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vnd.openxmlformats-officedocument.spreadsheetml.sheet" Extension="xlsx"/>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drawingml.chart+xml" PartName="/ppt/charts/chart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presentationml.tags+xml" PartName="/ppt/tags/tag10.xml"/>
  <Override ContentType="application/vnd.openxmlformats-officedocument.presentationml.tags+xml" PartName="/ppt/tags/tag11.xml"/>
  <Override ContentType="application/vnd.openxmlformats-officedocument.presentationml.tags+xml" PartName="/ppt/tags/tag12.xml"/>
  <Override ContentType="application/vnd.openxmlformats-officedocument.presentationml.tags+xml" PartName="/ppt/tags/tag13.xml"/>
  <Override ContentType="application/vnd.openxmlformats-officedocument.presentationml.tags+xml" PartName="/ppt/tags/tag14.xml"/>
  <Override ContentType="application/vnd.openxmlformats-officedocument.presentationml.tags+xml" PartName="/ppt/tags/tag15.xml"/>
  <Override ContentType="application/vnd.openxmlformats-officedocument.presentationml.tags+xml" PartName="/ppt/tags/tag16.xml"/>
  <Override ContentType="application/vnd.openxmlformats-officedocument.presentationml.tags+xml" PartName="/ppt/tags/tag17.xml"/>
  <Override ContentType="application/vnd.openxmlformats-officedocument.presentationml.tags+xml" PartName="/ppt/tags/tag18.xml"/>
  <Override ContentType="application/vnd.openxmlformats-officedocument.presentationml.tags+xml" PartName="/ppt/tags/tag19.xml"/>
  <Override ContentType="application/vnd.openxmlformats-officedocument.presentationml.tags+xml" PartName="/ppt/tags/tag20.xml"/>
  <Override ContentType="application/vnd.openxmlformats-officedocument.presentationml.tags+xml" PartName="/ppt/tags/tag21.xml"/>
  <Override ContentType="application/vnd.openxmlformats-officedocument.presentationml.tags+xml" PartName="/ppt/tags/tag22.xml"/>
  <Override ContentType="application/vnd.openxmlformats-officedocument.presentationml.tags+xml" PartName="/ppt/tags/tag23.xml"/>
  <Override ContentType="application/vnd.openxmlformats-officedocument.presentationml.tags+xml" PartName="/ppt/tags/tag24.xml"/>
  <Override ContentType="application/vnd.openxmlformats-officedocument.presentationml.tags+xml" PartName="/ppt/tags/tag25.xml"/>
  <Override ContentType="application/vnd.openxmlformats-officedocument.presentationml.tags+xml" PartName="/ppt/tags/tag26.xml"/>
  <Override ContentType="application/vnd.openxmlformats-officedocument.presentationml.tags+xml" PartName="/ppt/tags/tag27.xml"/>
  <Override ContentType="application/vnd.openxmlformats-officedocument.presentationml.tags+xml" PartName="/ppt/tags/tag28.xml"/>
  <Override ContentType="application/vnd.openxmlformats-officedocument.presentationml.tags+xml" PartName="/ppt/tags/tag29.xml"/>
  <Override ContentType="application/vnd.openxmlformats-officedocument.presentationml.tags+xml" PartName="/ppt/tags/tag30.xml"/>
  <Override ContentType="application/vnd.openxmlformats-officedocument.presentationml.tags+xml" PartName="/ppt/tags/tag31.xml"/>
  <Override ContentType="application/vnd.openxmlformats-officedocument.presentationml.tags+xml" PartName="/ppt/tags/tag32.xml"/>
  <Override ContentType="application/vnd.openxmlformats-officedocument.presentationml.tags+xml" PartName="/ppt/tags/tag33.xml"/>
  <Override ContentType="application/vnd.openxmlformats-officedocument.presentationml.tags+xml" PartName="/ppt/tags/tag34.xml"/>
  <Override ContentType="application/vnd.openxmlformats-officedocument.presentationml.tags+xml" PartName="/ppt/tags/tag35.xml"/>
  <Override ContentType="application/vnd.openxmlformats-officedocument.presentationml.tags+xml" PartName="/ppt/tags/tag36.xml"/>
  <Override ContentType="application/vnd.openxmlformats-officedocument.presentationml.tags+xml" PartName="/ppt/tags/tag37.xml"/>
  <Override ContentType="application/vnd.openxmlformats-officedocument.presentationml.tags+xml" PartName="/ppt/tags/tag38.xml"/>
  <Override ContentType="application/vnd.openxmlformats-officedocument.presentationml.tags+xml" PartName="/ppt/tags/tag39.xml"/>
  <Override ContentType="application/vnd.openxmlformats-officedocument.presentationml.tags+xml" PartName="/ppt/tags/tag40.xml"/>
  <Override ContentType="application/vnd.openxmlformats-officedocument.presentationml.tags+xml" PartName="/ppt/tags/tag41.xml"/>
  <Override ContentType="application/vnd.openxmlformats-officedocument.presentationml.tags+xml" PartName="/ppt/tags/tag42.xml"/>
  <Override ContentType="application/vnd.openxmlformats-officedocument.presentationml.tags+xml" PartName="/ppt/tags/tag43.xml"/>
  <Override ContentType="application/vnd.openxmlformats-officedocument.presentationml.tags+xml" PartName="/ppt/tags/tag44.xml"/>
  <Override ContentType="application/vnd.openxmlformats-officedocument.presentationml.tags+xml" PartName="/ppt/tags/tag45.xml"/>
  <Override ContentType="application/vnd.openxmlformats-officedocument.presentationml.tags+xml" PartName="/ppt/tags/tag46.xml"/>
  <Override ContentType="application/vnd.openxmlformats-officedocument.presentationml.tags+xml" PartName="/ppt/tags/tag47.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 Id="rId5" Target="docProps/custom.xml" Type="http://schemas.openxmlformats.org/officeDocument/2006/relationships/custom-properties"/></Relationships>
</file>

<file path=ppt/presentation.xml><?xml version="1.0" encoding="utf-8"?>
<p:presentation xmlns:r="http://schemas.openxmlformats.org/officeDocument/2006/relationships" xmlns:a="http://schemas.openxmlformats.org/drawingml/2006/main" xmlns:p="http://schemas.openxmlformats.org/presentationml/2006/main">
  <p:sldMasterIdLst>
    <p:sldMasterId id="2147483648" r:id="rId1"/>
    <p:sldMasterId id="2147483659" r:id="rId2"/>
  </p:sldMasterIdLst>
  <p:notesMasterIdLst>
    <p:notesMasterId r:id="rId3"/>
  </p:notesMasterIdLst>
  <p:sldIdLst>
    <p:sldId id="256" r:id="rId4"/>
    <p:sldId id="257" r:id="rId5"/>
    <p:sldId id="258" r:id="rId6"/>
    <p:sldId id="267" r:id="rId7"/>
    <p:sldId id="265" r:id="rId8"/>
    <p:sldId id="264" r:id="rId9"/>
    <p:sldId id="266" r:id="rId10"/>
    <p:sldId id="259" r:id="rId11"/>
    <p:sldId id="268" r:id="rId12"/>
    <p:sldId id="269" r:id="rId13"/>
    <p:sldId id="270" r:id="rId14"/>
    <p:sldId id="271" r:id="rId15"/>
    <p:sldId id="272" r:id="rId16"/>
    <p:sldId id="260" r:id="rId17"/>
    <p:sldId id="273" r:id="rId18"/>
    <p:sldId id="274" r:id="rId19"/>
    <p:sldId id="275" r:id="rId20"/>
    <p:sldId id="276" r:id="rId21"/>
    <p:sldId id="261" r:id="rId22"/>
    <p:sldId id="277" r:id="rId23"/>
    <p:sldId id="278" r:id="rId24"/>
    <p:sldId id="279" r:id="rId25"/>
    <p:sldId id="280" r:id="rId26"/>
    <p:sldId id="262" r:id="rId27"/>
  </p:sldIdLst>
  <p:sldSz cx="12192000" cy="6858000"/>
  <p:notesSz cx="7104063" cy="10234613"/>
  <p:custDataLst>
    <p:tags r:id="rId2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8" d="100"/>
          <a:sy n="88" d="100"/>
        </p:scale>
        <p:origin x="204" y="96"/>
      </p:cViewPr>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slides/slide18.xml" Type="http://schemas.openxmlformats.org/officeDocument/2006/relationships/slide"/><Relationship Id="rId22" Target="slides/slide19.xml" Type="http://schemas.openxmlformats.org/officeDocument/2006/relationships/slide"/><Relationship Id="rId23" Target="slides/slide20.xml" Type="http://schemas.openxmlformats.org/officeDocument/2006/relationships/slide"/><Relationship Id="rId24" Target="slides/slide21.xml" Type="http://schemas.openxmlformats.org/officeDocument/2006/relationships/slide"/><Relationship Id="rId25" Target="slides/slide22.xml" Type="http://schemas.openxmlformats.org/officeDocument/2006/relationships/slide"/><Relationship Id="rId26" Target="slides/slide23.xml" Type="http://schemas.openxmlformats.org/officeDocument/2006/relationships/slide"/><Relationship Id="rId27" Target="slides/slide24.xml" Type="http://schemas.openxmlformats.org/officeDocument/2006/relationships/slide"/><Relationship Id="rId28" Target="tags/tag47.xml" Type="http://schemas.openxmlformats.org/officeDocument/2006/relationships/tags"/><Relationship Id="rId29" Target="presProps.xml" Type="http://schemas.openxmlformats.org/officeDocument/2006/relationships/presProps"/><Relationship Id="rId3" Target="notesMasters/notesMaster1.xml" Type="http://schemas.openxmlformats.org/officeDocument/2006/relationships/notesMaster"/><Relationship Id="rId30" Target="viewProps.xml" Type="http://schemas.openxmlformats.org/officeDocument/2006/relationships/viewProps"/><Relationship Id="rId31" Target="theme/theme1.xml" Type="http://schemas.openxmlformats.org/officeDocument/2006/relationships/theme"/><Relationship Id="rId32" Target="tableStyles.xml" Type="http://schemas.openxmlformats.org/officeDocument/2006/relationships/tableStyles"/><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charts/_rels/chart1.xml.rels><?xml version="1.0" encoding="UTF-8" standalone="yes"?><Relationships xmlns="http://schemas.openxmlformats.org/package/2006/relationships"><Relationship Id="rId1" Target="../embeddings/Microsoft_Excel_Worksheet1.xlsx" Type="http://schemas.openxmlformats.org/officeDocument/2006/relationships/package"/></Relationships>
</file>

<file path=ppt/charts/chart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doughnutChart>
        <c:varyColors val="1"/>
        <c:ser>
          <c:idx val="0"/>
          <c:order val="0"/>
          <c:tx>
            <c:strRef>
              <c:f>Sheet1!$B$1</c:f>
              <c:strCache>
                <c:ptCount val="1"/>
                <c:pt idx="0">
                  <c:v>销售额</c:v>
                </c:pt>
              </c:strCache>
            </c:strRef>
          </c:tx>
          <c:spPr>
            <a:solidFill>
              <a:srgbClr val="98C9D0"/>
            </a:solidFill>
          </c:spPr>
          <c:dPt>
            <c:idx val="0"/>
            <c:invertIfNegative val="1"/>
            <c:spPr>
              <a:solidFill>
                <a:srgbClr val="DAEBEE"/>
              </a:solidFill>
            </c:spPr>
          </c:dPt>
          <c:dPt>
            <c:idx val="2"/>
            <c:invertIfNegative val="1"/>
            <c:spPr>
              <a:solidFill>
                <a:srgbClr val="DAEBEE"/>
              </a:solidFill>
            </c:spPr>
          </c:dPt>
          <c:dLbls>
            <c:dLbl>
              <c:idx val="0"/>
              <c:tx>
                <c:rich>
                  <a:bodyPr/>
                  <a:lstStyle/>
                  <a:p>
                    <a:pPr>
                      <a:defRPr/>
                    </a:pPr>
                    <a:r>
                      <a:rPr lang="en-US" altLang="en-US"/>
                      <a:t> 68</a:t>
                    </a:r>
                  </a:p>
                </c:rich>
              </c:tx>
              <c:showLegendKey val="0"/>
              <c:showVal val="0"/>
              <c:showCatName val="0"/>
              <c:showSerName val="0"/>
              <c:showPercent val="0"/>
              <c:showBubbleSize val="0"/>
              <c:separator> </c:separator>
              <c:extLst/>
            </c:dLbl>
            <c:dLbl>
              <c:idx val="1"/>
              <c:showLegendKey val="0"/>
              <c:showVal val="1"/>
              <c:showCatName val="1"/>
              <c:showSerName val="0"/>
              <c:showPercent val="0"/>
              <c:showBubbleSize val="0"/>
              <c:separator> </c:separator>
              <c:extLst/>
            </c:dLbl>
            <c:dLbl>
              <c:idx val="2"/>
              <c:tx>
                <c:rich>
                  <a:bodyPr/>
                  <a:lstStyle/>
                  <a:p>
                    <a:pPr>
                      <a:defRPr/>
                    </a:pPr>
                    <a:r>
                      <a:rPr lang="en-US" altLang="en-US"/>
                      <a:t> 9</a:t>
                    </a:r>
                    <a:endParaRPr lang="en-US" altLang="en-US"/>
                  </a:p>
                </c:rich>
              </c:tx>
              <c:showLegendKey val="0"/>
              <c:showVal val="0"/>
              <c:showCatName val="0"/>
              <c:showSerName val="0"/>
              <c:showPercent val="0"/>
              <c:showBubbleSize val="0"/>
              <c:separator> </c:separator>
              <c:extLst/>
            </c:dLbl>
            <c:dLbl>
              <c:idx val="3"/>
              <c:tx>
                <c:rich>
                  <a:bodyPr/>
                  <a:lstStyle/>
                  <a:p>
                    <a:pPr>
                      <a:defRPr/>
                    </a:pPr>
                    <a:r>
                      <a:rPr lang="en-US" altLang="en-US"/>
                      <a:t> 3</a:t>
                    </a:r>
                    <a:endParaRPr lang="en-US" altLang="en-US"/>
                  </a:p>
                </c:rich>
              </c:tx>
              <c:showLegendKey val="0"/>
              <c:showVal val="0"/>
              <c:showCatName val="0"/>
              <c:showSerName val="0"/>
              <c:showPercent val="0"/>
              <c:showBubbleSize val="0"/>
              <c:separator> </c:separator>
              <c:extLst/>
            </c:dLbl>
            <c:spPr>
              <a:noFill/>
              <a:ln w="25323">
                <a:noFill/>
              </a:ln>
              <a:effectLst/>
            </c:spPr>
            <c:txPr>
              <a:bodyPr rot="0" spcFirstLastPara="0" vertOverflow="ellipsis" vert="horz" wrap="square" lIns="38100" tIns="19050" rIns="38100" bIns="19050" anchor="ctr" anchorCtr="1"/>
              <a:p>
                <a:pPr>
                  <a:defRPr lang="zh-CN" sz="1795" b="0" i="0" u="none" strike="noStrike" kern="1200" baseline="0" smtId="4294967295">
                    <a:solidFill>
                      <a:schemeClr val="bg1"/>
                    </a:solidFill>
                    <a:latin typeface="Impact" panose="020b0806030902050204" pitchFamily="34" charset="0"/>
                    <a:ea typeface="+mn-ea"/>
                    <a:cs typeface="+mn-cs"/>
                  </a:defRPr>
                </a:pPr>
                <a:endParaRPr lang="zh-CN" sz="1795" b="0" i="0" u="none" strike="noStrike" kern="1200" baseline="0" smtId="4294967295">
                  <a:solidFill>
                    <a:schemeClr val="bg1"/>
                  </a:solidFill>
                  <a:latin typeface="Impact" panose="020b0806030902050204" pitchFamily="34" charset="0"/>
                  <a:ea typeface="+mn-ea"/>
                  <a:cs typeface="+mn-cs"/>
                </a:endParaRPr>
              </a:p>
            </c:txPr>
            <c:showLegendKey val="0"/>
            <c:showVal val="1"/>
            <c:showCatName val="1"/>
            <c:showSerName val="0"/>
            <c:showPercent val="0"/>
            <c:showBubbleSize val="0"/>
            <c:separator> </c:separator>
            <c:extLst/>
          </c:dLbls>
          <c:cat>
            <c:numRef>
              <c:f>Sheet1!$A$2:$A$5</c:f>
              <c:numCache>
                <c:formatCode>General</c:formatCode>
                <c:ptCount val="0"/>
              </c:numCache>
            </c:numRef>
          </c:cat>
          <c:val>
            <c:numRef>
              <c:f>Sheet1!$B$2:$B$5</c:f>
              <c:numCache>
                <c:formatCode>General</c:formatCode>
                <c:ptCount val="4"/>
                <c:pt idx="0">
                  <c:v>60</c:v>
                </c:pt>
                <c:pt idx="1">
                  <c:v>20</c:v>
                </c:pt>
                <c:pt idx="2">
                  <c:v>12</c:v>
                </c:pt>
                <c:pt idx="3">
                  <c:v>8</c:v>
                </c:pt>
              </c:numCache>
            </c:numRef>
          </c:val>
        </c:ser>
        <c:dLbls>
          <c:showLegendKey val="0"/>
          <c:showVal val="0"/>
          <c:showCatName val="0"/>
          <c:showSerName val="0"/>
          <c:showPercent val="0"/>
          <c:showBubbleSize val="0"/>
          <c:showLeaderLines val="0"/>
        </c:dLbls>
        <c:firstSliceAng/>
        <c:holeSize val="75"/>
      </c:doughnutChart>
      <c:spPr>
        <a:noFill/>
        <a:ln w="25323">
          <a:noFill/>
        </a:ln>
      </c:spPr>
    </c:plotArea>
    <c:plotVisOnly val="1"/>
    <c:dispBlanksAs val="gap"/>
    <c:showDLblsOverMax val="0"/>
  </c:chart>
  <c:txPr>
    <a:bodyPr/>
    <a:p>
      <a:pPr>
        <a:defRPr lang="zh-CN" sz="1795" b="0" smtId="4294967295">
          <a:solidFill>
            <a:schemeClr val="bg1"/>
          </a:solidFill>
          <a:latin typeface="Impact" panose="020b0806030902050204" pitchFamily="34" charset="0"/>
        </a:defRPr>
      </a:pPr>
      <a:endParaRPr lang="zh-CN" sz="1795" b="0" smtId="4294967295">
        <a:solidFill>
          <a:schemeClr val="bg1"/>
        </a:solidFill>
        <a:latin typeface="Impact" panose="020b0806030902050204" pitchFamily="34" charset="0"/>
      </a:endParaRPr>
    </a:p>
  </c:txPr>
  <c:externalData r:id="rId1">
    <c:autoUpdate val="0"/>
  </c:externalData>
</c:chartSpace>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11E21402-F325-4A98-A59B-EE461FA30335}" type="datetimeFigureOut">
              <a:rPr lang="zh-CN" altLang="en-US" smtClean="0"/>
              <a:t>2018/4/10</a:t>
            </a:fld>
            <a:endParaRPr lang="zh-CN" altLang="en-US"/>
          </a:p>
        </p:txBody>
      </p:sp>
      <p:sp>
        <p:nvSpPr>
          <p:cNvPr id="4" name="幻灯片图像占位符 3"/>
          <p:cNvSpPr>
            <a:spLocks noGrp="1" noRot="1" noChangeAspect="1"/>
          </p:cNvSpPr>
          <p:nvPr>
            <p:ph type="sldImg" idx="2"/>
          </p:nvPr>
        </p:nvSpPr>
        <p:spPr>
          <a:xfrm>
            <a:off x="482600" y="1279525"/>
            <a:ext cx="6140450" cy="3454400"/>
          </a:xfrm>
          <a:prstGeom prst="rect">
            <a:avLst/>
          </a:prstGeom>
          <a:noFill/>
          <a:ln w="12700">
            <a:solidFill>
              <a:prstClr val="black"/>
            </a:solidFill>
          </a:ln>
        </p:spPr>
      </p:sp>
      <p:sp>
        <p:nvSpPr>
          <p:cNvPr id="5" name="备注占位符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C43ACD89-F4FD-4086-8429-816CD5299410}" type="slidenum">
              <a:rPr lang="zh-CN" altLang="en-US" smtClean="0"/>
              <a:t>‹#›</a:t>
            </a:fld>
            <a:endParaRPr lang="zh-CN" altLang="en-US"/>
          </a:p>
        </p:txBody>
      </p:sp>
    </p:spTree>
    <p:extLst>
      <p:ext uri="{BB962C8B-B14F-4D97-AF65-F5344CB8AC3E}">
        <p14:creationId val="42251369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t>2018/4/10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transition advClick="0">
    <p:randomBar dir="vert"/>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Only" preserve="1">
  <p:cSld name="内容">
    <p:spTree>
      <p:nvGrpSpPr>
        <p:cNvPr id="1" name=""/>
        <p:cNvGrpSpPr/>
        <p:nvPr/>
      </p:nvGrpSpPr>
      <p:grpSpPr>
        <a:xfrm>
          <a:off x="0" y="0"/>
          <a:ext cx="0" cy="0"/>
        </a:xfrm>
      </p:grpSpPr>
      <p:sp>
        <p:nvSpPr>
          <p:cNvPr id="2" name="内容占位符 1"/>
          <p:cNvSpPr>
            <a:spLocks noGrp="1"/>
          </p:cNvSpPr>
          <p:nvPr>
            <p:ph/>
          </p:nvPr>
        </p:nvSpPr>
        <p:spPr>
          <a:xfrm>
            <a:off x="838200" y="365125"/>
            <a:ext cx="10515600" cy="58118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t>2018/4/10</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transition advClick="0">
    <p:randomBar dir="vert"/>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2018/4/10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183983783"/>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2018/4/10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447642122"/>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2018/4/10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75400398"/>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2018/4/10</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748244975"/>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2018/4/10</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549985741"/>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2018/4/10</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913900030"/>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2018/4/10</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322731479"/>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2018/4/10</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65293070"/>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2018/4/10</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746807646"/>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t>2018/4/10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transition advClick="0">
    <p:randomBar dir="vert"/>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2018/4/10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747967123"/>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2018/4/10</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590961289"/>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82F288E0-7875-42C4-84C8-98DBBD3BF4D2}" type="datetimeFigureOut">
              <a:rPr lang="zh-CN" altLang="en-US" smtClean="0"/>
              <a:t>2018/4/10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transition advClick="0">
    <p:randomBar dir="vert"/>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82F288E0-7875-42C4-84C8-98DBBD3BF4D2}" type="datetimeFigureOut">
              <a:rPr lang="zh-CN" altLang="en-US" smtClean="0"/>
              <a:t>2018/4/10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transition advClick="0">
    <p:randomBar dir="vert"/>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186774" y="1778438"/>
            <a:ext cx="4873574"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smtClean="0"/>
              <a:t>单击此处编辑母版文本样式</a:t>
            </a:r>
          </a:p>
        </p:txBody>
      </p:sp>
      <p:sp>
        <p:nvSpPr>
          <p:cNvPr id="4" name="内容占位符 3"/>
          <p:cNvSpPr>
            <a:spLocks noGrp="1"/>
          </p:cNvSpPr>
          <p:nvPr>
            <p:ph sz="half" idx="2"/>
          </p:nvPr>
        </p:nvSpPr>
        <p:spPr>
          <a:xfrm>
            <a:off x="1186774" y="2665379"/>
            <a:ext cx="4873574" cy="352428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256938" y="1778438"/>
            <a:ext cx="4897576"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smtClean="0"/>
              <a:t>单击此处编辑母版文本样式</a:t>
            </a:r>
          </a:p>
        </p:txBody>
      </p:sp>
      <p:sp>
        <p:nvSpPr>
          <p:cNvPr id="6" name="内容占位符 5"/>
          <p:cNvSpPr>
            <a:spLocks noGrp="1"/>
          </p:cNvSpPr>
          <p:nvPr>
            <p:ph sz="quarter" idx="4"/>
          </p:nvPr>
        </p:nvSpPr>
        <p:spPr>
          <a:xfrm>
            <a:off x="6256938" y="2665379"/>
            <a:ext cx="4897576" cy="352428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82F288E0-7875-42C4-84C8-98DBBD3BF4D2}" type="datetimeFigureOut">
              <a:rPr lang="zh-CN" altLang="en-US" smtClean="0"/>
              <a:t>2018/4/10</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transition advClick="0">
    <p:randomBar dir="vert"/>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t>2018/4/10</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transition advClick="0">
    <p:randomBar dir="vert"/>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82F288E0-7875-42C4-84C8-98DBBD3BF4D2}" type="datetimeFigureOut">
              <a:rPr lang="zh-CN" altLang="en-US" smtClean="0"/>
              <a:t>2018/4/10</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transition advClick="0">
    <p:randomBar dir="vert"/>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839788" y="457200"/>
            <a:ext cx="4165349"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457201"/>
            <a:ext cx="6172200"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4165349" cy="3811588"/>
          </a:xfrm>
        </p:spPr>
        <p:txBody>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82F288E0-7875-42C4-84C8-98DBBD3BF4D2}" type="datetimeFigureOut">
              <a:rPr lang="zh-CN" altLang="en-US" smtClean="0"/>
              <a:t>2018/4/10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transition advClick="0">
    <p:randomBar dir="vert"/>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版">
    <p:spTree>
      <p:nvGrpSpPr>
        <p:cNvPr id="1" name=""/>
        <p:cNvGrpSpPr/>
        <p:nvPr/>
      </p:nvGrpSpPr>
      <p:grpSpPr>
        <a:xfrm>
          <a:off x="0" y="0"/>
          <a: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t>2018/4/10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transition advClick="0">
    <p:randomBar dir="vert"/>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1.xml" Type="http://schemas.openxmlformats.org/officeDocument/2006/relationships/slideLayout"/><Relationship Id="rId10" Target="../slideLayouts/slideLayout20.xml" Type="http://schemas.openxmlformats.org/officeDocument/2006/relationships/slideLayout"/><Relationship Id="rId11" Target="../slideLayouts/slideLayout21.xml" Type="http://schemas.openxmlformats.org/officeDocument/2006/relationships/slideLayout"/><Relationship Id="rId12" Target="../theme/theme2.xml" Type="http://schemas.openxmlformats.org/officeDocument/2006/relationships/theme"/><Relationship Id="rId2" Target="../slideLayouts/slideLayout12.xml" Type="http://schemas.openxmlformats.org/officeDocument/2006/relationships/slideLayout"/><Relationship Id="rId3" Target="../slideLayouts/slideLayout13.xml" Type="http://schemas.openxmlformats.org/officeDocument/2006/relationships/slideLayout"/><Relationship Id="rId4" Target="../slideLayouts/slideLayout14.xml" Type="http://schemas.openxmlformats.org/officeDocument/2006/relationships/slideLayout"/><Relationship Id="rId5" Target="../slideLayouts/slideLayout15.xml" Type="http://schemas.openxmlformats.org/officeDocument/2006/relationships/slideLayout"/><Relationship Id="rId6" Target="../slideLayouts/slideLayout16.xml" Type="http://schemas.openxmlformats.org/officeDocument/2006/relationships/slideLayout"/><Relationship Id="rId7" Target="../slideLayouts/slideLayout17.xml" Type="http://schemas.openxmlformats.org/officeDocument/2006/relationships/slideLayout"/><Relationship Id="rId8" Target="../slideLayouts/slideLayout18.xml" Type="http://schemas.openxmlformats.org/officeDocument/2006/relationships/slideLayout"/><Relationship Id="rId9" Target="../slideLayouts/slideLayout1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F288E0-7875-42C4-84C8-98DBBD3BF4D2}" type="datetimeFigureOut">
              <a:rPr lang="zh-CN" altLang="en-US" smtClean="0"/>
              <a:t>2018/4/10</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9BB5D0-35E4-459D-AEF3-FE4D7C45CC19}"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ransition advClick="0">
    <p:randomBar dir="ver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2018/4/10</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2664329"/>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jpeg" Type="http://schemas.openxmlformats.org/officeDocument/2006/relationships/image"/><Relationship Id="rId3" Target="../tags/tag1.xml" Type="http://schemas.openxmlformats.org/officeDocument/2006/relationships/tags"/><Relationship Id="rId4" Target="../tags/tag2.xml" Type="http://schemas.openxmlformats.org/officeDocument/2006/relationships/tags"/><Relationship Id="rId5" Target="../tags/tag3.xml" Type="http://schemas.openxmlformats.org/officeDocument/2006/relationships/tags"/></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charts/chart1.xml" Type="http://schemas.openxmlformats.org/officeDocument/2006/relationships/chart"/></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3.pn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 Id="rId10" Target="../tags/tag45.xml" Type="http://schemas.openxmlformats.org/officeDocument/2006/relationships/tags"/><Relationship Id="rId11" Target="../tags/tag46.xml" Type="http://schemas.openxmlformats.org/officeDocument/2006/relationships/tags"/><Relationship Id="rId2" Target="../tags/tag37.xml" Type="http://schemas.openxmlformats.org/officeDocument/2006/relationships/tags"/><Relationship Id="rId3" Target="../tags/tag38.xml" Type="http://schemas.openxmlformats.org/officeDocument/2006/relationships/tags"/><Relationship Id="rId4" Target="../tags/tag39.xml" Type="http://schemas.openxmlformats.org/officeDocument/2006/relationships/tags"/><Relationship Id="rId5" Target="../tags/tag40.xml" Type="http://schemas.openxmlformats.org/officeDocument/2006/relationships/tags"/><Relationship Id="rId6" Target="../tags/tag41.xml" Type="http://schemas.openxmlformats.org/officeDocument/2006/relationships/tags"/><Relationship Id="rId7" Target="../tags/tag42.xml" Type="http://schemas.openxmlformats.org/officeDocument/2006/relationships/tags"/><Relationship Id="rId8" Target="../tags/tag43.xml" Type="http://schemas.openxmlformats.org/officeDocument/2006/relationships/tags"/><Relationship Id="rId9" Target="../tags/tag44.xml" Type="http://schemas.openxmlformats.org/officeDocument/2006/relationships/tags"/></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4.pn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jpe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5.pn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jpe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jpe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6.pn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7.jpe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jpe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jpe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jpe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10" Target="../tags/tag12.xml" Type="http://schemas.openxmlformats.org/officeDocument/2006/relationships/tags"/><Relationship Id="rId11" Target="../tags/tag13.xml" Type="http://schemas.openxmlformats.org/officeDocument/2006/relationships/tags"/><Relationship Id="rId12" Target="../tags/tag14.xml" Type="http://schemas.openxmlformats.org/officeDocument/2006/relationships/tags"/><Relationship Id="rId13" Target="../tags/tag15.xml" Type="http://schemas.openxmlformats.org/officeDocument/2006/relationships/tags"/><Relationship Id="rId14" Target="../tags/tag16.xml" Type="http://schemas.openxmlformats.org/officeDocument/2006/relationships/tags"/><Relationship Id="rId15" Target="../tags/tag17.xml" Type="http://schemas.openxmlformats.org/officeDocument/2006/relationships/tags"/><Relationship Id="rId16" Target="../tags/tag18.xml" Type="http://schemas.openxmlformats.org/officeDocument/2006/relationships/tags"/><Relationship Id="rId17" Target="../tags/tag19.xml" Type="http://schemas.openxmlformats.org/officeDocument/2006/relationships/tags"/><Relationship Id="rId18" Target="../tags/tag20.xml" Type="http://schemas.openxmlformats.org/officeDocument/2006/relationships/tags"/><Relationship Id="rId19" Target="../tags/tag21.xml" Type="http://schemas.openxmlformats.org/officeDocument/2006/relationships/tags"/><Relationship Id="rId2" Target="../tags/tag4.xml" Type="http://schemas.openxmlformats.org/officeDocument/2006/relationships/tags"/><Relationship Id="rId20" Target="../tags/tag22.xml" Type="http://schemas.openxmlformats.org/officeDocument/2006/relationships/tags"/><Relationship Id="rId21" Target="../tags/tag23.xml" Type="http://schemas.openxmlformats.org/officeDocument/2006/relationships/tags"/><Relationship Id="rId22" Target="../tags/tag24.xml" Type="http://schemas.openxmlformats.org/officeDocument/2006/relationships/tags"/><Relationship Id="rId23" Target="../tags/tag25.xml" Type="http://schemas.openxmlformats.org/officeDocument/2006/relationships/tags"/><Relationship Id="rId24" Target="../tags/tag26.xml" Type="http://schemas.openxmlformats.org/officeDocument/2006/relationships/tags"/><Relationship Id="rId25" Target="../tags/tag27.xml" Type="http://schemas.openxmlformats.org/officeDocument/2006/relationships/tags"/><Relationship Id="rId26" Target="../tags/tag28.xml" Type="http://schemas.openxmlformats.org/officeDocument/2006/relationships/tags"/><Relationship Id="rId27" Target="../tags/tag29.xml" Type="http://schemas.openxmlformats.org/officeDocument/2006/relationships/tags"/><Relationship Id="rId28" Target="../tags/tag30.xml" Type="http://schemas.openxmlformats.org/officeDocument/2006/relationships/tags"/><Relationship Id="rId29" Target="../tags/tag31.xml" Type="http://schemas.openxmlformats.org/officeDocument/2006/relationships/tags"/><Relationship Id="rId3" Target="../tags/tag5.xml" Type="http://schemas.openxmlformats.org/officeDocument/2006/relationships/tags"/><Relationship Id="rId30" Target="../tags/tag32.xml" Type="http://schemas.openxmlformats.org/officeDocument/2006/relationships/tags"/><Relationship Id="rId31" Target="../tags/tag33.xml" Type="http://schemas.openxmlformats.org/officeDocument/2006/relationships/tags"/><Relationship Id="rId32" Target="../tags/tag34.xml" Type="http://schemas.openxmlformats.org/officeDocument/2006/relationships/tags"/><Relationship Id="rId33" Target="../tags/tag35.xml" Type="http://schemas.openxmlformats.org/officeDocument/2006/relationships/tags"/><Relationship Id="rId34" Target="../tags/tag36.xml" Type="http://schemas.openxmlformats.org/officeDocument/2006/relationships/tags"/><Relationship Id="rId35" Target="../media/image2.png" Type="http://schemas.openxmlformats.org/officeDocument/2006/relationships/image"/><Relationship Id="rId4" Target="../tags/tag6.xml" Type="http://schemas.openxmlformats.org/officeDocument/2006/relationships/tags"/><Relationship Id="rId5" Target="../tags/tag7.xml" Type="http://schemas.openxmlformats.org/officeDocument/2006/relationships/tags"/><Relationship Id="rId6" Target="../tags/tag8.xml" Type="http://schemas.openxmlformats.org/officeDocument/2006/relationships/tags"/><Relationship Id="rId7" Target="../tags/tag9.xml" Type="http://schemas.openxmlformats.org/officeDocument/2006/relationships/tags"/><Relationship Id="rId8" Target="../tags/tag10.xml" Type="http://schemas.openxmlformats.org/officeDocument/2006/relationships/tags"/><Relationship Id="rId9" Target="../tags/tag11.xml" Type="http://schemas.openxmlformats.org/officeDocument/2006/relationships/tags"/></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500305957" id="4" name="图片 3"/>
          <p:cNvPicPr>
            <a:picLocks noChangeAspect="1"/>
          </p:cNvPicPr>
          <p:nvPr/>
        </p:nvPicPr>
        <p:blipFill>
          <a:blip r:embed="rId2"/>
          <a:stretch>
            <a:fillRect/>
          </a:stretch>
        </p:blipFill>
        <p:spPr>
          <a:xfrm>
            <a:off x="-44450" y="-69215"/>
            <a:ext cx="12280265" cy="6997065"/>
          </a:xfrm>
          <a:prstGeom prst="rect">
            <a:avLst/>
          </a:prstGeom>
        </p:spPr>
      </p:pic>
      <p:sp>
        <p:nvSpPr>
          <p:cNvPr id="5" name="PA_文本框 2"/>
          <p:cNvSpPr txBox="1"/>
          <p:nvPr>
            <p:custDataLst>
              <p:tags r:id="rId3"/>
            </p:custDataLst>
          </p:nvPr>
        </p:nvSpPr>
        <p:spPr>
          <a:xfrm>
            <a:off x="1269431" y="1950006"/>
            <a:ext cx="4752742" cy="640080"/>
          </a:xfrm>
          <a:prstGeom prst="rect">
            <a:avLst/>
          </a:prstGeom>
          <a:noFill/>
        </p:spPr>
        <p:txBody>
          <a:bodyPr rtlCol="0" wrap="square">
            <a:spAutoFit/>
          </a:bodyPr>
          <a:lstStyle/>
          <a:p>
            <a:r>
              <a:rPr altLang="zh-CN" lang="en-US" smtClean="0" spc="300" sz="3600">
                <a:solidFill>
                  <a:schemeClr val="bg1"/>
                </a:solidFill>
                <a:latin charset="-122" panose="02010601030101010101" typeface="方正姚体"/>
                <a:ea charset="-122" panose="02010601030101010101" typeface="方正姚体"/>
                <a:cs typeface="+mn-ea"/>
                <a:sym typeface="+mn-lt"/>
              </a:rPr>
              <a:t>BUSINESS REPORT</a:t>
            </a:r>
          </a:p>
        </p:txBody>
      </p:sp>
      <p:sp>
        <p:nvSpPr>
          <p:cNvPr id="6" name="PA_文本框 4"/>
          <p:cNvSpPr txBox="1"/>
          <p:nvPr>
            <p:custDataLst>
              <p:tags r:id="rId4"/>
            </p:custDataLst>
          </p:nvPr>
        </p:nvSpPr>
        <p:spPr>
          <a:xfrm>
            <a:off x="1269365" y="2726055"/>
            <a:ext cx="7346950" cy="914400"/>
          </a:xfrm>
          <a:prstGeom prst="rect">
            <a:avLst/>
          </a:prstGeom>
          <a:noFill/>
        </p:spPr>
        <p:txBody>
          <a:bodyPr rtlCol="0" wrap="square">
            <a:spAutoFit/>
          </a:bodyPr>
          <a:lstStyle/>
          <a:p>
            <a:r>
              <a:rPr altLang="en-US" kern="1600" lang="zh-CN" smtClean="0" spc="600" sz="5400">
                <a:solidFill>
                  <a:schemeClr val="tx1">
                    <a:lumMod val="75000"/>
                    <a:lumOff val="25000"/>
                  </a:schemeClr>
                </a:solidFill>
                <a:latin charset="-122" panose="02010601030101010101" typeface="方正姚体"/>
                <a:ea charset="-122" panose="02010601030101010101" typeface="方正姚体"/>
                <a:cs typeface="+mn-ea"/>
                <a:sym typeface="+mn-lt"/>
              </a:rPr>
              <a:t>极简风清新通用汇报</a:t>
            </a:r>
          </a:p>
        </p:txBody>
      </p:sp>
      <p:sp>
        <p:nvSpPr>
          <p:cNvPr id="11" name="文本框 10"/>
          <p:cNvSpPr txBox="1"/>
          <p:nvPr/>
        </p:nvSpPr>
        <p:spPr>
          <a:xfrm>
            <a:off x="1269431" y="4310822"/>
            <a:ext cx="3439160" cy="457200"/>
          </a:xfrm>
          <a:prstGeom prst="rect">
            <a:avLst/>
          </a:prstGeom>
          <a:noFill/>
        </p:spPr>
        <p:txBody>
          <a:bodyPr rtlCol="0" wrap="square">
            <a:spAutoFit/>
          </a:bodyPr>
          <a:lstStyle/>
          <a:p>
            <a:r>
              <a:rPr altLang="zh-CN" lang="en-US" smtClean="0" sz="2400">
                <a:solidFill>
                  <a:schemeClr val="tx1">
                    <a:lumMod val="65000"/>
                    <a:lumOff val="35000"/>
                  </a:schemeClr>
                </a:solidFill>
                <a:latin charset="-122" panose="02010601030101010101" typeface="方正姚体"/>
                <a:ea charset="-122" panose="02010601030101010101" typeface="方正姚体"/>
                <a:cs typeface="+mn-ea"/>
                <a:sym typeface="+mn-lt"/>
              </a:rPr>
              <a:t>Designed by 优页PPT</a:t>
            </a:r>
          </a:p>
        </p:txBody>
      </p:sp>
      <p:sp>
        <p:nvSpPr>
          <p:cNvPr id="12" name="矩形 11"/>
          <p:cNvSpPr/>
          <p:nvPr/>
        </p:nvSpPr>
        <p:spPr>
          <a:xfrm>
            <a:off x="1269431" y="3862271"/>
            <a:ext cx="4752741" cy="335280"/>
          </a:xfrm>
          <a:prstGeom prst="rect">
            <a:avLst/>
          </a:prstGeom>
          <a:noFill/>
          <a:ln>
            <a:noFill/>
          </a:ln>
        </p:spPr>
        <p:txBody>
          <a:bodyPr wrap="square">
            <a:spAutoFit/>
          </a:bodyPr>
          <a:lstStyle/>
          <a:p>
            <a:r>
              <a:rPr altLang="zh-CN" lang="en-US" smtClean="0" sz="1600">
                <a:solidFill>
                  <a:schemeClr val="tx1">
                    <a:lumMod val="65000"/>
                    <a:lumOff val="35000"/>
                  </a:schemeClr>
                </a:solidFill>
                <a:cs typeface="+mn-ea"/>
                <a:sym typeface="+mn-lt"/>
              </a:rPr>
              <a:t>ADD YOUR TITLE HERE.ADD YOUR TITLE HERE.</a:t>
            </a:r>
          </a:p>
        </p:txBody>
      </p:sp>
      <p:sp>
        <p:nvSpPr>
          <p:cNvPr id="13" name="文本框 12"/>
          <p:cNvSpPr txBox="1"/>
          <p:nvPr/>
        </p:nvSpPr>
        <p:spPr>
          <a:xfrm>
            <a:off x="1269431" y="4882184"/>
            <a:ext cx="2062480" cy="396240"/>
          </a:xfrm>
          <a:prstGeom prst="rect">
            <a:avLst/>
          </a:prstGeom>
          <a:noFill/>
        </p:spPr>
        <p:txBody>
          <a:bodyPr rtlCol="0" wrap="square">
            <a:spAutoFit/>
          </a:bodyPr>
          <a:lstStyle/>
          <a:p>
            <a:r>
              <a:rPr altLang="zh-CN" lang="en-US" smtClean="0" sz="2000">
                <a:solidFill>
                  <a:schemeClr val="tx1">
                    <a:lumMod val="65000"/>
                    <a:lumOff val="35000"/>
                  </a:schemeClr>
                </a:solidFill>
                <a:cs typeface="+mn-ea"/>
                <a:sym typeface="+mn-lt"/>
              </a:rPr>
              <a:t>2018年X月X日</a:t>
            </a:r>
          </a:p>
        </p:txBody>
      </p:sp>
      <p:sp>
        <p:nvSpPr>
          <p:cNvPr id="14" name="PA_文本框 1"/>
          <p:cNvSpPr txBox="1"/>
          <p:nvPr>
            <p:custDataLst>
              <p:tags r:id="rId5"/>
            </p:custDataLst>
          </p:nvPr>
        </p:nvSpPr>
        <p:spPr>
          <a:xfrm>
            <a:off x="1269431" y="989071"/>
            <a:ext cx="2396690" cy="822960"/>
          </a:xfrm>
          <a:prstGeom prst="rect">
            <a:avLst/>
          </a:prstGeom>
          <a:noFill/>
        </p:spPr>
        <p:txBody>
          <a:bodyPr rtlCol="0" wrap="square">
            <a:spAutoFit/>
          </a:bodyPr>
          <a:lstStyle/>
          <a:p>
            <a:r>
              <a:rPr altLang="zh-CN" b="1" lang="en-US" smtClean="0" spc="600" sz="4800">
                <a:solidFill>
                  <a:schemeClr val="tx1">
                    <a:lumMod val="50000"/>
                    <a:lumOff val="50000"/>
                  </a:schemeClr>
                </a:solidFill>
                <a:latin charset="-122" panose="02010601030101010101" typeface="方正姚体"/>
                <a:ea charset="-122" panose="02010601030101010101" typeface="方正姚体"/>
                <a:cs typeface="+mn-ea"/>
                <a:sym typeface="+mn-lt"/>
              </a:rPr>
              <a:t>2018</a:t>
            </a:r>
          </a:p>
        </p:txBody>
      </p:sp>
      <p:grpSp>
        <p:nvGrpSpPr>
          <p:cNvPr id="7" name="组合 6"/>
          <p:cNvGrpSpPr/>
          <p:nvPr/>
        </p:nvGrpSpPr>
        <p:grpSpPr>
          <a:xfrm flipH="1">
            <a:off x="191135" y="247650"/>
            <a:ext cx="7717155" cy="2592705"/>
            <a:chOff x="6599" y="434"/>
            <a:chExt cx="12153" cy="4083"/>
          </a:xfrm>
        </p:grpSpPr>
        <p:grpSp>
          <p:nvGrpSpPr>
            <p:cNvPr id="10" name="组合 9"/>
            <p:cNvGrpSpPr/>
            <p:nvPr/>
          </p:nvGrpSpPr>
          <p:grpSpPr>
            <a:xfrm>
              <a:off x="6599" y="435"/>
              <a:ext cx="12152" cy="4082"/>
              <a:chOff x="6578" y="580"/>
              <a:chExt cx="12152" cy="4082"/>
            </a:xfrm>
          </p:grpSpPr>
          <p:sp>
            <p:nvSpPr>
              <p:cNvPr id="8" name="椭圆 7"/>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9" name="直接连接符 8"/>
              <p:cNvCxnSpPr>
                <a:stCxn id="8"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椭圆 15"/>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0" name="组合 19"/>
            <p:cNvGrpSpPr/>
            <p:nvPr/>
          </p:nvGrpSpPr>
          <p:grpSpPr>
            <a:xfrm>
              <a:off x="17054" y="434"/>
              <a:ext cx="1698" cy="1610"/>
              <a:chOff x="17054" y="434"/>
              <a:chExt cx="1698" cy="1610"/>
            </a:xfrm>
          </p:grpSpPr>
          <p:sp>
            <p:nvSpPr>
              <p:cNvPr id="17" name="矩形 16"/>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矩形 18"/>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27" name="直接连接符 26"/>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grpSp>
        <p:nvGrpSpPr>
          <p:cNvPr id="18" name="组合 17"/>
          <p:cNvGrpSpPr/>
          <p:nvPr/>
        </p:nvGrpSpPr>
        <p:grpSpPr>
          <a:xfrm flipV="1">
            <a:off x="3876675" y="3897630"/>
            <a:ext cx="7717155" cy="2592705"/>
            <a:chOff x="6599" y="434"/>
            <a:chExt cx="12153" cy="4083"/>
          </a:xfrm>
        </p:grpSpPr>
        <p:grpSp>
          <p:nvGrpSpPr>
            <p:cNvPr id="21" name="组合 20"/>
            <p:cNvGrpSpPr/>
            <p:nvPr/>
          </p:nvGrpSpPr>
          <p:grpSpPr>
            <a:xfrm>
              <a:off x="6599" y="435"/>
              <a:ext cx="12152" cy="4082"/>
              <a:chOff x="6578" y="580"/>
              <a:chExt cx="12152" cy="4082"/>
            </a:xfrm>
          </p:grpSpPr>
          <p:sp>
            <p:nvSpPr>
              <p:cNvPr id="22" name="椭圆 21"/>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3" name="直接连接符 22"/>
              <p:cNvCxnSpPr>
                <a:stCxn id="22"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5" name="椭圆 24"/>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6" name="组合 25"/>
            <p:cNvGrpSpPr/>
            <p:nvPr/>
          </p:nvGrpSpPr>
          <p:grpSpPr>
            <a:xfrm>
              <a:off x="17054" y="434"/>
              <a:ext cx="1698" cy="1610"/>
              <a:chOff x="17054" y="434"/>
              <a:chExt cx="1698" cy="1610"/>
            </a:xfrm>
          </p:grpSpPr>
          <p:sp>
            <p:nvSpPr>
              <p:cNvPr id="28" name="矩形 27"/>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矩形 29"/>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31" name="直接连接符 30"/>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randomBar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56" presetSubtype="0">
                                  <p:stCondLst>
                                    <p:cond delay="0"/>
                                  </p:stCondLst>
                                  <p:iterate type="lt">
                                    <p:tmPct val="10000"/>
                                  </p:iterate>
                                  <p:childTnLst>
                                    <p:set>
                                      <p:cBhvr>
                                        <p:cTn dur="1" fill="hold" id="6">
                                          <p:stCondLst>
                                            <p:cond delay="0"/>
                                          </p:stCondLst>
                                        </p:cTn>
                                        <p:tgtEl>
                                          <p:spTgt spid="14"/>
                                        </p:tgtEl>
                                        <p:attrNameLst>
                                          <p:attrName>style.visibility</p:attrName>
                                        </p:attrNameLst>
                                      </p:cBhvr>
                                      <p:to>
                                        <p:strVal val="visible"/>
                                      </p:to>
                                    </p:set>
                                    <p:anim by="(-#ppt_w*2)" calcmode="lin" valueType="num">
                                      <p:cBhvr rctx="PPT">
                                        <p:cTn autoRev="1" dur="500" fill="hold" id="7">
                                          <p:stCondLst>
                                            <p:cond delay="0"/>
                                          </p:stCondLst>
                                        </p:cTn>
                                        <p:tgtEl>
                                          <p:spTgt spid="14"/>
                                        </p:tgtEl>
                                        <p:attrNameLst>
                                          <p:attrName>ppt_w</p:attrName>
                                        </p:attrNameLst>
                                      </p:cBhvr>
                                    </p:anim>
                                    <p:anim by="(#ppt_w*0.50)" calcmode="lin" valueType="num">
                                      <p:cBhvr>
                                        <p:cTn autoRev="1" decel="50000" dur="500" fill="hold" id="8">
                                          <p:stCondLst>
                                            <p:cond delay="0"/>
                                          </p:stCondLst>
                                        </p:cTn>
                                        <p:tgtEl>
                                          <p:spTgt spid="14"/>
                                        </p:tgtEl>
                                        <p:attrNameLst>
                                          <p:attrName>ppt_x</p:attrName>
                                        </p:attrNameLst>
                                      </p:cBhvr>
                                    </p:anim>
                                    <p:anim calcmode="lin" from="(-#ppt_h/2)" to="(#ppt_y)" valueType="num">
                                      <p:cBhvr>
                                        <p:cTn dur="1000" fill="hold" id="9">
                                          <p:stCondLst>
                                            <p:cond delay="0"/>
                                          </p:stCondLst>
                                        </p:cTn>
                                        <p:tgtEl>
                                          <p:spTgt spid="14"/>
                                        </p:tgtEl>
                                        <p:attrNameLst>
                                          <p:attrName>ppt_y</p:attrName>
                                        </p:attrNameLst>
                                      </p:cBhvr>
                                    </p:anim>
                                    <p:animRot by="21600000">
                                      <p:cBhvr>
                                        <p:cTn dur="1000" fill="hold" id="10">
                                          <p:stCondLst>
                                            <p:cond delay="0"/>
                                          </p:stCondLst>
                                        </p:cTn>
                                        <p:tgtEl>
                                          <p:spTgt spid="14"/>
                                        </p:tgtEl>
                                        <p:attrNameLst>
                                          <p:attrName>r</p:attrName>
                                        </p:attrNameLst>
                                      </p:cBhvr>
                                    </p:animRot>
                                  </p:childTnLst>
                                </p:cTn>
                              </p:par>
                            </p:childTnLst>
                          </p:cTn>
                        </p:par>
                        <p:par>
                          <p:cTn fill="hold" id="11" nodeType="afterGroup">
                            <p:stCondLst>
                              <p:cond delay="1000"/>
                            </p:stCondLst>
                            <p:childTnLst>
                              <p:par>
                                <p:cTn fill="hold" grpId="0" id="12" nodeType="afterEffect" presetClass="entr" presetID="41" presetSubtype="0">
                                  <p:stCondLst>
                                    <p:cond delay="0"/>
                                  </p:stCondLst>
                                  <p:iterate type="lt">
                                    <p:tmPct val="10000"/>
                                  </p:iterate>
                                  <p:childTnLst>
                                    <p:set>
                                      <p:cBhvr>
                                        <p:cTn dur="1" fill="hold" id="13">
                                          <p:stCondLst>
                                            <p:cond delay="0"/>
                                          </p:stCondLst>
                                        </p:cTn>
                                        <p:tgtEl>
                                          <p:spTgt spid="5"/>
                                        </p:tgtEl>
                                        <p:attrNameLst>
                                          <p:attrName>style.visibility</p:attrName>
                                        </p:attrNameLst>
                                      </p:cBhvr>
                                      <p:to>
                                        <p:strVal val="visible"/>
                                      </p:to>
                                    </p:set>
                                    <p:anim calcmode="lin" valueType="num">
                                      <p:cBhvr>
                                        <p:cTn dur="500" fill="hold" id="14"/>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15"/>
                                        <p:tgtEl>
                                          <p:spTgt spid="5"/>
                                        </p:tgtEl>
                                        <p:attrNameLst>
                                          <p:attrName>ppt_y</p:attrName>
                                        </p:attrNameLst>
                                      </p:cBhvr>
                                      <p:tavLst>
                                        <p:tav tm="0">
                                          <p:val>
                                            <p:strVal val="#ppt_y"/>
                                          </p:val>
                                        </p:tav>
                                        <p:tav tm="100000">
                                          <p:val>
                                            <p:strVal val="#ppt_y"/>
                                          </p:val>
                                        </p:tav>
                                      </p:tavLst>
                                    </p:anim>
                                    <p:anim calcmode="lin" valueType="num">
                                      <p:cBhvr>
                                        <p:cTn dur="500" fill="hold" id="16"/>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17"/>
                                        <p:tgtEl>
                                          <p:spTgt spid="5"/>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18" tmFilter="0,0; .5, 1; 1, 1"/>
                                        <p:tgtEl>
                                          <p:spTgt spid="5"/>
                                        </p:tgtEl>
                                      </p:cBhvr>
                                    </p:animEffect>
                                  </p:childTnLst>
                                </p:cTn>
                              </p:par>
                            </p:childTnLst>
                          </p:cTn>
                        </p:par>
                        <p:par>
                          <p:cTn fill="hold" id="19" nodeType="afterGroup">
                            <p:stCondLst>
                              <p:cond delay="1500"/>
                            </p:stCondLst>
                            <p:childTnLst>
                              <p:par>
                                <p:cTn fill="hold" grpId="0" id="20" nodeType="afterEffect" presetClass="entr" presetID="41" presetSubtype="0">
                                  <p:stCondLst>
                                    <p:cond delay="0"/>
                                  </p:stCondLst>
                                  <p:iterate type="lt">
                                    <p:tmPct val="10000"/>
                                  </p:iterate>
                                  <p:childTnLst>
                                    <p:set>
                                      <p:cBhvr>
                                        <p:cTn dur="1" fill="hold" id="21">
                                          <p:stCondLst>
                                            <p:cond delay="0"/>
                                          </p:stCondLst>
                                        </p:cTn>
                                        <p:tgtEl>
                                          <p:spTgt spid="6"/>
                                        </p:tgtEl>
                                        <p:attrNameLst>
                                          <p:attrName>style.visibility</p:attrName>
                                        </p:attrNameLst>
                                      </p:cBhvr>
                                      <p:to>
                                        <p:strVal val="visible"/>
                                      </p:to>
                                    </p:set>
                                    <p:anim calcmode="lin" valueType="num">
                                      <p:cBhvr>
                                        <p:cTn dur="500" fill="hold" id="22"/>
                                        <p:tgtEl>
                                          <p:spTgt spid="6"/>
                                        </p:tgtEl>
                                        <p:attrNameLst>
                                          <p:attrName>ppt_x</p:attrName>
                                        </p:attrNameLst>
                                      </p:cBhvr>
                                      <p:tavLst>
                                        <p:tav tm="0">
                                          <p:val>
                                            <p:strVal val="#ppt_x"/>
                                          </p:val>
                                        </p:tav>
                                        <p:tav tm="50000">
                                          <p:val>
                                            <p:strVal val="#ppt_x+.1"/>
                                          </p:val>
                                        </p:tav>
                                        <p:tav tm="100000">
                                          <p:val>
                                            <p:strVal val="#ppt_x"/>
                                          </p:val>
                                        </p:tav>
                                      </p:tavLst>
                                    </p:anim>
                                    <p:anim calcmode="lin" valueType="num">
                                      <p:cBhvr>
                                        <p:cTn dur="500" fill="hold" id="23"/>
                                        <p:tgtEl>
                                          <p:spTgt spid="6"/>
                                        </p:tgtEl>
                                        <p:attrNameLst>
                                          <p:attrName>ppt_y</p:attrName>
                                        </p:attrNameLst>
                                      </p:cBhvr>
                                      <p:tavLst>
                                        <p:tav tm="0">
                                          <p:val>
                                            <p:strVal val="#ppt_y"/>
                                          </p:val>
                                        </p:tav>
                                        <p:tav tm="100000">
                                          <p:val>
                                            <p:strVal val="#ppt_y"/>
                                          </p:val>
                                        </p:tav>
                                      </p:tavLst>
                                    </p:anim>
                                    <p:anim calcmode="lin" valueType="num">
                                      <p:cBhvr>
                                        <p:cTn dur="500" fill="hold" id="24"/>
                                        <p:tgtEl>
                                          <p:spTgt spid="6"/>
                                        </p:tgtEl>
                                        <p:attrNameLst>
                                          <p:attrName>ppt_h</p:attrName>
                                        </p:attrNameLst>
                                      </p:cBhvr>
                                      <p:tavLst>
                                        <p:tav tm="0">
                                          <p:val>
                                            <p:strVal val="#ppt_h/10"/>
                                          </p:val>
                                        </p:tav>
                                        <p:tav tm="50000">
                                          <p:val>
                                            <p:strVal val="#ppt_h+.01"/>
                                          </p:val>
                                        </p:tav>
                                        <p:tav tm="100000">
                                          <p:val>
                                            <p:strVal val="#ppt_h"/>
                                          </p:val>
                                        </p:tav>
                                      </p:tavLst>
                                    </p:anim>
                                    <p:anim calcmode="lin" valueType="num">
                                      <p:cBhvr>
                                        <p:cTn dur="500" fill="hold" id="25"/>
                                        <p:tgtEl>
                                          <p:spTgt spid="6"/>
                                        </p:tgtEl>
                                        <p:attrNameLst>
                                          <p:attrName>ppt_w</p:attrName>
                                        </p:attrNameLst>
                                      </p:cBhvr>
                                      <p:tavLst>
                                        <p:tav tm="0">
                                          <p:val>
                                            <p:strVal val="#ppt_w/10"/>
                                          </p:val>
                                        </p:tav>
                                        <p:tav tm="50000">
                                          <p:val>
                                            <p:strVal val="#ppt_w+.01"/>
                                          </p:val>
                                        </p:tav>
                                        <p:tav tm="100000">
                                          <p:val>
                                            <p:strVal val="#ppt_w"/>
                                          </p:val>
                                        </p:tav>
                                      </p:tavLst>
                                    </p:anim>
                                    <p:animEffect filter="fade" transition="in">
                                      <p:cBhvr>
                                        <p:cTn dur="500" id="26" tmFilter="0,0; .5, 1; 1, 1"/>
                                        <p:tgtEl>
                                          <p:spTgt spid="6"/>
                                        </p:tgtEl>
                                      </p:cBhvr>
                                    </p:animEffect>
                                  </p:childTnLst>
                                </p:cTn>
                              </p:par>
                            </p:childTnLst>
                          </p:cTn>
                        </p:par>
                        <p:par>
                          <p:cTn fill="hold" id="27" nodeType="afterGroup">
                            <p:stCondLst>
                              <p:cond delay="2000"/>
                            </p:stCondLst>
                            <p:childTnLst>
                              <p:par>
                                <p:cTn fill="hold" grpId="0" id="28" nodeType="afterEffect" presetClass="entr" presetID="42" presetSubtype="0">
                                  <p:stCondLst>
                                    <p:cond delay="0"/>
                                  </p:stCondLst>
                                  <p:childTnLst>
                                    <p:set>
                                      <p:cBhvr>
                                        <p:cTn dur="1" fill="hold" id="29">
                                          <p:stCondLst>
                                            <p:cond delay="0"/>
                                          </p:stCondLst>
                                        </p:cTn>
                                        <p:tgtEl>
                                          <p:spTgt spid="12"/>
                                        </p:tgtEl>
                                        <p:attrNameLst>
                                          <p:attrName>style.visibility</p:attrName>
                                        </p:attrNameLst>
                                      </p:cBhvr>
                                      <p:to>
                                        <p:strVal val="visible"/>
                                      </p:to>
                                    </p:set>
                                    <p:animEffect filter="fade" transition="in">
                                      <p:cBhvr>
                                        <p:cTn dur="1000" id="30"/>
                                        <p:tgtEl>
                                          <p:spTgt spid="12"/>
                                        </p:tgtEl>
                                      </p:cBhvr>
                                    </p:animEffect>
                                    <p:anim calcmode="lin" valueType="num">
                                      <p:cBhvr>
                                        <p:cTn dur="1000" fill="hold" id="31"/>
                                        <p:tgtEl>
                                          <p:spTgt spid="12"/>
                                        </p:tgtEl>
                                        <p:attrNameLst>
                                          <p:attrName>ppt_x</p:attrName>
                                        </p:attrNameLst>
                                      </p:cBhvr>
                                      <p:tavLst>
                                        <p:tav tm="0">
                                          <p:val>
                                            <p:strVal val="#ppt_x"/>
                                          </p:val>
                                        </p:tav>
                                        <p:tav tm="100000">
                                          <p:val>
                                            <p:strVal val="#ppt_x"/>
                                          </p:val>
                                        </p:tav>
                                      </p:tavLst>
                                    </p:anim>
                                    <p:anim calcmode="lin" valueType="num">
                                      <p:cBhvr>
                                        <p:cTn dur="1000" fill="hold" id="32"/>
                                        <p:tgtEl>
                                          <p:spTgt spid="12"/>
                                        </p:tgtEl>
                                        <p:attrNameLst>
                                          <p:attrName>ppt_y</p:attrName>
                                        </p:attrNameLst>
                                      </p:cBhvr>
                                      <p:tavLst>
                                        <p:tav tm="0">
                                          <p:val>
                                            <p:strVal val="#ppt_y+.1"/>
                                          </p:val>
                                        </p:tav>
                                        <p:tav tm="100000">
                                          <p:val>
                                            <p:strVal val="#ppt_y"/>
                                          </p:val>
                                        </p:tav>
                                      </p:tavLst>
                                    </p:anim>
                                  </p:childTnLst>
                                </p:cTn>
                              </p:par>
                              <p:par>
                                <p:cTn fill="hold" grpId="0" id="33" nodeType="withEffect" presetClass="entr" presetID="42" presetSubtype="0">
                                  <p:stCondLst>
                                    <p:cond delay="0"/>
                                  </p:stCondLst>
                                  <p:childTnLst>
                                    <p:set>
                                      <p:cBhvr>
                                        <p:cTn dur="1" fill="hold" id="34">
                                          <p:stCondLst>
                                            <p:cond delay="0"/>
                                          </p:stCondLst>
                                        </p:cTn>
                                        <p:tgtEl>
                                          <p:spTgt spid="11"/>
                                        </p:tgtEl>
                                        <p:attrNameLst>
                                          <p:attrName>style.visibility</p:attrName>
                                        </p:attrNameLst>
                                      </p:cBhvr>
                                      <p:to>
                                        <p:strVal val="visible"/>
                                      </p:to>
                                    </p:set>
                                    <p:animEffect filter="fade" transition="in">
                                      <p:cBhvr>
                                        <p:cTn dur="1000" id="35"/>
                                        <p:tgtEl>
                                          <p:spTgt spid="11"/>
                                        </p:tgtEl>
                                      </p:cBhvr>
                                    </p:animEffect>
                                    <p:anim calcmode="lin" valueType="num">
                                      <p:cBhvr>
                                        <p:cTn dur="1000" fill="hold" id="36"/>
                                        <p:tgtEl>
                                          <p:spTgt spid="11"/>
                                        </p:tgtEl>
                                        <p:attrNameLst>
                                          <p:attrName>ppt_x</p:attrName>
                                        </p:attrNameLst>
                                      </p:cBhvr>
                                      <p:tavLst>
                                        <p:tav tm="0">
                                          <p:val>
                                            <p:strVal val="#ppt_x"/>
                                          </p:val>
                                        </p:tav>
                                        <p:tav tm="100000">
                                          <p:val>
                                            <p:strVal val="#ppt_x"/>
                                          </p:val>
                                        </p:tav>
                                      </p:tavLst>
                                    </p:anim>
                                    <p:anim calcmode="lin" valueType="num">
                                      <p:cBhvr>
                                        <p:cTn dur="1000" fill="hold" id="37"/>
                                        <p:tgtEl>
                                          <p:spTgt spid="11"/>
                                        </p:tgtEl>
                                        <p:attrNameLst>
                                          <p:attrName>ppt_y</p:attrName>
                                        </p:attrNameLst>
                                      </p:cBhvr>
                                      <p:tavLst>
                                        <p:tav tm="0">
                                          <p:val>
                                            <p:strVal val="#ppt_y+.1"/>
                                          </p:val>
                                        </p:tav>
                                        <p:tav tm="100000">
                                          <p:val>
                                            <p:strVal val="#ppt_y"/>
                                          </p:val>
                                        </p:tav>
                                      </p:tavLst>
                                    </p:anim>
                                  </p:childTnLst>
                                </p:cTn>
                              </p:par>
                              <p:par>
                                <p:cTn fill="hold" grpId="0" id="38" nodeType="withEffect" presetClass="entr" presetID="42" presetSubtype="0">
                                  <p:stCondLst>
                                    <p:cond delay="0"/>
                                  </p:stCondLst>
                                  <p:childTnLst>
                                    <p:set>
                                      <p:cBhvr>
                                        <p:cTn dur="1" fill="hold" id="39">
                                          <p:stCondLst>
                                            <p:cond delay="0"/>
                                          </p:stCondLst>
                                        </p:cTn>
                                        <p:tgtEl>
                                          <p:spTgt spid="13"/>
                                        </p:tgtEl>
                                        <p:attrNameLst>
                                          <p:attrName>style.visibility</p:attrName>
                                        </p:attrNameLst>
                                      </p:cBhvr>
                                      <p:to>
                                        <p:strVal val="visible"/>
                                      </p:to>
                                    </p:set>
                                    <p:animEffect filter="fade" transition="in">
                                      <p:cBhvr>
                                        <p:cTn dur="1000" id="40"/>
                                        <p:tgtEl>
                                          <p:spTgt spid="13"/>
                                        </p:tgtEl>
                                      </p:cBhvr>
                                    </p:animEffect>
                                    <p:anim calcmode="lin" valueType="num">
                                      <p:cBhvr>
                                        <p:cTn dur="1000" fill="hold" id="41"/>
                                        <p:tgtEl>
                                          <p:spTgt spid="13"/>
                                        </p:tgtEl>
                                        <p:attrNameLst>
                                          <p:attrName>ppt_x</p:attrName>
                                        </p:attrNameLst>
                                      </p:cBhvr>
                                      <p:tavLst>
                                        <p:tav tm="0">
                                          <p:val>
                                            <p:strVal val="#ppt_x"/>
                                          </p:val>
                                        </p:tav>
                                        <p:tav tm="100000">
                                          <p:val>
                                            <p:strVal val="#ppt_x"/>
                                          </p:val>
                                        </p:tav>
                                      </p:tavLst>
                                    </p:anim>
                                    <p:anim calcmode="lin" valueType="num">
                                      <p:cBhvr>
                                        <p:cTn dur="1000" fill="hold" id="42"/>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6"/>
      <p:bldP grpId="0" spid="11"/>
      <p:bldP grpId="0" spid="12"/>
      <p:bldP grpId="0" spid="13"/>
      <p:bldP grpId="0" spid="14"/>
    </p:bldLs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7" name="组合 6"/>
          <p:cNvGrpSpPr/>
          <p:nvPr/>
        </p:nvGrpSpPr>
        <p:grpSpPr>
          <a:xfrm flipH="1">
            <a:off x="191135" y="247650"/>
            <a:ext cx="7717155" cy="2592705"/>
            <a:chOff x="6599" y="434"/>
            <a:chExt cx="12153" cy="4083"/>
          </a:xfrm>
        </p:grpSpPr>
        <p:grpSp>
          <p:nvGrpSpPr>
            <p:cNvPr id="10" name="组合 9"/>
            <p:cNvGrpSpPr/>
            <p:nvPr/>
          </p:nvGrpSpPr>
          <p:grpSpPr>
            <a:xfrm>
              <a:off x="6599" y="435"/>
              <a:ext cx="12152" cy="4082"/>
              <a:chOff x="6578" y="580"/>
              <a:chExt cx="12152" cy="4082"/>
            </a:xfrm>
          </p:grpSpPr>
          <p:sp>
            <p:nvSpPr>
              <p:cNvPr id="8" name="椭圆 7"/>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9" name="直接连接符 8"/>
              <p:cNvCxnSpPr>
                <a:stCxn id="8"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椭圆 15"/>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0" name="组合 19"/>
            <p:cNvGrpSpPr/>
            <p:nvPr/>
          </p:nvGrpSpPr>
          <p:grpSpPr>
            <a:xfrm>
              <a:off x="17054" y="434"/>
              <a:ext cx="1698" cy="1610"/>
              <a:chOff x="17054" y="434"/>
              <a:chExt cx="1698" cy="1610"/>
            </a:xfrm>
          </p:grpSpPr>
          <p:sp>
            <p:nvSpPr>
              <p:cNvPr id="17" name="矩形 16"/>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矩形 18"/>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27" name="直接连接符 26"/>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grpSp>
        <p:nvGrpSpPr>
          <p:cNvPr id="18" name="组合 17"/>
          <p:cNvGrpSpPr/>
          <p:nvPr/>
        </p:nvGrpSpPr>
        <p:grpSpPr>
          <a:xfrm flipV="1">
            <a:off x="3876675" y="3897630"/>
            <a:ext cx="7717155" cy="2592705"/>
            <a:chOff x="6599" y="434"/>
            <a:chExt cx="12153" cy="4083"/>
          </a:xfrm>
        </p:grpSpPr>
        <p:grpSp>
          <p:nvGrpSpPr>
            <p:cNvPr id="21" name="组合 20"/>
            <p:cNvGrpSpPr/>
            <p:nvPr/>
          </p:nvGrpSpPr>
          <p:grpSpPr>
            <a:xfrm>
              <a:off x="6599" y="435"/>
              <a:ext cx="12152" cy="4082"/>
              <a:chOff x="6578" y="580"/>
              <a:chExt cx="12152" cy="4082"/>
            </a:xfrm>
          </p:grpSpPr>
          <p:sp>
            <p:nvSpPr>
              <p:cNvPr id="22" name="椭圆 21"/>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3" name="直接连接符 22"/>
              <p:cNvCxnSpPr>
                <a:stCxn id="22"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5" name="椭圆 24"/>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6" name="组合 25"/>
            <p:cNvGrpSpPr/>
            <p:nvPr/>
          </p:nvGrpSpPr>
          <p:grpSpPr>
            <a:xfrm>
              <a:off x="17054" y="434"/>
              <a:ext cx="1698" cy="1610"/>
              <a:chOff x="17054" y="434"/>
              <a:chExt cx="1698" cy="1610"/>
            </a:xfrm>
          </p:grpSpPr>
          <p:sp>
            <p:nvSpPr>
              <p:cNvPr id="28" name="矩形 27"/>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矩形 29"/>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31" name="直接连接符 30"/>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
        <p:nvSpPr>
          <p:cNvPr id="4" name="_14"/>
          <p:cNvSpPr txBox="1">
            <a:spLocks noChangeArrowheads="1"/>
          </p:cNvSpPr>
          <p:nvPr/>
        </p:nvSpPr>
        <p:spPr bwMode="auto">
          <a:xfrm>
            <a:off x="247821" y="6010610"/>
            <a:ext cx="3452470" cy="842576"/>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91440" numCol="1" rIns="91440" tIns="45720" vert="horz" wrap="square"/>
          <a:lstStyle>
            <a:lvl1pPr algn="l" fontAlgn="base" rtl="0">
              <a:spcBef>
                <a:spcPct val="0"/>
              </a:spcBef>
              <a:spcAft>
                <a:spcPct val="0"/>
              </a:spcAft>
              <a:defRPr sz="2400">
                <a:solidFill>
                  <a:schemeClr val="accent2"/>
                </a:solidFill>
                <a:latin typeface="+mj-lt"/>
                <a:ea typeface="+mj-ea"/>
                <a:cs typeface="+mj-cs"/>
              </a:defRPr>
            </a:lvl1pPr>
            <a:lvl2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2pPr>
            <a:lvl3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3pPr>
            <a:lvl4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4pPr>
            <a:lvl5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5pPr>
            <a:lvl6pPr algn="l" fontAlgn="base" marL="457200" rtl="0">
              <a:spcBef>
                <a:spcPct val="0"/>
              </a:spcBef>
              <a:spcAft>
                <a:spcPct val="0"/>
              </a:spcAft>
              <a:defRPr sz="2400">
                <a:solidFill>
                  <a:schemeClr val="tx2"/>
                </a:solidFill>
                <a:latin charset="0" panose="020b0604020202020204" pitchFamily="34" typeface="Arial"/>
                <a:ea charset="-122" panose="020b0503020204020204" typeface="微软雅黑"/>
              </a:defRPr>
            </a:lvl6pPr>
            <a:lvl7pPr algn="l" fontAlgn="base" marL="914400" rtl="0">
              <a:spcBef>
                <a:spcPct val="0"/>
              </a:spcBef>
              <a:spcAft>
                <a:spcPct val="0"/>
              </a:spcAft>
              <a:defRPr sz="2400">
                <a:solidFill>
                  <a:schemeClr val="tx2"/>
                </a:solidFill>
                <a:latin charset="0" panose="020b0604020202020204" pitchFamily="34" typeface="Arial"/>
                <a:ea charset="-122" panose="020b0503020204020204" typeface="微软雅黑"/>
              </a:defRPr>
            </a:lvl7pPr>
            <a:lvl8pPr algn="l" fontAlgn="base" marL="1371600" rtl="0">
              <a:spcBef>
                <a:spcPct val="0"/>
              </a:spcBef>
              <a:spcAft>
                <a:spcPct val="0"/>
              </a:spcAft>
              <a:defRPr sz="2400">
                <a:solidFill>
                  <a:schemeClr val="tx2"/>
                </a:solidFill>
                <a:latin charset="0" panose="020b0604020202020204" pitchFamily="34" typeface="Arial"/>
                <a:ea charset="-122" panose="020b0503020204020204" typeface="微软雅黑"/>
              </a:defRPr>
            </a:lvl8pPr>
            <a:lvl9pPr algn="l" fontAlgn="base" marL="1828800" rtl="0">
              <a:spcBef>
                <a:spcPct val="0"/>
              </a:spcBef>
              <a:spcAft>
                <a:spcPct val="0"/>
              </a:spcAft>
              <a:defRPr sz="2400">
                <a:solidFill>
                  <a:schemeClr val="tx2"/>
                </a:solidFill>
                <a:latin charset="0" panose="020b0604020202020204" pitchFamily="34" typeface="Arial"/>
                <a:ea charset="-122" panose="020b0503020204020204" typeface="微软雅黑"/>
              </a:defRPr>
            </a:lvl9pPr>
          </a:lstStyle>
          <a:p>
            <a:pPr algn="ctr"/>
            <a:r>
              <a:rPr lang="en-US" spc="600">
                <a:solidFill>
                  <a:srgbClr val="98C9D0"/>
                </a:solidFill>
                <a:latin charset="-122" panose="020b0503020204020204" typeface="微软雅黑"/>
                <a:ea charset="-122" panose="020b0503020204020204" typeface="微软雅黑"/>
              </a:rPr>
              <a:t>PART/02</a:t>
            </a:r>
          </a:p>
        </p:txBody>
      </p:sp>
      <p:grpSp>
        <p:nvGrpSpPr>
          <p:cNvPr id="12" name="组合 11"/>
          <p:cNvGrpSpPr/>
          <p:nvPr/>
        </p:nvGrpSpPr>
        <p:grpSpPr>
          <a:xfrm>
            <a:off x="305824" y="1503238"/>
            <a:ext cx="11153131" cy="3965738"/>
            <a:chOff x="611560" y="1491633"/>
            <a:chExt cx="7704856" cy="2739629"/>
          </a:xfrm>
        </p:grpSpPr>
        <p:graphicFrame>
          <p:nvGraphicFramePr>
            <p:cNvPr id="13" name="图表 12"/>
            <p:cNvGraphicFramePr/>
            <p:nvPr/>
          </p:nvGraphicFramePr>
          <p:xfrm>
            <a:off x="2984972" y="1491633"/>
            <a:ext cx="2932510" cy="2739629"/>
          </p:xfrm>
          <a:graphic>
            <a:graphicData uri="http://schemas.openxmlformats.org/drawingml/2006/chart">
              <c:chart xmlns:c="http://schemas.openxmlformats.org/drawingml/2006/chart" r:id="rId2"/>
            </a:graphicData>
          </a:graphic>
        </p:graphicFrame>
        <p:sp>
          <p:nvSpPr>
            <p:cNvPr id="14" name="5"/>
            <p:cNvSpPr/>
            <p:nvPr/>
          </p:nvSpPr>
          <p:spPr>
            <a:xfrm>
              <a:off x="3769600" y="2179812"/>
              <a:ext cx="1363265" cy="1363266"/>
            </a:xfrm>
            <a:prstGeom prst="ellipse">
              <a:avLst/>
            </a:prstGeom>
            <a:noFill/>
            <a:ln>
              <a:solidFill>
                <a:srgbClr val="1983B7"/>
              </a:solidFill>
            </a:ln>
          </p:spPr>
          <p:style>
            <a:lnRef idx="2">
              <a:schemeClr val="accent1">
                <a:shade val="50000"/>
              </a:schemeClr>
            </a:lnRef>
            <a:fillRef idx="1">
              <a:schemeClr val="accent1"/>
            </a:fillRef>
            <a:effectRef idx="0">
              <a:schemeClr val="accent1"/>
            </a:effectRef>
            <a:fontRef idx="minor">
              <a:schemeClr val="lt1"/>
            </a:fontRef>
          </p:style>
          <p:txBody>
            <a:bodyPr anchor="ctr" bIns="26459" lIns="52918" rIns="52918" tIns="26459"/>
            <a:lstStyle/>
            <a:p>
              <a:pPr algn="ctr" defTabSz="685165" eaLnBrk="1" fontAlgn="auto" hangingPunct="1">
                <a:spcBef>
                  <a:spcPct val="0"/>
                </a:spcBef>
                <a:spcAft>
                  <a:spcPct val="0"/>
                </a:spcAft>
                <a:defRPr/>
              </a:pPr>
              <a:r>
                <a:rPr altLang="en-US" b="1" lang="zh-CN" sz="2000">
                  <a:solidFill>
                    <a:schemeClr val="bg1">
                      <a:lumMod val="50000"/>
                    </a:schemeClr>
                  </a:solidFill>
                  <a:latin charset="-122" panose="020b0503020204020204" typeface="微软雅黑"/>
                  <a:ea charset="-122" panose="020b0503020204020204" typeface="微软雅黑"/>
                </a:rPr>
                <a:t>添加</a:t>
              </a:r>
            </a:p>
            <a:p>
              <a:pPr algn="ctr" defTabSz="685165" eaLnBrk="1" fontAlgn="auto" hangingPunct="1">
                <a:spcBef>
                  <a:spcPct val="0"/>
                </a:spcBef>
                <a:spcAft>
                  <a:spcPct val="0"/>
                </a:spcAft>
                <a:defRPr/>
              </a:pPr>
              <a:r>
                <a:rPr altLang="en-US" b="1" lang="zh-CN" sz="2000">
                  <a:solidFill>
                    <a:schemeClr val="bg1">
                      <a:lumMod val="50000"/>
                    </a:schemeClr>
                  </a:solidFill>
                  <a:latin charset="-122" panose="020b0503020204020204" typeface="微软雅黑"/>
                  <a:ea charset="-122" panose="020b0503020204020204" typeface="微软雅黑"/>
                </a:rPr>
                <a:t>标题</a:t>
              </a:r>
            </a:p>
          </p:txBody>
        </p:sp>
        <p:sp>
          <p:nvSpPr>
            <p:cNvPr id="2" name="TextBox 71"/>
            <p:cNvSpPr txBox="1">
              <a:spLocks noChangeArrowheads="1"/>
            </p:cNvSpPr>
            <p:nvPr/>
          </p:nvSpPr>
          <p:spPr bwMode="auto">
            <a:xfrm>
              <a:off x="611560" y="1621332"/>
              <a:ext cx="694934" cy="45768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26459" lIns="52918" rIns="52918" tIns="26459" wrap="none">
              <a:spAutoFit/>
            </a:bodyPr>
            <a:lstStyle>
              <a:lvl1pPr>
                <a:defRPr sz="1900">
                  <a:solidFill>
                    <a:schemeClr val="tx1"/>
                  </a:solidFill>
                  <a:latin typeface="Calibri"/>
                  <a:ea charset="-122" panose="02010600030101010101" pitchFamily="2" typeface="宋体"/>
                </a:defRPr>
              </a:lvl1pPr>
              <a:lvl2pPr indent="-285750" marL="742950">
                <a:defRPr sz="1900">
                  <a:solidFill>
                    <a:schemeClr val="tx1"/>
                  </a:solidFill>
                  <a:latin typeface="Calibri"/>
                  <a:ea charset="-122" panose="02010600030101010101" pitchFamily="2" typeface="宋体"/>
                </a:defRPr>
              </a:lvl2pPr>
              <a:lvl3pPr indent="-228600" marL="1143000">
                <a:defRPr sz="1900">
                  <a:solidFill>
                    <a:schemeClr val="tx1"/>
                  </a:solidFill>
                  <a:latin typeface="Calibri"/>
                  <a:ea charset="-122" panose="02010600030101010101" pitchFamily="2" typeface="宋体"/>
                </a:defRPr>
              </a:lvl3pPr>
              <a:lvl4pPr indent="-228600" marL="1600200">
                <a:defRPr sz="1900">
                  <a:solidFill>
                    <a:schemeClr val="tx1"/>
                  </a:solidFill>
                  <a:latin typeface="Calibri"/>
                  <a:ea charset="-122" panose="02010600030101010101" pitchFamily="2" typeface="宋体"/>
                </a:defRPr>
              </a:lvl4pPr>
              <a:lvl5pPr indent="-228600" marL="2057400">
                <a:defRPr sz="1900">
                  <a:solidFill>
                    <a:schemeClr val="tx1"/>
                  </a:solidFill>
                  <a:latin typeface="Calibri"/>
                  <a:ea charset="-122" panose="02010600030101010101" pitchFamily="2" typeface="宋体"/>
                </a:defRPr>
              </a:lvl5pPr>
              <a:lvl6pPr defTabSz="912495" fontAlgn="base" indent="-228600" marL="2514600">
                <a:spcBef>
                  <a:spcPct val="0"/>
                </a:spcBef>
                <a:spcAft>
                  <a:spcPct val="0"/>
                </a:spcAft>
                <a:defRPr sz="1900">
                  <a:solidFill>
                    <a:schemeClr val="tx1"/>
                  </a:solidFill>
                  <a:latin typeface="Calibri"/>
                  <a:ea charset="-122" panose="02010600030101010101" pitchFamily="2" typeface="宋体"/>
                </a:defRPr>
              </a:lvl6pPr>
              <a:lvl7pPr defTabSz="912495" fontAlgn="base" indent="-228600" marL="2971800">
                <a:spcBef>
                  <a:spcPct val="0"/>
                </a:spcBef>
                <a:spcAft>
                  <a:spcPct val="0"/>
                </a:spcAft>
                <a:defRPr sz="1900">
                  <a:solidFill>
                    <a:schemeClr val="tx1"/>
                  </a:solidFill>
                  <a:latin typeface="Calibri"/>
                  <a:ea charset="-122" panose="02010600030101010101" pitchFamily="2" typeface="宋体"/>
                </a:defRPr>
              </a:lvl7pPr>
              <a:lvl8pPr defTabSz="912495" fontAlgn="base" indent="-228600" marL="3429000">
                <a:spcBef>
                  <a:spcPct val="0"/>
                </a:spcBef>
                <a:spcAft>
                  <a:spcPct val="0"/>
                </a:spcAft>
                <a:defRPr sz="1900">
                  <a:solidFill>
                    <a:schemeClr val="tx1"/>
                  </a:solidFill>
                  <a:latin typeface="Calibri"/>
                  <a:ea charset="-122" panose="02010600030101010101" pitchFamily="2" typeface="宋体"/>
                </a:defRPr>
              </a:lvl8pPr>
              <a:lvl9pPr defTabSz="912495" fontAlgn="base" indent="-228600" marL="3886200">
                <a:spcBef>
                  <a:spcPct val="0"/>
                </a:spcBef>
                <a:spcAft>
                  <a:spcPct val="0"/>
                </a:spcAft>
                <a:defRPr sz="1900">
                  <a:solidFill>
                    <a:schemeClr val="tx1"/>
                  </a:solidFill>
                  <a:latin typeface="Calibri"/>
                  <a:ea charset="-122" panose="02010600030101010101" pitchFamily="2" typeface="宋体"/>
                </a:defRPr>
              </a:lvl9pPr>
            </a:lstStyle>
            <a:p>
              <a:pPr eaLnBrk="1" hangingPunct="1"/>
              <a:r>
                <a:rPr altLang="zh-CN" lang="en-US" sz="4000">
                  <a:solidFill>
                    <a:schemeClr val="bg1">
                      <a:lumMod val="50000"/>
                    </a:schemeClr>
                  </a:solidFill>
                  <a:latin charset="0" panose="020b0806030902050204" pitchFamily="34" typeface="Impact"/>
                  <a:ea charset="-122" panose="020b0503020204020204" typeface="微软雅黑"/>
                </a:rPr>
                <a:t>09%</a:t>
              </a:r>
            </a:p>
          </p:txBody>
        </p:sp>
        <p:sp>
          <p:nvSpPr>
            <p:cNvPr id="3" name="TextBox 72"/>
            <p:cNvSpPr txBox="1">
              <a:spLocks noChangeArrowheads="1"/>
            </p:cNvSpPr>
            <p:nvPr/>
          </p:nvSpPr>
          <p:spPr bwMode="auto">
            <a:xfrm>
              <a:off x="5617449" y="1621332"/>
              <a:ext cx="691644" cy="45768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26459" lIns="52918" rIns="52918" tIns="26459" wrap="none">
              <a:spAutoFit/>
            </a:bodyPr>
            <a:lstStyle>
              <a:lvl1pPr>
                <a:defRPr sz="1900">
                  <a:solidFill>
                    <a:schemeClr val="tx1"/>
                  </a:solidFill>
                  <a:latin typeface="Calibri"/>
                  <a:ea charset="-122" panose="02010600030101010101" pitchFamily="2" typeface="宋体"/>
                </a:defRPr>
              </a:lvl1pPr>
              <a:lvl2pPr indent="-285750" marL="742950">
                <a:defRPr sz="1900">
                  <a:solidFill>
                    <a:schemeClr val="tx1"/>
                  </a:solidFill>
                  <a:latin typeface="Calibri"/>
                  <a:ea charset="-122" panose="02010600030101010101" pitchFamily="2" typeface="宋体"/>
                </a:defRPr>
              </a:lvl2pPr>
              <a:lvl3pPr indent="-228600" marL="1143000">
                <a:defRPr sz="1900">
                  <a:solidFill>
                    <a:schemeClr val="tx1"/>
                  </a:solidFill>
                  <a:latin typeface="Calibri"/>
                  <a:ea charset="-122" panose="02010600030101010101" pitchFamily="2" typeface="宋体"/>
                </a:defRPr>
              </a:lvl3pPr>
              <a:lvl4pPr indent="-228600" marL="1600200">
                <a:defRPr sz="1900">
                  <a:solidFill>
                    <a:schemeClr val="tx1"/>
                  </a:solidFill>
                  <a:latin typeface="Calibri"/>
                  <a:ea charset="-122" panose="02010600030101010101" pitchFamily="2" typeface="宋体"/>
                </a:defRPr>
              </a:lvl4pPr>
              <a:lvl5pPr indent="-228600" marL="2057400">
                <a:defRPr sz="1900">
                  <a:solidFill>
                    <a:schemeClr val="tx1"/>
                  </a:solidFill>
                  <a:latin typeface="Calibri"/>
                  <a:ea charset="-122" panose="02010600030101010101" pitchFamily="2" typeface="宋体"/>
                </a:defRPr>
              </a:lvl5pPr>
              <a:lvl6pPr defTabSz="912495" fontAlgn="base" indent="-228600" marL="2514600">
                <a:spcBef>
                  <a:spcPct val="0"/>
                </a:spcBef>
                <a:spcAft>
                  <a:spcPct val="0"/>
                </a:spcAft>
                <a:defRPr sz="1900">
                  <a:solidFill>
                    <a:schemeClr val="tx1"/>
                  </a:solidFill>
                  <a:latin typeface="Calibri"/>
                  <a:ea charset="-122" panose="02010600030101010101" pitchFamily="2" typeface="宋体"/>
                </a:defRPr>
              </a:lvl6pPr>
              <a:lvl7pPr defTabSz="912495" fontAlgn="base" indent="-228600" marL="2971800">
                <a:spcBef>
                  <a:spcPct val="0"/>
                </a:spcBef>
                <a:spcAft>
                  <a:spcPct val="0"/>
                </a:spcAft>
                <a:defRPr sz="1900">
                  <a:solidFill>
                    <a:schemeClr val="tx1"/>
                  </a:solidFill>
                  <a:latin typeface="Calibri"/>
                  <a:ea charset="-122" panose="02010600030101010101" pitchFamily="2" typeface="宋体"/>
                </a:defRPr>
              </a:lvl7pPr>
              <a:lvl8pPr defTabSz="912495" fontAlgn="base" indent="-228600" marL="3429000">
                <a:spcBef>
                  <a:spcPct val="0"/>
                </a:spcBef>
                <a:spcAft>
                  <a:spcPct val="0"/>
                </a:spcAft>
                <a:defRPr sz="1900">
                  <a:solidFill>
                    <a:schemeClr val="tx1"/>
                  </a:solidFill>
                  <a:latin typeface="Calibri"/>
                  <a:ea charset="-122" panose="02010600030101010101" pitchFamily="2" typeface="宋体"/>
                </a:defRPr>
              </a:lvl8pPr>
              <a:lvl9pPr defTabSz="912495" fontAlgn="base" indent="-228600" marL="3886200">
                <a:spcBef>
                  <a:spcPct val="0"/>
                </a:spcBef>
                <a:spcAft>
                  <a:spcPct val="0"/>
                </a:spcAft>
                <a:defRPr sz="1900">
                  <a:solidFill>
                    <a:schemeClr val="tx1"/>
                  </a:solidFill>
                  <a:latin typeface="Calibri"/>
                  <a:ea charset="-122" panose="02010600030101010101" pitchFamily="2" typeface="宋体"/>
                </a:defRPr>
              </a:lvl9pPr>
            </a:lstStyle>
            <a:p>
              <a:pPr eaLnBrk="1" hangingPunct="1"/>
              <a:r>
                <a:rPr altLang="zh-CN" lang="en-US" sz="4000">
                  <a:solidFill>
                    <a:schemeClr val="bg1">
                      <a:lumMod val="50000"/>
                    </a:schemeClr>
                  </a:solidFill>
                  <a:latin charset="0" panose="020b0806030902050204" pitchFamily="34" typeface="Impact"/>
                  <a:ea charset="-122" panose="020b0503020204020204" typeface="微软雅黑"/>
                </a:rPr>
                <a:t>03%</a:t>
              </a:r>
            </a:p>
          </p:txBody>
        </p:sp>
        <p:sp>
          <p:nvSpPr>
            <p:cNvPr id="5" name="TextBox 73"/>
            <p:cNvSpPr txBox="1">
              <a:spLocks noChangeArrowheads="1"/>
            </p:cNvSpPr>
            <p:nvPr/>
          </p:nvSpPr>
          <p:spPr bwMode="auto">
            <a:xfrm>
              <a:off x="611560" y="3186138"/>
              <a:ext cx="681774" cy="457684"/>
            </a:xfrm>
            <a:prstGeom prst="rect">
              <a:avLst/>
            </a:prstGeom>
            <a:noFill/>
            <a:ln w="9525">
              <a:noFill/>
              <a:miter lim="800000"/>
            </a:ln>
            <a:extLst>
              <a:ext uri="{909E8E84-426E-40DD-AFC4-6F175D3DCCD1}">
                <a14:hiddenFill>
                  <a:solidFill>
                    <a:srgbClr val="FFFFFF"/>
                  </a:solidFill>
                </a14:hiddenFill>
              </a:ext>
            </a:extLst>
          </p:spPr>
          <p:txBody>
            <a:bodyPr bIns="26459" lIns="52918" rIns="52918" tIns="26459" wrap="none">
              <a:spAutoFit/>
            </a:bodyPr>
            <a:lstStyle>
              <a:lvl1pPr>
                <a:defRPr sz="1900">
                  <a:solidFill>
                    <a:schemeClr val="tx1"/>
                  </a:solidFill>
                  <a:latin typeface="Calibri"/>
                  <a:ea charset="-122" panose="02010600030101010101" pitchFamily="2" typeface="宋体"/>
                </a:defRPr>
              </a:lvl1pPr>
              <a:lvl2pPr indent="-285750" marL="742950">
                <a:defRPr sz="1900">
                  <a:solidFill>
                    <a:schemeClr val="tx1"/>
                  </a:solidFill>
                  <a:latin typeface="Calibri"/>
                  <a:ea charset="-122" panose="02010600030101010101" pitchFamily="2" typeface="宋体"/>
                </a:defRPr>
              </a:lvl2pPr>
              <a:lvl3pPr indent="-228600" marL="1143000">
                <a:defRPr sz="1900">
                  <a:solidFill>
                    <a:schemeClr val="tx1"/>
                  </a:solidFill>
                  <a:latin typeface="Calibri"/>
                  <a:ea charset="-122" panose="02010600030101010101" pitchFamily="2" typeface="宋体"/>
                </a:defRPr>
              </a:lvl3pPr>
              <a:lvl4pPr indent="-228600" marL="1600200">
                <a:defRPr sz="1900">
                  <a:solidFill>
                    <a:schemeClr val="tx1"/>
                  </a:solidFill>
                  <a:latin typeface="Calibri"/>
                  <a:ea charset="-122" panose="02010600030101010101" pitchFamily="2" typeface="宋体"/>
                </a:defRPr>
              </a:lvl4pPr>
              <a:lvl5pPr indent="-228600" marL="2057400">
                <a:defRPr sz="1900">
                  <a:solidFill>
                    <a:schemeClr val="tx1"/>
                  </a:solidFill>
                  <a:latin typeface="Calibri"/>
                  <a:ea charset="-122" panose="02010600030101010101" pitchFamily="2" typeface="宋体"/>
                </a:defRPr>
              </a:lvl5pPr>
              <a:lvl6pPr defTabSz="912495" fontAlgn="base" indent="-228600" marL="2514600">
                <a:spcBef>
                  <a:spcPct val="0"/>
                </a:spcBef>
                <a:spcAft>
                  <a:spcPct val="0"/>
                </a:spcAft>
                <a:defRPr sz="1900">
                  <a:solidFill>
                    <a:schemeClr val="tx1"/>
                  </a:solidFill>
                  <a:latin typeface="Calibri"/>
                  <a:ea charset="-122" panose="02010600030101010101" pitchFamily="2" typeface="宋体"/>
                </a:defRPr>
              </a:lvl6pPr>
              <a:lvl7pPr defTabSz="912495" fontAlgn="base" indent="-228600" marL="2971800">
                <a:spcBef>
                  <a:spcPct val="0"/>
                </a:spcBef>
                <a:spcAft>
                  <a:spcPct val="0"/>
                </a:spcAft>
                <a:defRPr sz="1900">
                  <a:solidFill>
                    <a:schemeClr val="tx1"/>
                  </a:solidFill>
                  <a:latin typeface="Calibri"/>
                  <a:ea charset="-122" panose="02010600030101010101" pitchFamily="2" typeface="宋体"/>
                </a:defRPr>
              </a:lvl7pPr>
              <a:lvl8pPr defTabSz="912495" fontAlgn="base" indent="-228600" marL="3429000">
                <a:spcBef>
                  <a:spcPct val="0"/>
                </a:spcBef>
                <a:spcAft>
                  <a:spcPct val="0"/>
                </a:spcAft>
                <a:defRPr sz="1900">
                  <a:solidFill>
                    <a:schemeClr val="tx1"/>
                  </a:solidFill>
                  <a:latin typeface="Calibri"/>
                  <a:ea charset="-122" panose="02010600030101010101" pitchFamily="2" typeface="宋体"/>
                </a:defRPr>
              </a:lvl8pPr>
              <a:lvl9pPr defTabSz="912495" fontAlgn="base" indent="-228600" marL="3886200">
                <a:spcBef>
                  <a:spcPct val="0"/>
                </a:spcBef>
                <a:spcAft>
                  <a:spcPct val="0"/>
                </a:spcAft>
                <a:defRPr sz="1900">
                  <a:solidFill>
                    <a:schemeClr val="tx1"/>
                  </a:solidFill>
                  <a:latin typeface="Calibri"/>
                  <a:ea charset="-122" panose="02010600030101010101" pitchFamily="2" typeface="宋体"/>
                </a:defRPr>
              </a:lvl9pPr>
            </a:lstStyle>
            <a:p>
              <a:pPr eaLnBrk="1" hangingPunct="1"/>
              <a:r>
                <a:rPr altLang="zh-CN" lang="en-US" sz="4000">
                  <a:solidFill>
                    <a:schemeClr val="bg1">
                      <a:lumMod val="50000"/>
                    </a:schemeClr>
                  </a:solidFill>
                  <a:latin charset="0" panose="020b0806030902050204" pitchFamily="34" typeface="Impact"/>
                  <a:ea charset="-122" panose="020b0503020204020204" typeface="微软雅黑"/>
                </a:rPr>
                <a:t>20%</a:t>
              </a:r>
            </a:p>
          </p:txBody>
        </p:sp>
        <p:sp>
          <p:nvSpPr>
            <p:cNvPr id="6" name="TextBox 77"/>
            <p:cNvSpPr txBox="1">
              <a:spLocks noChangeArrowheads="1"/>
            </p:cNvSpPr>
            <p:nvPr/>
          </p:nvSpPr>
          <p:spPr bwMode="auto">
            <a:xfrm>
              <a:off x="5617443" y="3186138"/>
              <a:ext cx="693837" cy="457684"/>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26459" lIns="52918" rIns="52918" tIns="26459" wrap="none">
              <a:spAutoFit/>
            </a:bodyPr>
            <a:lstStyle>
              <a:lvl1pPr>
                <a:defRPr sz="1900">
                  <a:solidFill>
                    <a:schemeClr val="tx1"/>
                  </a:solidFill>
                  <a:latin typeface="Calibri"/>
                  <a:ea charset="-122" panose="02010600030101010101" pitchFamily="2" typeface="宋体"/>
                </a:defRPr>
              </a:lvl1pPr>
              <a:lvl2pPr indent="-285750" marL="742950">
                <a:defRPr sz="1900">
                  <a:solidFill>
                    <a:schemeClr val="tx1"/>
                  </a:solidFill>
                  <a:latin typeface="Calibri"/>
                  <a:ea charset="-122" panose="02010600030101010101" pitchFamily="2" typeface="宋体"/>
                </a:defRPr>
              </a:lvl2pPr>
              <a:lvl3pPr indent="-228600" marL="1143000">
                <a:defRPr sz="1900">
                  <a:solidFill>
                    <a:schemeClr val="tx1"/>
                  </a:solidFill>
                  <a:latin typeface="Calibri"/>
                  <a:ea charset="-122" panose="02010600030101010101" pitchFamily="2" typeface="宋体"/>
                </a:defRPr>
              </a:lvl3pPr>
              <a:lvl4pPr indent="-228600" marL="1600200">
                <a:defRPr sz="1900">
                  <a:solidFill>
                    <a:schemeClr val="tx1"/>
                  </a:solidFill>
                  <a:latin typeface="Calibri"/>
                  <a:ea charset="-122" panose="02010600030101010101" pitchFamily="2" typeface="宋体"/>
                </a:defRPr>
              </a:lvl4pPr>
              <a:lvl5pPr indent="-228600" marL="2057400">
                <a:defRPr sz="1900">
                  <a:solidFill>
                    <a:schemeClr val="tx1"/>
                  </a:solidFill>
                  <a:latin typeface="Calibri"/>
                  <a:ea charset="-122" panose="02010600030101010101" pitchFamily="2" typeface="宋体"/>
                </a:defRPr>
              </a:lvl5pPr>
              <a:lvl6pPr defTabSz="912495" fontAlgn="base" indent="-228600" marL="2514600">
                <a:spcBef>
                  <a:spcPct val="0"/>
                </a:spcBef>
                <a:spcAft>
                  <a:spcPct val="0"/>
                </a:spcAft>
                <a:defRPr sz="1900">
                  <a:solidFill>
                    <a:schemeClr val="tx1"/>
                  </a:solidFill>
                  <a:latin typeface="Calibri"/>
                  <a:ea charset="-122" panose="02010600030101010101" pitchFamily="2" typeface="宋体"/>
                </a:defRPr>
              </a:lvl6pPr>
              <a:lvl7pPr defTabSz="912495" fontAlgn="base" indent="-228600" marL="2971800">
                <a:spcBef>
                  <a:spcPct val="0"/>
                </a:spcBef>
                <a:spcAft>
                  <a:spcPct val="0"/>
                </a:spcAft>
                <a:defRPr sz="1900">
                  <a:solidFill>
                    <a:schemeClr val="tx1"/>
                  </a:solidFill>
                  <a:latin typeface="Calibri"/>
                  <a:ea charset="-122" panose="02010600030101010101" pitchFamily="2" typeface="宋体"/>
                </a:defRPr>
              </a:lvl7pPr>
              <a:lvl8pPr defTabSz="912495" fontAlgn="base" indent="-228600" marL="3429000">
                <a:spcBef>
                  <a:spcPct val="0"/>
                </a:spcBef>
                <a:spcAft>
                  <a:spcPct val="0"/>
                </a:spcAft>
                <a:defRPr sz="1900">
                  <a:solidFill>
                    <a:schemeClr val="tx1"/>
                  </a:solidFill>
                  <a:latin typeface="Calibri"/>
                  <a:ea charset="-122" panose="02010600030101010101" pitchFamily="2" typeface="宋体"/>
                </a:defRPr>
              </a:lvl8pPr>
              <a:lvl9pPr defTabSz="912495" fontAlgn="base" indent="-228600" marL="3886200">
                <a:spcBef>
                  <a:spcPct val="0"/>
                </a:spcBef>
                <a:spcAft>
                  <a:spcPct val="0"/>
                </a:spcAft>
                <a:defRPr sz="1900">
                  <a:solidFill>
                    <a:schemeClr val="tx1"/>
                  </a:solidFill>
                  <a:latin typeface="Calibri"/>
                  <a:ea charset="-122" panose="02010600030101010101" pitchFamily="2" typeface="宋体"/>
                </a:defRPr>
              </a:lvl9pPr>
            </a:lstStyle>
            <a:p>
              <a:r>
                <a:rPr altLang="zh-CN" lang="en-US" sz="4000">
                  <a:solidFill>
                    <a:schemeClr val="bg1">
                      <a:lumMod val="50000"/>
                    </a:schemeClr>
                  </a:solidFill>
                  <a:latin charset="0" panose="020b0806030902050204" pitchFamily="34" typeface="Impact"/>
                  <a:ea charset="-122" panose="020b0503020204020204" typeface="微软雅黑"/>
                </a:rPr>
                <a:t>68%</a:t>
              </a:r>
            </a:p>
          </p:txBody>
        </p:sp>
        <p:sp>
          <p:nvSpPr>
            <p:cNvPr id="11" name="TextBox 78"/>
            <p:cNvSpPr txBox="1"/>
            <p:nvPr/>
          </p:nvSpPr>
          <p:spPr>
            <a:xfrm>
              <a:off x="1403864" y="1923754"/>
              <a:ext cx="1944000" cy="337663"/>
            </a:xfrm>
            <a:prstGeom prst="rect">
              <a:avLst/>
            </a:prstGeom>
            <a:noFill/>
          </p:spPr>
          <p:txBody>
            <a:bodyPr bIns="26459" lIns="52918" rIns="52918" tIns="26459">
              <a:spAutoFit/>
            </a:bodyPr>
            <a:lstStyle/>
            <a:p>
              <a:pPr algn="just" defTabSz="685165" eaLnBrk="1" fontAlgn="auto" hangingPunct="1">
                <a:lnSpc>
                  <a:spcPct val="130000"/>
                </a:lnSpc>
                <a:spcBef>
                  <a:spcPct val="0"/>
                </a:spcBef>
                <a:spcAft>
                  <a:spcPct val="0"/>
                </a:spcAft>
                <a:defRPr/>
              </a:pPr>
              <a:r>
                <a:rPr altLang="en-US" lang="zh-CN" sz="1100">
                  <a:solidFill>
                    <a:schemeClr val="bg1">
                      <a:lumMod val="50000"/>
                    </a:schemeClr>
                  </a:solidFill>
                  <a:latin charset="-122" panose="020b0503020204020204" typeface="微软雅黑"/>
                  <a:ea charset="-122" panose="020b0503020204020204" typeface="微软雅黑"/>
                </a:rPr>
                <a:t>您的内容打在这里，或者通过复制您的文本后，在此框中选择粘贴，并选择只保留文字。</a:t>
              </a:r>
            </a:p>
          </p:txBody>
        </p:sp>
        <p:sp>
          <p:nvSpPr>
            <p:cNvPr id="33" name="TextBox 79"/>
            <p:cNvSpPr txBox="1">
              <a:spLocks noChangeArrowheads="1"/>
            </p:cNvSpPr>
            <p:nvPr/>
          </p:nvSpPr>
          <p:spPr bwMode="auto">
            <a:xfrm>
              <a:off x="1403864" y="1657051"/>
              <a:ext cx="1656000" cy="31584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52918" rIns="52918" tIns="0">
              <a:spAutoFit/>
            </a:bodyPr>
            <a:lstStyle>
              <a:lvl1pPr>
                <a:defRPr sz="1900">
                  <a:solidFill>
                    <a:schemeClr val="tx1"/>
                  </a:solidFill>
                  <a:latin typeface="Calibri"/>
                  <a:ea charset="-122" panose="02010600030101010101" pitchFamily="2" typeface="宋体"/>
                </a:defRPr>
              </a:lvl1pPr>
              <a:lvl2pPr indent="-285750" marL="742950">
                <a:defRPr sz="1900">
                  <a:solidFill>
                    <a:schemeClr val="tx1"/>
                  </a:solidFill>
                  <a:latin typeface="Calibri"/>
                  <a:ea charset="-122" panose="02010600030101010101" pitchFamily="2" typeface="宋体"/>
                </a:defRPr>
              </a:lvl2pPr>
              <a:lvl3pPr indent="-228600" marL="1143000">
                <a:defRPr sz="1900">
                  <a:solidFill>
                    <a:schemeClr val="tx1"/>
                  </a:solidFill>
                  <a:latin typeface="Calibri"/>
                  <a:ea charset="-122" panose="02010600030101010101" pitchFamily="2" typeface="宋体"/>
                </a:defRPr>
              </a:lvl3pPr>
              <a:lvl4pPr indent="-228600" marL="1600200">
                <a:defRPr sz="1900">
                  <a:solidFill>
                    <a:schemeClr val="tx1"/>
                  </a:solidFill>
                  <a:latin typeface="Calibri"/>
                  <a:ea charset="-122" panose="02010600030101010101" pitchFamily="2" typeface="宋体"/>
                </a:defRPr>
              </a:lvl4pPr>
              <a:lvl5pPr indent="-228600" marL="2057400">
                <a:defRPr sz="1900">
                  <a:solidFill>
                    <a:schemeClr val="tx1"/>
                  </a:solidFill>
                  <a:latin typeface="Calibri"/>
                  <a:ea charset="-122" panose="02010600030101010101" pitchFamily="2" typeface="宋体"/>
                </a:defRPr>
              </a:lvl5pPr>
              <a:lvl6pPr defTabSz="912495" fontAlgn="base" indent="-228600" marL="2514600">
                <a:spcBef>
                  <a:spcPct val="0"/>
                </a:spcBef>
                <a:spcAft>
                  <a:spcPct val="0"/>
                </a:spcAft>
                <a:defRPr sz="1900">
                  <a:solidFill>
                    <a:schemeClr val="tx1"/>
                  </a:solidFill>
                  <a:latin typeface="Calibri"/>
                  <a:ea charset="-122" panose="02010600030101010101" pitchFamily="2" typeface="宋体"/>
                </a:defRPr>
              </a:lvl6pPr>
              <a:lvl7pPr defTabSz="912495" fontAlgn="base" indent="-228600" marL="2971800">
                <a:spcBef>
                  <a:spcPct val="0"/>
                </a:spcBef>
                <a:spcAft>
                  <a:spcPct val="0"/>
                </a:spcAft>
                <a:defRPr sz="1900">
                  <a:solidFill>
                    <a:schemeClr val="tx1"/>
                  </a:solidFill>
                  <a:latin typeface="Calibri"/>
                  <a:ea charset="-122" panose="02010600030101010101" pitchFamily="2" typeface="宋体"/>
                </a:defRPr>
              </a:lvl7pPr>
              <a:lvl8pPr defTabSz="912495" fontAlgn="base" indent="-228600" marL="3429000">
                <a:spcBef>
                  <a:spcPct val="0"/>
                </a:spcBef>
                <a:spcAft>
                  <a:spcPct val="0"/>
                </a:spcAft>
                <a:defRPr sz="1900">
                  <a:solidFill>
                    <a:schemeClr val="tx1"/>
                  </a:solidFill>
                  <a:latin typeface="Calibri"/>
                  <a:ea charset="-122" panose="02010600030101010101" pitchFamily="2" typeface="宋体"/>
                </a:defRPr>
              </a:lvl8pPr>
              <a:lvl9pPr defTabSz="912495" fontAlgn="base" indent="-228600" marL="3886200">
                <a:spcBef>
                  <a:spcPct val="0"/>
                </a:spcBef>
                <a:spcAft>
                  <a:spcPct val="0"/>
                </a:spcAft>
                <a:defRPr sz="1900">
                  <a:solidFill>
                    <a:schemeClr val="tx1"/>
                  </a:solidFill>
                  <a:latin typeface="Calibri"/>
                  <a:ea charset="-122" panose="02010600030101010101" pitchFamily="2" typeface="宋体"/>
                </a:defRPr>
              </a:lvl9pPr>
            </a:lstStyle>
            <a:p>
              <a:pPr eaLnBrk="1" hangingPunct="1">
                <a:lnSpc>
                  <a:spcPct val="150000"/>
                </a:lnSpc>
              </a:pPr>
              <a:r>
                <a:rPr altLang="en-US" b="1" lang="zh-CN" sz="2000">
                  <a:solidFill>
                    <a:schemeClr val="bg1">
                      <a:lumMod val="50000"/>
                    </a:schemeClr>
                  </a:solidFill>
                  <a:latin charset="-122" panose="020b0503020204020204" typeface="微软雅黑"/>
                  <a:ea charset="-122" panose="020b0503020204020204" typeface="微软雅黑"/>
                  <a:cs charset="-122" typeface="华文黑体"/>
                </a:rPr>
                <a:t>点击添加标题</a:t>
              </a:r>
            </a:p>
          </p:txBody>
        </p:sp>
        <p:sp>
          <p:nvSpPr>
            <p:cNvPr id="34" name="TextBox 80"/>
            <p:cNvSpPr txBox="1"/>
            <p:nvPr/>
          </p:nvSpPr>
          <p:spPr>
            <a:xfrm>
              <a:off x="6372417" y="1923754"/>
              <a:ext cx="1944000" cy="337663"/>
            </a:xfrm>
            <a:prstGeom prst="rect">
              <a:avLst/>
            </a:prstGeom>
            <a:noFill/>
          </p:spPr>
          <p:txBody>
            <a:bodyPr bIns="26459" lIns="52918" rIns="52918" tIns="26459">
              <a:spAutoFit/>
            </a:bodyPr>
            <a:lstStyle/>
            <a:p>
              <a:pPr algn="just" defTabSz="685165" eaLnBrk="1" fontAlgn="auto" hangingPunct="1">
                <a:lnSpc>
                  <a:spcPct val="130000"/>
                </a:lnSpc>
                <a:spcBef>
                  <a:spcPct val="0"/>
                </a:spcBef>
                <a:spcAft>
                  <a:spcPct val="0"/>
                </a:spcAft>
                <a:defRPr/>
              </a:pPr>
              <a:r>
                <a:rPr altLang="en-US" lang="zh-CN" sz="1100">
                  <a:solidFill>
                    <a:schemeClr val="bg1">
                      <a:lumMod val="50000"/>
                    </a:schemeClr>
                  </a:solidFill>
                  <a:latin charset="-122" panose="020b0503020204020204" typeface="微软雅黑"/>
                  <a:ea charset="-122" panose="020b0503020204020204" typeface="微软雅黑"/>
                </a:rPr>
                <a:t>您的内容打在这里，或者通过复制您的文本后，在此框中选择粘贴，并选择只保留文字。</a:t>
              </a:r>
            </a:p>
          </p:txBody>
        </p:sp>
        <p:sp>
          <p:nvSpPr>
            <p:cNvPr id="35" name="TextBox 81"/>
            <p:cNvSpPr txBox="1">
              <a:spLocks noChangeArrowheads="1"/>
            </p:cNvSpPr>
            <p:nvPr/>
          </p:nvSpPr>
          <p:spPr bwMode="auto">
            <a:xfrm>
              <a:off x="6372417" y="1657051"/>
              <a:ext cx="1656000" cy="31584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52918" rIns="52918" tIns="0">
              <a:spAutoFit/>
            </a:bodyPr>
            <a:lstStyle>
              <a:lvl1pPr>
                <a:defRPr sz="1900">
                  <a:solidFill>
                    <a:schemeClr val="tx1"/>
                  </a:solidFill>
                  <a:latin typeface="Calibri"/>
                  <a:ea charset="-122" panose="02010600030101010101" pitchFamily="2" typeface="宋体"/>
                </a:defRPr>
              </a:lvl1pPr>
              <a:lvl2pPr indent="-285750" marL="742950">
                <a:defRPr sz="1900">
                  <a:solidFill>
                    <a:schemeClr val="tx1"/>
                  </a:solidFill>
                  <a:latin typeface="Calibri"/>
                  <a:ea charset="-122" panose="02010600030101010101" pitchFamily="2" typeface="宋体"/>
                </a:defRPr>
              </a:lvl2pPr>
              <a:lvl3pPr indent="-228600" marL="1143000">
                <a:defRPr sz="1900">
                  <a:solidFill>
                    <a:schemeClr val="tx1"/>
                  </a:solidFill>
                  <a:latin typeface="Calibri"/>
                  <a:ea charset="-122" panose="02010600030101010101" pitchFamily="2" typeface="宋体"/>
                </a:defRPr>
              </a:lvl3pPr>
              <a:lvl4pPr indent="-228600" marL="1600200">
                <a:defRPr sz="1900">
                  <a:solidFill>
                    <a:schemeClr val="tx1"/>
                  </a:solidFill>
                  <a:latin typeface="Calibri"/>
                  <a:ea charset="-122" panose="02010600030101010101" pitchFamily="2" typeface="宋体"/>
                </a:defRPr>
              </a:lvl4pPr>
              <a:lvl5pPr indent="-228600" marL="2057400">
                <a:defRPr sz="1900">
                  <a:solidFill>
                    <a:schemeClr val="tx1"/>
                  </a:solidFill>
                  <a:latin typeface="Calibri"/>
                  <a:ea charset="-122" panose="02010600030101010101" pitchFamily="2" typeface="宋体"/>
                </a:defRPr>
              </a:lvl5pPr>
              <a:lvl6pPr defTabSz="912495" fontAlgn="base" indent="-228600" marL="2514600">
                <a:spcBef>
                  <a:spcPct val="0"/>
                </a:spcBef>
                <a:spcAft>
                  <a:spcPct val="0"/>
                </a:spcAft>
                <a:defRPr sz="1900">
                  <a:solidFill>
                    <a:schemeClr val="tx1"/>
                  </a:solidFill>
                  <a:latin typeface="Calibri"/>
                  <a:ea charset="-122" panose="02010600030101010101" pitchFamily="2" typeface="宋体"/>
                </a:defRPr>
              </a:lvl6pPr>
              <a:lvl7pPr defTabSz="912495" fontAlgn="base" indent="-228600" marL="2971800">
                <a:spcBef>
                  <a:spcPct val="0"/>
                </a:spcBef>
                <a:spcAft>
                  <a:spcPct val="0"/>
                </a:spcAft>
                <a:defRPr sz="1900">
                  <a:solidFill>
                    <a:schemeClr val="tx1"/>
                  </a:solidFill>
                  <a:latin typeface="Calibri"/>
                  <a:ea charset="-122" panose="02010600030101010101" pitchFamily="2" typeface="宋体"/>
                </a:defRPr>
              </a:lvl7pPr>
              <a:lvl8pPr defTabSz="912495" fontAlgn="base" indent="-228600" marL="3429000">
                <a:spcBef>
                  <a:spcPct val="0"/>
                </a:spcBef>
                <a:spcAft>
                  <a:spcPct val="0"/>
                </a:spcAft>
                <a:defRPr sz="1900">
                  <a:solidFill>
                    <a:schemeClr val="tx1"/>
                  </a:solidFill>
                  <a:latin typeface="Calibri"/>
                  <a:ea charset="-122" panose="02010600030101010101" pitchFamily="2" typeface="宋体"/>
                </a:defRPr>
              </a:lvl8pPr>
              <a:lvl9pPr defTabSz="912495" fontAlgn="base" indent="-228600" marL="3886200">
                <a:spcBef>
                  <a:spcPct val="0"/>
                </a:spcBef>
                <a:spcAft>
                  <a:spcPct val="0"/>
                </a:spcAft>
                <a:defRPr sz="1900">
                  <a:solidFill>
                    <a:schemeClr val="tx1"/>
                  </a:solidFill>
                  <a:latin typeface="Calibri"/>
                  <a:ea charset="-122" panose="02010600030101010101" pitchFamily="2" typeface="宋体"/>
                </a:defRPr>
              </a:lvl9pPr>
            </a:lstStyle>
            <a:p>
              <a:pPr eaLnBrk="1" hangingPunct="1">
                <a:lnSpc>
                  <a:spcPct val="150000"/>
                </a:lnSpc>
              </a:pPr>
              <a:r>
                <a:rPr altLang="en-US" b="1" lang="zh-CN" sz="2000">
                  <a:solidFill>
                    <a:schemeClr val="bg1">
                      <a:lumMod val="50000"/>
                    </a:schemeClr>
                  </a:solidFill>
                  <a:latin charset="-122" panose="020b0503020204020204" typeface="微软雅黑"/>
                  <a:ea charset="-122" panose="020b0503020204020204" typeface="微软雅黑"/>
                  <a:cs charset="-122" typeface="华文黑体"/>
                </a:rPr>
                <a:t>点击添加标题</a:t>
              </a:r>
            </a:p>
          </p:txBody>
        </p:sp>
        <p:sp>
          <p:nvSpPr>
            <p:cNvPr id="36" name="TextBox 88"/>
            <p:cNvSpPr txBox="1"/>
            <p:nvPr/>
          </p:nvSpPr>
          <p:spPr>
            <a:xfrm>
              <a:off x="1403864" y="3490939"/>
              <a:ext cx="1944000" cy="337663"/>
            </a:xfrm>
            <a:prstGeom prst="rect">
              <a:avLst/>
            </a:prstGeom>
            <a:noFill/>
          </p:spPr>
          <p:txBody>
            <a:bodyPr bIns="26459" lIns="52918" rIns="52918" tIns="26459">
              <a:spAutoFit/>
            </a:bodyPr>
            <a:lstStyle/>
            <a:p>
              <a:pPr algn="just" defTabSz="685165" eaLnBrk="1" fontAlgn="auto" hangingPunct="1">
                <a:lnSpc>
                  <a:spcPct val="130000"/>
                </a:lnSpc>
                <a:spcBef>
                  <a:spcPct val="0"/>
                </a:spcBef>
                <a:spcAft>
                  <a:spcPct val="0"/>
                </a:spcAft>
                <a:defRPr/>
              </a:pPr>
              <a:r>
                <a:rPr altLang="en-US" lang="zh-CN" sz="1100">
                  <a:solidFill>
                    <a:schemeClr val="bg1">
                      <a:lumMod val="50000"/>
                    </a:schemeClr>
                  </a:solidFill>
                  <a:latin charset="-122" panose="020b0503020204020204" typeface="微软雅黑"/>
                  <a:ea charset="-122" panose="020b0503020204020204" typeface="微软雅黑"/>
                </a:rPr>
                <a:t>您的内容打在这里，或者通过复制您的文本后，在此框中选择粘贴，并选择只保留文字。</a:t>
              </a:r>
            </a:p>
          </p:txBody>
        </p:sp>
        <p:sp>
          <p:nvSpPr>
            <p:cNvPr id="37" name="TextBox 89"/>
            <p:cNvSpPr txBox="1">
              <a:spLocks noChangeArrowheads="1"/>
            </p:cNvSpPr>
            <p:nvPr/>
          </p:nvSpPr>
          <p:spPr bwMode="auto">
            <a:xfrm>
              <a:off x="1403864" y="3223047"/>
              <a:ext cx="1656000" cy="31584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52918" rIns="52918" tIns="0">
              <a:spAutoFit/>
            </a:bodyPr>
            <a:lstStyle>
              <a:lvl1pPr>
                <a:defRPr sz="1900">
                  <a:solidFill>
                    <a:schemeClr val="tx1"/>
                  </a:solidFill>
                  <a:latin typeface="Calibri"/>
                  <a:ea charset="-122" panose="02010600030101010101" pitchFamily="2" typeface="宋体"/>
                </a:defRPr>
              </a:lvl1pPr>
              <a:lvl2pPr indent="-285750" marL="742950">
                <a:defRPr sz="1900">
                  <a:solidFill>
                    <a:schemeClr val="tx1"/>
                  </a:solidFill>
                  <a:latin typeface="Calibri"/>
                  <a:ea charset="-122" panose="02010600030101010101" pitchFamily="2" typeface="宋体"/>
                </a:defRPr>
              </a:lvl2pPr>
              <a:lvl3pPr indent="-228600" marL="1143000">
                <a:defRPr sz="1900">
                  <a:solidFill>
                    <a:schemeClr val="tx1"/>
                  </a:solidFill>
                  <a:latin typeface="Calibri"/>
                  <a:ea charset="-122" panose="02010600030101010101" pitchFamily="2" typeface="宋体"/>
                </a:defRPr>
              </a:lvl3pPr>
              <a:lvl4pPr indent="-228600" marL="1600200">
                <a:defRPr sz="1900">
                  <a:solidFill>
                    <a:schemeClr val="tx1"/>
                  </a:solidFill>
                  <a:latin typeface="Calibri"/>
                  <a:ea charset="-122" panose="02010600030101010101" pitchFamily="2" typeface="宋体"/>
                </a:defRPr>
              </a:lvl4pPr>
              <a:lvl5pPr indent="-228600" marL="2057400">
                <a:defRPr sz="1900">
                  <a:solidFill>
                    <a:schemeClr val="tx1"/>
                  </a:solidFill>
                  <a:latin typeface="Calibri"/>
                  <a:ea charset="-122" panose="02010600030101010101" pitchFamily="2" typeface="宋体"/>
                </a:defRPr>
              </a:lvl5pPr>
              <a:lvl6pPr defTabSz="912495" fontAlgn="base" indent="-228600" marL="2514600">
                <a:spcBef>
                  <a:spcPct val="0"/>
                </a:spcBef>
                <a:spcAft>
                  <a:spcPct val="0"/>
                </a:spcAft>
                <a:defRPr sz="1900">
                  <a:solidFill>
                    <a:schemeClr val="tx1"/>
                  </a:solidFill>
                  <a:latin typeface="Calibri"/>
                  <a:ea charset="-122" panose="02010600030101010101" pitchFamily="2" typeface="宋体"/>
                </a:defRPr>
              </a:lvl6pPr>
              <a:lvl7pPr defTabSz="912495" fontAlgn="base" indent="-228600" marL="2971800">
                <a:spcBef>
                  <a:spcPct val="0"/>
                </a:spcBef>
                <a:spcAft>
                  <a:spcPct val="0"/>
                </a:spcAft>
                <a:defRPr sz="1900">
                  <a:solidFill>
                    <a:schemeClr val="tx1"/>
                  </a:solidFill>
                  <a:latin typeface="Calibri"/>
                  <a:ea charset="-122" panose="02010600030101010101" pitchFamily="2" typeface="宋体"/>
                </a:defRPr>
              </a:lvl7pPr>
              <a:lvl8pPr defTabSz="912495" fontAlgn="base" indent="-228600" marL="3429000">
                <a:spcBef>
                  <a:spcPct val="0"/>
                </a:spcBef>
                <a:spcAft>
                  <a:spcPct val="0"/>
                </a:spcAft>
                <a:defRPr sz="1900">
                  <a:solidFill>
                    <a:schemeClr val="tx1"/>
                  </a:solidFill>
                  <a:latin typeface="Calibri"/>
                  <a:ea charset="-122" panose="02010600030101010101" pitchFamily="2" typeface="宋体"/>
                </a:defRPr>
              </a:lvl8pPr>
              <a:lvl9pPr defTabSz="912495" fontAlgn="base" indent="-228600" marL="3886200">
                <a:spcBef>
                  <a:spcPct val="0"/>
                </a:spcBef>
                <a:spcAft>
                  <a:spcPct val="0"/>
                </a:spcAft>
                <a:defRPr sz="1900">
                  <a:solidFill>
                    <a:schemeClr val="tx1"/>
                  </a:solidFill>
                  <a:latin typeface="Calibri"/>
                  <a:ea charset="-122" panose="02010600030101010101" pitchFamily="2" typeface="宋体"/>
                </a:defRPr>
              </a:lvl9pPr>
            </a:lstStyle>
            <a:p>
              <a:pPr eaLnBrk="1" hangingPunct="1">
                <a:lnSpc>
                  <a:spcPct val="150000"/>
                </a:lnSpc>
              </a:pPr>
              <a:r>
                <a:rPr altLang="en-US" b="1" lang="zh-CN" sz="2000">
                  <a:solidFill>
                    <a:schemeClr val="bg1">
                      <a:lumMod val="50000"/>
                    </a:schemeClr>
                  </a:solidFill>
                  <a:latin charset="-122" panose="020b0503020204020204" typeface="微软雅黑"/>
                  <a:ea charset="-122" panose="020b0503020204020204" typeface="微软雅黑"/>
                  <a:cs charset="-122" typeface="华文黑体"/>
                </a:rPr>
                <a:t>点击添加标题</a:t>
              </a:r>
            </a:p>
          </p:txBody>
        </p:sp>
        <p:sp>
          <p:nvSpPr>
            <p:cNvPr id="38" name="TextBox 95"/>
            <p:cNvSpPr txBox="1"/>
            <p:nvPr/>
          </p:nvSpPr>
          <p:spPr>
            <a:xfrm>
              <a:off x="6372417" y="3490939"/>
              <a:ext cx="1944000" cy="337663"/>
            </a:xfrm>
            <a:prstGeom prst="rect">
              <a:avLst/>
            </a:prstGeom>
            <a:noFill/>
          </p:spPr>
          <p:txBody>
            <a:bodyPr bIns="26459" lIns="52918" rIns="52918" tIns="26459">
              <a:spAutoFit/>
            </a:bodyPr>
            <a:lstStyle/>
            <a:p>
              <a:pPr algn="just" defTabSz="685165" eaLnBrk="1" fontAlgn="auto" hangingPunct="1">
                <a:lnSpc>
                  <a:spcPct val="130000"/>
                </a:lnSpc>
                <a:spcBef>
                  <a:spcPct val="0"/>
                </a:spcBef>
                <a:spcAft>
                  <a:spcPct val="0"/>
                </a:spcAft>
                <a:defRPr/>
              </a:pPr>
              <a:r>
                <a:rPr altLang="en-US" lang="zh-CN" sz="1100">
                  <a:solidFill>
                    <a:schemeClr val="bg1">
                      <a:lumMod val="50000"/>
                    </a:schemeClr>
                  </a:solidFill>
                  <a:latin charset="-122" panose="020b0503020204020204" typeface="微软雅黑"/>
                  <a:ea charset="-122" panose="020b0503020204020204" typeface="微软雅黑"/>
                </a:rPr>
                <a:t>您的内容打在这里，或者通过复制您的文本后，在此框中选择粘贴，并选择只保留文字。</a:t>
              </a:r>
            </a:p>
          </p:txBody>
        </p:sp>
        <p:sp>
          <p:nvSpPr>
            <p:cNvPr id="39" name="TextBox 96"/>
            <p:cNvSpPr txBox="1">
              <a:spLocks noChangeArrowheads="1"/>
            </p:cNvSpPr>
            <p:nvPr/>
          </p:nvSpPr>
          <p:spPr bwMode="auto">
            <a:xfrm>
              <a:off x="6372417" y="3223047"/>
              <a:ext cx="1656000" cy="31584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0" lIns="52918" rIns="52918" tIns="0">
              <a:spAutoFit/>
            </a:bodyPr>
            <a:lstStyle>
              <a:lvl1pPr>
                <a:defRPr sz="1900">
                  <a:solidFill>
                    <a:schemeClr val="tx1"/>
                  </a:solidFill>
                  <a:latin typeface="Calibri"/>
                  <a:ea charset="-122" panose="02010600030101010101" pitchFamily="2" typeface="宋体"/>
                </a:defRPr>
              </a:lvl1pPr>
              <a:lvl2pPr indent="-285750" marL="742950">
                <a:defRPr sz="1900">
                  <a:solidFill>
                    <a:schemeClr val="tx1"/>
                  </a:solidFill>
                  <a:latin typeface="Calibri"/>
                  <a:ea charset="-122" panose="02010600030101010101" pitchFamily="2" typeface="宋体"/>
                </a:defRPr>
              </a:lvl2pPr>
              <a:lvl3pPr indent="-228600" marL="1143000">
                <a:defRPr sz="1900">
                  <a:solidFill>
                    <a:schemeClr val="tx1"/>
                  </a:solidFill>
                  <a:latin typeface="Calibri"/>
                  <a:ea charset="-122" panose="02010600030101010101" pitchFamily="2" typeface="宋体"/>
                </a:defRPr>
              </a:lvl3pPr>
              <a:lvl4pPr indent="-228600" marL="1600200">
                <a:defRPr sz="1900">
                  <a:solidFill>
                    <a:schemeClr val="tx1"/>
                  </a:solidFill>
                  <a:latin typeface="Calibri"/>
                  <a:ea charset="-122" panose="02010600030101010101" pitchFamily="2" typeface="宋体"/>
                </a:defRPr>
              </a:lvl4pPr>
              <a:lvl5pPr indent="-228600" marL="2057400">
                <a:defRPr sz="1900">
                  <a:solidFill>
                    <a:schemeClr val="tx1"/>
                  </a:solidFill>
                  <a:latin typeface="Calibri"/>
                  <a:ea charset="-122" panose="02010600030101010101" pitchFamily="2" typeface="宋体"/>
                </a:defRPr>
              </a:lvl5pPr>
              <a:lvl6pPr defTabSz="912495" fontAlgn="base" indent="-228600" marL="2514600">
                <a:spcBef>
                  <a:spcPct val="0"/>
                </a:spcBef>
                <a:spcAft>
                  <a:spcPct val="0"/>
                </a:spcAft>
                <a:defRPr sz="1900">
                  <a:solidFill>
                    <a:schemeClr val="tx1"/>
                  </a:solidFill>
                  <a:latin typeface="Calibri"/>
                  <a:ea charset="-122" panose="02010600030101010101" pitchFamily="2" typeface="宋体"/>
                </a:defRPr>
              </a:lvl6pPr>
              <a:lvl7pPr defTabSz="912495" fontAlgn="base" indent="-228600" marL="2971800">
                <a:spcBef>
                  <a:spcPct val="0"/>
                </a:spcBef>
                <a:spcAft>
                  <a:spcPct val="0"/>
                </a:spcAft>
                <a:defRPr sz="1900">
                  <a:solidFill>
                    <a:schemeClr val="tx1"/>
                  </a:solidFill>
                  <a:latin typeface="Calibri"/>
                  <a:ea charset="-122" panose="02010600030101010101" pitchFamily="2" typeface="宋体"/>
                </a:defRPr>
              </a:lvl7pPr>
              <a:lvl8pPr defTabSz="912495" fontAlgn="base" indent="-228600" marL="3429000">
                <a:spcBef>
                  <a:spcPct val="0"/>
                </a:spcBef>
                <a:spcAft>
                  <a:spcPct val="0"/>
                </a:spcAft>
                <a:defRPr sz="1900">
                  <a:solidFill>
                    <a:schemeClr val="tx1"/>
                  </a:solidFill>
                  <a:latin typeface="Calibri"/>
                  <a:ea charset="-122" panose="02010600030101010101" pitchFamily="2" typeface="宋体"/>
                </a:defRPr>
              </a:lvl8pPr>
              <a:lvl9pPr defTabSz="912495" fontAlgn="base" indent="-228600" marL="3886200">
                <a:spcBef>
                  <a:spcPct val="0"/>
                </a:spcBef>
                <a:spcAft>
                  <a:spcPct val="0"/>
                </a:spcAft>
                <a:defRPr sz="1900">
                  <a:solidFill>
                    <a:schemeClr val="tx1"/>
                  </a:solidFill>
                  <a:latin typeface="Calibri"/>
                  <a:ea charset="-122" panose="02010600030101010101" pitchFamily="2" typeface="宋体"/>
                </a:defRPr>
              </a:lvl9pPr>
            </a:lstStyle>
            <a:p>
              <a:pPr eaLnBrk="1" hangingPunct="1">
                <a:lnSpc>
                  <a:spcPct val="150000"/>
                </a:lnSpc>
              </a:pPr>
              <a:r>
                <a:rPr altLang="en-US" b="1" lang="zh-CN" sz="2000">
                  <a:solidFill>
                    <a:schemeClr val="bg1">
                      <a:lumMod val="50000"/>
                    </a:schemeClr>
                  </a:solidFill>
                  <a:latin charset="-122" panose="020b0503020204020204" typeface="微软雅黑"/>
                  <a:ea charset="-122" panose="020b0503020204020204" typeface="微软雅黑"/>
                  <a:cs charset="-122" typeface="华文黑体"/>
                </a:rPr>
                <a:t>点击添加标题</a:t>
              </a:r>
            </a:p>
          </p:txBody>
        </p:sp>
      </p:grpSp>
    </p:spTree>
  </p:cSld>
  <p:clrMapOvr>
    <a:masterClrMapping/>
  </p:clrMapOvr>
  <p:transition>
    <p:randomBar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12"/>
                                        </p:tgtEl>
                                        <p:attrNameLst>
                                          <p:attrName>style.visibility</p:attrName>
                                        </p:attrNameLst>
                                      </p:cBhvr>
                                      <p:to>
                                        <p:strVal val="visible"/>
                                      </p:to>
                                    </p:set>
                                    <p:animEffect filter="fade" transition="in">
                                      <p:cBhvr>
                                        <p:cTn dur="1000" id="7"/>
                                        <p:tgtEl>
                                          <p:spTgt spid="12"/>
                                        </p:tgtEl>
                                      </p:cBhvr>
                                    </p:animEffect>
                                    <p:anim calcmode="lin" valueType="num">
                                      <p:cBhvr>
                                        <p:cTn dur="1000" fill="hold" id="8"/>
                                        <p:tgtEl>
                                          <p:spTgt spid="12"/>
                                        </p:tgtEl>
                                        <p:attrNameLst>
                                          <p:attrName>ppt_x</p:attrName>
                                        </p:attrNameLst>
                                      </p:cBhvr>
                                      <p:tavLst>
                                        <p:tav tm="0">
                                          <p:val>
                                            <p:strVal val="#ppt_x"/>
                                          </p:val>
                                        </p:tav>
                                        <p:tav tm="100000">
                                          <p:val>
                                            <p:strVal val="#ppt_x"/>
                                          </p:val>
                                        </p:tav>
                                      </p:tavLst>
                                    </p:anim>
                                    <p:anim calcmode="lin" valueType="num">
                                      <p:cBhvr>
                                        <p:cTn dur="1000" fill="hold" id="9"/>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7" name="组合 6"/>
          <p:cNvGrpSpPr/>
          <p:nvPr/>
        </p:nvGrpSpPr>
        <p:grpSpPr>
          <a:xfrm flipH="1">
            <a:off x="191135" y="247650"/>
            <a:ext cx="7717155" cy="2592705"/>
            <a:chOff x="6599" y="434"/>
            <a:chExt cx="12153" cy="4083"/>
          </a:xfrm>
        </p:grpSpPr>
        <p:grpSp>
          <p:nvGrpSpPr>
            <p:cNvPr id="10" name="组合 9"/>
            <p:cNvGrpSpPr/>
            <p:nvPr/>
          </p:nvGrpSpPr>
          <p:grpSpPr>
            <a:xfrm>
              <a:off x="6599" y="435"/>
              <a:ext cx="12152" cy="4082"/>
              <a:chOff x="6578" y="580"/>
              <a:chExt cx="12152" cy="4082"/>
            </a:xfrm>
          </p:grpSpPr>
          <p:sp>
            <p:nvSpPr>
              <p:cNvPr id="8" name="椭圆 7"/>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9" name="直接连接符 8"/>
              <p:cNvCxnSpPr>
                <a:stCxn id="8"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椭圆 15"/>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0" name="组合 19"/>
            <p:cNvGrpSpPr/>
            <p:nvPr/>
          </p:nvGrpSpPr>
          <p:grpSpPr>
            <a:xfrm>
              <a:off x="17054" y="434"/>
              <a:ext cx="1698" cy="1610"/>
              <a:chOff x="17054" y="434"/>
              <a:chExt cx="1698" cy="1610"/>
            </a:xfrm>
          </p:grpSpPr>
          <p:sp>
            <p:nvSpPr>
              <p:cNvPr id="17" name="矩形 16"/>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矩形 18"/>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27" name="直接连接符 26"/>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grpSp>
        <p:nvGrpSpPr>
          <p:cNvPr id="18" name="组合 17"/>
          <p:cNvGrpSpPr/>
          <p:nvPr/>
        </p:nvGrpSpPr>
        <p:grpSpPr>
          <a:xfrm flipV="1">
            <a:off x="3876675" y="3897630"/>
            <a:ext cx="7717155" cy="2592705"/>
            <a:chOff x="6599" y="434"/>
            <a:chExt cx="12153" cy="4083"/>
          </a:xfrm>
        </p:grpSpPr>
        <p:grpSp>
          <p:nvGrpSpPr>
            <p:cNvPr id="21" name="组合 20"/>
            <p:cNvGrpSpPr/>
            <p:nvPr/>
          </p:nvGrpSpPr>
          <p:grpSpPr>
            <a:xfrm>
              <a:off x="6599" y="435"/>
              <a:ext cx="12152" cy="4082"/>
              <a:chOff x="6578" y="580"/>
              <a:chExt cx="12152" cy="4082"/>
            </a:xfrm>
          </p:grpSpPr>
          <p:sp>
            <p:nvSpPr>
              <p:cNvPr id="22" name="椭圆 21"/>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3" name="直接连接符 22"/>
              <p:cNvCxnSpPr>
                <a:stCxn id="22"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5" name="椭圆 24"/>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6" name="组合 25"/>
            <p:cNvGrpSpPr/>
            <p:nvPr/>
          </p:nvGrpSpPr>
          <p:grpSpPr>
            <a:xfrm>
              <a:off x="17054" y="434"/>
              <a:ext cx="1698" cy="1610"/>
              <a:chOff x="17054" y="434"/>
              <a:chExt cx="1698" cy="1610"/>
            </a:xfrm>
          </p:grpSpPr>
          <p:sp>
            <p:nvSpPr>
              <p:cNvPr id="28" name="矩形 27"/>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矩形 29"/>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31" name="直接连接符 30"/>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
        <p:nvSpPr>
          <p:cNvPr id="4" name="_14"/>
          <p:cNvSpPr txBox="1">
            <a:spLocks noChangeArrowheads="1"/>
          </p:cNvSpPr>
          <p:nvPr/>
        </p:nvSpPr>
        <p:spPr bwMode="auto">
          <a:xfrm>
            <a:off x="247821" y="6010610"/>
            <a:ext cx="3452470" cy="842576"/>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91440" numCol="1" rIns="91440" tIns="45720" vert="horz" wrap="square"/>
          <a:lstStyle>
            <a:lvl1pPr algn="l" fontAlgn="base" rtl="0">
              <a:spcBef>
                <a:spcPct val="0"/>
              </a:spcBef>
              <a:spcAft>
                <a:spcPct val="0"/>
              </a:spcAft>
              <a:defRPr sz="2400">
                <a:solidFill>
                  <a:schemeClr val="accent2"/>
                </a:solidFill>
                <a:latin typeface="+mj-lt"/>
                <a:ea typeface="+mj-ea"/>
                <a:cs typeface="+mj-cs"/>
              </a:defRPr>
            </a:lvl1pPr>
            <a:lvl2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2pPr>
            <a:lvl3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3pPr>
            <a:lvl4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4pPr>
            <a:lvl5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5pPr>
            <a:lvl6pPr algn="l" fontAlgn="base" marL="457200" rtl="0">
              <a:spcBef>
                <a:spcPct val="0"/>
              </a:spcBef>
              <a:spcAft>
                <a:spcPct val="0"/>
              </a:spcAft>
              <a:defRPr sz="2400">
                <a:solidFill>
                  <a:schemeClr val="tx2"/>
                </a:solidFill>
                <a:latin charset="0" panose="020b0604020202020204" pitchFamily="34" typeface="Arial"/>
                <a:ea charset="-122" panose="020b0503020204020204" typeface="微软雅黑"/>
              </a:defRPr>
            </a:lvl6pPr>
            <a:lvl7pPr algn="l" fontAlgn="base" marL="914400" rtl="0">
              <a:spcBef>
                <a:spcPct val="0"/>
              </a:spcBef>
              <a:spcAft>
                <a:spcPct val="0"/>
              </a:spcAft>
              <a:defRPr sz="2400">
                <a:solidFill>
                  <a:schemeClr val="tx2"/>
                </a:solidFill>
                <a:latin charset="0" panose="020b0604020202020204" pitchFamily="34" typeface="Arial"/>
                <a:ea charset="-122" panose="020b0503020204020204" typeface="微软雅黑"/>
              </a:defRPr>
            </a:lvl7pPr>
            <a:lvl8pPr algn="l" fontAlgn="base" marL="1371600" rtl="0">
              <a:spcBef>
                <a:spcPct val="0"/>
              </a:spcBef>
              <a:spcAft>
                <a:spcPct val="0"/>
              </a:spcAft>
              <a:defRPr sz="2400">
                <a:solidFill>
                  <a:schemeClr val="tx2"/>
                </a:solidFill>
                <a:latin charset="0" panose="020b0604020202020204" pitchFamily="34" typeface="Arial"/>
                <a:ea charset="-122" panose="020b0503020204020204" typeface="微软雅黑"/>
              </a:defRPr>
            </a:lvl8pPr>
            <a:lvl9pPr algn="l" fontAlgn="base" marL="1828800" rtl="0">
              <a:spcBef>
                <a:spcPct val="0"/>
              </a:spcBef>
              <a:spcAft>
                <a:spcPct val="0"/>
              </a:spcAft>
              <a:defRPr sz="2400">
                <a:solidFill>
                  <a:schemeClr val="tx2"/>
                </a:solidFill>
                <a:latin charset="0" panose="020b0604020202020204" pitchFamily="34" typeface="Arial"/>
                <a:ea charset="-122" panose="020b0503020204020204" typeface="微软雅黑"/>
              </a:defRPr>
            </a:lvl9pPr>
          </a:lstStyle>
          <a:p>
            <a:pPr algn="ctr"/>
            <a:r>
              <a:rPr lang="en-US" spc="600">
                <a:solidFill>
                  <a:srgbClr val="98C9D0"/>
                </a:solidFill>
                <a:latin charset="-122" panose="020b0503020204020204" typeface="微软雅黑"/>
                <a:ea charset="-122" panose="020b0503020204020204" typeface="微软雅黑"/>
              </a:rPr>
              <a:t>PART/02</a:t>
            </a:r>
          </a:p>
        </p:txBody>
      </p:sp>
      <p:grpSp>
        <p:nvGrpSpPr>
          <p:cNvPr id="33" name="组合 32"/>
          <p:cNvGrpSpPr/>
          <p:nvPr/>
        </p:nvGrpSpPr>
        <p:grpSpPr>
          <a:xfrm>
            <a:off x="6341110" y="1279525"/>
            <a:ext cx="4591050" cy="3919220"/>
            <a:chOff x="9873" y="2851"/>
            <a:chExt cx="7230" cy="6172"/>
          </a:xfrm>
        </p:grpSpPr>
        <p:sp>
          <p:nvSpPr>
            <p:cNvPr id="12" name="圆角矩形 3"/>
            <p:cNvSpPr>
              <a:spLocks noChangeArrowheads="1"/>
            </p:cNvSpPr>
            <p:nvPr/>
          </p:nvSpPr>
          <p:spPr bwMode="auto">
            <a:xfrm>
              <a:off x="9873" y="3221"/>
              <a:ext cx="7230" cy="2323"/>
            </a:xfrm>
            <a:prstGeom prst="roundRect">
              <a:avLst>
                <a:gd fmla="val 9083" name="adj"/>
              </a:avLst>
            </a:prstGeom>
            <a:noFill/>
            <a:ln w="12700">
              <a:solidFill>
                <a:srgbClr val="ADBACA"/>
              </a:solidFill>
              <a:round/>
            </a:ln>
            <a:extLst>
              <a:ext uri="{909E8E84-426E-40DD-AFC4-6F175D3DCCD1}">
                <a14:hiddenFill>
                  <a:solidFill>
                    <a:srgbClr val="FFFFFF"/>
                  </a:solidFill>
                </a14:hiddenFill>
              </a:ext>
            </a:extLst>
          </p:spPr>
          <p:txBody>
            <a:bodyPr anchor="ctr"/>
            <a:lstStyle>
              <a:lvl1pPr>
                <a:defRPr>
                  <a:solidFill>
                    <a:schemeClr val="tx1"/>
                  </a:solidFill>
                  <a:latin typeface="Calibri"/>
                  <a:ea charset="-122" panose="02010600030101010101" pitchFamily="2" typeface="宋体"/>
                </a:defRPr>
              </a:lvl1pPr>
              <a:lvl2pPr indent="-285750" marL="742950">
                <a:defRPr>
                  <a:solidFill>
                    <a:schemeClr val="tx1"/>
                  </a:solidFill>
                  <a:latin typeface="Calibri"/>
                  <a:ea charset="-122" panose="02010600030101010101" pitchFamily="2" typeface="宋体"/>
                </a:defRPr>
              </a:lvl2pPr>
              <a:lvl3pPr indent="-228600" marL="1143000">
                <a:defRPr>
                  <a:solidFill>
                    <a:schemeClr val="tx1"/>
                  </a:solidFill>
                  <a:latin typeface="Calibri"/>
                  <a:ea charset="-122" panose="02010600030101010101" pitchFamily="2" typeface="宋体"/>
                </a:defRPr>
              </a:lvl3pPr>
              <a:lvl4pPr indent="-228600" marL="1600200">
                <a:defRPr>
                  <a:solidFill>
                    <a:schemeClr val="tx1"/>
                  </a:solidFill>
                  <a:latin typeface="Calibri"/>
                  <a:ea charset="-122" panose="02010600030101010101" pitchFamily="2" typeface="宋体"/>
                </a:defRPr>
              </a:lvl4pPr>
              <a:lvl5pPr indent="-228600" marL="2057400">
                <a:defRPr>
                  <a:solidFill>
                    <a:schemeClr val="tx1"/>
                  </a:solidFill>
                  <a:latin typeface="Calibri"/>
                  <a:ea charset="-122" panose="02010600030101010101"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typeface="Calibri"/>
                  <a:ea charset="-122" panose="02010600030101010101"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typeface="Calibri"/>
                  <a:ea charset="-122" panose="02010600030101010101"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typeface="Calibri"/>
                  <a:ea charset="-122" panose="02010600030101010101"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typeface="Calibri"/>
                  <a:ea charset="-122" panose="02010600030101010101" pitchFamily="2" typeface="宋体"/>
                </a:defRPr>
              </a:lvl9pPr>
            </a:lstStyle>
            <a:p>
              <a:pPr algn="ctr" eaLnBrk="1" hangingPunct="1"/>
              <a:endParaRPr altLang="en-US" lang="zh-CN">
                <a:solidFill>
                  <a:srgbClr val="FFFFFF"/>
                </a:solidFill>
              </a:endParaRPr>
            </a:p>
          </p:txBody>
        </p:sp>
        <p:sp>
          <p:nvSpPr>
            <p:cNvPr id="13" name="矩形 4"/>
            <p:cNvSpPr>
              <a:spLocks noChangeArrowheads="1"/>
            </p:cNvSpPr>
            <p:nvPr/>
          </p:nvSpPr>
          <p:spPr bwMode="auto">
            <a:xfrm>
              <a:off x="10398" y="3736"/>
              <a:ext cx="6180" cy="152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defTabSz="1216025">
                <a:defRPr>
                  <a:solidFill>
                    <a:schemeClr val="tx1"/>
                  </a:solidFill>
                  <a:latin typeface="Calibri"/>
                  <a:ea charset="-122" panose="02010600030101010101" pitchFamily="2" typeface="宋体"/>
                </a:defRPr>
              </a:lvl1pPr>
              <a:lvl2pPr defTabSz="1216025" indent="-285750" marL="742950">
                <a:defRPr>
                  <a:solidFill>
                    <a:schemeClr val="tx1"/>
                  </a:solidFill>
                  <a:latin typeface="Calibri"/>
                  <a:ea charset="-122" panose="02010600030101010101" pitchFamily="2" typeface="宋体"/>
                </a:defRPr>
              </a:lvl2pPr>
              <a:lvl3pPr defTabSz="1216025" indent="-228600" marL="1143000">
                <a:defRPr>
                  <a:solidFill>
                    <a:schemeClr val="tx1"/>
                  </a:solidFill>
                  <a:latin typeface="Calibri"/>
                  <a:ea charset="-122" panose="02010600030101010101" pitchFamily="2" typeface="宋体"/>
                </a:defRPr>
              </a:lvl3pPr>
              <a:lvl4pPr defTabSz="1216025" indent="-228600" marL="1600200">
                <a:defRPr>
                  <a:solidFill>
                    <a:schemeClr val="tx1"/>
                  </a:solidFill>
                  <a:latin typeface="Calibri"/>
                  <a:ea charset="-122" panose="02010600030101010101" pitchFamily="2" typeface="宋体"/>
                </a:defRPr>
              </a:lvl4pPr>
              <a:lvl5pPr defTabSz="1216025" indent="-228600" marL="2057400">
                <a:defRPr>
                  <a:solidFill>
                    <a:schemeClr val="tx1"/>
                  </a:solidFill>
                  <a:latin typeface="Calibri"/>
                  <a:ea charset="-122" panose="02010600030101010101" pitchFamily="2" typeface="宋体"/>
                </a:defRPr>
              </a:lvl5pPr>
              <a:lvl6pPr defTabSz="1216025" eaLnBrk="0" fontAlgn="base" hangingPunct="0" indent="-228600" marL="2514600">
                <a:spcBef>
                  <a:spcPct val="0"/>
                </a:spcBef>
                <a:spcAft>
                  <a:spcPct val="0"/>
                </a:spcAft>
                <a:buFont charset="0" panose="020b0604020202020204" pitchFamily="34" typeface="Arial"/>
                <a:defRPr>
                  <a:solidFill>
                    <a:schemeClr val="tx1"/>
                  </a:solidFill>
                  <a:latin typeface="Calibri"/>
                  <a:ea charset="-122" panose="02010600030101010101" pitchFamily="2" typeface="宋体"/>
                </a:defRPr>
              </a:lvl6pPr>
              <a:lvl7pPr defTabSz="1216025" eaLnBrk="0" fontAlgn="base" hangingPunct="0" indent="-228600" marL="2971800">
                <a:spcBef>
                  <a:spcPct val="0"/>
                </a:spcBef>
                <a:spcAft>
                  <a:spcPct val="0"/>
                </a:spcAft>
                <a:buFont charset="0" panose="020b0604020202020204" pitchFamily="34" typeface="Arial"/>
                <a:defRPr>
                  <a:solidFill>
                    <a:schemeClr val="tx1"/>
                  </a:solidFill>
                  <a:latin typeface="Calibri"/>
                  <a:ea charset="-122" panose="02010600030101010101" pitchFamily="2" typeface="宋体"/>
                </a:defRPr>
              </a:lvl7pPr>
              <a:lvl8pPr defTabSz="1216025" eaLnBrk="0" fontAlgn="base" hangingPunct="0" indent="-228600" marL="3429000">
                <a:spcBef>
                  <a:spcPct val="0"/>
                </a:spcBef>
                <a:spcAft>
                  <a:spcPct val="0"/>
                </a:spcAft>
                <a:buFont charset="0" panose="020b0604020202020204" pitchFamily="34" typeface="Arial"/>
                <a:defRPr>
                  <a:solidFill>
                    <a:schemeClr val="tx1"/>
                  </a:solidFill>
                  <a:latin typeface="Calibri"/>
                  <a:ea charset="-122" panose="02010600030101010101" pitchFamily="2" typeface="宋体"/>
                </a:defRPr>
              </a:lvl8pPr>
              <a:lvl9pPr defTabSz="1216025" eaLnBrk="0" fontAlgn="base" hangingPunct="0" indent="-228600" marL="3886200">
                <a:spcBef>
                  <a:spcPct val="0"/>
                </a:spcBef>
                <a:spcAft>
                  <a:spcPct val="0"/>
                </a:spcAft>
                <a:buFont charset="0" panose="020b0604020202020204" pitchFamily="34" typeface="Arial"/>
                <a:defRPr>
                  <a:solidFill>
                    <a:schemeClr val="tx1"/>
                  </a:solidFill>
                  <a:latin typeface="Calibri"/>
                  <a:ea charset="-122" panose="02010600030101010101" pitchFamily="2" typeface="宋体"/>
                </a:defRPr>
              </a:lvl9pPr>
            </a:lstStyle>
            <a:p>
              <a:pPr eaLnBrk="1" hangingPunct="1">
                <a:lnSpc>
                  <a:spcPct val="120000"/>
                </a:lnSpc>
                <a:spcBef>
                  <a:spcPct val="20000"/>
                </a:spcBef>
              </a:pPr>
              <a:r>
                <a:rPr altLang="en-US" lang="zh-CN" sz="1200">
                  <a:solidFill>
                    <a:schemeClr val="bg1">
                      <a:lumMod val="50000"/>
                    </a:schemeClr>
                  </a:solidFill>
                  <a:latin charset="-122" panose="020b0503020204020204" typeface="微软雅黑"/>
                  <a:ea charset="-122" panose="020b0503020204020204" typeface="微软雅黑"/>
                  <a:sym charset="0" panose="020b0604020202020204" pitchFamily="34" typeface="Arial"/>
                </a:rPr>
                <a:t>单击此处编辑您要的内容，建议您在展示时采用微软雅黑字体，本模版所有图形线条及其相应素材均可自由编辑、改色、替换。更多使用说明和作品请详阅模版最末的使用手册。</a:t>
              </a:r>
            </a:p>
          </p:txBody>
        </p:sp>
        <p:sp>
          <p:nvSpPr>
            <p:cNvPr id="14" name="圆角矩形 5"/>
            <p:cNvSpPr>
              <a:spLocks noChangeArrowheads="1"/>
            </p:cNvSpPr>
            <p:nvPr/>
          </p:nvSpPr>
          <p:spPr bwMode="auto">
            <a:xfrm>
              <a:off x="9873" y="6701"/>
              <a:ext cx="7230" cy="2323"/>
            </a:xfrm>
            <a:prstGeom prst="roundRect">
              <a:avLst>
                <a:gd fmla="val 9083" name="adj"/>
              </a:avLst>
            </a:prstGeom>
            <a:noFill/>
            <a:ln w="12700">
              <a:solidFill>
                <a:srgbClr val="ADBACA"/>
              </a:solidFill>
              <a:round/>
            </a:ln>
            <a:extLst>
              <a:ext uri="{909E8E84-426E-40DD-AFC4-6F175D3DCCD1}">
                <a14:hiddenFill>
                  <a:solidFill>
                    <a:srgbClr val="FFFFFF"/>
                  </a:solidFill>
                </a14:hiddenFill>
              </a:ext>
            </a:extLst>
          </p:spPr>
          <p:txBody>
            <a:bodyPr anchor="ctr"/>
            <a:lstStyle>
              <a:lvl1pPr>
                <a:defRPr>
                  <a:solidFill>
                    <a:schemeClr val="tx1"/>
                  </a:solidFill>
                  <a:latin typeface="Calibri"/>
                  <a:ea charset="-122" panose="02010600030101010101" pitchFamily="2" typeface="宋体"/>
                </a:defRPr>
              </a:lvl1pPr>
              <a:lvl2pPr indent="-285750" marL="742950">
                <a:defRPr>
                  <a:solidFill>
                    <a:schemeClr val="tx1"/>
                  </a:solidFill>
                  <a:latin typeface="Calibri"/>
                  <a:ea charset="-122" panose="02010600030101010101" pitchFamily="2" typeface="宋体"/>
                </a:defRPr>
              </a:lvl2pPr>
              <a:lvl3pPr indent="-228600" marL="1143000">
                <a:defRPr>
                  <a:solidFill>
                    <a:schemeClr val="tx1"/>
                  </a:solidFill>
                  <a:latin typeface="Calibri"/>
                  <a:ea charset="-122" panose="02010600030101010101" pitchFamily="2" typeface="宋体"/>
                </a:defRPr>
              </a:lvl3pPr>
              <a:lvl4pPr indent="-228600" marL="1600200">
                <a:defRPr>
                  <a:solidFill>
                    <a:schemeClr val="tx1"/>
                  </a:solidFill>
                  <a:latin typeface="Calibri"/>
                  <a:ea charset="-122" panose="02010600030101010101" pitchFamily="2" typeface="宋体"/>
                </a:defRPr>
              </a:lvl4pPr>
              <a:lvl5pPr indent="-228600" marL="2057400">
                <a:defRPr>
                  <a:solidFill>
                    <a:schemeClr val="tx1"/>
                  </a:solidFill>
                  <a:latin typeface="Calibri"/>
                  <a:ea charset="-122" panose="02010600030101010101"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typeface="Calibri"/>
                  <a:ea charset="-122" panose="02010600030101010101"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typeface="Calibri"/>
                  <a:ea charset="-122" panose="02010600030101010101"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typeface="Calibri"/>
                  <a:ea charset="-122" panose="02010600030101010101"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typeface="Calibri"/>
                  <a:ea charset="-122" panose="02010600030101010101" pitchFamily="2" typeface="宋体"/>
                </a:defRPr>
              </a:lvl9pPr>
            </a:lstStyle>
            <a:p>
              <a:pPr algn="ctr" eaLnBrk="1" hangingPunct="1"/>
              <a:endParaRPr altLang="en-US" lang="zh-CN">
                <a:solidFill>
                  <a:srgbClr val="FFFFFF"/>
                </a:solidFill>
              </a:endParaRPr>
            </a:p>
          </p:txBody>
        </p:sp>
        <p:sp>
          <p:nvSpPr>
            <p:cNvPr id="2" name="矩形 6"/>
            <p:cNvSpPr>
              <a:spLocks noChangeArrowheads="1"/>
            </p:cNvSpPr>
            <p:nvPr/>
          </p:nvSpPr>
          <p:spPr bwMode="auto">
            <a:xfrm>
              <a:off x="10398" y="7216"/>
              <a:ext cx="6180" cy="152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defTabSz="1216025">
                <a:defRPr>
                  <a:solidFill>
                    <a:schemeClr val="tx1"/>
                  </a:solidFill>
                  <a:latin typeface="Calibri"/>
                  <a:ea charset="-122" panose="02010600030101010101" pitchFamily="2" typeface="宋体"/>
                </a:defRPr>
              </a:lvl1pPr>
              <a:lvl2pPr defTabSz="1216025" indent="-285750" marL="742950">
                <a:defRPr>
                  <a:solidFill>
                    <a:schemeClr val="tx1"/>
                  </a:solidFill>
                  <a:latin typeface="Calibri"/>
                  <a:ea charset="-122" panose="02010600030101010101" pitchFamily="2" typeface="宋体"/>
                </a:defRPr>
              </a:lvl2pPr>
              <a:lvl3pPr defTabSz="1216025" indent="-228600" marL="1143000">
                <a:defRPr>
                  <a:solidFill>
                    <a:schemeClr val="tx1"/>
                  </a:solidFill>
                  <a:latin typeface="Calibri"/>
                  <a:ea charset="-122" panose="02010600030101010101" pitchFamily="2" typeface="宋体"/>
                </a:defRPr>
              </a:lvl3pPr>
              <a:lvl4pPr defTabSz="1216025" indent="-228600" marL="1600200">
                <a:defRPr>
                  <a:solidFill>
                    <a:schemeClr val="tx1"/>
                  </a:solidFill>
                  <a:latin typeface="Calibri"/>
                  <a:ea charset="-122" panose="02010600030101010101" pitchFamily="2" typeface="宋体"/>
                </a:defRPr>
              </a:lvl4pPr>
              <a:lvl5pPr defTabSz="1216025" indent="-228600" marL="2057400">
                <a:defRPr>
                  <a:solidFill>
                    <a:schemeClr val="tx1"/>
                  </a:solidFill>
                  <a:latin typeface="Calibri"/>
                  <a:ea charset="-122" panose="02010600030101010101" pitchFamily="2" typeface="宋体"/>
                </a:defRPr>
              </a:lvl5pPr>
              <a:lvl6pPr defTabSz="1216025" eaLnBrk="0" fontAlgn="base" hangingPunct="0" indent="-228600" marL="2514600">
                <a:spcBef>
                  <a:spcPct val="0"/>
                </a:spcBef>
                <a:spcAft>
                  <a:spcPct val="0"/>
                </a:spcAft>
                <a:buFont charset="0" panose="020b0604020202020204" pitchFamily="34" typeface="Arial"/>
                <a:defRPr>
                  <a:solidFill>
                    <a:schemeClr val="tx1"/>
                  </a:solidFill>
                  <a:latin typeface="Calibri"/>
                  <a:ea charset="-122" panose="02010600030101010101" pitchFamily="2" typeface="宋体"/>
                </a:defRPr>
              </a:lvl6pPr>
              <a:lvl7pPr defTabSz="1216025" eaLnBrk="0" fontAlgn="base" hangingPunct="0" indent="-228600" marL="2971800">
                <a:spcBef>
                  <a:spcPct val="0"/>
                </a:spcBef>
                <a:spcAft>
                  <a:spcPct val="0"/>
                </a:spcAft>
                <a:buFont charset="0" panose="020b0604020202020204" pitchFamily="34" typeface="Arial"/>
                <a:defRPr>
                  <a:solidFill>
                    <a:schemeClr val="tx1"/>
                  </a:solidFill>
                  <a:latin typeface="Calibri"/>
                  <a:ea charset="-122" panose="02010600030101010101" pitchFamily="2" typeface="宋体"/>
                </a:defRPr>
              </a:lvl7pPr>
              <a:lvl8pPr defTabSz="1216025" eaLnBrk="0" fontAlgn="base" hangingPunct="0" indent="-228600" marL="3429000">
                <a:spcBef>
                  <a:spcPct val="0"/>
                </a:spcBef>
                <a:spcAft>
                  <a:spcPct val="0"/>
                </a:spcAft>
                <a:buFont charset="0" panose="020b0604020202020204" pitchFamily="34" typeface="Arial"/>
                <a:defRPr>
                  <a:solidFill>
                    <a:schemeClr val="tx1"/>
                  </a:solidFill>
                  <a:latin typeface="Calibri"/>
                  <a:ea charset="-122" panose="02010600030101010101" pitchFamily="2" typeface="宋体"/>
                </a:defRPr>
              </a:lvl8pPr>
              <a:lvl9pPr defTabSz="1216025" eaLnBrk="0" fontAlgn="base" hangingPunct="0" indent="-228600" marL="3886200">
                <a:spcBef>
                  <a:spcPct val="0"/>
                </a:spcBef>
                <a:spcAft>
                  <a:spcPct val="0"/>
                </a:spcAft>
                <a:buFont charset="0" panose="020b0604020202020204" pitchFamily="34" typeface="Arial"/>
                <a:defRPr>
                  <a:solidFill>
                    <a:schemeClr val="tx1"/>
                  </a:solidFill>
                  <a:latin typeface="Calibri"/>
                  <a:ea charset="-122" panose="02010600030101010101" pitchFamily="2" typeface="宋体"/>
                </a:defRPr>
              </a:lvl9pPr>
            </a:lstStyle>
            <a:p>
              <a:pPr eaLnBrk="1" hangingPunct="1">
                <a:lnSpc>
                  <a:spcPct val="120000"/>
                </a:lnSpc>
                <a:spcBef>
                  <a:spcPct val="20000"/>
                </a:spcBef>
              </a:pPr>
              <a:r>
                <a:rPr altLang="en-US" lang="zh-CN" sz="1200">
                  <a:solidFill>
                    <a:schemeClr val="bg1">
                      <a:lumMod val="50000"/>
                    </a:schemeClr>
                  </a:solidFill>
                  <a:latin charset="-122" panose="020b0503020204020204" typeface="微软雅黑"/>
                  <a:ea charset="-122" panose="020b0503020204020204" typeface="微软雅黑"/>
                  <a:sym charset="0" panose="020b0604020202020204" pitchFamily="34" typeface="Arial"/>
                </a:rPr>
                <a:t>单击此处编辑您要的内容，建议您在展示时采用微软雅黑字体，本模版所有图形线条及其相应素材均可自由编辑、改色、替换。更多使用说明和作品请详阅模版最末的使用手册。</a:t>
              </a:r>
            </a:p>
          </p:txBody>
        </p:sp>
        <p:sp>
          <p:nvSpPr>
            <p:cNvPr id="3" name="圆角矩形 7"/>
            <p:cNvSpPr>
              <a:spLocks noChangeArrowheads="1"/>
            </p:cNvSpPr>
            <p:nvPr/>
          </p:nvSpPr>
          <p:spPr bwMode="auto">
            <a:xfrm>
              <a:off x="10906" y="2851"/>
              <a:ext cx="5165" cy="728"/>
            </a:xfrm>
            <a:prstGeom prst="roundRect">
              <a:avLst>
                <a:gd fmla="val 16667" name="adj"/>
              </a:avLst>
            </a:prstGeom>
            <a:solidFill>
              <a:srgbClr val="98C9D0"/>
            </a:solidFill>
            <a:ln>
              <a:noFill/>
            </a:ln>
          </p:spPr>
          <p:txBody>
            <a:bodyPr anchor="ctr"/>
            <a:lstStyle>
              <a:lvl1pPr>
                <a:defRPr>
                  <a:solidFill>
                    <a:schemeClr val="tx1"/>
                  </a:solidFill>
                  <a:latin typeface="Calibri"/>
                  <a:ea charset="-122" panose="02010600030101010101" pitchFamily="2" typeface="宋体"/>
                </a:defRPr>
              </a:lvl1pPr>
              <a:lvl2pPr indent="-285750" marL="742950">
                <a:defRPr>
                  <a:solidFill>
                    <a:schemeClr val="tx1"/>
                  </a:solidFill>
                  <a:latin typeface="Calibri"/>
                  <a:ea charset="-122" panose="02010600030101010101" pitchFamily="2" typeface="宋体"/>
                </a:defRPr>
              </a:lvl2pPr>
              <a:lvl3pPr indent="-228600" marL="1143000">
                <a:defRPr>
                  <a:solidFill>
                    <a:schemeClr val="tx1"/>
                  </a:solidFill>
                  <a:latin typeface="Calibri"/>
                  <a:ea charset="-122" panose="02010600030101010101" pitchFamily="2" typeface="宋体"/>
                </a:defRPr>
              </a:lvl3pPr>
              <a:lvl4pPr indent="-228600" marL="1600200">
                <a:defRPr>
                  <a:solidFill>
                    <a:schemeClr val="tx1"/>
                  </a:solidFill>
                  <a:latin typeface="Calibri"/>
                  <a:ea charset="-122" panose="02010600030101010101" pitchFamily="2" typeface="宋体"/>
                </a:defRPr>
              </a:lvl4pPr>
              <a:lvl5pPr indent="-228600" marL="2057400">
                <a:defRPr>
                  <a:solidFill>
                    <a:schemeClr val="tx1"/>
                  </a:solidFill>
                  <a:latin typeface="Calibri"/>
                  <a:ea charset="-122" panose="02010600030101010101"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typeface="Calibri"/>
                  <a:ea charset="-122" panose="02010600030101010101"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typeface="Calibri"/>
                  <a:ea charset="-122" panose="02010600030101010101"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typeface="Calibri"/>
                  <a:ea charset="-122" panose="02010600030101010101"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typeface="Calibri"/>
                  <a:ea charset="-122" panose="02010600030101010101" pitchFamily="2" typeface="宋体"/>
                </a:defRPr>
              </a:lvl9pPr>
            </a:lstStyle>
            <a:p>
              <a:pPr algn="ctr" eaLnBrk="1" hangingPunct="1"/>
              <a:endParaRPr altLang="en-US" lang="zh-CN">
                <a:solidFill>
                  <a:srgbClr val="FFFFFF"/>
                </a:solidFill>
              </a:endParaRPr>
            </a:p>
          </p:txBody>
        </p:sp>
        <p:sp>
          <p:nvSpPr>
            <p:cNvPr id="5" name="文本框 8"/>
            <p:cNvSpPr txBox="1">
              <a:spLocks noChangeArrowheads="1"/>
            </p:cNvSpPr>
            <p:nvPr/>
          </p:nvSpPr>
          <p:spPr bwMode="auto">
            <a:xfrm>
              <a:off x="11271" y="2929"/>
              <a:ext cx="4405" cy="52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defTabSz="1216025">
                <a:defRPr>
                  <a:solidFill>
                    <a:schemeClr val="tx1"/>
                  </a:solidFill>
                  <a:latin typeface="Calibri"/>
                  <a:ea charset="-122" panose="02010600030101010101" pitchFamily="2" typeface="宋体"/>
                </a:defRPr>
              </a:lvl1pPr>
              <a:lvl2pPr defTabSz="1216025" indent="-285750" marL="742950">
                <a:defRPr>
                  <a:solidFill>
                    <a:schemeClr val="tx1"/>
                  </a:solidFill>
                  <a:latin typeface="Calibri"/>
                  <a:ea charset="-122" panose="02010600030101010101" pitchFamily="2" typeface="宋体"/>
                </a:defRPr>
              </a:lvl2pPr>
              <a:lvl3pPr defTabSz="1216025" indent="-228600" marL="1143000">
                <a:defRPr>
                  <a:solidFill>
                    <a:schemeClr val="tx1"/>
                  </a:solidFill>
                  <a:latin typeface="Calibri"/>
                  <a:ea charset="-122" panose="02010600030101010101" pitchFamily="2" typeface="宋体"/>
                </a:defRPr>
              </a:lvl3pPr>
              <a:lvl4pPr defTabSz="1216025" indent="-228600" marL="1600200">
                <a:defRPr>
                  <a:solidFill>
                    <a:schemeClr val="tx1"/>
                  </a:solidFill>
                  <a:latin typeface="Calibri"/>
                  <a:ea charset="-122" panose="02010600030101010101" pitchFamily="2" typeface="宋体"/>
                </a:defRPr>
              </a:lvl4pPr>
              <a:lvl5pPr defTabSz="1216025" indent="-228600" marL="2057400">
                <a:defRPr>
                  <a:solidFill>
                    <a:schemeClr val="tx1"/>
                  </a:solidFill>
                  <a:latin typeface="Calibri"/>
                  <a:ea charset="-122" panose="02010600030101010101" pitchFamily="2" typeface="宋体"/>
                </a:defRPr>
              </a:lvl5pPr>
              <a:lvl6pPr defTabSz="1216025" eaLnBrk="0" fontAlgn="base" hangingPunct="0" indent="-228600" marL="2514600">
                <a:spcBef>
                  <a:spcPct val="0"/>
                </a:spcBef>
                <a:spcAft>
                  <a:spcPct val="0"/>
                </a:spcAft>
                <a:buFont charset="0" panose="020b0604020202020204" pitchFamily="34" typeface="Arial"/>
                <a:defRPr>
                  <a:solidFill>
                    <a:schemeClr val="tx1"/>
                  </a:solidFill>
                  <a:latin typeface="Calibri"/>
                  <a:ea charset="-122" panose="02010600030101010101" pitchFamily="2" typeface="宋体"/>
                </a:defRPr>
              </a:lvl6pPr>
              <a:lvl7pPr defTabSz="1216025" eaLnBrk="0" fontAlgn="base" hangingPunct="0" indent="-228600" marL="2971800">
                <a:spcBef>
                  <a:spcPct val="0"/>
                </a:spcBef>
                <a:spcAft>
                  <a:spcPct val="0"/>
                </a:spcAft>
                <a:buFont charset="0" panose="020b0604020202020204" pitchFamily="34" typeface="Arial"/>
                <a:defRPr>
                  <a:solidFill>
                    <a:schemeClr val="tx1"/>
                  </a:solidFill>
                  <a:latin typeface="Calibri"/>
                  <a:ea charset="-122" panose="02010600030101010101" pitchFamily="2" typeface="宋体"/>
                </a:defRPr>
              </a:lvl7pPr>
              <a:lvl8pPr defTabSz="1216025" eaLnBrk="0" fontAlgn="base" hangingPunct="0" indent="-228600" marL="3429000">
                <a:spcBef>
                  <a:spcPct val="0"/>
                </a:spcBef>
                <a:spcAft>
                  <a:spcPct val="0"/>
                </a:spcAft>
                <a:buFont charset="0" panose="020b0604020202020204" pitchFamily="34" typeface="Arial"/>
                <a:defRPr>
                  <a:solidFill>
                    <a:schemeClr val="tx1"/>
                  </a:solidFill>
                  <a:latin typeface="Calibri"/>
                  <a:ea charset="-122" panose="02010600030101010101" pitchFamily="2" typeface="宋体"/>
                </a:defRPr>
              </a:lvl8pPr>
              <a:lvl9pPr defTabSz="1216025" eaLnBrk="0" fontAlgn="base" hangingPunct="0" indent="-228600" marL="3886200">
                <a:spcBef>
                  <a:spcPct val="0"/>
                </a:spcBef>
                <a:spcAft>
                  <a:spcPct val="0"/>
                </a:spcAft>
                <a:buFont charset="0" panose="020b0604020202020204" pitchFamily="34" typeface="Arial"/>
                <a:defRPr>
                  <a:solidFill>
                    <a:schemeClr val="tx1"/>
                  </a:solidFill>
                  <a:latin typeface="Calibri"/>
                  <a:ea charset="-122" panose="02010600030101010101" pitchFamily="2" typeface="宋体"/>
                </a:defRPr>
              </a:lvl9pPr>
            </a:lstStyle>
            <a:p>
              <a:pPr algn="ctr" eaLnBrk="1" hangingPunct="1">
                <a:spcBef>
                  <a:spcPct val="20000"/>
                </a:spcBef>
              </a:pPr>
              <a:r>
                <a:rPr altLang="en-US" b="1" lang="zh-CN" sz="1600">
                  <a:solidFill>
                    <a:schemeClr val="bg1"/>
                  </a:solidFill>
                  <a:latin charset="0" panose="020b0604020202020204" pitchFamily="34" typeface="Arial"/>
                  <a:ea charset="-122" panose="020b0503020204020204" typeface="微软雅黑"/>
                  <a:sym charset="0" panose="020b0604020202020204" pitchFamily="34" typeface="Arial"/>
                </a:rPr>
                <a:t>单击编辑标题</a:t>
              </a:r>
            </a:p>
          </p:txBody>
        </p:sp>
        <p:sp>
          <p:nvSpPr>
            <p:cNvPr id="6" name="圆角矩形 9"/>
            <p:cNvSpPr>
              <a:spLocks noChangeArrowheads="1"/>
            </p:cNvSpPr>
            <p:nvPr/>
          </p:nvSpPr>
          <p:spPr bwMode="auto">
            <a:xfrm>
              <a:off x="10906" y="6396"/>
              <a:ext cx="5165" cy="728"/>
            </a:xfrm>
            <a:prstGeom prst="roundRect">
              <a:avLst>
                <a:gd fmla="val 16667" name="adj"/>
              </a:avLst>
            </a:prstGeom>
            <a:solidFill>
              <a:srgbClr val="98C9D0"/>
            </a:solidFill>
            <a:ln>
              <a:noFill/>
            </a:ln>
          </p:spPr>
          <p:txBody>
            <a:bodyPr anchor="ctr"/>
            <a:lstStyle>
              <a:lvl1pPr>
                <a:defRPr>
                  <a:solidFill>
                    <a:schemeClr val="tx1"/>
                  </a:solidFill>
                  <a:latin typeface="Calibri"/>
                  <a:ea charset="-122" panose="02010600030101010101" pitchFamily="2" typeface="宋体"/>
                </a:defRPr>
              </a:lvl1pPr>
              <a:lvl2pPr indent="-285750" marL="742950">
                <a:defRPr>
                  <a:solidFill>
                    <a:schemeClr val="tx1"/>
                  </a:solidFill>
                  <a:latin typeface="Calibri"/>
                  <a:ea charset="-122" panose="02010600030101010101" pitchFamily="2" typeface="宋体"/>
                </a:defRPr>
              </a:lvl2pPr>
              <a:lvl3pPr indent="-228600" marL="1143000">
                <a:defRPr>
                  <a:solidFill>
                    <a:schemeClr val="tx1"/>
                  </a:solidFill>
                  <a:latin typeface="Calibri"/>
                  <a:ea charset="-122" panose="02010600030101010101" pitchFamily="2" typeface="宋体"/>
                </a:defRPr>
              </a:lvl3pPr>
              <a:lvl4pPr indent="-228600" marL="1600200">
                <a:defRPr>
                  <a:solidFill>
                    <a:schemeClr val="tx1"/>
                  </a:solidFill>
                  <a:latin typeface="Calibri"/>
                  <a:ea charset="-122" panose="02010600030101010101" pitchFamily="2" typeface="宋体"/>
                </a:defRPr>
              </a:lvl4pPr>
              <a:lvl5pPr indent="-228600" marL="2057400">
                <a:defRPr>
                  <a:solidFill>
                    <a:schemeClr val="tx1"/>
                  </a:solidFill>
                  <a:latin typeface="Calibri"/>
                  <a:ea charset="-122" panose="02010600030101010101" pitchFamily="2" typeface="宋体"/>
                </a:defRPr>
              </a:lvl5pPr>
              <a:lvl6pPr eaLnBrk="0" fontAlgn="base" hangingPunct="0" indent="-228600" marL="2514600">
                <a:spcBef>
                  <a:spcPct val="0"/>
                </a:spcBef>
                <a:spcAft>
                  <a:spcPct val="0"/>
                </a:spcAft>
                <a:buFont charset="0" panose="020b0604020202020204" pitchFamily="34" typeface="Arial"/>
                <a:defRPr>
                  <a:solidFill>
                    <a:schemeClr val="tx1"/>
                  </a:solidFill>
                  <a:latin typeface="Calibri"/>
                  <a:ea charset="-122" panose="02010600030101010101" pitchFamily="2" typeface="宋体"/>
                </a:defRPr>
              </a:lvl6pPr>
              <a:lvl7pPr eaLnBrk="0" fontAlgn="base" hangingPunct="0" indent="-228600" marL="2971800">
                <a:spcBef>
                  <a:spcPct val="0"/>
                </a:spcBef>
                <a:spcAft>
                  <a:spcPct val="0"/>
                </a:spcAft>
                <a:buFont charset="0" panose="020b0604020202020204" pitchFamily="34" typeface="Arial"/>
                <a:defRPr>
                  <a:solidFill>
                    <a:schemeClr val="tx1"/>
                  </a:solidFill>
                  <a:latin typeface="Calibri"/>
                  <a:ea charset="-122" panose="02010600030101010101" pitchFamily="2" typeface="宋体"/>
                </a:defRPr>
              </a:lvl7pPr>
              <a:lvl8pPr eaLnBrk="0" fontAlgn="base" hangingPunct="0" indent="-228600" marL="3429000">
                <a:spcBef>
                  <a:spcPct val="0"/>
                </a:spcBef>
                <a:spcAft>
                  <a:spcPct val="0"/>
                </a:spcAft>
                <a:buFont charset="0" panose="020b0604020202020204" pitchFamily="34" typeface="Arial"/>
                <a:defRPr>
                  <a:solidFill>
                    <a:schemeClr val="tx1"/>
                  </a:solidFill>
                  <a:latin typeface="Calibri"/>
                  <a:ea charset="-122" panose="02010600030101010101" pitchFamily="2" typeface="宋体"/>
                </a:defRPr>
              </a:lvl8pPr>
              <a:lvl9pPr eaLnBrk="0" fontAlgn="base" hangingPunct="0" indent="-228600" marL="3886200">
                <a:spcBef>
                  <a:spcPct val="0"/>
                </a:spcBef>
                <a:spcAft>
                  <a:spcPct val="0"/>
                </a:spcAft>
                <a:buFont charset="0" panose="020b0604020202020204" pitchFamily="34" typeface="Arial"/>
                <a:defRPr>
                  <a:solidFill>
                    <a:schemeClr val="tx1"/>
                  </a:solidFill>
                  <a:latin typeface="Calibri"/>
                  <a:ea charset="-122" panose="02010600030101010101" pitchFamily="2" typeface="宋体"/>
                </a:defRPr>
              </a:lvl9pPr>
            </a:lstStyle>
            <a:p>
              <a:pPr algn="ctr" eaLnBrk="1" hangingPunct="1"/>
              <a:endParaRPr altLang="en-US" lang="zh-CN">
                <a:solidFill>
                  <a:srgbClr val="FFFFFF"/>
                </a:solidFill>
              </a:endParaRPr>
            </a:p>
          </p:txBody>
        </p:sp>
        <p:sp>
          <p:nvSpPr>
            <p:cNvPr id="11" name="文本框 12"/>
            <p:cNvSpPr txBox="1">
              <a:spLocks noChangeArrowheads="1"/>
            </p:cNvSpPr>
            <p:nvPr/>
          </p:nvSpPr>
          <p:spPr bwMode="auto">
            <a:xfrm>
              <a:off x="11241" y="6479"/>
              <a:ext cx="4405" cy="52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spAutoFit/>
            </a:bodyPr>
            <a:lstStyle>
              <a:lvl1pPr defTabSz="1216025">
                <a:defRPr>
                  <a:solidFill>
                    <a:schemeClr val="tx1"/>
                  </a:solidFill>
                  <a:latin typeface="Calibri"/>
                  <a:ea charset="-122" panose="02010600030101010101" pitchFamily="2" typeface="宋体"/>
                </a:defRPr>
              </a:lvl1pPr>
              <a:lvl2pPr defTabSz="1216025" indent="-285750" marL="742950">
                <a:defRPr>
                  <a:solidFill>
                    <a:schemeClr val="tx1"/>
                  </a:solidFill>
                  <a:latin typeface="Calibri"/>
                  <a:ea charset="-122" panose="02010600030101010101" pitchFamily="2" typeface="宋体"/>
                </a:defRPr>
              </a:lvl2pPr>
              <a:lvl3pPr defTabSz="1216025" indent="-228600" marL="1143000">
                <a:defRPr>
                  <a:solidFill>
                    <a:schemeClr val="tx1"/>
                  </a:solidFill>
                  <a:latin typeface="Calibri"/>
                  <a:ea charset="-122" panose="02010600030101010101" pitchFamily="2" typeface="宋体"/>
                </a:defRPr>
              </a:lvl3pPr>
              <a:lvl4pPr defTabSz="1216025" indent="-228600" marL="1600200">
                <a:defRPr>
                  <a:solidFill>
                    <a:schemeClr val="tx1"/>
                  </a:solidFill>
                  <a:latin typeface="Calibri"/>
                  <a:ea charset="-122" panose="02010600030101010101" pitchFamily="2" typeface="宋体"/>
                </a:defRPr>
              </a:lvl4pPr>
              <a:lvl5pPr defTabSz="1216025" indent="-228600" marL="2057400">
                <a:defRPr>
                  <a:solidFill>
                    <a:schemeClr val="tx1"/>
                  </a:solidFill>
                  <a:latin typeface="Calibri"/>
                  <a:ea charset="-122" panose="02010600030101010101" pitchFamily="2" typeface="宋体"/>
                </a:defRPr>
              </a:lvl5pPr>
              <a:lvl6pPr defTabSz="1216025" eaLnBrk="0" fontAlgn="base" hangingPunct="0" indent="-228600" marL="2514600">
                <a:spcBef>
                  <a:spcPct val="0"/>
                </a:spcBef>
                <a:spcAft>
                  <a:spcPct val="0"/>
                </a:spcAft>
                <a:buFont charset="0" panose="020b0604020202020204" pitchFamily="34" typeface="Arial"/>
                <a:defRPr>
                  <a:solidFill>
                    <a:schemeClr val="tx1"/>
                  </a:solidFill>
                  <a:latin typeface="Calibri"/>
                  <a:ea charset="-122" panose="02010600030101010101" pitchFamily="2" typeface="宋体"/>
                </a:defRPr>
              </a:lvl6pPr>
              <a:lvl7pPr defTabSz="1216025" eaLnBrk="0" fontAlgn="base" hangingPunct="0" indent="-228600" marL="2971800">
                <a:spcBef>
                  <a:spcPct val="0"/>
                </a:spcBef>
                <a:spcAft>
                  <a:spcPct val="0"/>
                </a:spcAft>
                <a:buFont charset="0" panose="020b0604020202020204" pitchFamily="34" typeface="Arial"/>
                <a:defRPr>
                  <a:solidFill>
                    <a:schemeClr val="tx1"/>
                  </a:solidFill>
                  <a:latin typeface="Calibri"/>
                  <a:ea charset="-122" panose="02010600030101010101" pitchFamily="2" typeface="宋体"/>
                </a:defRPr>
              </a:lvl7pPr>
              <a:lvl8pPr defTabSz="1216025" eaLnBrk="0" fontAlgn="base" hangingPunct="0" indent="-228600" marL="3429000">
                <a:spcBef>
                  <a:spcPct val="0"/>
                </a:spcBef>
                <a:spcAft>
                  <a:spcPct val="0"/>
                </a:spcAft>
                <a:buFont charset="0" panose="020b0604020202020204" pitchFamily="34" typeface="Arial"/>
                <a:defRPr>
                  <a:solidFill>
                    <a:schemeClr val="tx1"/>
                  </a:solidFill>
                  <a:latin typeface="Calibri"/>
                  <a:ea charset="-122" panose="02010600030101010101" pitchFamily="2" typeface="宋体"/>
                </a:defRPr>
              </a:lvl8pPr>
              <a:lvl9pPr defTabSz="1216025" eaLnBrk="0" fontAlgn="base" hangingPunct="0" indent="-228600" marL="3886200">
                <a:spcBef>
                  <a:spcPct val="0"/>
                </a:spcBef>
                <a:spcAft>
                  <a:spcPct val="0"/>
                </a:spcAft>
                <a:buFont charset="0" panose="020b0604020202020204" pitchFamily="34" typeface="Arial"/>
                <a:defRPr>
                  <a:solidFill>
                    <a:schemeClr val="tx1"/>
                  </a:solidFill>
                  <a:latin typeface="Calibri"/>
                  <a:ea charset="-122" panose="02010600030101010101" pitchFamily="2" typeface="宋体"/>
                </a:defRPr>
              </a:lvl9pPr>
            </a:lstStyle>
            <a:p>
              <a:pPr algn="ctr" eaLnBrk="1" hangingPunct="1">
                <a:spcBef>
                  <a:spcPct val="20000"/>
                </a:spcBef>
              </a:pPr>
              <a:r>
                <a:rPr altLang="en-US" b="1" lang="zh-CN" sz="1600">
                  <a:solidFill>
                    <a:schemeClr val="bg1"/>
                  </a:solidFill>
                  <a:latin charset="0" panose="020b0604020202020204" pitchFamily="34" typeface="Arial"/>
                  <a:ea charset="-122" panose="020b0503020204020204" typeface="微软雅黑"/>
                  <a:sym charset="0" panose="020b0604020202020204" pitchFamily="34" typeface="Arial"/>
                </a:rPr>
                <a:t>单击编辑标题</a:t>
              </a:r>
            </a:p>
          </p:txBody>
        </p:sp>
      </p:grpSp>
      <p:pic>
        <p:nvPicPr>
          <p:cNvPr id="34" name="图片 33"/>
          <p:cNvPicPr>
            <a:picLocks noChangeAspect="1"/>
          </p:cNvPicPr>
          <p:nvPr/>
        </p:nvPicPr>
        <p:blipFill>
          <a:blip r:embed="rId2"/>
          <a:stretch>
            <a:fillRect/>
          </a:stretch>
        </p:blipFill>
        <p:spPr>
          <a:xfrm>
            <a:off x="532130" y="1270000"/>
            <a:ext cx="5597525" cy="3732530"/>
          </a:xfrm>
          <a:prstGeom prst="rect">
            <a:avLst/>
          </a:prstGeom>
        </p:spPr>
      </p:pic>
    </p:spTree>
  </p:cSld>
  <p:clrMapOvr>
    <a:masterClrMapping/>
  </p:clrMapOvr>
  <p:transition>
    <p:randomBar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0" presetSubtype="0">
                                  <p:stCondLst>
                                    <p:cond delay="0"/>
                                  </p:stCondLst>
                                  <p:childTnLst>
                                    <p:set>
                                      <p:cBhvr>
                                        <p:cTn dur="1" fill="hold" id="6">
                                          <p:stCondLst>
                                            <p:cond delay="0"/>
                                          </p:stCondLst>
                                        </p:cTn>
                                        <p:tgtEl>
                                          <p:spTgt spid="34"/>
                                        </p:tgtEl>
                                        <p:attrNameLst>
                                          <p:attrName>style.visibility</p:attrName>
                                        </p:attrNameLst>
                                      </p:cBhvr>
                                      <p:to>
                                        <p:strVal val="visible"/>
                                      </p:to>
                                    </p:set>
                                    <p:animEffect filter="wedge" transition="in">
                                      <p:cBhvr>
                                        <p:cTn dur="2000" id="7"/>
                                        <p:tgtEl>
                                          <p:spTgt spid="34"/>
                                        </p:tgtEl>
                                      </p:cBhvr>
                                    </p:animEffect>
                                  </p:childTnLst>
                                </p:cTn>
                              </p:par>
                            </p:childTnLst>
                          </p:cTn>
                        </p:par>
                        <p:par>
                          <p:cTn fill="hold" id="8" nodeType="afterGroup">
                            <p:stCondLst>
                              <p:cond delay="2000"/>
                            </p:stCondLst>
                            <p:childTnLst>
                              <p:par>
                                <p:cTn fill="hold" id="9" nodeType="afterEffect" presetClass="entr" presetID="42" presetSubtype="0">
                                  <p:stCondLst>
                                    <p:cond delay="0"/>
                                  </p:stCondLst>
                                  <p:childTnLst>
                                    <p:set>
                                      <p:cBhvr>
                                        <p:cTn dur="1" fill="hold" id="10">
                                          <p:stCondLst>
                                            <p:cond delay="0"/>
                                          </p:stCondLst>
                                        </p:cTn>
                                        <p:tgtEl>
                                          <p:spTgt spid="33"/>
                                        </p:tgtEl>
                                        <p:attrNameLst>
                                          <p:attrName>style.visibility</p:attrName>
                                        </p:attrNameLst>
                                      </p:cBhvr>
                                      <p:to>
                                        <p:strVal val="visible"/>
                                      </p:to>
                                    </p:set>
                                    <p:animEffect filter="fade" transition="in">
                                      <p:cBhvr>
                                        <p:cTn dur="1000" id="11"/>
                                        <p:tgtEl>
                                          <p:spTgt spid="33"/>
                                        </p:tgtEl>
                                      </p:cBhvr>
                                    </p:animEffect>
                                    <p:anim calcmode="lin" valueType="num">
                                      <p:cBhvr>
                                        <p:cTn dur="1000" fill="hold" id="12"/>
                                        <p:tgtEl>
                                          <p:spTgt spid="33"/>
                                        </p:tgtEl>
                                        <p:attrNameLst>
                                          <p:attrName>ppt_x</p:attrName>
                                        </p:attrNameLst>
                                      </p:cBhvr>
                                      <p:tavLst>
                                        <p:tav tm="0">
                                          <p:val>
                                            <p:strVal val="#ppt_x"/>
                                          </p:val>
                                        </p:tav>
                                        <p:tav tm="100000">
                                          <p:val>
                                            <p:strVal val="#ppt_x"/>
                                          </p:val>
                                        </p:tav>
                                      </p:tavLst>
                                    </p:anim>
                                    <p:anim calcmode="lin" valueType="num">
                                      <p:cBhvr>
                                        <p:cTn dur="1000" fill="hold" id="13"/>
                                        <p:tgtEl>
                                          <p:spTgt spid="33"/>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7" name="组合 6"/>
          <p:cNvGrpSpPr/>
          <p:nvPr/>
        </p:nvGrpSpPr>
        <p:grpSpPr>
          <a:xfrm flipH="1">
            <a:off x="191135" y="247650"/>
            <a:ext cx="7717155" cy="2592705"/>
            <a:chOff x="6599" y="434"/>
            <a:chExt cx="12153" cy="4083"/>
          </a:xfrm>
        </p:grpSpPr>
        <p:grpSp>
          <p:nvGrpSpPr>
            <p:cNvPr id="10" name="组合 9"/>
            <p:cNvGrpSpPr/>
            <p:nvPr/>
          </p:nvGrpSpPr>
          <p:grpSpPr>
            <a:xfrm>
              <a:off x="6599" y="435"/>
              <a:ext cx="12152" cy="4082"/>
              <a:chOff x="6578" y="580"/>
              <a:chExt cx="12152" cy="4082"/>
            </a:xfrm>
          </p:grpSpPr>
          <p:sp>
            <p:nvSpPr>
              <p:cNvPr id="8" name="椭圆 7"/>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9" name="直接连接符 8"/>
              <p:cNvCxnSpPr>
                <a:stCxn id="8"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椭圆 15"/>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0" name="组合 19"/>
            <p:cNvGrpSpPr/>
            <p:nvPr/>
          </p:nvGrpSpPr>
          <p:grpSpPr>
            <a:xfrm>
              <a:off x="17054" y="434"/>
              <a:ext cx="1698" cy="1610"/>
              <a:chOff x="17054" y="434"/>
              <a:chExt cx="1698" cy="1610"/>
            </a:xfrm>
          </p:grpSpPr>
          <p:sp>
            <p:nvSpPr>
              <p:cNvPr id="17" name="矩形 16"/>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矩形 18"/>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27" name="直接连接符 26"/>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grpSp>
        <p:nvGrpSpPr>
          <p:cNvPr id="18" name="组合 17"/>
          <p:cNvGrpSpPr/>
          <p:nvPr/>
        </p:nvGrpSpPr>
        <p:grpSpPr>
          <a:xfrm flipV="1">
            <a:off x="3876675" y="3897630"/>
            <a:ext cx="7717155" cy="2592705"/>
            <a:chOff x="6599" y="434"/>
            <a:chExt cx="12153" cy="4083"/>
          </a:xfrm>
        </p:grpSpPr>
        <p:grpSp>
          <p:nvGrpSpPr>
            <p:cNvPr id="21" name="组合 20"/>
            <p:cNvGrpSpPr/>
            <p:nvPr/>
          </p:nvGrpSpPr>
          <p:grpSpPr>
            <a:xfrm>
              <a:off x="6599" y="435"/>
              <a:ext cx="12152" cy="4082"/>
              <a:chOff x="6578" y="580"/>
              <a:chExt cx="12152" cy="4082"/>
            </a:xfrm>
          </p:grpSpPr>
          <p:sp>
            <p:nvSpPr>
              <p:cNvPr id="22" name="椭圆 21"/>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3" name="直接连接符 22"/>
              <p:cNvCxnSpPr>
                <a:stCxn id="22"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5" name="椭圆 24"/>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6" name="组合 25"/>
            <p:cNvGrpSpPr/>
            <p:nvPr/>
          </p:nvGrpSpPr>
          <p:grpSpPr>
            <a:xfrm>
              <a:off x="17054" y="434"/>
              <a:ext cx="1698" cy="1610"/>
              <a:chOff x="17054" y="434"/>
              <a:chExt cx="1698" cy="1610"/>
            </a:xfrm>
          </p:grpSpPr>
          <p:sp>
            <p:nvSpPr>
              <p:cNvPr id="28" name="矩形 27"/>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矩形 29"/>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31" name="直接连接符 30"/>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
        <p:nvSpPr>
          <p:cNvPr id="4" name="_14"/>
          <p:cNvSpPr txBox="1">
            <a:spLocks noChangeArrowheads="1"/>
          </p:cNvSpPr>
          <p:nvPr/>
        </p:nvSpPr>
        <p:spPr bwMode="auto">
          <a:xfrm>
            <a:off x="247821" y="6010610"/>
            <a:ext cx="3452470" cy="842576"/>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91440" numCol="1" rIns="91440" tIns="45720" vert="horz" wrap="square"/>
          <a:lstStyle>
            <a:lvl1pPr algn="l" fontAlgn="base" rtl="0">
              <a:spcBef>
                <a:spcPct val="0"/>
              </a:spcBef>
              <a:spcAft>
                <a:spcPct val="0"/>
              </a:spcAft>
              <a:defRPr sz="2400">
                <a:solidFill>
                  <a:schemeClr val="accent2"/>
                </a:solidFill>
                <a:latin typeface="+mj-lt"/>
                <a:ea typeface="+mj-ea"/>
                <a:cs typeface="+mj-cs"/>
              </a:defRPr>
            </a:lvl1pPr>
            <a:lvl2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2pPr>
            <a:lvl3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3pPr>
            <a:lvl4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4pPr>
            <a:lvl5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5pPr>
            <a:lvl6pPr algn="l" fontAlgn="base" marL="457200" rtl="0">
              <a:spcBef>
                <a:spcPct val="0"/>
              </a:spcBef>
              <a:spcAft>
                <a:spcPct val="0"/>
              </a:spcAft>
              <a:defRPr sz="2400">
                <a:solidFill>
                  <a:schemeClr val="tx2"/>
                </a:solidFill>
                <a:latin charset="0" panose="020b0604020202020204" pitchFamily="34" typeface="Arial"/>
                <a:ea charset="-122" panose="020b0503020204020204" typeface="微软雅黑"/>
              </a:defRPr>
            </a:lvl6pPr>
            <a:lvl7pPr algn="l" fontAlgn="base" marL="914400" rtl="0">
              <a:spcBef>
                <a:spcPct val="0"/>
              </a:spcBef>
              <a:spcAft>
                <a:spcPct val="0"/>
              </a:spcAft>
              <a:defRPr sz="2400">
                <a:solidFill>
                  <a:schemeClr val="tx2"/>
                </a:solidFill>
                <a:latin charset="0" panose="020b0604020202020204" pitchFamily="34" typeface="Arial"/>
                <a:ea charset="-122" panose="020b0503020204020204" typeface="微软雅黑"/>
              </a:defRPr>
            </a:lvl7pPr>
            <a:lvl8pPr algn="l" fontAlgn="base" marL="1371600" rtl="0">
              <a:spcBef>
                <a:spcPct val="0"/>
              </a:spcBef>
              <a:spcAft>
                <a:spcPct val="0"/>
              </a:spcAft>
              <a:defRPr sz="2400">
                <a:solidFill>
                  <a:schemeClr val="tx2"/>
                </a:solidFill>
                <a:latin charset="0" panose="020b0604020202020204" pitchFamily="34" typeface="Arial"/>
                <a:ea charset="-122" panose="020b0503020204020204" typeface="微软雅黑"/>
              </a:defRPr>
            </a:lvl8pPr>
            <a:lvl9pPr algn="l" fontAlgn="base" marL="1828800" rtl="0">
              <a:spcBef>
                <a:spcPct val="0"/>
              </a:spcBef>
              <a:spcAft>
                <a:spcPct val="0"/>
              </a:spcAft>
              <a:defRPr sz="2400">
                <a:solidFill>
                  <a:schemeClr val="tx2"/>
                </a:solidFill>
                <a:latin charset="0" panose="020b0604020202020204" pitchFamily="34" typeface="Arial"/>
                <a:ea charset="-122" panose="020b0503020204020204" typeface="微软雅黑"/>
              </a:defRPr>
            </a:lvl9pPr>
          </a:lstStyle>
          <a:p>
            <a:pPr algn="ctr"/>
            <a:r>
              <a:rPr lang="en-US" spc="600">
                <a:solidFill>
                  <a:srgbClr val="98C9D0"/>
                </a:solidFill>
                <a:latin charset="-122" panose="020b0503020204020204" typeface="微软雅黑"/>
                <a:ea charset="-122" panose="020b0503020204020204" typeface="微软雅黑"/>
              </a:rPr>
              <a:t>PART/02</a:t>
            </a:r>
          </a:p>
        </p:txBody>
      </p:sp>
      <p:grpSp>
        <p:nvGrpSpPr>
          <p:cNvPr id="5" name="组合 4"/>
          <p:cNvGrpSpPr/>
          <p:nvPr/>
        </p:nvGrpSpPr>
        <p:grpSpPr>
          <a:xfrm>
            <a:off x="1888687" y="1595756"/>
            <a:ext cx="8573642" cy="1700211"/>
            <a:chOff x="1575632" y="2228851"/>
            <a:chExt cx="8573642" cy="1700211"/>
          </a:xfrm>
        </p:grpSpPr>
        <p:sp>
          <p:nvSpPr>
            <p:cNvPr id="6" name="MH_Other_1"/>
            <p:cNvSpPr/>
            <p:nvPr>
              <p:custDataLst>
                <p:tags r:id="rId2"/>
              </p:custDataLst>
            </p:nvPr>
          </p:nvSpPr>
          <p:spPr>
            <a:xfrm rot="21556260">
              <a:off x="1575632" y="3040465"/>
              <a:ext cx="1645224" cy="373915"/>
            </a:xfrm>
            <a:prstGeom prst="rect">
              <a:avLst/>
            </a:prstGeom>
            <a:solidFill>
              <a:srgbClr val="DAEBEE"/>
            </a:solidFill>
            <a:ln algn="ctr" cap="flat" cmpd="sng" w="25400">
              <a:noFill/>
              <a:prstDash val="solid"/>
            </a:ln>
            <a:effectLst/>
          </p:spPr>
          <p:txBody>
            <a:bodyPr anchor="ctr"/>
            <a:lstStyle/>
            <a:p>
              <a:pPr algn="ctr">
                <a:defRPr/>
              </a:pPr>
              <a:endParaRPr altLang="en-US" kern="0" lang="zh-CN" sz="1200">
                <a:solidFill>
                  <a:sysClr lastClr="FFFFFF" val="window"/>
                </a:solidFill>
                <a:cs typeface="+mn-ea"/>
                <a:sym typeface="+mn-lt"/>
              </a:endParaRPr>
            </a:p>
          </p:txBody>
        </p:sp>
        <p:sp>
          <p:nvSpPr>
            <p:cNvPr id="2" name="MH_Other_2"/>
            <p:cNvSpPr/>
            <p:nvPr>
              <p:custDataLst>
                <p:tags r:id="rId3"/>
              </p:custDataLst>
            </p:nvPr>
          </p:nvSpPr>
          <p:spPr>
            <a:xfrm rot="1355877">
              <a:off x="3025102" y="2281639"/>
              <a:ext cx="1645224" cy="1647423"/>
            </a:xfrm>
            <a:prstGeom prst="ellipse">
              <a:avLst/>
            </a:prstGeom>
            <a:solidFill>
              <a:srgbClr val="98C9D0"/>
            </a:solidFill>
            <a:ln algn="ctr" cap="flat" cmpd="sng" w="6350">
              <a:noFill/>
              <a:prstDash val="solid"/>
            </a:ln>
            <a:effectLst/>
          </p:spPr>
          <p:txBody>
            <a:bodyPr anchor="ctr"/>
            <a:lstStyle/>
            <a:p>
              <a:pPr algn="ctr">
                <a:defRPr/>
              </a:pPr>
              <a:endParaRPr altLang="en-US" kern="0" lang="zh-CN" sz="1200">
                <a:solidFill>
                  <a:sysClr lastClr="FFFFFF" val="window"/>
                </a:solidFill>
                <a:cs typeface="+mn-ea"/>
                <a:sym typeface="+mn-lt"/>
              </a:endParaRPr>
            </a:p>
          </p:txBody>
        </p:sp>
        <p:sp>
          <p:nvSpPr>
            <p:cNvPr id="3" name="MH_Other_3"/>
            <p:cNvSpPr/>
            <p:nvPr>
              <p:custDataLst>
                <p:tags r:id="rId4"/>
              </p:custDataLst>
            </p:nvPr>
          </p:nvSpPr>
          <p:spPr>
            <a:xfrm rot="21404580">
              <a:off x="3319836" y="2527981"/>
              <a:ext cx="1198726" cy="1196527"/>
            </a:xfrm>
            <a:prstGeom prst="ellipse">
              <a:avLst/>
            </a:prstGeom>
            <a:solidFill>
              <a:srgbClr val="FFFFFF"/>
            </a:solidFill>
            <a:ln algn="ctr" cap="flat" cmpd="sng" w="25400">
              <a:noFill/>
              <a:prstDash val="solid"/>
            </a:ln>
            <a:effectLst/>
          </p:spPr>
          <p:txBody>
            <a:bodyPr anchor="ctr" bIns="0" lIns="0" rIns="108000" tIns="0"/>
            <a:lstStyle/>
            <a:p>
              <a:pPr>
                <a:defRPr/>
              </a:pPr>
              <a:r>
                <a:rPr altLang="zh-CN" kern="0" lang="en-US" sz="3600">
                  <a:solidFill>
                    <a:schemeClr val="tx1">
                      <a:lumMod val="50000"/>
                      <a:lumOff val="50000"/>
                    </a:schemeClr>
                  </a:solidFill>
                  <a:cs typeface="+mn-ea"/>
                  <a:sym typeface="+mn-lt"/>
                </a:rPr>
                <a:t>A</a:t>
              </a:r>
            </a:p>
          </p:txBody>
        </p:sp>
        <p:sp>
          <p:nvSpPr>
            <p:cNvPr id="11" name="MH_Other_4"/>
            <p:cNvSpPr/>
            <p:nvPr>
              <p:custDataLst>
                <p:tags r:id="rId5"/>
              </p:custDataLst>
            </p:nvPr>
          </p:nvSpPr>
          <p:spPr>
            <a:xfrm rot="21556260">
              <a:off x="3992882" y="2967881"/>
              <a:ext cx="1647423" cy="376113"/>
            </a:xfrm>
            <a:prstGeom prst="rect">
              <a:avLst/>
            </a:prstGeom>
            <a:solidFill>
              <a:srgbClr val="DAEBEE"/>
            </a:solidFill>
            <a:ln algn="ctr" cap="flat" cmpd="sng" w="25400">
              <a:noFill/>
              <a:prstDash val="solid"/>
            </a:ln>
            <a:effectLst/>
          </p:spPr>
          <p:txBody>
            <a:bodyPr anchor="ctr"/>
            <a:lstStyle/>
            <a:p>
              <a:pPr algn="ctr">
                <a:defRPr/>
              </a:pPr>
              <a:endParaRPr altLang="en-US" kern="0" lang="zh-CN" sz="1200">
                <a:solidFill>
                  <a:sysClr lastClr="FFFFFF" val="window"/>
                </a:solidFill>
                <a:cs typeface="+mn-ea"/>
                <a:sym typeface="+mn-lt"/>
              </a:endParaRPr>
            </a:p>
          </p:txBody>
        </p:sp>
        <p:sp>
          <p:nvSpPr>
            <p:cNvPr id="12" name="MH_Other_5"/>
            <p:cNvSpPr/>
            <p:nvPr>
              <p:custDataLst>
                <p:tags r:id="rId6"/>
              </p:custDataLst>
            </p:nvPr>
          </p:nvSpPr>
          <p:spPr>
            <a:xfrm rot="1355877">
              <a:off x="5072833" y="2228851"/>
              <a:ext cx="1645224" cy="1647423"/>
            </a:xfrm>
            <a:prstGeom prst="ellipse">
              <a:avLst/>
            </a:prstGeom>
            <a:solidFill>
              <a:srgbClr val="98C9D0"/>
            </a:solidFill>
            <a:ln algn="ctr" cap="flat" cmpd="sng" w="6350">
              <a:noFill/>
              <a:prstDash val="solid"/>
            </a:ln>
            <a:effectLst/>
          </p:spPr>
          <p:txBody>
            <a:bodyPr anchor="ctr"/>
            <a:lstStyle/>
            <a:p>
              <a:pPr algn="ctr">
                <a:defRPr/>
              </a:pPr>
              <a:endParaRPr altLang="en-US" kern="0" lang="zh-CN" sz="1200">
                <a:solidFill>
                  <a:sysClr lastClr="FFFFFF" val="window"/>
                </a:solidFill>
                <a:cs typeface="+mn-ea"/>
                <a:sym typeface="+mn-lt"/>
              </a:endParaRPr>
            </a:p>
          </p:txBody>
        </p:sp>
        <p:sp>
          <p:nvSpPr>
            <p:cNvPr id="13" name="MH_Other_6"/>
            <p:cNvSpPr/>
            <p:nvPr>
              <p:custDataLst>
                <p:tags r:id="rId7"/>
              </p:custDataLst>
            </p:nvPr>
          </p:nvSpPr>
          <p:spPr>
            <a:xfrm>
              <a:off x="5367566" y="2475195"/>
              <a:ext cx="1198727" cy="1198726"/>
            </a:xfrm>
            <a:prstGeom prst="ellipse">
              <a:avLst/>
            </a:prstGeom>
            <a:solidFill>
              <a:srgbClr val="FFFFFF"/>
            </a:solidFill>
            <a:ln algn="ctr" cap="flat" cmpd="sng" w="25400">
              <a:noFill/>
              <a:prstDash val="solid"/>
            </a:ln>
            <a:effectLst/>
          </p:spPr>
          <p:txBody>
            <a:bodyPr anchor="ctr" bIns="0" lIns="0" rIns="108000" tIns="0"/>
            <a:lstStyle/>
            <a:p>
              <a:pPr>
                <a:defRPr/>
              </a:pPr>
              <a:r>
                <a:rPr altLang="zh-CN" kern="0" lang="en-US" sz="3600">
                  <a:solidFill>
                    <a:schemeClr val="accent3"/>
                  </a:solidFill>
                  <a:cs typeface="+mn-ea"/>
                  <a:sym typeface="+mn-lt"/>
                </a:rPr>
                <a:t>B</a:t>
              </a:r>
            </a:p>
          </p:txBody>
        </p:sp>
        <p:sp>
          <p:nvSpPr>
            <p:cNvPr id="14" name="MH_Other_7"/>
            <p:cNvSpPr/>
            <p:nvPr>
              <p:custDataLst>
                <p:tags r:id="rId8"/>
              </p:custDataLst>
            </p:nvPr>
          </p:nvSpPr>
          <p:spPr>
            <a:xfrm rot="21556260">
              <a:off x="6040612" y="2917293"/>
              <a:ext cx="1647424" cy="373915"/>
            </a:xfrm>
            <a:prstGeom prst="rect">
              <a:avLst/>
            </a:prstGeom>
            <a:solidFill>
              <a:srgbClr val="DAEBEE"/>
            </a:solidFill>
            <a:ln algn="ctr" cap="flat" cmpd="sng" w="25400">
              <a:noFill/>
              <a:prstDash val="solid"/>
            </a:ln>
            <a:effectLst/>
          </p:spPr>
          <p:txBody>
            <a:bodyPr anchor="ctr"/>
            <a:lstStyle/>
            <a:p>
              <a:pPr algn="ctr">
                <a:defRPr/>
              </a:pPr>
              <a:endParaRPr altLang="en-US" kern="0" lang="zh-CN" sz="1200">
                <a:solidFill>
                  <a:sysClr lastClr="FFFFFF" val="window"/>
                </a:solidFill>
                <a:cs typeface="+mn-ea"/>
                <a:sym typeface="+mn-lt"/>
              </a:endParaRPr>
            </a:p>
          </p:txBody>
        </p:sp>
        <p:sp>
          <p:nvSpPr>
            <p:cNvPr id="33" name="MH_Other_8"/>
            <p:cNvSpPr/>
            <p:nvPr>
              <p:custDataLst>
                <p:tags r:id="rId9"/>
              </p:custDataLst>
            </p:nvPr>
          </p:nvSpPr>
          <p:spPr>
            <a:xfrm rot="1355877">
              <a:off x="7239341" y="2281638"/>
              <a:ext cx="1647423" cy="1645224"/>
            </a:xfrm>
            <a:prstGeom prst="ellipse">
              <a:avLst/>
            </a:prstGeom>
            <a:solidFill>
              <a:srgbClr val="98C9D0"/>
            </a:solidFill>
            <a:ln algn="ctr" cap="flat" cmpd="sng" w="6350">
              <a:noFill/>
              <a:prstDash val="solid"/>
            </a:ln>
            <a:effectLst/>
          </p:spPr>
          <p:txBody>
            <a:bodyPr anchor="ctr"/>
            <a:lstStyle/>
            <a:p>
              <a:pPr algn="ctr">
                <a:defRPr/>
              </a:pPr>
              <a:endParaRPr altLang="en-US" kern="0" lang="zh-CN" sz="1200">
                <a:solidFill>
                  <a:sysClr lastClr="FFFFFF" val="window"/>
                </a:solidFill>
                <a:cs typeface="+mn-ea"/>
                <a:sym typeface="+mn-lt"/>
              </a:endParaRPr>
            </a:p>
          </p:txBody>
        </p:sp>
        <p:sp>
          <p:nvSpPr>
            <p:cNvPr id="34" name="MH_Other_9"/>
            <p:cNvSpPr/>
            <p:nvPr>
              <p:custDataLst>
                <p:tags r:id="rId10"/>
              </p:custDataLst>
            </p:nvPr>
          </p:nvSpPr>
          <p:spPr>
            <a:xfrm>
              <a:off x="7536271" y="2525781"/>
              <a:ext cx="1196527" cy="1198727"/>
            </a:xfrm>
            <a:prstGeom prst="ellipse">
              <a:avLst/>
            </a:prstGeom>
            <a:solidFill>
              <a:srgbClr val="FFFFFF"/>
            </a:solidFill>
            <a:ln algn="ctr" cap="flat" cmpd="sng" w="25400">
              <a:noFill/>
              <a:prstDash val="solid"/>
            </a:ln>
            <a:effectLst/>
          </p:spPr>
          <p:txBody>
            <a:bodyPr anchor="ctr" bIns="0" lIns="0" rIns="108000" tIns="0"/>
            <a:lstStyle/>
            <a:p>
              <a:pPr>
                <a:defRPr/>
              </a:pPr>
              <a:r>
                <a:rPr altLang="zh-CN" kern="0" lang="en-US" sz="3600">
                  <a:solidFill>
                    <a:schemeClr val="tx1">
                      <a:lumMod val="50000"/>
                      <a:lumOff val="50000"/>
                    </a:schemeClr>
                  </a:solidFill>
                  <a:cs typeface="+mn-ea"/>
                  <a:sym typeface="+mn-lt"/>
                </a:rPr>
                <a:t>C</a:t>
              </a:r>
            </a:p>
          </p:txBody>
        </p:sp>
        <p:sp>
          <p:nvSpPr>
            <p:cNvPr id="35" name="MH_Other_10"/>
            <p:cNvSpPr/>
            <p:nvPr>
              <p:custDataLst>
                <p:tags r:id="rId11"/>
              </p:custDataLst>
            </p:nvPr>
          </p:nvSpPr>
          <p:spPr>
            <a:xfrm rot="21584426">
              <a:off x="8213716" y="2719337"/>
              <a:ext cx="1935558" cy="774223"/>
            </a:xfrm>
            <a:prstGeom prst="rightArrow">
              <a:avLst/>
            </a:prstGeom>
            <a:solidFill>
              <a:srgbClr val="DAEBEE"/>
            </a:solidFill>
            <a:ln algn="ctr" cap="flat" cmpd="sng" w="25400">
              <a:noFill/>
              <a:prstDash val="solid"/>
            </a:ln>
            <a:effectLst/>
          </p:spPr>
          <p:txBody>
            <a:bodyPr anchor="ctr"/>
            <a:lstStyle/>
            <a:p>
              <a:pPr algn="ctr">
                <a:defRPr/>
              </a:pPr>
              <a:endParaRPr altLang="en-US" kern="0" lang="zh-CN" sz="1200">
                <a:solidFill>
                  <a:sysClr lastClr="FFFFFF" val="window"/>
                </a:solidFill>
                <a:cs typeface="+mn-ea"/>
                <a:sym typeface="+mn-lt"/>
              </a:endParaRPr>
            </a:p>
          </p:txBody>
        </p:sp>
      </p:grpSp>
      <p:sp>
        <p:nvSpPr>
          <p:cNvPr id="36" name="Subtitle 2"/>
          <p:cNvSpPr txBox="1"/>
          <p:nvPr/>
        </p:nvSpPr>
        <p:spPr bwMode="auto">
          <a:xfrm>
            <a:off x="1251097" y="3953564"/>
            <a:ext cx="2750331" cy="5839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72497" lIns="144993" rIns="144993" tIns="72497" wrap="square">
            <a:spAutoFit/>
          </a:bodyPr>
          <a:lstStyle>
            <a:lvl1pPr defTabSz="1087120">
              <a:spcBef>
                <a:spcPct val="20000"/>
              </a:spcBef>
              <a:buChar char="•"/>
              <a:defRPr sz="3200">
                <a:solidFill>
                  <a:schemeClr val="tx1"/>
                </a:solidFill>
                <a:latin charset="0" panose="020b0604020202020204" pitchFamily="34" typeface="Arial"/>
                <a:ea charset="-122" panose="02010600030101010101" pitchFamily="2" typeface="宋体"/>
              </a:defRPr>
            </a:lvl1pPr>
            <a:lvl2pPr defTabSz="1087120" indent="-285750" marL="1087755">
              <a:spcBef>
                <a:spcPct val="20000"/>
              </a:spcBef>
              <a:buChar char="–"/>
              <a:defRPr sz="2800">
                <a:solidFill>
                  <a:schemeClr val="tx1"/>
                </a:solidFill>
                <a:latin charset="0" panose="020b0604020202020204" pitchFamily="34" typeface="Arial"/>
                <a:ea charset="-122" panose="02010600030101010101" pitchFamily="2" typeface="宋体"/>
              </a:defRPr>
            </a:lvl2pPr>
            <a:lvl3pPr defTabSz="1087120" indent="-228600" marL="2174875">
              <a:spcBef>
                <a:spcPct val="20000"/>
              </a:spcBef>
              <a:buChar char="•"/>
              <a:defRPr sz="2400">
                <a:solidFill>
                  <a:schemeClr val="tx1"/>
                </a:solidFill>
                <a:latin charset="0" panose="020b0604020202020204" pitchFamily="34" typeface="Arial"/>
                <a:ea charset="-122" panose="02010600030101010101" pitchFamily="2" typeface="宋体"/>
              </a:defRPr>
            </a:lvl3pPr>
            <a:lvl4pPr defTabSz="1087120" indent="-228600" marL="3262630">
              <a:spcBef>
                <a:spcPct val="20000"/>
              </a:spcBef>
              <a:buChar char="–"/>
              <a:defRPr sz="2000">
                <a:solidFill>
                  <a:schemeClr val="tx1"/>
                </a:solidFill>
                <a:latin charset="0" panose="020b0604020202020204" pitchFamily="34" typeface="Arial"/>
                <a:ea charset="-122" panose="02010600030101010101" pitchFamily="2" typeface="宋体"/>
              </a:defRPr>
            </a:lvl4pPr>
            <a:lvl5pPr defTabSz="1087120" indent="-228600" marL="4349750">
              <a:spcBef>
                <a:spcPct val="20000"/>
              </a:spcBef>
              <a:buChar char="»"/>
              <a:defRPr sz="2000">
                <a:solidFill>
                  <a:schemeClr val="tx1"/>
                </a:solidFill>
                <a:latin charset="0" panose="020b0604020202020204" pitchFamily="34" typeface="Arial"/>
                <a:ea charset="-122" panose="02010600030101010101" pitchFamily="2" typeface="宋体"/>
              </a:defRPr>
            </a:lvl5pPr>
            <a:lvl6pPr defTabSz="1087120" eaLnBrk="0" fontAlgn="base" hangingPunct="0" indent="-228600" marL="48069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defTabSz="1087120" eaLnBrk="0" fontAlgn="base" hangingPunct="0" indent="-228600" marL="52641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defTabSz="1087120" eaLnBrk="0" fontAlgn="base" hangingPunct="0" indent="-228600" marL="57213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defTabSz="1087120" eaLnBrk="0" fontAlgn="base" hangingPunct="0" indent="-228600" marL="61785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algn="ctr" eaLnBrk="1" hangingPunct="1">
              <a:lnSpc>
                <a:spcPct val="120000"/>
              </a:lnSpc>
              <a:buFontTx/>
              <a:buNone/>
            </a:pPr>
            <a:r>
              <a:rPr altLang="en-US" b="1" lang="zh-CN" sz="2400">
                <a:solidFill>
                  <a:schemeClr val="tx1">
                    <a:lumMod val="75000"/>
                    <a:lumOff val="25000"/>
                  </a:schemeClr>
                </a:solidFill>
                <a:latin charset="-122" panose="020b0503020204020204" typeface="微软雅黑"/>
                <a:ea charset="-122" panose="020b0503020204020204" typeface="微软雅黑"/>
                <a:cs charset="-122" typeface="Lantinghei SC Demibold"/>
                <a:sym charset="0" typeface="时尚中黑简体"/>
              </a:rPr>
              <a:t>输入你的标题</a:t>
            </a:r>
          </a:p>
        </p:txBody>
      </p:sp>
      <p:sp>
        <p:nvSpPr>
          <p:cNvPr id="37" name="文本框 36"/>
          <p:cNvSpPr txBox="1"/>
          <p:nvPr/>
        </p:nvSpPr>
        <p:spPr>
          <a:xfrm>
            <a:off x="1644015" y="4491990"/>
            <a:ext cx="2540000" cy="1078992"/>
          </a:xfrm>
          <a:prstGeom prst="rect">
            <a:avLst/>
          </a:prstGeom>
          <a:noFill/>
        </p:spPr>
        <p:txBody>
          <a:bodyPr anchor="t" rtlCol="0" wrap="square">
            <a:spAutoFit/>
          </a:bodyPr>
          <a:lstStyle/>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75000"/>
                    <a:lumOff val="2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75000"/>
                    <a:lumOff val="2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75000"/>
                    <a:lumOff val="25000"/>
                  </a:schemeClr>
                </a:solidFill>
                <a:latin charset="-122" panose="020b0503020204020204" typeface="微软雅黑"/>
                <a:ea charset="-122" panose="020b0503020204020204" typeface="微软雅黑"/>
                <a:sym charset="-122" panose="020b0503020204020204" typeface="微软雅黑"/>
              </a:rPr>
              <a:t>此处填写内容</a:t>
            </a:r>
          </a:p>
        </p:txBody>
      </p:sp>
      <p:sp>
        <p:nvSpPr>
          <p:cNvPr id="38" name="Subtitle 2"/>
          <p:cNvSpPr txBox="1"/>
          <p:nvPr/>
        </p:nvSpPr>
        <p:spPr bwMode="auto">
          <a:xfrm>
            <a:off x="5013472" y="3953564"/>
            <a:ext cx="2750331" cy="5839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72497" lIns="144993" rIns="144993" tIns="72497" wrap="square">
            <a:spAutoFit/>
          </a:bodyPr>
          <a:lstStyle>
            <a:lvl1pPr defTabSz="1087120">
              <a:spcBef>
                <a:spcPct val="20000"/>
              </a:spcBef>
              <a:buChar char="•"/>
              <a:defRPr sz="3200">
                <a:solidFill>
                  <a:schemeClr val="tx1"/>
                </a:solidFill>
                <a:latin charset="0" panose="020b0604020202020204" pitchFamily="34" typeface="Arial"/>
                <a:ea charset="-122" panose="02010600030101010101" pitchFamily="2" typeface="宋体"/>
              </a:defRPr>
            </a:lvl1pPr>
            <a:lvl2pPr defTabSz="1087120" indent="-285750" marL="1087755">
              <a:spcBef>
                <a:spcPct val="20000"/>
              </a:spcBef>
              <a:buChar char="–"/>
              <a:defRPr sz="2800">
                <a:solidFill>
                  <a:schemeClr val="tx1"/>
                </a:solidFill>
                <a:latin charset="0" panose="020b0604020202020204" pitchFamily="34" typeface="Arial"/>
                <a:ea charset="-122" panose="02010600030101010101" pitchFamily="2" typeface="宋体"/>
              </a:defRPr>
            </a:lvl2pPr>
            <a:lvl3pPr defTabSz="1087120" indent="-228600" marL="2174875">
              <a:spcBef>
                <a:spcPct val="20000"/>
              </a:spcBef>
              <a:buChar char="•"/>
              <a:defRPr sz="2400">
                <a:solidFill>
                  <a:schemeClr val="tx1"/>
                </a:solidFill>
                <a:latin charset="0" panose="020b0604020202020204" pitchFamily="34" typeface="Arial"/>
                <a:ea charset="-122" panose="02010600030101010101" pitchFamily="2" typeface="宋体"/>
              </a:defRPr>
            </a:lvl3pPr>
            <a:lvl4pPr defTabSz="1087120" indent="-228600" marL="3262630">
              <a:spcBef>
                <a:spcPct val="20000"/>
              </a:spcBef>
              <a:buChar char="–"/>
              <a:defRPr sz="2000">
                <a:solidFill>
                  <a:schemeClr val="tx1"/>
                </a:solidFill>
                <a:latin charset="0" panose="020b0604020202020204" pitchFamily="34" typeface="Arial"/>
                <a:ea charset="-122" panose="02010600030101010101" pitchFamily="2" typeface="宋体"/>
              </a:defRPr>
            </a:lvl4pPr>
            <a:lvl5pPr defTabSz="1087120" indent="-228600" marL="4349750">
              <a:spcBef>
                <a:spcPct val="20000"/>
              </a:spcBef>
              <a:buChar char="»"/>
              <a:defRPr sz="2000">
                <a:solidFill>
                  <a:schemeClr val="tx1"/>
                </a:solidFill>
                <a:latin charset="0" panose="020b0604020202020204" pitchFamily="34" typeface="Arial"/>
                <a:ea charset="-122" panose="02010600030101010101" pitchFamily="2" typeface="宋体"/>
              </a:defRPr>
            </a:lvl5pPr>
            <a:lvl6pPr defTabSz="1087120" eaLnBrk="0" fontAlgn="base" hangingPunct="0" indent="-228600" marL="48069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defTabSz="1087120" eaLnBrk="0" fontAlgn="base" hangingPunct="0" indent="-228600" marL="52641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defTabSz="1087120" eaLnBrk="0" fontAlgn="base" hangingPunct="0" indent="-228600" marL="57213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defTabSz="1087120" eaLnBrk="0" fontAlgn="base" hangingPunct="0" indent="-228600" marL="61785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algn="ctr" eaLnBrk="1" hangingPunct="1">
              <a:lnSpc>
                <a:spcPct val="120000"/>
              </a:lnSpc>
              <a:buFontTx/>
              <a:buNone/>
            </a:pPr>
            <a:r>
              <a:rPr altLang="en-US" b="1" lang="zh-CN" sz="2400">
                <a:solidFill>
                  <a:schemeClr val="tx1">
                    <a:lumMod val="75000"/>
                    <a:lumOff val="25000"/>
                  </a:schemeClr>
                </a:solidFill>
                <a:latin charset="-122" panose="020b0503020204020204" typeface="微软雅黑"/>
                <a:ea charset="-122" panose="020b0503020204020204" typeface="微软雅黑"/>
                <a:cs charset="-122" typeface="Lantinghei SC Demibold"/>
                <a:sym charset="0" typeface="时尚中黑简体"/>
              </a:rPr>
              <a:t>输入你的标题</a:t>
            </a:r>
          </a:p>
        </p:txBody>
      </p:sp>
      <p:sp>
        <p:nvSpPr>
          <p:cNvPr id="39" name="文本框 38"/>
          <p:cNvSpPr txBox="1"/>
          <p:nvPr/>
        </p:nvSpPr>
        <p:spPr>
          <a:xfrm>
            <a:off x="5406390" y="4491990"/>
            <a:ext cx="2540000" cy="1078992"/>
          </a:xfrm>
          <a:prstGeom prst="rect">
            <a:avLst/>
          </a:prstGeom>
          <a:noFill/>
        </p:spPr>
        <p:txBody>
          <a:bodyPr anchor="t" rtlCol="0" wrap="square">
            <a:spAutoFit/>
          </a:bodyPr>
          <a:lstStyle/>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75000"/>
                    <a:lumOff val="2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75000"/>
                    <a:lumOff val="2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75000"/>
                    <a:lumOff val="25000"/>
                  </a:schemeClr>
                </a:solidFill>
                <a:latin charset="-122" panose="020b0503020204020204" typeface="微软雅黑"/>
                <a:ea charset="-122" panose="020b0503020204020204" typeface="微软雅黑"/>
                <a:sym charset="-122" panose="020b0503020204020204" typeface="微软雅黑"/>
              </a:rPr>
              <a:t>此处填写内容</a:t>
            </a:r>
          </a:p>
        </p:txBody>
      </p:sp>
      <p:sp>
        <p:nvSpPr>
          <p:cNvPr id="40" name="Subtitle 2"/>
          <p:cNvSpPr txBox="1"/>
          <p:nvPr/>
        </p:nvSpPr>
        <p:spPr bwMode="auto">
          <a:xfrm>
            <a:off x="8676787" y="4038654"/>
            <a:ext cx="2750331" cy="5839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72497" lIns="144993" rIns="144993" tIns="72497" wrap="square">
            <a:spAutoFit/>
          </a:bodyPr>
          <a:lstStyle>
            <a:lvl1pPr defTabSz="1087120">
              <a:spcBef>
                <a:spcPct val="20000"/>
              </a:spcBef>
              <a:buChar char="•"/>
              <a:defRPr sz="3200">
                <a:solidFill>
                  <a:schemeClr val="tx1"/>
                </a:solidFill>
                <a:latin charset="0" panose="020b0604020202020204" pitchFamily="34" typeface="Arial"/>
                <a:ea charset="-122" panose="02010600030101010101" pitchFamily="2" typeface="宋体"/>
              </a:defRPr>
            </a:lvl1pPr>
            <a:lvl2pPr defTabSz="1087120" indent="-285750" marL="1087755">
              <a:spcBef>
                <a:spcPct val="20000"/>
              </a:spcBef>
              <a:buChar char="–"/>
              <a:defRPr sz="2800">
                <a:solidFill>
                  <a:schemeClr val="tx1"/>
                </a:solidFill>
                <a:latin charset="0" panose="020b0604020202020204" pitchFamily="34" typeface="Arial"/>
                <a:ea charset="-122" panose="02010600030101010101" pitchFamily="2" typeface="宋体"/>
              </a:defRPr>
            </a:lvl2pPr>
            <a:lvl3pPr defTabSz="1087120" indent="-228600" marL="2174875">
              <a:spcBef>
                <a:spcPct val="20000"/>
              </a:spcBef>
              <a:buChar char="•"/>
              <a:defRPr sz="2400">
                <a:solidFill>
                  <a:schemeClr val="tx1"/>
                </a:solidFill>
                <a:latin charset="0" panose="020b0604020202020204" pitchFamily="34" typeface="Arial"/>
                <a:ea charset="-122" panose="02010600030101010101" pitchFamily="2" typeface="宋体"/>
              </a:defRPr>
            </a:lvl3pPr>
            <a:lvl4pPr defTabSz="1087120" indent="-228600" marL="3262630">
              <a:spcBef>
                <a:spcPct val="20000"/>
              </a:spcBef>
              <a:buChar char="–"/>
              <a:defRPr sz="2000">
                <a:solidFill>
                  <a:schemeClr val="tx1"/>
                </a:solidFill>
                <a:latin charset="0" panose="020b0604020202020204" pitchFamily="34" typeface="Arial"/>
                <a:ea charset="-122" panose="02010600030101010101" pitchFamily="2" typeface="宋体"/>
              </a:defRPr>
            </a:lvl4pPr>
            <a:lvl5pPr defTabSz="1087120" indent="-228600" marL="4349750">
              <a:spcBef>
                <a:spcPct val="20000"/>
              </a:spcBef>
              <a:buChar char="»"/>
              <a:defRPr sz="2000">
                <a:solidFill>
                  <a:schemeClr val="tx1"/>
                </a:solidFill>
                <a:latin charset="0" panose="020b0604020202020204" pitchFamily="34" typeface="Arial"/>
                <a:ea charset="-122" panose="02010600030101010101" pitchFamily="2" typeface="宋体"/>
              </a:defRPr>
            </a:lvl5pPr>
            <a:lvl6pPr defTabSz="1087120" eaLnBrk="0" fontAlgn="base" hangingPunct="0" indent="-228600" marL="48069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defTabSz="1087120" eaLnBrk="0" fontAlgn="base" hangingPunct="0" indent="-228600" marL="52641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defTabSz="1087120" eaLnBrk="0" fontAlgn="base" hangingPunct="0" indent="-228600" marL="57213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defTabSz="1087120" eaLnBrk="0" fontAlgn="base" hangingPunct="0" indent="-228600" marL="61785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algn="ctr" eaLnBrk="1" hangingPunct="1">
              <a:lnSpc>
                <a:spcPct val="120000"/>
              </a:lnSpc>
              <a:buFontTx/>
              <a:buNone/>
            </a:pPr>
            <a:r>
              <a:rPr altLang="en-US" b="1" lang="zh-CN" sz="2400">
                <a:solidFill>
                  <a:schemeClr val="tx1">
                    <a:lumMod val="75000"/>
                    <a:lumOff val="25000"/>
                  </a:schemeClr>
                </a:solidFill>
                <a:latin charset="-122" panose="020b0503020204020204" typeface="微软雅黑"/>
                <a:ea charset="-122" panose="020b0503020204020204" typeface="微软雅黑"/>
                <a:cs charset="-122" typeface="Lantinghei SC Demibold"/>
                <a:sym charset="0" typeface="时尚中黑简体"/>
              </a:rPr>
              <a:t>输入你的标题</a:t>
            </a:r>
          </a:p>
        </p:txBody>
      </p:sp>
      <p:sp>
        <p:nvSpPr>
          <p:cNvPr id="41" name="文本框 40"/>
          <p:cNvSpPr txBox="1"/>
          <p:nvPr/>
        </p:nvSpPr>
        <p:spPr>
          <a:xfrm>
            <a:off x="9069705" y="4577080"/>
            <a:ext cx="2540000" cy="1078992"/>
          </a:xfrm>
          <a:prstGeom prst="rect">
            <a:avLst/>
          </a:prstGeom>
          <a:noFill/>
        </p:spPr>
        <p:txBody>
          <a:bodyPr anchor="t" rtlCol="0" wrap="square">
            <a:spAutoFit/>
          </a:bodyPr>
          <a:lstStyle/>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75000"/>
                    <a:lumOff val="2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75000"/>
                    <a:lumOff val="2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75000"/>
                    <a:lumOff val="25000"/>
                  </a:schemeClr>
                </a:solidFill>
                <a:latin charset="-122" panose="020b0503020204020204" typeface="微软雅黑"/>
                <a:ea charset="-122" panose="020b0503020204020204" typeface="微软雅黑"/>
                <a:sym charset="-122" panose="020b0503020204020204" typeface="微软雅黑"/>
              </a:rPr>
              <a:t>此处填写内容</a:t>
            </a:r>
          </a:p>
        </p:txBody>
      </p:sp>
    </p:spTree>
  </p:cSld>
  <p:clrMapOvr>
    <a:masterClrMapping/>
  </p:clrMapOvr>
  <p:transition>
    <p:randomBar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22" presetSubtype="8">
                                  <p:stCondLst>
                                    <p:cond delay="0"/>
                                  </p:stCondLst>
                                  <p:childTnLst>
                                    <p:set>
                                      <p:cBhvr>
                                        <p:cTn dur="1" fill="hold" id="6">
                                          <p:stCondLst>
                                            <p:cond delay="0"/>
                                          </p:stCondLst>
                                        </p:cTn>
                                        <p:tgtEl>
                                          <p:spTgt spid="5"/>
                                        </p:tgtEl>
                                        <p:attrNameLst>
                                          <p:attrName>style.visibility</p:attrName>
                                        </p:attrNameLst>
                                      </p:cBhvr>
                                      <p:to>
                                        <p:strVal val="visible"/>
                                      </p:to>
                                    </p:set>
                                    <p:animEffect filter="wipe(left)" transition="in">
                                      <p:cBhvr>
                                        <p:cTn dur="500" id="7"/>
                                        <p:tgtEl>
                                          <p:spTgt spid="5"/>
                                        </p:tgtEl>
                                      </p:cBhvr>
                                    </p:animEffect>
                                  </p:childTnLst>
                                </p:cTn>
                              </p:par>
                            </p:childTnLst>
                          </p:cTn>
                        </p:par>
                        <p:par>
                          <p:cTn fill="hold" id="8" nodeType="afterGroup">
                            <p:stCondLst>
                              <p:cond delay="500"/>
                            </p:stCondLst>
                            <p:childTnLst>
                              <p:par>
                                <p:cTn fill="hold" grpId="0" id="9" nodeType="afterEffect" presetClass="entr" presetID="55" presetSubtype="0">
                                  <p:stCondLst>
                                    <p:cond delay="0"/>
                                  </p:stCondLst>
                                  <p:childTnLst>
                                    <p:set>
                                      <p:cBhvr>
                                        <p:cTn dur="1" fill="hold" id="10">
                                          <p:stCondLst>
                                            <p:cond delay="0"/>
                                          </p:stCondLst>
                                        </p:cTn>
                                        <p:tgtEl>
                                          <p:spTgt spid="36"/>
                                        </p:tgtEl>
                                        <p:attrNameLst>
                                          <p:attrName>style.visibility</p:attrName>
                                        </p:attrNameLst>
                                      </p:cBhvr>
                                      <p:to>
                                        <p:strVal val="visible"/>
                                      </p:to>
                                    </p:set>
                                    <p:anim calcmode="lin" valueType="num">
                                      <p:cBhvr>
                                        <p:cTn dur="1000" fill="hold" id="11"/>
                                        <p:tgtEl>
                                          <p:spTgt spid="36"/>
                                        </p:tgtEl>
                                        <p:attrNameLst>
                                          <p:attrName>ppt_w</p:attrName>
                                        </p:attrNameLst>
                                      </p:cBhvr>
                                      <p:tavLst>
                                        <p:tav tm="0">
                                          <p:val>
                                            <p:strVal val="#ppt_w*0.70"/>
                                          </p:val>
                                        </p:tav>
                                        <p:tav tm="100000">
                                          <p:val>
                                            <p:strVal val="#ppt_w"/>
                                          </p:val>
                                        </p:tav>
                                      </p:tavLst>
                                    </p:anim>
                                    <p:anim calcmode="lin" valueType="num">
                                      <p:cBhvr>
                                        <p:cTn dur="1000" fill="hold" id="12"/>
                                        <p:tgtEl>
                                          <p:spTgt spid="36"/>
                                        </p:tgtEl>
                                        <p:attrNameLst>
                                          <p:attrName>ppt_h</p:attrName>
                                        </p:attrNameLst>
                                      </p:cBhvr>
                                      <p:tavLst>
                                        <p:tav tm="0">
                                          <p:val>
                                            <p:strVal val="#ppt_h"/>
                                          </p:val>
                                        </p:tav>
                                        <p:tav tm="100000">
                                          <p:val>
                                            <p:strVal val="#ppt_h"/>
                                          </p:val>
                                        </p:tav>
                                      </p:tavLst>
                                    </p:anim>
                                    <p:animEffect filter="fade" transition="in">
                                      <p:cBhvr>
                                        <p:cTn dur="1000" id="13"/>
                                        <p:tgtEl>
                                          <p:spTgt spid="36"/>
                                        </p:tgtEl>
                                      </p:cBhvr>
                                    </p:animEffect>
                                  </p:childTnLst>
                                </p:cTn>
                              </p:par>
                              <p:par>
                                <p:cTn fill="hold" grpId="0" id="14" nodeType="withEffect" presetClass="entr" presetID="55" presetSubtype="0">
                                  <p:stCondLst>
                                    <p:cond delay="0"/>
                                  </p:stCondLst>
                                  <p:childTnLst>
                                    <p:set>
                                      <p:cBhvr>
                                        <p:cTn dur="1" fill="hold" id="15">
                                          <p:stCondLst>
                                            <p:cond delay="0"/>
                                          </p:stCondLst>
                                        </p:cTn>
                                        <p:tgtEl>
                                          <p:spTgt spid="37"/>
                                        </p:tgtEl>
                                        <p:attrNameLst>
                                          <p:attrName>style.visibility</p:attrName>
                                        </p:attrNameLst>
                                      </p:cBhvr>
                                      <p:to>
                                        <p:strVal val="visible"/>
                                      </p:to>
                                    </p:set>
                                    <p:anim calcmode="lin" valueType="num">
                                      <p:cBhvr>
                                        <p:cTn dur="1000" fill="hold" id="16"/>
                                        <p:tgtEl>
                                          <p:spTgt spid="37"/>
                                        </p:tgtEl>
                                        <p:attrNameLst>
                                          <p:attrName>ppt_w</p:attrName>
                                        </p:attrNameLst>
                                      </p:cBhvr>
                                      <p:tavLst>
                                        <p:tav tm="0">
                                          <p:val>
                                            <p:strVal val="#ppt_w*0.70"/>
                                          </p:val>
                                        </p:tav>
                                        <p:tav tm="100000">
                                          <p:val>
                                            <p:strVal val="#ppt_w"/>
                                          </p:val>
                                        </p:tav>
                                      </p:tavLst>
                                    </p:anim>
                                    <p:anim calcmode="lin" valueType="num">
                                      <p:cBhvr>
                                        <p:cTn dur="1000" fill="hold" id="17"/>
                                        <p:tgtEl>
                                          <p:spTgt spid="37"/>
                                        </p:tgtEl>
                                        <p:attrNameLst>
                                          <p:attrName>ppt_h</p:attrName>
                                        </p:attrNameLst>
                                      </p:cBhvr>
                                      <p:tavLst>
                                        <p:tav tm="0">
                                          <p:val>
                                            <p:strVal val="#ppt_h"/>
                                          </p:val>
                                        </p:tav>
                                        <p:tav tm="100000">
                                          <p:val>
                                            <p:strVal val="#ppt_h"/>
                                          </p:val>
                                        </p:tav>
                                      </p:tavLst>
                                    </p:anim>
                                    <p:animEffect filter="fade" transition="in">
                                      <p:cBhvr>
                                        <p:cTn dur="1000" id="18"/>
                                        <p:tgtEl>
                                          <p:spTgt spid="37"/>
                                        </p:tgtEl>
                                      </p:cBhvr>
                                    </p:animEffect>
                                  </p:childTnLst>
                                </p:cTn>
                              </p:par>
                            </p:childTnLst>
                          </p:cTn>
                        </p:par>
                        <p:par>
                          <p:cTn fill="hold" id="19" nodeType="afterGroup">
                            <p:stCondLst>
                              <p:cond delay="1500"/>
                            </p:stCondLst>
                            <p:childTnLst>
                              <p:par>
                                <p:cTn fill="hold" grpId="0" id="20" nodeType="afterEffect" presetClass="entr" presetID="55" presetSubtype="0">
                                  <p:stCondLst>
                                    <p:cond delay="0"/>
                                  </p:stCondLst>
                                  <p:childTnLst>
                                    <p:set>
                                      <p:cBhvr>
                                        <p:cTn dur="1" fill="hold" id="21">
                                          <p:stCondLst>
                                            <p:cond delay="0"/>
                                          </p:stCondLst>
                                        </p:cTn>
                                        <p:tgtEl>
                                          <p:spTgt spid="38"/>
                                        </p:tgtEl>
                                        <p:attrNameLst>
                                          <p:attrName>style.visibility</p:attrName>
                                        </p:attrNameLst>
                                      </p:cBhvr>
                                      <p:to>
                                        <p:strVal val="visible"/>
                                      </p:to>
                                    </p:set>
                                    <p:anim calcmode="lin" valueType="num">
                                      <p:cBhvr>
                                        <p:cTn dur="1000" fill="hold" id="22"/>
                                        <p:tgtEl>
                                          <p:spTgt spid="38"/>
                                        </p:tgtEl>
                                        <p:attrNameLst>
                                          <p:attrName>ppt_w</p:attrName>
                                        </p:attrNameLst>
                                      </p:cBhvr>
                                      <p:tavLst>
                                        <p:tav tm="0">
                                          <p:val>
                                            <p:strVal val="#ppt_w*0.70"/>
                                          </p:val>
                                        </p:tav>
                                        <p:tav tm="100000">
                                          <p:val>
                                            <p:strVal val="#ppt_w"/>
                                          </p:val>
                                        </p:tav>
                                      </p:tavLst>
                                    </p:anim>
                                    <p:anim calcmode="lin" valueType="num">
                                      <p:cBhvr>
                                        <p:cTn dur="1000" fill="hold" id="23"/>
                                        <p:tgtEl>
                                          <p:spTgt spid="38"/>
                                        </p:tgtEl>
                                        <p:attrNameLst>
                                          <p:attrName>ppt_h</p:attrName>
                                        </p:attrNameLst>
                                      </p:cBhvr>
                                      <p:tavLst>
                                        <p:tav tm="0">
                                          <p:val>
                                            <p:strVal val="#ppt_h"/>
                                          </p:val>
                                        </p:tav>
                                        <p:tav tm="100000">
                                          <p:val>
                                            <p:strVal val="#ppt_h"/>
                                          </p:val>
                                        </p:tav>
                                      </p:tavLst>
                                    </p:anim>
                                    <p:animEffect filter="fade" transition="in">
                                      <p:cBhvr>
                                        <p:cTn dur="1000" id="24"/>
                                        <p:tgtEl>
                                          <p:spTgt spid="38"/>
                                        </p:tgtEl>
                                      </p:cBhvr>
                                    </p:animEffect>
                                  </p:childTnLst>
                                </p:cTn>
                              </p:par>
                              <p:par>
                                <p:cTn fill="hold" grpId="0" id="25" nodeType="withEffect" presetClass="entr" presetID="55" presetSubtype="0">
                                  <p:stCondLst>
                                    <p:cond delay="0"/>
                                  </p:stCondLst>
                                  <p:childTnLst>
                                    <p:set>
                                      <p:cBhvr>
                                        <p:cTn dur="1" fill="hold" id="26">
                                          <p:stCondLst>
                                            <p:cond delay="0"/>
                                          </p:stCondLst>
                                        </p:cTn>
                                        <p:tgtEl>
                                          <p:spTgt spid="39"/>
                                        </p:tgtEl>
                                        <p:attrNameLst>
                                          <p:attrName>style.visibility</p:attrName>
                                        </p:attrNameLst>
                                      </p:cBhvr>
                                      <p:to>
                                        <p:strVal val="visible"/>
                                      </p:to>
                                    </p:set>
                                    <p:anim calcmode="lin" valueType="num">
                                      <p:cBhvr>
                                        <p:cTn dur="1000" fill="hold" id="27"/>
                                        <p:tgtEl>
                                          <p:spTgt spid="39"/>
                                        </p:tgtEl>
                                        <p:attrNameLst>
                                          <p:attrName>ppt_w</p:attrName>
                                        </p:attrNameLst>
                                      </p:cBhvr>
                                      <p:tavLst>
                                        <p:tav tm="0">
                                          <p:val>
                                            <p:strVal val="#ppt_w*0.70"/>
                                          </p:val>
                                        </p:tav>
                                        <p:tav tm="100000">
                                          <p:val>
                                            <p:strVal val="#ppt_w"/>
                                          </p:val>
                                        </p:tav>
                                      </p:tavLst>
                                    </p:anim>
                                    <p:anim calcmode="lin" valueType="num">
                                      <p:cBhvr>
                                        <p:cTn dur="1000" fill="hold" id="28"/>
                                        <p:tgtEl>
                                          <p:spTgt spid="39"/>
                                        </p:tgtEl>
                                        <p:attrNameLst>
                                          <p:attrName>ppt_h</p:attrName>
                                        </p:attrNameLst>
                                      </p:cBhvr>
                                      <p:tavLst>
                                        <p:tav tm="0">
                                          <p:val>
                                            <p:strVal val="#ppt_h"/>
                                          </p:val>
                                        </p:tav>
                                        <p:tav tm="100000">
                                          <p:val>
                                            <p:strVal val="#ppt_h"/>
                                          </p:val>
                                        </p:tav>
                                      </p:tavLst>
                                    </p:anim>
                                    <p:animEffect filter="fade" transition="in">
                                      <p:cBhvr>
                                        <p:cTn dur="1000" id="29"/>
                                        <p:tgtEl>
                                          <p:spTgt spid="39"/>
                                        </p:tgtEl>
                                      </p:cBhvr>
                                    </p:animEffect>
                                  </p:childTnLst>
                                </p:cTn>
                              </p:par>
                            </p:childTnLst>
                          </p:cTn>
                        </p:par>
                        <p:par>
                          <p:cTn fill="hold" id="30" nodeType="afterGroup">
                            <p:stCondLst>
                              <p:cond delay="2500"/>
                            </p:stCondLst>
                            <p:childTnLst>
                              <p:par>
                                <p:cTn fill="hold" grpId="0" id="31" nodeType="afterEffect" presetClass="entr" presetID="55" presetSubtype="0">
                                  <p:stCondLst>
                                    <p:cond delay="0"/>
                                  </p:stCondLst>
                                  <p:childTnLst>
                                    <p:set>
                                      <p:cBhvr>
                                        <p:cTn dur="1" fill="hold" id="32">
                                          <p:stCondLst>
                                            <p:cond delay="0"/>
                                          </p:stCondLst>
                                        </p:cTn>
                                        <p:tgtEl>
                                          <p:spTgt spid="40"/>
                                        </p:tgtEl>
                                        <p:attrNameLst>
                                          <p:attrName>style.visibility</p:attrName>
                                        </p:attrNameLst>
                                      </p:cBhvr>
                                      <p:to>
                                        <p:strVal val="visible"/>
                                      </p:to>
                                    </p:set>
                                    <p:anim calcmode="lin" valueType="num">
                                      <p:cBhvr>
                                        <p:cTn dur="1000" fill="hold" id="33"/>
                                        <p:tgtEl>
                                          <p:spTgt spid="40"/>
                                        </p:tgtEl>
                                        <p:attrNameLst>
                                          <p:attrName>ppt_w</p:attrName>
                                        </p:attrNameLst>
                                      </p:cBhvr>
                                      <p:tavLst>
                                        <p:tav tm="0">
                                          <p:val>
                                            <p:strVal val="#ppt_w*0.70"/>
                                          </p:val>
                                        </p:tav>
                                        <p:tav tm="100000">
                                          <p:val>
                                            <p:strVal val="#ppt_w"/>
                                          </p:val>
                                        </p:tav>
                                      </p:tavLst>
                                    </p:anim>
                                    <p:anim calcmode="lin" valueType="num">
                                      <p:cBhvr>
                                        <p:cTn dur="1000" fill="hold" id="34"/>
                                        <p:tgtEl>
                                          <p:spTgt spid="40"/>
                                        </p:tgtEl>
                                        <p:attrNameLst>
                                          <p:attrName>ppt_h</p:attrName>
                                        </p:attrNameLst>
                                      </p:cBhvr>
                                      <p:tavLst>
                                        <p:tav tm="0">
                                          <p:val>
                                            <p:strVal val="#ppt_h"/>
                                          </p:val>
                                        </p:tav>
                                        <p:tav tm="100000">
                                          <p:val>
                                            <p:strVal val="#ppt_h"/>
                                          </p:val>
                                        </p:tav>
                                      </p:tavLst>
                                    </p:anim>
                                    <p:animEffect filter="fade" transition="in">
                                      <p:cBhvr>
                                        <p:cTn dur="1000" id="35"/>
                                        <p:tgtEl>
                                          <p:spTgt spid="40"/>
                                        </p:tgtEl>
                                      </p:cBhvr>
                                    </p:animEffect>
                                  </p:childTnLst>
                                </p:cTn>
                              </p:par>
                              <p:par>
                                <p:cTn fill="hold" grpId="0" id="36" nodeType="withEffect" presetClass="entr" presetID="55" presetSubtype="0">
                                  <p:stCondLst>
                                    <p:cond delay="0"/>
                                  </p:stCondLst>
                                  <p:childTnLst>
                                    <p:set>
                                      <p:cBhvr>
                                        <p:cTn dur="1" fill="hold" id="37">
                                          <p:stCondLst>
                                            <p:cond delay="0"/>
                                          </p:stCondLst>
                                        </p:cTn>
                                        <p:tgtEl>
                                          <p:spTgt spid="41"/>
                                        </p:tgtEl>
                                        <p:attrNameLst>
                                          <p:attrName>style.visibility</p:attrName>
                                        </p:attrNameLst>
                                      </p:cBhvr>
                                      <p:to>
                                        <p:strVal val="visible"/>
                                      </p:to>
                                    </p:set>
                                    <p:anim calcmode="lin" valueType="num">
                                      <p:cBhvr>
                                        <p:cTn dur="1000" fill="hold" id="38"/>
                                        <p:tgtEl>
                                          <p:spTgt spid="41"/>
                                        </p:tgtEl>
                                        <p:attrNameLst>
                                          <p:attrName>ppt_w</p:attrName>
                                        </p:attrNameLst>
                                      </p:cBhvr>
                                      <p:tavLst>
                                        <p:tav tm="0">
                                          <p:val>
                                            <p:strVal val="#ppt_w*0.70"/>
                                          </p:val>
                                        </p:tav>
                                        <p:tav tm="100000">
                                          <p:val>
                                            <p:strVal val="#ppt_w"/>
                                          </p:val>
                                        </p:tav>
                                      </p:tavLst>
                                    </p:anim>
                                    <p:anim calcmode="lin" valueType="num">
                                      <p:cBhvr>
                                        <p:cTn dur="1000" fill="hold" id="39"/>
                                        <p:tgtEl>
                                          <p:spTgt spid="41"/>
                                        </p:tgtEl>
                                        <p:attrNameLst>
                                          <p:attrName>ppt_h</p:attrName>
                                        </p:attrNameLst>
                                      </p:cBhvr>
                                      <p:tavLst>
                                        <p:tav tm="0">
                                          <p:val>
                                            <p:strVal val="#ppt_h"/>
                                          </p:val>
                                        </p:tav>
                                        <p:tav tm="100000">
                                          <p:val>
                                            <p:strVal val="#ppt_h"/>
                                          </p:val>
                                        </p:tav>
                                      </p:tavLst>
                                    </p:anim>
                                    <p:animEffect filter="fade" transition="in">
                                      <p:cBhvr>
                                        <p:cTn dur="1000" id="40"/>
                                        <p:tgtEl>
                                          <p:spTgt spid="41"/>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6"/>
      <p:bldP grpId="0" spid="37"/>
      <p:bldP grpId="0" spid="38"/>
      <p:bldP grpId="0" spid="39"/>
      <p:bldP grpId="0" spid="40"/>
      <p:bldP grpId="0" spid="41"/>
    </p:bldLs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7" name="组合 6"/>
          <p:cNvGrpSpPr/>
          <p:nvPr/>
        </p:nvGrpSpPr>
        <p:grpSpPr>
          <a:xfrm flipH="1">
            <a:off x="191135" y="247650"/>
            <a:ext cx="7717155" cy="2592705"/>
            <a:chOff x="6599" y="434"/>
            <a:chExt cx="12153" cy="4083"/>
          </a:xfrm>
        </p:grpSpPr>
        <p:grpSp>
          <p:nvGrpSpPr>
            <p:cNvPr id="10" name="组合 9"/>
            <p:cNvGrpSpPr/>
            <p:nvPr/>
          </p:nvGrpSpPr>
          <p:grpSpPr>
            <a:xfrm>
              <a:off x="6599" y="435"/>
              <a:ext cx="12152" cy="4082"/>
              <a:chOff x="6578" y="580"/>
              <a:chExt cx="12152" cy="4082"/>
            </a:xfrm>
          </p:grpSpPr>
          <p:sp>
            <p:nvSpPr>
              <p:cNvPr id="8" name="椭圆 7"/>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9" name="直接连接符 8"/>
              <p:cNvCxnSpPr>
                <a:stCxn id="8"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椭圆 15"/>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0" name="组合 19"/>
            <p:cNvGrpSpPr/>
            <p:nvPr/>
          </p:nvGrpSpPr>
          <p:grpSpPr>
            <a:xfrm>
              <a:off x="17054" y="434"/>
              <a:ext cx="1698" cy="1610"/>
              <a:chOff x="17054" y="434"/>
              <a:chExt cx="1698" cy="1610"/>
            </a:xfrm>
          </p:grpSpPr>
          <p:sp>
            <p:nvSpPr>
              <p:cNvPr id="17" name="矩形 16"/>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矩形 18"/>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27" name="直接连接符 26"/>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grpSp>
        <p:nvGrpSpPr>
          <p:cNvPr id="18" name="组合 17"/>
          <p:cNvGrpSpPr/>
          <p:nvPr/>
        </p:nvGrpSpPr>
        <p:grpSpPr>
          <a:xfrm flipV="1">
            <a:off x="3876675" y="3897630"/>
            <a:ext cx="7717155" cy="2592705"/>
            <a:chOff x="6599" y="434"/>
            <a:chExt cx="12153" cy="4083"/>
          </a:xfrm>
        </p:grpSpPr>
        <p:grpSp>
          <p:nvGrpSpPr>
            <p:cNvPr id="21" name="组合 20"/>
            <p:cNvGrpSpPr/>
            <p:nvPr/>
          </p:nvGrpSpPr>
          <p:grpSpPr>
            <a:xfrm>
              <a:off x="6599" y="435"/>
              <a:ext cx="12152" cy="4082"/>
              <a:chOff x="6578" y="580"/>
              <a:chExt cx="12152" cy="4082"/>
            </a:xfrm>
          </p:grpSpPr>
          <p:sp>
            <p:nvSpPr>
              <p:cNvPr id="22" name="椭圆 21"/>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3" name="直接连接符 22"/>
              <p:cNvCxnSpPr>
                <a:stCxn id="22"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5" name="椭圆 24"/>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6" name="组合 25"/>
            <p:cNvGrpSpPr/>
            <p:nvPr/>
          </p:nvGrpSpPr>
          <p:grpSpPr>
            <a:xfrm>
              <a:off x="17054" y="434"/>
              <a:ext cx="1698" cy="1610"/>
              <a:chOff x="17054" y="434"/>
              <a:chExt cx="1698" cy="1610"/>
            </a:xfrm>
          </p:grpSpPr>
          <p:sp>
            <p:nvSpPr>
              <p:cNvPr id="28" name="矩形 27"/>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矩形 29"/>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31" name="直接连接符 30"/>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
        <p:nvSpPr>
          <p:cNvPr id="4" name="_14"/>
          <p:cNvSpPr txBox="1">
            <a:spLocks noChangeArrowheads="1"/>
          </p:cNvSpPr>
          <p:nvPr/>
        </p:nvSpPr>
        <p:spPr bwMode="auto">
          <a:xfrm>
            <a:off x="247821" y="6010610"/>
            <a:ext cx="3452470" cy="842576"/>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91440" numCol="1" rIns="91440" tIns="45720" vert="horz" wrap="square"/>
          <a:lstStyle>
            <a:lvl1pPr algn="l" fontAlgn="base" rtl="0">
              <a:spcBef>
                <a:spcPct val="0"/>
              </a:spcBef>
              <a:spcAft>
                <a:spcPct val="0"/>
              </a:spcAft>
              <a:defRPr sz="2400">
                <a:solidFill>
                  <a:schemeClr val="accent2"/>
                </a:solidFill>
                <a:latin typeface="+mj-lt"/>
                <a:ea typeface="+mj-ea"/>
                <a:cs typeface="+mj-cs"/>
              </a:defRPr>
            </a:lvl1pPr>
            <a:lvl2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2pPr>
            <a:lvl3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3pPr>
            <a:lvl4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4pPr>
            <a:lvl5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5pPr>
            <a:lvl6pPr algn="l" fontAlgn="base" marL="457200" rtl="0">
              <a:spcBef>
                <a:spcPct val="0"/>
              </a:spcBef>
              <a:spcAft>
                <a:spcPct val="0"/>
              </a:spcAft>
              <a:defRPr sz="2400">
                <a:solidFill>
                  <a:schemeClr val="tx2"/>
                </a:solidFill>
                <a:latin charset="0" panose="020b0604020202020204" pitchFamily="34" typeface="Arial"/>
                <a:ea charset="-122" panose="020b0503020204020204" typeface="微软雅黑"/>
              </a:defRPr>
            </a:lvl6pPr>
            <a:lvl7pPr algn="l" fontAlgn="base" marL="914400" rtl="0">
              <a:spcBef>
                <a:spcPct val="0"/>
              </a:spcBef>
              <a:spcAft>
                <a:spcPct val="0"/>
              </a:spcAft>
              <a:defRPr sz="2400">
                <a:solidFill>
                  <a:schemeClr val="tx2"/>
                </a:solidFill>
                <a:latin charset="0" panose="020b0604020202020204" pitchFamily="34" typeface="Arial"/>
                <a:ea charset="-122" panose="020b0503020204020204" typeface="微软雅黑"/>
              </a:defRPr>
            </a:lvl7pPr>
            <a:lvl8pPr algn="l" fontAlgn="base" marL="1371600" rtl="0">
              <a:spcBef>
                <a:spcPct val="0"/>
              </a:spcBef>
              <a:spcAft>
                <a:spcPct val="0"/>
              </a:spcAft>
              <a:defRPr sz="2400">
                <a:solidFill>
                  <a:schemeClr val="tx2"/>
                </a:solidFill>
                <a:latin charset="0" panose="020b0604020202020204" pitchFamily="34" typeface="Arial"/>
                <a:ea charset="-122" panose="020b0503020204020204" typeface="微软雅黑"/>
              </a:defRPr>
            </a:lvl8pPr>
            <a:lvl9pPr algn="l" fontAlgn="base" marL="1828800" rtl="0">
              <a:spcBef>
                <a:spcPct val="0"/>
              </a:spcBef>
              <a:spcAft>
                <a:spcPct val="0"/>
              </a:spcAft>
              <a:defRPr sz="2400">
                <a:solidFill>
                  <a:schemeClr val="tx2"/>
                </a:solidFill>
                <a:latin charset="0" panose="020b0604020202020204" pitchFamily="34" typeface="Arial"/>
                <a:ea charset="-122" panose="020b0503020204020204" typeface="微软雅黑"/>
              </a:defRPr>
            </a:lvl9pPr>
          </a:lstStyle>
          <a:p>
            <a:pPr algn="ctr"/>
            <a:r>
              <a:rPr lang="en-US" spc="600">
                <a:solidFill>
                  <a:srgbClr val="98C9D0"/>
                </a:solidFill>
                <a:latin charset="-122" panose="020b0503020204020204" typeface="微软雅黑"/>
                <a:ea charset="-122" panose="020b0503020204020204" typeface="微软雅黑"/>
              </a:rPr>
              <a:t>PART/02</a:t>
            </a:r>
          </a:p>
        </p:txBody>
      </p:sp>
      <p:pic>
        <p:nvPicPr>
          <p:cNvPr id="2" name="图片 1"/>
          <p:cNvPicPr>
            <a:picLocks noChangeAspect="1"/>
          </p:cNvPicPr>
          <p:nvPr/>
        </p:nvPicPr>
        <p:blipFill>
          <a:blip r:embed="rId2"/>
          <a:stretch>
            <a:fillRect/>
          </a:stretch>
        </p:blipFill>
        <p:spPr>
          <a:xfrm>
            <a:off x="638810" y="2052955"/>
            <a:ext cx="6080125" cy="3803015"/>
          </a:xfrm>
          <a:prstGeom prst="rect">
            <a:avLst/>
          </a:prstGeom>
        </p:spPr>
      </p:pic>
      <p:sp>
        <p:nvSpPr>
          <p:cNvPr id="3" name="圆角矩形 2"/>
          <p:cNvSpPr/>
          <p:nvPr/>
        </p:nvSpPr>
        <p:spPr>
          <a:xfrm>
            <a:off x="748665" y="697230"/>
            <a:ext cx="5850890" cy="1153160"/>
          </a:xfrm>
          <a:prstGeom prst="roundRect">
            <a:avLst/>
          </a:prstGeom>
          <a:solidFill>
            <a:srgbClr val="98C9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文本框 4"/>
          <p:cNvSpPr txBox="1"/>
          <p:nvPr/>
        </p:nvSpPr>
        <p:spPr>
          <a:xfrm>
            <a:off x="1973580" y="920750"/>
            <a:ext cx="4625975" cy="701040"/>
          </a:xfrm>
          <a:prstGeom prst="rect">
            <a:avLst/>
          </a:prstGeom>
          <a:noFill/>
        </p:spPr>
        <p:txBody>
          <a:bodyPr rtlCol="0" wrap="square">
            <a:spAutoFit/>
          </a:bodyPr>
          <a:lstStyle/>
          <a:p>
            <a:r>
              <a:rPr altLang="en-US" lang="zh-CN" sz="4000">
                <a:solidFill>
                  <a:schemeClr val="bg1"/>
                </a:solidFill>
                <a:latin charset="-122" panose="03000509000000000000" typeface="兮妞-中黑体"/>
                <a:ea charset="-122" panose="03000509000000000000" typeface="兮妞-中黑体"/>
              </a:rPr>
              <a:t>请输入标题</a:t>
            </a:r>
          </a:p>
        </p:txBody>
      </p:sp>
      <p:grpSp>
        <p:nvGrpSpPr>
          <p:cNvPr id="12" name="Group 36"/>
          <p:cNvGrpSpPr/>
          <p:nvPr/>
        </p:nvGrpSpPr>
        <p:grpSpPr>
          <a:xfrm>
            <a:off x="7443942" y="1752601"/>
            <a:ext cx="3461727" cy="3762374"/>
            <a:chOff x="4213224" y="1176338"/>
            <a:chExt cx="3838576" cy="4171950"/>
          </a:xfrm>
        </p:grpSpPr>
        <p:grpSp>
          <p:nvGrpSpPr>
            <p:cNvPr id="6" name="Group 37"/>
            <p:cNvGrpSpPr/>
            <p:nvPr/>
          </p:nvGrpSpPr>
          <p:grpSpPr>
            <a:xfrm>
              <a:off x="4213224" y="1176338"/>
              <a:ext cx="3838576" cy="4171950"/>
              <a:chOff x="4213224" y="1176338"/>
              <a:chExt cx="3838576" cy="4171950"/>
            </a:xfrm>
          </p:grpSpPr>
          <p:sp>
            <p:nvSpPr>
              <p:cNvPr id="44" name="Freeform: Shape 51"/>
              <p:cNvSpPr/>
              <p:nvPr/>
            </p:nvSpPr>
            <p:spPr>
              <a:xfrm>
                <a:off x="4213224" y="1509712"/>
                <a:ext cx="3838576" cy="3838576"/>
              </a:xfrm>
              <a:custGeom>
                <a:gdLst>
                  <a:gd fmla="*/ 1919288 w 3838576" name="connsiteX0"/>
                  <a:gd fmla="*/ 0 h 3838576" name="connsiteY0"/>
                  <a:gd fmla="*/ 3838576 w 3838576" name="connsiteX1"/>
                  <a:gd fmla="*/ 1919288 h 3838576" name="connsiteY1"/>
                  <a:gd fmla="*/ 1919288 w 3838576" name="connsiteX2"/>
                  <a:gd fmla="*/ 3838576 h 3838576" name="connsiteY2"/>
                  <a:gd fmla="*/ 0 w 3838576" name="connsiteX3"/>
                  <a:gd fmla="*/ 1919288 h 3838576" name="connsiteY3"/>
                  <a:gd fmla="*/ 959644 w 3838576" name="connsiteX4"/>
                  <a:gd fmla="*/ 1919288 h 3838576" name="connsiteY4"/>
                  <a:gd fmla="*/ 1919288 w 3838576" name="connsiteX5"/>
                  <a:gd fmla="*/ 2878932 h 3838576" name="connsiteY5"/>
                  <a:gd fmla="*/ 2878932 w 3838576" name="connsiteX6"/>
                  <a:gd fmla="*/ 1919288 h 3838576" name="connsiteY6"/>
                  <a:gd fmla="*/ 1919288 w 3838576" name="connsiteX7"/>
                  <a:gd fmla="*/ 959644 h 3838576" name="connsiteY7"/>
                  <a:gd fmla="*/ 1919288 w 3838576" name="connsiteX8"/>
                  <a:gd fmla="*/ 0 h 3838576"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3838576" w="3838576">
                    <a:moveTo>
                      <a:pt x="1919288" y="0"/>
                    </a:moveTo>
                    <a:cubicBezTo>
                      <a:pt x="2979281" y="0"/>
                      <a:pt x="3838576" y="859295"/>
                      <a:pt x="3838576" y="1919288"/>
                    </a:cubicBezTo>
                    <a:cubicBezTo>
                      <a:pt x="3838576" y="2979281"/>
                      <a:pt x="2979281" y="3838576"/>
                      <a:pt x="1919288" y="3838576"/>
                    </a:cubicBezTo>
                    <a:cubicBezTo>
                      <a:pt x="859295" y="3838576"/>
                      <a:pt x="0" y="2979281"/>
                      <a:pt x="0" y="1919288"/>
                    </a:cubicBezTo>
                    <a:lnTo>
                      <a:pt x="959644" y="1919288"/>
                    </a:lnTo>
                    <a:cubicBezTo>
                      <a:pt x="959644" y="2449285"/>
                      <a:pt x="1389291" y="2878932"/>
                      <a:pt x="1919288" y="2878932"/>
                    </a:cubicBezTo>
                    <a:cubicBezTo>
                      <a:pt x="2449285" y="2878932"/>
                      <a:pt x="2878932" y="2449285"/>
                      <a:pt x="2878932" y="1919288"/>
                    </a:cubicBezTo>
                    <a:cubicBezTo>
                      <a:pt x="2878932" y="1389291"/>
                      <a:pt x="2449285" y="959644"/>
                      <a:pt x="1919288" y="959644"/>
                    </a:cubicBezTo>
                    <a:lnTo>
                      <a:pt x="1919288" y="0"/>
                    </a:lnTo>
                    <a:close/>
                  </a:path>
                </a:pathLst>
              </a:custGeom>
              <a:solidFill>
                <a:schemeClr val="tx2">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45" name="Isosceles Triangle 52"/>
              <p:cNvSpPr/>
              <p:nvPr/>
            </p:nvSpPr>
            <p:spPr>
              <a:xfrm rot="16200000">
                <a:off x="5028161" y="1691234"/>
                <a:ext cx="1619250" cy="589457"/>
              </a:xfrm>
              <a:prstGeom prst="triangle">
                <a:avLst/>
              </a:prstGeom>
              <a:solidFill>
                <a:schemeClr val="tx2">
                  <a:lumMod val="20000"/>
                  <a:lumOff val="80000"/>
                </a:schemeClr>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sp>
          <p:nvSpPr>
            <p:cNvPr id="13" name="Oval 39"/>
            <p:cNvSpPr/>
            <p:nvPr/>
          </p:nvSpPr>
          <p:spPr>
            <a:xfrm>
              <a:off x="6590985" y="1843513"/>
              <a:ext cx="705026" cy="705026"/>
            </a:xfrm>
            <a:prstGeom prst="ellipse">
              <a:avLst/>
            </a:prstGeom>
            <a:solidFill>
              <a:srgbClr val="8CDAEB"/>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4" name="Oval 40"/>
            <p:cNvSpPr/>
            <p:nvPr/>
          </p:nvSpPr>
          <p:spPr>
            <a:xfrm>
              <a:off x="7220093" y="3076487"/>
              <a:ext cx="705026" cy="705026"/>
            </a:xfrm>
            <a:prstGeom prst="ellipse">
              <a:avLst/>
            </a:prstGeom>
            <a:solidFill>
              <a:srgbClr val="C6ECF5"/>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3" name="Oval 41"/>
            <p:cNvSpPr/>
            <p:nvPr/>
          </p:nvSpPr>
          <p:spPr>
            <a:xfrm>
              <a:off x="4422598" y="3539859"/>
              <a:ext cx="705026" cy="705026"/>
            </a:xfrm>
            <a:prstGeom prst="ellipse">
              <a:avLst/>
            </a:prstGeom>
            <a:solidFill>
              <a:srgbClr val="8CDAEB"/>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5" name="Oval 42"/>
            <p:cNvSpPr/>
            <p:nvPr/>
          </p:nvSpPr>
          <p:spPr>
            <a:xfrm>
              <a:off x="5306061" y="4421877"/>
              <a:ext cx="705026" cy="705026"/>
            </a:xfrm>
            <a:prstGeom prst="ellipse">
              <a:avLst/>
            </a:prstGeom>
            <a:solidFill>
              <a:srgbClr val="C6ECF5"/>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6" name="Oval 43"/>
            <p:cNvSpPr/>
            <p:nvPr/>
          </p:nvSpPr>
          <p:spPr>
            <a:xfrm>
              <a:off x="6678931" y="4212387"/>
              <a:ext cx="705026" cy="705026"/>
            </a:xfrm>
            <a:prstGeom prst="ellipse">
              <a:avLst/>
            </a:prstGeom>
            <a:solidFill>
              <a:srgbClr val="8CDAEB"/>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7" name="Freeform: Shape 44"/>
            <p:cNvSpPr/>
            <p:nvPr/>
          </p:nvSpPr>
          <p:spPr>
            <a:xfrm>
              <a:off x="6713282" y="2072608"/>
              <a:ext cx="380130" cy="265913"/>
            </a:xfrm>
            <a:custGeom>
              <a:gdLst>
                <a:gd fmla="*/ 303212 w 338138" name="connsiteX0"/>
                <a:gd fmla="*/ 103188 h 236538" name="connsiteY0"/>
                <a:gd fmla="*/ 303212 w 338138" name="connsiteX1"/>
                <a:gd fmla="*/ 122238 h 236538" name="connsiteY1"/>
                <a:gd fmla="*/ 306034 w 338138" name="connsiteX2"/>
                <a:gd fmla="*/ 122238 h 236538" name="connsiteY2"/>
                <a:gd fmla="*/ 315912 w 338138" name="connsiteX3"/>
                <a:gd fmla="*/ 112713 h 236538" name="connsiteY3"/>
                <a:gd fmla="*/ 306034 w 338138" name="connsiteX4"/>
                <a:gd fmla="*/ 103188 h 236538" name="connsiteY4"/>
                <a:gd fmla="*/ 303212 w 338138" name="connsiteX5"/>
                <a:gd fmla="*/ 103188 h 236538" name="connsiteY5"/>
                <a:gd fmla="*/ 65087 w 338138" name="connsiteX6"/>
                <a:gd fmla="*/ 90488 h 236538" name="connsiteY6"/>
                <a:gd fmla="*/ 61912 w 338138" name="connsiteX7"/>
                <a:gd fmla="*/ 96838 h 236538" name="connsiteY7"/>
                <a:gd fmla="*/ 68262 w 338138" name="connsiteX8"/>
                <a:gd fmla="*/ 96838 h 236538" name="connsiteY8"/>
                <a:gd fmla="*/ 90487 w 338138" name="connsiteX9"/>
                <a:gd fmla="*/ 87313 h 236538" name="connsiteY9"/>
                <a:gd fmla="*/ 90487 w 338138" name="connsiteX10"/>
                <a:gd fmla="*/ 107951 h 236538" name="connsiteY10"/>
                <a:gd fmla="*/ 98107 w 338138" name="connsiteX11"/>
                <a:gd fmla="*/ 107951 h 236538" name="connsiteY11"/>
                <a:gd fmla="*/ 109537 w 338138" name="connsiteX12"/>
                <a:gd fmla="*/ 97632 h 236538" name="connsiteY12"/>
                <a:gd fmla="*/ 98107 w 338138" name="connsiteX13"/>
                <a:gd fmla="*/ 87313 h 236538" name="connsiteY13"/>
                <a:gd fmla="*/ 90487 w 338138" name="connsiteX14"/>
                <a:gd fmla="*/ 87313 h 236538" name="connsiteY14"/>
                <a:gd fmla="*/ 86677 w 338138" name="connsiteX15"/>
                <a:gd fmla="*/ 79375 h 236538" name="connsiteY15"/>
                <a:gd fmla="*/ 98107 w 338138" name="connsiteX16"/>
                <a:gd fmla="*/ 79375 h 236538" name="connsiteY16"/>
                <a:gd fmla="*/ 115887 w 338138" name="connsiteX17"/>
                <a:gd fmla="*/ 97632 h 236538" name="connsiteY17"/>
                <a:gd fmla="*/ 98107 w 338138" name="connsiteX18"/>
                <a:gd fmla="*/ 115888 h 236538" name="connsiteY18"/>
                <a:gd fmla="*/ 86677 w 338138" name="connsiteX19"/>
                <a:gd fmla="*/ 115888 h 236538" name="connsiteY19"/>
                <a:gd fmla="*/ 84137 w 338138" name="connsiteX20"/>
                <a:gd fmla="*/ 113280 h 236538" name="connsiteY20"/>
                <a:gd fmla="*/ 84137 w 338138" name="connsiteX21"/>
                <a:gd fmla="*/ 81983 h 236538" name="connsiteY21"/>
                <a:gd fmla="*/ 86677 w 338138" name="connsiteX22"/>
                <a:gd fmla="*/ 79375 h 236538" name="connsiteY22"/>
                <a:gd fmla="*/ 63764 w 338138" name="connsiteX23"/>
                <a:gd fmla="*/ 79375 h 236538" name="connsiteY23"/>
                <a:gd fmla="*/ 66410 w 338138" name="connsiteX24"/>
                <a:gd fmla="*/ 79375 h 236538" name="connsiteY24"/>
                <a:gd fmla="*/ 69056 w 338138" name="connsiteX25"/>
                <a:gd fmla="*/ 80727 h 236538" name="connsiteY25"/>
                <a:gd fmla="*/ 80962 w 338138" name="connsiteX26"/>
                <a:gd fmla="*/ 113183 h 236538" name="connsiteY26"/>
                <a:gd fmla="*/ 78316 w 338138" name="connsiteX27"/>
                <a:gd fmla="*/ 115888 h 236538" name="connsiteY27"/>
                <a:gd fmla="*/ 75670 w 338138" name="connsiteX28"/>
                <a:gd fmla="*/ 115888 h 236538" name="connsiteY28"/>
                <a:gd fmla="*/ 74347 w 338138" name="connsiteX29"/>
                <a:gd fmla="*/ 114536 h 236538" name="connsiteY29"/>
                <a:gd fmla="*/ 70378 w 338138" name="connsiteX30"/>
                <a:gd fmla="*/ 105069 h 236538" name="connsiteY30"/>
                <a:gd fmla="*/ 59795 w 338138" name="connsiteX31"/>
                <a:gd fmla="*/ 105069 h 236538" name="connsiteY31"/>
                <a:gd fmla="*/ 55826 w 338138" name="connsiteX32"/>
                <a:gd fmla="*/ 114536 h 236538" name="connsiteY32"/>
                <a:gd fmla="*/ 54503 w 338138" name="connsiteX33"/>
                <a:gd fmla="*/ 115888 h 236538" name="connsiteY33"/>
                <a:gd fmla="*/ 51858 w 338138" name="connsiteX34"/>
                <a:gd fmla="*/ 115888 h 236538" name="connsiteY34"/>
                <a:gd fmla="*/ 49212 w 338138" name="connsiteX35"/>
                <a:gd fmla="*/ 114536 h 236538" name="connsiteY35"/>
                <a:gd fmla="*/ 49212 w 338138" name="connsiteX36"/>
                <a:gd fmla="*/ 113183 h 236538" name="connsiteY36"/>
                <a:gd fmla="*/ 61118 w 338138" name="connsiteX37"/>
                <a:gd fmla="*/ 80727 h 236538" name="connsiteY37"/>
                <a:gd fmla="*/ 63764 w 338138" name="connsiteX38"/>
                <a:gd fmla="*/ 79375 h 236538" name="connsiteY38"/>
                <a:gd fmla="*/ 19050 w 338138" name="connsiteX39"/>
                <a:gd fmla="*/ 63500 h 236538" name="connsiteY39"/>
                <a:gd fmla="*/ 19050 w 338138" name="connsiteX40"/>
                <a:gd fmla="*/ 132790 h 236538" name="connsiteY40"/>
                <a:gd fmla="*/ 120915 w 338138" name="connsiteX41"/>
                <a:gd fmla="*/ 132790 h 236538" name="connsiteY41"/>
                <a:gd fmla="*/ 124884 w 338138" name="connsiteX42"/>
                <a:gd fmla="*/ 134097 h 236538" name="connsiteY42"/>
                <a:gd fmla="*/ 161925 w 338138" name="connsiteX43"/>
                <a:gd fmla="*/ 152400 h 236538" name="connsiteY43"/>
                <a:gd fmla="*/ 152665 w 338138" name="connsiteX44"/>
                <a:gd fmla="*/ 123638 h 236538" name="connsiteY44"/>
                <a:gd fmla="*/ 152665 w 338138" name="connsiteX45"/>
                <a:gd fmla="*/ 121024 h 236538" name="connsiteY45"/>
                <a:gd fmla="*/ 152665 w 338138" name="connsiteX46"/>
                <a:gd fmla="*/ 63500 h 236538" name="connsiteY46"/>
                <a:gd fmla="*/ 19050 w 338138" name="connsiteX47"/>
                <a:gd fmla="*/ 63500 h 236538" name="connsiteY47"/>
                <a:gd fmla="*/ 52387 w 338138" name="connsiteX48"/>
                <a:gd fmla="*/ 17463 h 236538" name="connsiteY48"/>
                <a:gd fmla="*/ 52387 w 338138" name="connsiteX49"/>
                <a:gd fmla="*/ 43782 h 236538" name="connsiteY49"/>
                <a:gd fmla="*/ 161817 w 338138" name="connsiteX50"/>
                <a:gd fmla="*/ 43782 h 236538" name="connsiteY50"/>
                <a:gd fmla="*/ 169728 w 338138" name="connsiteX51"/>
                <a:gd fmla="*/ 52994 h 236538" name="connsiteY51"/>
                <a:gd fmla="*/ 169728 w 338138" name="connsiteX52"/>
                <a:gd fmla="*/ 118791 h 236538" name="connsiteY52"/>
                <a:gd fmla="*/ 186868 w 338138" name="connsiteX53"/>
                <a:gd fmla="*/ 167482 h 236538" name="connsiteY53"/>
                <a:gd fmla="*/ 184231 w 338138" name="connsiteX54"/>
                <a:gd fmla="*/ 176693 h 236538" name="connsiteY54"/>
                <a:gd fmla="*/ 177639 w 338138" name="connsiteX55"/>
                <a:gd fmla="*/ 179325 h 236538" name="connsiteY55"/>
                <a:gd fmla="*/ 173683 w 338138" name="connsiteX56"/>
                <a:gd fmla="*/ 178009 h 236538" name="connsiteY56"/>
                <a:gd fmla="*/ 119627 w 338138" name="connsiteX57"/>
                <a:gd fmla="*/ 150374 h 236538" name="connsiteY57"/>
                <a:gd fmla="*/ 52387 w 338138" name="connsiteX58"/>
                <a:gd fmla="*/ 150374 h 236538" name="connsiteY58"/>
                <a:gd fmla="*/ 52387 w 338138" name="connsiteX59"/>
                <a:gd fmla="*/ 217488 h 236538" name="connsiteY59"/>
                <a:gd fmla="*/ 285750 w 338138" name="connsiteX60"/>
                <a:gd fmla="*/ 217488 h 236538" name="connsiteY60"/>
                <a:gd fmla="*/ 285750 w 338138" name="connsiteX61"/>
                <a:gd fmla="*/ 17463 h 236538" name="connsiteY61"/>
                <a:gd fmla="*/ 52387 w 338138" name="connsiteX62"/>
                <a:gd fmla="*/ 17463 h 236538" name="connsiteY62"/>
                <a:gd fmla="*/ 42267 w 338138" name="connsiteX63"/>
                <a:gd fmla="*/ 0 h 236538" name="connsiteY63"/>
                <a:gd fmla="*/ 328892 w 338138" name="connsiteX64"/>
                <a:gd fmla="*/ 0 h 236538" name="connsiteY64"/>
                <a:gd fmla="*/ 338138 w 338138" name="connsiteX65"/>
                <a:gd fmla="*/ 9199 h 236538" name="connsiteY65"/>
                <a:gd fmla="*/ 338138 w 338138" name="connsiteX66"/>
                <a:gd fmla="*/ 227339 h 236538" name="connsiteY66"/>
                <a:gd fmla="*/ 328892 w 338138" name="connsiteX67"/>
                <a:gd fmla="*/ 236538 h 236538" name="connsiteY67"/>
                <a:gd fmla="*/ 42267 w 338138" name="connsiteX68"/>
                <a:gd fmla="*/ 236538 h 236538" name="connsiteY68"/>
                <a:gd fmla="*/ 33021 w 338138" name="connsiteX69"/>
                <a:gd fmla="*/ 227339 h 236538" name="connsiteY69"/>
                <a:gd fmla="*/ 33021 w 338138" name="connsiteX70"/>
                <a:gd fmla="*/ 151122 h 236538" name="connsiteY70"/>
                <a:gd fmla="*/ 9246 w 338138" name="connsiteX71"/>
                <a:gd fmla="*/ 151122 h 236538" name="connsiteY71"/>
                <a:gd fmla="*/ 0 w 338138" name="connsiteX72"/>
                <a:gd fmla="*/ 141923 h 236538" name="connsiteY72"/>
                <a:gd fmla="*/ 0 w 338138" name="connsiteX73"/>
                <a:gd fmla="*/ 53878 h 236538" name="connsiteY73"/>
                <a:gd fmla="*/ 9246 w 338138" name="connsiteX74"/>
                <a:gd fmla="*/ 44679 h 236538" name="connsiteY74"/>
                <a:gd fmla="*/ 33021 w 338138" name="connsiteX75"/>
                <a:gd fmla="*/ 44679 h 236538" name="connsiteY75"/>
                <a:gd fmla="*/ 33021 w 338138" name="connsiteX76"/>
                <a:gd fmla="*/ 9199 h 236538" name="connsiteY76"/>
                <a:gd fmla="*/ 42267 w 338138" name="connsiteX77"/>
                <a:gd fmla="*/ 0 h 236538" name="connsiteY7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Lst>
              <a:rect b="b" l="l" r="r" t="t"/>
              <a:pathLst>
                <a:path h="236537" w="338138">
                  <a:moveTo>
                    <a:pt x="303212" y="103188"/>
                  </a:moveTo>
                  <a:cubicBezTo>
                    <a:pt x="303212" y="103188"/>
                    <a:pt x="303212" y="103188"/>
                    <a:pt x="303212" y="122238"/>
                  </a:cubicBezTo>
                  <a:cubicBezTo>
                    <a:pt x="303212" y="122238"/>
                    <a:pt x="303212" y="122238"/>
                    <a:pt x="306034" y="122238"/>
                  </a:cubicBezTo>
                  <a:cubicBezTo>
                    <a:pt x="311679" y="122238"/>
                    <a:pt x="315912" y="116795"/>
                    <a:pt x="315912" y="112713"/>
                  </a:cubicBezTo>
                  <a:cubicBezTo>
                    <a:pt x="315912" y="107270"/>
                    <a:pt x="311679" y="103188"/>
                    <a:pt x="306034" y="103188"/>
                  </a:cubicBezTo>
                  <a:cubicBezTo>
                    <a:pt x="306034" y="103188"/>
                    <a:pt x="306034" y="103188"/>
                    <a:pt x="303212" y="103188"/>
                  </a:cubicBezTo>
                  <a:close/>
                  <a:moveTo>
                    <a:pt x="65087" y="90488"/>
                  </a:moveTo>
                  <a:lnTo>
                    <a:pt x="61912" y="96838"/>
                  </a:lnTo>
                  <a:lnTo>
                    <a:pt x="68262" y="96838"/>
                  </a:lnTo>
                  <a:close/>
                  <a:moveTo>
                    <a:pt x="90487" y="87313"/>
                  </a:moveTo>
                  <a:cubicBezTo>
                    <a:pt x="90487" y="87313"/>
                    <a:pt x="90487" y="87313"/>
                    <a:pt x="90487" y="107951"/>
                  </a:cubicBezTo>
                  <a:cubicBezTo>
                    <a:pt x="90487" y="107951"/>
                    <a:pt x="90487" y="107951"/>
                    <a:pt x="98107" y="107951"/>
                  </a:cubicBezTo>
                  <a:cubicBezTo>
                    <a:pt x="104457" y="107951"/>
                    <a:pt x="109537" y="104081"/>
                    <a:pt x="109537" y="97632"/>
                  </a:cubicBezTo>
                  <a:cubicBezTo>
                    <a:pt x="109537" y="92473"/>
                    <a:pt x="104457" y="87313"/>
                    <a:pt x="98107" y="87313"/>
                  </a:cubicBezTo>
                  <a:cubicBezTo>
                    <a:pt x="98107" y="87313"/>
                    <a:pt x="98107" y="87313"/>
                    <a:pt x="90487" y="87313"/>
                  </a:cubicBezTo>
                  <a:close/>
                  <a:moveTo>
                    <a:pt x="86677" y="79375"/>
                  </a:moveTo>
                  <a:cubicBezTo>
                    <a:pt x="86677" y="79375"/>
                    <a:pt x="86677" y="79375"/>
                    <a:pt x="98107" y="79375"/>
                  </a:cubicBezTo>
                  <a:cubicBezTo>
                    <a:pt x="108267" y="79375"/>
                    <a:pt x="115887" y="88503"/>
                    <a:pt x="115887" y="97632"/>
                  </a:cubicBezTo>
                  <a:cubicBezTo>
                    <a:pt x="115887" y="108064"/>
                    <a:pt x="108267" y="115888"/>
                    <a:pt x="98107" y="115888"/>
                  </a:cubicBezTo>
                  <a:cubicBezTo>
                    <a:pt x="98107" y="115888"/>
                    <a:pt x="98107" y="115888"/>
                    <a:pt x="86677" y="115888"/>
                  </a:cubicBezTo>
                  <a:cubicBezTo>
                    <a:pt x="85407" y="115888"/>
                    <a:pt x="84137" y="114584"/>
                    <a:pt x="84137" y="113280"/>
                  </a:cubicBezTo>
                  <a:cubicBezTo>
                    <a:pt x="84137" y="113280"/>
                    <a:pt x="84137" y="113280"/>
                    <a:pt x="84137" y="81983"/>
                  </a:cubicBezTo>
                  <a:cubicBezTo>
                    <a:pt x="84137" y="80679"/>
                    <a:pt x="85407" y="79375"/>
                    <a:pt x="86677" y="79375"/>
                  </a:cubicBezTo>
                  <a:close/>
                  <a:moveTo>
                    <a:pt x="63764" y="79375"/>
                  </a:moveTo>
                  <a:cubicBezTo>
                    <a:pt x="63764" y="79375"/>
                    <a:pt x="63764" y="79375"/>
                    <a:pt x="66410" y="79375"/>
                  </a:cubicBezTo>
                  <a:cubicBezTo>
                    <a:pt x="67733" y="79375"/>
                    <a:pt x="67733" y="79375"/>
                    <a:pt x="69056" y="80727"/>
                  </a:cubicBezTo>
                  <a:lnTo>
                    <a:pt x="80962" y="113183"/>
                  </a:lnTo>
                  <a:cubicBezTo>
                    <a:pt x="80962" y="114536"/>
                    <a:pt x="79639" y="115888"/>
                    <a:pt x="78316" y="115888"/>
                  </a:cubicBezTo>
                  <a:cubicBezTo>
                    <a:pt x="78316" y="115888"/>
                    <a:pt x="78316" y="115888"/>
                    <a:pt x="75670" y="115888"/>
                  </a:cubicBezTo>
                  <a:cubicBezTo>
                    <a:pt x="74347" y="115888"/>
                    <a:pt x="74347" y="114536"/>
                    <a:pt x="74347" y="114536"/>
                  </a:cubicBezTo>
                  <a:cubicBezTo>
                    <a:pt x="74347" y="114536"/>
                    <a:pt x="74347" y="114536"/>
                    <a:pt x="70378" y="105069"/>
                  </a:cubicBezTo>
                  <a:cubicBezTo>
                    <a:pt x="70378" y="105069"/>
                    <a:pt x="70378" y="105069"/>
                    <a:pt x="59795" y="105069"/>
                  </a:cubicBezTo>
                  <a:cubicBezTo>
                    <a:pt x="59795" y="105069"/>
                    <a:pt x="59795" y="105069"/>
                    <a:pt x="55826" y="114536"/>
                  </a:cubicBezTo>
                  <a:cubicBezTo>
                    <a:pt x="55826" y="114536"/>
                    <a:pt x="55826" y="115888"/>
                    <a:pt x="54503" y="115888"/>
                  </a:cubicBezTo>
                  <a:cubicBezTo>
                    <a:pt x="54503" y="115888"/>
                    <a:pt x="54503" y="115888"/>
                    <a:pt x="51858" y="115888"/>
                  </a:cubicBezTo>
                  <a:cubicBezTo>
                    <a:pt x="50535" y="115888"/>
                    <a:pt x="50535" y="115888"/>
                    <a:pt x="49212" y="114536"/>
                  </a:cubicBezTo>
                  <a:cubicBezTo>
                    <a:pt x="49212" y="114536"/>
                    <a:pt x="49212" y="113183"/>
                    <a:pt x="49212" y="113183"/>
                  </a:cubicBezTo>
                  <a:cubicBezTo>
                    <a:pt x="49212" y="113183"/>
                    <a:pt x="49212" y="113183"/>
                    <a:pt x="61118" y="80727"/>
                  </a:cubicBezTo>
                  <a:cubicBezTo>
                    <a:pt x="61118" y="79375"/>
                    <a:pt x="62441" y="79375"/>
                    <a:pt x="63764" y="79375"/>
                  </a:cubicBezTo>
                  <a:close/>
                  <a:moveTo>
                    <a:pt x="19050" y="63500"/>
                  </a:moveTo>
                  <a:lnTo>
                    <a:pt x="19050" y="132790"/>
                  </a:lnTo>
                  <a:cubicBezTo>
                    <a:pt x="19050" y="132790"/>
                    <a:pt x="19050" y="132790"/>
                    <a:pt x="120915" y="132790"/>
                  </a:cubicBezTo>
                  <a:cubicBezTo>
                    <a:pt x="122238" y="132790"/>
                    <a:pt x="124884" y="132790"/>
                    <a:pt x="124884" y="134097"/>
                  </a:cubicBezTo>
                  <a:cubicBezTo>
                    <a:pt x="124884" y="134097"/>
                    <a:pt x="124884" y="134097"/>
                    <a:pt x="161925" y="152400"/>
                  </a:cubicBezTo>
                  <a:cubicBezTo>
                    <a:pt x="161925" y="152400"/>
                    <a:pt x="161925" y="152400"/>
                    <a:pt x="152665" y="123638"/>
                  </a:cubicBezTo>
                  <a:cubicBezTo>
                    <a:pt x="152665" y="123638"/>
                    <a:pt x="152665" y="122331"/>
                    <a:pt x="152665" y="121024"/>
                  </a:cubicBezTo>
                  <a:cubicBezTo>
                    <a:pt x="152665" y="121024"/>
                    <a:pt x="152665" y="121024"/>
                    <a:pt x="152665" y="63500"/>
                  </a:cubicBezTo>
                  <a:cubicBezTo>
                    <a:pt x="152665" y="63500"/>
                    <a:pt x="152665" y="63500"/>
                    <a:pt x="19050" y="63500"/>
                  </a:cubicBezTo>
                  <a:close/>
                  <a:moveTo>
                    <a:pt x="52387" y="17463"/>
                  </a:moveTo>
                  <a:cubicBezTo>
                    <a:pt x="52387" y="17463"/>
                    <a:pt x="52387" y="17463"/>
                    <a:pt x="52387" y="43782"/>
                  </a:cubicBezTo>
                  <a:cubicBezTo>
                    <a:pt x="52387" y="43782"/>
                    <a:pt x="52387" y="43782"/>
                    <a:pt x="161817" y="43782"/>
                  </a:cubicBezTo>
                  <a:cubicBezTo>
                    <a:pt x="165773" y="43782"/>
                    <a:pt x="169728" y="49046"/>
                    <a:pt x="169728" y="52994"/>
                  </a:cubicBezTo>
                  <a:cubicBezTo>
                    <a:pt x="169728" y="52994"/>
                    <a:pt x="169728" y="52994"/>
                    <a:pt x="169728" y="118791"/>
                  </a:cubicBezTo>
                  <a:cubicBezTo>
                    <a:pt x="169728" y="118791"/>
                    <a:pt x="169728" y="118791"/>
                    <a:pt x="186868" y="167482"/>
                  </a:cubicBezTo>
                  <a:cubicBezTo>
                    <a:pt x="188186" y="171430"/>
                    <a:pt x="186868" y="174062"/>
                    <a:pt x="184231" y="176693"/>
                  </a:cubicBezTo>
                  <a:cubicBezTo>
                    <a:pt x="181594" y="178009"/>
                    <a:pt x="180275" y="179325"/>
                    <a:pt x="177639" y="179325"/>
                  </a:cubicBezTo>
                  <a:cubicBezTo>
                    <a:pt x="176320" y="179325"/>
                    <a:pt x="175002" y="179325"/>
                    <a:pt x="173683" y="178009"/>
                  </a:cubicBezTo>
                  <a:cubicBezTo>
                    <a:pt x="173683" y="178009"/>
                    <a:pt x="173683" y="178009"/>
                    <a:pt x="119627" y="150374"/>
                  </a:cubicBezTo>
                  <a:cubicBezTo>
                    <a:pt x="119627" y="150374"/>
                    <a:pt x="119627" y="150374"/>
                    <a:pt x="52387" y="150374"/>
                  </a:cubicBezTo>
                  <a:cubicBezTo>
                    <a:pt x="52387" y="150374"/>
                    <a:pt x="52387" y="150374"/>
                    <a:pt x="52387" y="217488"/>
                  </a:cubicBezTo>
                  <a:cubicBezTo>
                    <a:pt x="52387" y="217488"/>
                    <a:pt x="52387" y="217488"/>
                    <a:pt x="285750" y="217488"/>
                  </a:cubicBezTo>
                  <a:lnTo>
                    <a:pt x="285750" y="17463"/>
                  </a:lnTo>
                  <a:cubicBezTo>
                    <a:pt x="285750" y="17463"/>
                    <a:pt x="285750" y="17463"/>
                    <a:pt x="52387" y="17463"/>
                  </a:cubicBezTo>
                  <a:close/>
                  <a:moveTo>
                    <a:pt x="42267" y="0"/>
                  </a:moveTo>
                  <a:cubicBezTo>
                    <a:pt x="42267" y="0"/>
                    <a:pt x="42267" y="0"/>
                    <a:pt x="328892" y="0"/>
                  </a:cubicBezTo>
                  <a:cubicBezTo>
                    <a:pt x="334176" y="0"/>
                    <a:pt x="338138" y="3942"/>
                    <a:pt x="338138" y="9199"/>
                  </a:cubicBezTo>
                  <a:cubicBezTo>
                    <a:pt x="338138" y="9199"/>
                    <a:pt x="338138" y="9199"/>
                    <a:pt x="338138" y="227339"/>
                  </a:cubicBezTo>
                  <a:cubicBezTo>
                    <a:pt x="338138" y="232596"/>
                    <a:pt x="334176" y="236538"/>
                    <a:pt x="328892" y="236538"/>
                  </a:cubicBezTo>
                  <a:cubicBezTo>
                    <a:pt x="328892" y="236538"/>
                    <a:pt x="328892" y="236538"/>
                    <a:pt x="42267" y="236538"/>
                  </a:cubicBezTo>
                  <a:cubicBezTo>
                    <a:pt x="36984" y="236538"/>
                    <a:pt x="33021" y="232596"/>
                    <a:pt x="33021" y="227339"/>
                  </a:cubicBezTo>
                  <a:cubicBezTo>
                    <a:pt x="33021" y="227339"/>
                    <a:pt x="33021" y="227339"/>
                    <a:pt x="33021" y="151122"/>
                  </a:cubicBezTo>
                  <a:cubicBezTo>
                    <a:pt x="33021" y="151122"/>
                    <a:pt x="33021" y="151122"/>
                    <a:pt x="9246" y="151122"/>
                  </a:cubicBezTo>
                  <a:cubicBezTo>
                    <a:pt x="3962" y="151122"/>
                    <a:pt x="0" y="147179"/>
                    <a:pt x="0" y="141923"/>
                  </a:cubicBezTo>
                  <a:cubicBezTo>
                    <a:pt x="0" y="141923"/>
                    <a:pt x="0" y="141923"/>
                    <a:pt x="0" y="53878"/>
                  </a:cubicBezTo>
                  <a:cubicBezTo>
                    <a:pt x="0" y="49936"/>
                    <a:pt x="3962" y="44679"/>
                    <a:pt x="9246" y="44679"/>
                  </a:cubicBezTo>
                  <a:cubicBezTo>
                    <a:pt x="9246" y="44679"/>
                    <a:pt x="9246" y="44679"/>
                    <a:pt x="33021" y="44679"/>
                  </a:cubicBezTo>
                  <a:cubicBezTo>
                    <a:pt x="33021" y="44679"/>
                    <a:pt x="33021" y="44679"/>
                    <a:pt x="33021" y="9199"/>
                  </a:cubicBezTo>
                  <a:cubicBezTo>
                    <a:pt x="33021" y="3942"/>
                    <a:pt x="36984" y="0"/>
                    <a:pt x="42267" y="0"/>
                  </a:cubicBezTo>
                  <a:close/>
                </a:path>
              </a:pathLst>
            </a:custGeom>
            <a:solidFill>
              <a:schemeClr val="bg1"/>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8" name="Freeform: Shape 45"/>
            <p:cNvSpPr/>
            <p:nvPr/>
          </p:nvSpPr>
          <p:spPr>
            <a:xfrm>
              <a:off x="7342390" y="3305583"/>
              <a:ext cx="380130" cy="265913"/>
            </a:xfrm>
            <a:custGeom>
              <a:gdLst>
                <a:gd fmla="*/ 303212 w 338138" name="connsiteX0"/>
                <a:gd fmla="*/ 103188 h 236538" name="connsiteY0"/>
                <a:gd fmla="*/ 303212 w 338138" name="connsiteX1"/>
                <a:gd fmla="*/ 122238 h 236538" name="connsiteY1"/>
                <a:gd fmla="*/ 306034 w 338138" name="connsiteX2"/>
                <a:gd fmla="*/ 122238 h 236538" name="connsiteY2"/>
                <a:gd fmla="*/ 315912 w 338138" name="connsiteX3"/>
                <a:gd fmla="*/ 112713 h 236538" name="connsiteY3"/>
                <a:gd fmla="*/ 306034 w 338138" name="connsiteX4"/>
                <a:gd fmla="*/ 103188 h 236538" name="connsiteY4"/>
                <a:gd fmla="*/ 303212 w 338138" name="connsiteX5"/>
                <a:gd fmla="*/ 103188 h 236538" name="connsiteY5"/>
                <a:gd fmla="*/ 65087 w 338138" name="connsiteX6"/>
                <a:gd fmla="*/ 90488 h 236538" name="connsiteY6"/>
                <a:gd fmla="*/ 61912 w 338138" name="connsiteX7"/>
                <a:gd fmla="*/ 96838 h 236538" name="connsiteY7"/>
                <a:gd fmla="*/ 68262 w 338138" name="connsiteX8"/>
                <a:gd fmla="*/ 96838 h 236538" name="connsiteY8"/>
                <a:gd fmla="*/ 90487 w 338138" name="connsiteX9"/>
                <a:gd fmla="*/ 87313 h 236538" name="connsiteY9"/>
                <a:gd fmla="*/ 90487 w 338138" name="connsiteX10"/>
                <a:gd fmla="*/ 107951 h 236538" name="connsiteY10"/>
                <a:gd fmla="*/ 98107 w 338138" name="connsiteX11"/>
                <a:gd fmla="*/ 107951 h 236538" name="connsiteY11"/>
                <a:gd fmla="*/ 109537 w 338138" name="connsiteX12"/>
                <a:gd fmla="*/ 97632 h 236538" name="connsiteY12"/>
                <a:gd fmla="*/ 98107 w 338138" name="connsiteX13"/>
                <a:gd fmla="*/ 87313 h 236538" name="connsiteY13"/>
                <a:gd fmla="*/ 90487 w 338138" name="connsiteX14"/>
                <a:gd fmla="*/ 87313 h 236538" name="connsiteY14"/>
                <a:gd fmla="*/ 86677 w 338138" name="connsiteX15"/>
                <a:gd fmla="*/ 79375 h 236538" name="connsiteY15"/>
                <a:gd fmla="*/ 98107 w 338138" name="connsiteX16"/>
                <a:gd fmla="*/ 79375 h 236538" name="connsiteY16"/>
                <a:gd fmla="*/ 115887 w 338138" name="connsiteX17"/>
                <a:gd fmla="*/ 97632 h 236538" name="connsiteY17"/>
                <a:gd fmla="*/ 98107 w 338138" name="connsiteX18"/>
                <a:gd fmla="*/ 115888 h 236538" name="connsiteY18"/>
                <a:gd fmla="*/ 86677 w 338138" name="connsiteX19"/>
                <a:gd fmla="*/ 115888 h 236538" name="connsiteY19"/>
                <a:gd fmla="*/ 84137 w 338138" name="connsiteX20"/>
                <a:gd fmla="*/ 113280 h 236538" name="connsiteY20"/>
                <a:gd fmla="*/ 84137 w 338138" name="connsiteX21"/>
                <a:gd fmla="*/ 81983 h 236538" name="connsiteY21"/>
                <a:gd fmla="*/ 86677 w 338138" name="connsiteX22"/>
                <a:gd fmla="*/ 79375 h 236538" name="connsiteY22"/>
                <a:gd fmla="*/ 63764 w 338138" name="connsiteX23"/>
                <a:gd fmla="*/ 79375 h 236538" name="connsiteY23"/>
                <a:gd fmla="*/ 66410 w 338138" name="connsiteX24"/>
                <a:gd fmla="*/ 79375 h 236538" name="connsiteY24"/>
                <a:gd fmla="*/ 69056 w 338138" name="connsiteX25"/>
                <a:gd fmla="*/ 80727 h 236538" name="connsiteY25"/>
                <a:gd fmla="*/ 80962 w 338138" name="connsiteX26"/>
                <a:gd fmla="*/ 113183 h 236538" name="connsiteY26"/>
                <a:gd fmla="*/ 78316 w 338138" name="connsiteX27"/>
                <a:gd fmla="*/ 115888 h 236538" name="connsiteY27"/>
                <a:gd fmla="*/ 75670 w 338138" name="connsiteX28"/>
                <a:gd fmla="*/ 115888 h 236538" name="connsiteY28"/>
                <a:gd fmla="*/ 74347 w 338138" name="connsiteX29"/>
                <a:gd fmla="*/ 114536 h 236538" name="connsiteY29"/>
                <a:gd fmla="*/ 70378 w 338138" name="connsiteX30"/>
                <a:gd fmla="*/ 105069 h 236538" name="connsiteY30"/>
                <a:gd fmla="*/ 59795 w 338138" name="connsiteX31"/>
                <a:gd fmla="*/ 105069 h 236538" name="connsiteY31"/>
                <a:gd fmla="*/ 55826 w 338138" name="connsiteX32"/>
                <a:gd fmla="*/ 114536 h 236538" name="connsiteY32"/>
                <a:gd fmla="*/ 54503 w 338138" name="connsiteX33"/>
                <a:gd fmla="*/ 115888 h 236538" name="connsiteY33"/>
                <a:gd fmla="*/ 51858 w 338138" name="connsiteX34"/>
                <a:gd fmla="*/ 115888 h 236538" name="connsiteY34"/>
                <a:gd fmla="*/ 49212 w 338138" name="connsiteX35"/>
                <a:gd fmla="*/ 114536 h 236538" name="connsiteY35"/>
                <a:gd fmla="*/ 49212 w 338138" name="connsiteX36"/>
                <a:gd fmla="*/ 113183 h 236538" name="connsiteY36"/>
                <a:gd fmla="*/ 61118 w 338138" name="connsiteX37"/>
                <a:gd fmla="*/ 80727 h 236538" name="connsiteY37"/>
                <a:gd fmla="*/ 63764 w 338138" name="connsiteX38"/>
                <a:gd fmla="*/ 79375 h 236538" name="connsiteY38"/>
                <a:gd fmla="*/ 19050 w 338138" name="connsiteX39"/>
                <a:gd fmla="*/ 63500 h 236538" name="connsiteY39"/>
                <a:gd fmla="*/ 19050 w 338138" name="connsiteX40"/>
                <a:gd fmla="*/ 132790 h 236538" name="connsiteY40"/>
                <a:gd fmla="*/ 120915 w 338138" name="connsiteX41"/>
                <a:gd fmla="*/ 132790 h 236538" name="connsiteY41"/>
                <a:gd fmla="*/ 124884 w 338138" name="connsiteX42"/>
                <a:gd fmla="*/ 134097 h 236538" name="connsiteY42"/>
                <a:gd fmla="*/ 161925 w 338138" name="connsiteX43"/>
                <a:gd fmla="*/ 152400 h 236538" name="connsiteY43"/>
                <a:gd fmla="*/ 152665 w 338138" name="connsiteX44"/>
                <a:gd fmla="*/ 123638 h 236538" name="connsiteY44"/>
                <a:gd fmla="*/ 152665 w 338138" name="connsiteX45"/>
                <a:gd fmla="*/ 121024 h 236538" name="connsiteY45"/>
                <a:gd fmla="*/ 152665 w 338138" name="connsiteX46"/>
                <a:gd fmla="*/ 63500 h 236538" name="connsiteY46"/>
                <a:gd fmla="*/ 19050 w 338138" name="connsiteX47"/>
                <a:gd fmla="*/ 63500 h 236538" name="connsiteY47"/>
                <a:gd fmla="*/ 52387 w 338138" name="connsiteX48"/>
                <a:gd fmla="*/ 17463 h 236538" name="connsiteY48"/>
                <a:gd fmla="*/ 52387 w 338138" name="connsiteX49"/>
                <a:gd fmla="*/ 43782 h 236538" name="connsiteY49"/>
                <a:gd fmla="*/ 161817 w 338138" name="connsiteX50"/>
                <a:gd fmla="*/ 43782 h 236538" name="connsiteY50"/>
                <a:gd fmla="*/ 169728 w 338138" name="connsiteX51"/>
                <a:gd fmla="*/ 52994 h 236538" name="connsiteY51"/>
                <a:gd fmla="*/ 169728 w 338138" name="connsiteX52"/>
                <a:gd fmla="*/ 118791 h 236538" name="connsiteY52"/>
                <a:gd fmla="*/ 186868 w 338138" name="connsiteX53"/>
                <a:gd fmla="*/ 167482 h 236538" name="connsiteY53"/>
                <a:gd fmla="*/ 184231 w 338138" name="connsiteX54"/>
                <a:gd fmla="*/ 176693 h 236538" name="connsiteY54"/>
                <a:gd fmla="*/ 177639 w 338138" name="connsiteX55"/>
                <a:gd fmla="*/ 179325 h 236538" name="connsiteY55"/>
                <a:gd fmla="*/ 173683 w 338138" name="connsiteX56"/>
                <a:gd fmla="*/ 178009 h 236538" name="connsiteY56"/>
                <a:gd fmla="*/ 119627 w 338138" name="connsiteX57"/>
                <a:gd fmla="*/ 150374 h 236538" name="connsiteY57"/>
                <a:gd fmla="*/ 52387 w 338138" name="connsiteX58"/>
                <a:gd fmla="*/ 150374 h 236538" name="connsiteY58"/>
                <a:gd fmla="*/ 52387 w 338138" name="connsiteX59"/>
                <a:gd fmla="*/ 217488 h 236538" name="connsiteY59"/>
                <a:gd fmla="*/ 285750 w 338138" name="connsiteX60"/>
                <a:gd fmla="*/ 217488 h 236538" name="connsiteY60"/>
                <a:gd fmla="*/ 285750 w 338138" name="connsiteX61"/>
                <a:gd fmla="*/ 17463 h 236538" name="connsiteY61"/>
                <a:gd fmla="*/ 52387 w 338138" name="connsiteX62"/>
                <a:gd fmla="*/ 17463 h 236538" name="connsiteY62"/>
                <a:gd fmla="*/ 42267 w 338138" name="connsiteX63"/>
                <a:gd fmla="*/ 0 h 236538" name="connsiteY63"/>
                <a:gd fmla="*/ 328892 w 338138" name="connsiteX64"/>
                <a:gd fmla="*/ 0 h 236538" name="connsiteY64"/>
                <a:gd fmla="*/ 338138 w 338138" name="connsiteX65"/>
                <a:gd fmla="*/ 9199 h 236538" name="connsiteY65"/>
                <a:gd fmla="*/ 338138 w 338138" name="connsiteX66"/>
                <a:gd fmla="*/ 227339 h 236538" name="connsiteY66"/>
                <a:gd fmla="*/ 328892 w 338138" name="connsiteX67"/>
                <a:gd fmla="*/ 236538 h 236538" name="connsiteY67"/>
                <a:gd fmla="*/ 42267 w 338138" name="connsiteX68"/>
                <a:gd fmla="*/ 236538 h 236538" name="connsiteY68"/>
                <a:gd fmla="*/ 33021 w 338138" name="connsiteX69"/>
                <a:gd fmla="*/ 227339 h 236538" name="connsiteY69"/>
                <a:gd fmla="*/ 33021 w 338138" name="connsiteX70"/>
                <a:gd fmla="*/ 151122 h 236538" name="connsiteY70"/>
                <a:gd fmla="*/ 9246 w 338138" name="connsiteX71"/>
                <a:gd fmla="*/ 151122 h 236538" name="connsiteY71"/>
                <a:gd fmla="*/ 0 w 338138" name="connsiteX72"/>
                <a:gd fmla="*/ 141923 h 236538" name="connsiteY72"/>
                <a:gd fmla="*/ 0 w 338138" name="connsiteX73"/>
                <a:gd fmla="*/ 53878 h 236538" name="connsiteY73"/>
                <a:gd fmla="*/ 9246 w 338138" name="connsiteX74"/>
                <a:gd fmla="*/ 44679 h 236538" name="connsiteY74"/>
                <a:gd fmla="*/ 33021 w 338138" name="connsiteX75"/>
                <a:gd fmla="*/ 44679 h 236538" name="connsiteY75"/>
                <a:gd fmla="*/ 33021 w 338138" name="connsiteX76"/>
                <a:gd fmla="*/ 9199 h 236538" name="connsiteY76"/>
                <a:gd fmla="*/ 42267 w 338138" name="connsiteX77"/>
                <a:gd fmla="*/ 0 h 236538" name="connsiteY7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Lst>
              <a:rect b="b" l="l" r="r" t="t"/>
              <a:pathLst>
                <a:path h="236537" w="338138">
                  <a:moveTo>
                    <a:pt x="303212" y="103188"/>
                  </a:moveTo>
                  <a:cubicBezTo>
                    <a:pt x="303212" y="103188"/>
                    <a:pt x="303212" y="103188"/>
                    <a:pt x="303212" y="122238"/>
                  </a:cubicBezTo>
                  <a:cubicBezTo>
                    <a:pt x="303212" y="122238"/>
                    <a:pt x="303212" y="122238"/>
                    <a:pt x="306034" y="122238"/>
                  </a:cubicBezTo>
                  <a:cubicBezTo>
                    <a:pt x="311679" y="122238"/>
                    <a:pt x="315912" y="116795"/>
                    <a:pt x="315912" y="112713"/>
                  </a:cubicBezTo>
                  <a:cubicBezTo>
                    <a:pt x="315912" y="107270"/>
                    <a:pt x="311679" y="103188"/>
                    <a:pt x="306034" y="103188"/>
                  </a:cubicBezTo>
                  <a:cubicBezTo>
                    <a:pt x="306034" y="103188"/>
                    <a:pt x="306034" y="103188"/>
                    <a:pt x="303212" y="103188"/>
                  </a:cubicBezTo>
                  <a:close/>
                  <a:moveTo>
                    <a:pt x="65087" y="90488"/>
                  </a:moveTo>
                  <a:lnTo>
                    <a:pt x="61912" y="96838"/>
                  </a:lnTo>
                  <a:lnTo>
                    <a:pt x="68262" y="96838"/>
                  </a:lnTo>
                  <a:close/>
                  <a:moveTo>
                    <a:pt x="90487" y="87313"/>
                  </a:moveTo>
                  <a:cubicBezTo>
                    <a:pt x="90487" y="87313"/>
                    <a:pt x="90487" y="87313"/>
                    <a:pt x="90487" y="107951"/>
                  </a:cubicBezTo>
                  <a:cubicBezTo>
                    <a:pt x="90487" y="107951"/>
                    <a:pt x="90487" y="107951"/>
                    <a:pt x="98107" y="107951"/>
                  </a:cubicBezTo>
                  <a:cubicBezTo>
                    <a:pt x="104457" y="107951"/>
                    <a:pt x="109537" y="104081"/>
                    <a:pt x="109537" y="97632"/>
                  </a:cubicBezTo>
                  <a:cubicBezTo>
                    <a:pt x="109537" y="92473"/>
                    <a:pt x="104457" y="87313"/>
                    <a:pt x="98107" y="87313"/>
                  </a:cubicBezTo>
                  <a:cubicBezTo>
                    <a:pt x="98107" y="87313"/>
                    <a:pt x="98107" y="87313"/>
                    <a:pt x="90487" y="87313"/>
                  </a:cubicBezTo>
                  <a:close/>
                  <a:moveTo>
                    <a:pt x="86677" y="79375"/>
                  </a:moveTo>
                  <a:cubicBezTo>
                    <a:pt x="86677" y="79375"/>
                    <a:pt x="86677" y="79375"/>
                    <a:pt x="98107" y="79375"/>
                  </a:cubicBezTo>
                  <a:cubicBezTo>
                    <a:pt x="108267" y="79375"/>
                    <a:pt x="115887" y="88503"/>
                    <a:pt x="115887" y="97632"/>
                  </a:cubicBezTo>
                  <a:cubicBezTo>
                    <a:pt x="115887" y="108064"/>
                    <a:pt x="108267" y="115888"/>
                    <a:pt x="98107" y="115888"/>
                  </a:cubicBezTo>
                  <a:cubicBezTo>
                    <a:pt x="98107" y="115888"/>
                    <a:pt x="98107" y="115888"/>
                    <a:pt x="86677" y="115888"/>
                  </a:cubicBezTo>
                  <a:cubicBezTo>
                    <a:pt x="85407" y="115888"/>
                    <a:pt x="84137" y="114584"/>
                    <a:pt x="84137" y="113280"/>
                  </a:cubicBezTo>
                  <a:cubicBezTo>
                    <a:pt x="84137" y="113280"/>
                    <a:pt x="84137" y="113280"/>
                    <a:pt x="84137" y="81983"/>
                  </a:cubicBezTo>
                  <a:cubicBezTo>
                    <a:pt x="84137" y="80679"/>
                    <a:pt x="85407" y="79375"/>
                    <a:pt x="86677" y="79375"/>
                  </a:cubicBezTo>
                  <a:close/>
                  <a:moveTo>
                    <a:pt x="63764" y="79375"/>
                  </a:moveTo>
                  <a:cubicBezTo>
                    <a:pt x="63764" y="79375"/>
                    <a:pt x="63764" y="79375"/>
                    <a:pt x="66410" y="79375"/>
                  </a:cubicBezTo>
                  <a:cubicBezTo>
                    <a:pt x="67733" y="79375"/>
                    <a:pt x="67733" y="79375"/>
                    <a:pt x="69056" y="80727"/>
                  </a:cubicBezTo>
                  <a:lnTo>
                    <a:pt x="80962" y="113183"/>
                  </a:lnTo>
                  <a:cubicBezTo>
                    <a:pt x="80962" y="114536"/>
                    <a:pt x="79639" y="115888"/>
                    <a:pt x="78316" y="115888"/>
                  </a:cubicBezTo>
                  <a:cubicBezTo>
                    <a:pt x="78316" y="115888"/>
                    <a:pt x="78316" y="115888"/>
                    <a:pt x="75670" y="115888"/>
                  </a:cubicBezTo>
                  <a:cubicBezTo>
                    <a:pt x="74347" y="115888"/>
                    <a:pt x="74347" y="114536"/>
                    <a:pt x="74347" y="114536"/>
                  </a:cubicBezTo>
                  <a:cubicBezTo>
                    <a:pt x="74347" y="114536"/>
                    <a:pt x="74347" y="114536"/>
                    <a:pt x="70378" y="105069"/>
                  </a:cubicBezTo>
                  <a:cubicBezTo>
                    <a:pt x="70378" y="105069"/>
                    <a:pt x="70378" y="105069"/>
                    <a:pt x="59795" y="105069"/>
                  </a:cubicBezTo>
                  <a:cubicBezTo>
                    <a:pt x="59795" y="105069"/>
                    <a:pt x="59795" y="105069"/>
                    <a:pt x="55826" y="114536"/>
                  </a:cubicBezTo>
                  <a:cubicBezTo>
                    <a:pt x="55826" y="114536"/>
                    <a:pt x="55826" y="115888"/>
                    <a:pt x="54503" y="115888"/>
                  </a:cubicBezTo>
                  <a:cubicBezTo>
                    <a:pt x="54503" y="115888"/>
                    <a:pt x="54503" y="115888"/>
                    <a:pt x="51858" y="115888"/>
                  </a:cubicBezTo>
                  <a:cubicBezTo>
                    <a:pt x="50535" y="115888"/>
                    <a:pt x="50535" y="115888"/>
                    <a:pt x="49212" y="114536"/>
                  </a:cubicBezTo>
                  <a:cubicBezTo>
                    <a:pt x="49212" y="114536"/>
                    <a:pt x="49212" y="113183"/>
                    <a:pt x="49212" y="113183"/>
                  </a:cubicBezTo>
                  <a:cubicBezTo>
                    <a:pt x="49212" y="113183"/>
                    <a:pt x="49212" y="113183"/>
                    <a:pt x="61118" y="80727"/>
                  </a:cubicBezTo>
                  <a:cubicBezTo>
                    <a:pt x="61118" y="79375"/>
                    <a:pt x="62441" y="79375"/>
                    <a:pt x="63764" y="79375"/>
                  </a:cubicBezTo>
                  <a:close/>
                  <a:moveTo>
                    <a:pt x="19050" y="63500"/>
                  </a:moveTo>
                  <a:lnTo>
                    <a:pt x="19050" y="132790"/>
                  </a:lnTo>
                  <a:cubicBezTo>
                    <a:pt x="19050" y="132790"/>
                    <a:pt x="19050" y="132790"/>
                    <a:pt x="120915" y="132790"/>
                  </a:cubicBezTo>
                  <a:cubicBezTo>
                    <a:pt x="122238" y="132790"/>
                    <a:pt x="124884" y="132790"/>
                    <a:pt x="124884" y="134097"/>
                  </a:cubicBezTo>
                  <a:cubicBezTo>
                    <a:pt x="124884" y="134097"/>
                    <a:pt x="124884" y="134097"/>
                    <a:pt x="161925" y="152400"/>
                  </a:cubicBezTo>
                  <a:cubicBezTo>
                    <a:pt x="161925" y="152400"/>
                    <a:pt x="161925" y="152400"/>
                    <a:pt x="152665" y="123638"/>
                  </a:cubicBezTo>
                  <a:cubicBezTo>
                    <a:pt x="152665" y="123638"/>
                    <a:pt x="152665" y="122331"/>
                    <a:pt x="152665" y="121024"/>
                  </a:cubicBezTo>
                  <a:cubicBezTo>
                    <a:pt x="152665" y="121024"/>
                    <a:pt x="152665" y="121024"/>
                    <a:pt x="152665" y="63500"/>
                  </a:cubicBezTo>
                  <a:cubicBezTo>
                    <a:pt x="152665" y="63500"/>
                    <a:pt x="152665" y="63500"/>
                    <a:pt x="19050" y="63500"/>
                  </a:cubicBezTo>
                  <a:close/>
                  <a:moveTo>
                    <a:pt x="52387" y="17463"/>
                  </a:moveTo>
                  <a:cubicBezTo>
                    <a:pt x="52387" y="17463"/>
                    <a:pt x="52387" y="17463"/>
                    <a:pt x="52387" y="43782"/>
                  </a:cubicBezTo>
                  <a:cubicBezTo>
                    <a:pt x="52387" y="43782"/>
                    <a:pt x="52387" y="43782"/>
                    <a:pt x="161817" y="43782"/>
                  </a:cubicBezTo>
                  <a:cubicBezTo>
                    <a:pt x="165773" y="43782"/>
                    <a:pt x="169728" y="49046"/>
                    <a:pt x="169728" y="52994"/>
                  </a:cubicBezTo>
                  <a:cubicBezTo>
                    <a:pt x="169728" y="52994"/>
                    <a:pt x="169728" y="52994"/>
                    <a:pt x="169728" y="118791"/>
                  </a:cubicBezTo>
                  <a:cubicBezTo>
                    <a:pt x="169728" y="118791"/>
                    <a:pt x="169728" y="118791"/>
                    <a:pt x="186868" y="167482"/>
                  </a:cubicBezTo>
                  <a:cubicBezTo>
                    <a:pt x="188186" y="171430"/>
                    <a:pt x="186868" y="174062"/>
                    <a:pt x="184231" y="176693"/>
                  </a:cubicBezTo>
                  <a:cubicBezTo>
                    <a:pt x="181594" y="178009"/>
                    <a:pt x="180275" y="179325"/>
                    <a:pt x="177639" y="179325"/>
                  </a:cubicBezTo>
                  <a:cubicBezTo>
                    <a:pt x="176320" y="179325"/>
                    <a:pt x="175002" y="179325"/>
                    <a:pt x="173683" y="178009"/>
                  </a:cubicBezTo>
                  <a:cubicBezTo>
                    <a:pt x="173683" y="178009"/>
                    <a:pt x="173683" y="178009"/>
                    <a:pt x="119627" y="150374"/>
                  </a:cubicBezTo>
                  <a:cubicBezTo>
                    <a:pt x="119627" y="150374"/>
                    <a:pt x="119627" y="150374"/>
                    <a:pt x="52387" y="150374"/>
                  </a:cubicBezTo>
                  <a:cubicBezTo>
                    <a:pt x="52387" y="150374"/>
                    <a:pt x="52387" y="150374"/>
                    <a:pt x="52387" y="217488"/>
                  </a:cubicBezTo>
                  <a:cubicBezTo>
                    <a:pt x="52387" y="217488"/>
                    <a:pt x="52387" y="217488"/>
                    <a:pt x="285750" y="217488"/>
                  </a:cubicBezTo>
                  <a:lnTo>
                    <a:pt x="285750" y="17463"/>
                  </a:lnTo>
                  <a:cubicBezTo>
                    <a:pt x="285750" y="17463"/>
                    <a:pt x="285750" y="17463"/>
                    <a:pt x="52387" y="17463"/>
                  </a:cubicBezTo>
                  <a:close/>
                  <a:moveTo>
                    <a:pt x="42267" y="0"/>
                  </a:moveTo>
                  <a:cubicBezTo>
                    <a:pt x="42267" y="0"/>
                    <a:pt x="42267" y="0"/>
                    <a:pt x="328892" y="0"/>
                  </a:cubicBezTo>
                  <a:cubicBezTo>
                    <a:pt x="334176" y="0"/>
                    <a:pt x="338138" y="3942"/>
                    <a:pt x="338138" y="9199"/>
                  </a:cubicBezTo>
                  <a:cubicBezTo>
                    <a:pt x="338138" y="9199"/>
                    <a:pt x="338138" y="9199"/>
                    <a:pt x="338138" y="227339"/>
                  </a:cubicBezTo>
                  <a:cubicBezTo>
                    <a:pt x="338138" y="232596"/>
                    <a:pt x="334176" y="236538"/>
                    <a:pt x="328892" y="236538"/>
                  </a:cubicBezTo>
                  <a:cubicBezTo>
                    <a:pt x="328892" y="236538"/>
                    <a:pt x="328892" y="236538"/>
                    <a:pt x="42267" y="236538"/>
                  </a:cubicBezTo>
                  <a:cubicBezTo>
                    <a:pt x="36984" y="236538"/>
                    <a:pt x="33021" y="232596"/>
                    <a:pt x="33021" y="227339"/>
                  </a:cubicBezTo>
                  <a:cubicBezTo>
                    <a:pt x="33021" y="227339"/>
                    <a:pt x="33021" y="227339"/>
                    <a:pt x="33021" y="151122"/>
                  </a:cubicBezTo>
                  <a:cubicBezTo>
                    <a:pt x="33021" y="151122"/>
                    <a:pt x="33021" y="151122"/>
                    <a:pt x="9246" y="151122"/>
                  </a:cubicBezTo>
                  <a:cubicBezTo>
                    <a:pt x="3962" y="151122"/>
                    <a:pt x="0" y="147179"/>
                    <a:pt x="0" y="141923"/>
                  </a:cubicBezTo>
                  <a:cubicBezTo>
                    <a:pt x="0" y="141923"/>
                    <a:pt x="0" y="141923"/>
                    <a:pt x="0" y="53878"/>
                  </a:cubicBezTo>
                  <a:cubicBezTo>
                    <a:pt x="0" y="49936"/>
                    <a:pt x="3962" y="44679"/>
                    <a:pt x="9246" y="44679"/>
                  </a:cubicBezTo>
                  <a:cubicBezTo>
                    <a:pt x="9246" y="44679"/>
                    <a:pt x="9246" y="44679"/>
                    <a:pt x="33021" y="44679"/>
                  </a:cubicBezTo>
                  <a:cubicBezTo>
                    <a:pt x="33021" y="44679"/>
                    <a:pt x="33021" y="44679"/>
                    <a:pt x="33021" y="9199"/>
                  </a:cubicBezTo>
                  <a:cubicBezTo>
                    <a:pt x="33021" y="3942"/>
                    <a:pt x="36984" y="0"/>
                    <a:pt x="42267" y="0"/>
                  </a:cubicBezTo>
                  <a:close/>
                </a:path>
              </a:pathLst>
            </a:custGeom>
            <a:solidFill>
              <a:schemeClr val="bg1"/>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39" name="Freeform: Shape 46"/>
            <p:cNvSpPr/>
            <p:nvPr/>
          </p:nvSpPr>
          <p:spPr>
            <a:xfrm>
              <a:off x="4544895" y="3768955"/>
              <a:ext cx="380130" cy="265913"/>
            </a:xfrm>
            <a:custGeom>
              <a:gdLst>
                <a:gd fmla="*/ 303212 w 338138" name="connsiteX0"/>
                <a:gd fmla="*/ 103188 h 236538" name="connsiteY0"/>
                <a:gd fmla="*/ 303212 w 338138" name="connsiteX1"/>
                <a:gd fmla="*/ 122238 h 236538" name="connsiteY1"/>
                <a:gd fmla="*/ 306034 w 338138" name="connsiteX2"/>
                <a:gd fmla="*/ 122238 h 236538" name="connsiteY2"/>
                <a:gd fmla="*/ 315912 w 338138" name="connsiteX3"/>
                <a:gd fmla="*/ 112713 h 236538" name="connsiteY3"/>
                <a:gd fmla="*/ 306034 w 338138" name="connsiteX4"/>
                <a:gd fmla="*/ 103188 h 236538" name="connsiteY4"/>
                <a:gd fmla="*/ 303212 w 338138" name="connsiteX5"/>
                <a:gd fmla="*/ 103188 h 236538" name="connsiteY5"/>
                <a:gd fmla="*/ 65087 w 338138" name="connsiteX6"/>
                <a:gd fmla="*/ 90488 h 236538" name="connsiteY6"/>
                <a:gd fmla="*/ 61912 w 338138" name="connsiteX7"/>
                <a:gd fmla="*/ 96838 h 236538" name="connsiteY7"/>
                <a:gd fmla="*/ 68262 w 338138" name="connsiteX8"/>
                <a:gd fmla="*/ 96838 h 236538" name="connsiteY8"/>
                <a:gd fmla="*/ 90487 w 338138" name="connsiteX9"/>
                <a:gd fmla="*/ 87313 h 236538" name="connsiteY9"/>
                <a:gd fmla="*/ 90487 w 338138" name="connsiteX10"/>
                <a:gd fmla="*/ 107951 h 236538" name="connsiteY10"/>
                <a:gd fmla="*/ 98107 w 338138" name="connsiteX11"/>
                <a:gd fmla="*/ 107951 h 236538" name="connsiteY11"/>
                <a:gd fmla="*/ 109537 w 338138" name="connsiteX12"/>
                <a:gd fmla="*/ 97632 h 236538" name="connsiteY12"/>
                <a:gd fmla="*/ 98107 w 338138" name="connsiteX13"/>
                <a:gd fmla="*/ 87313 h 236538" name="connsiteY13"/>
                <a:gd fmla="*/ 90487 w 338138" name="connsiteX14"/>
                <a:gd fmla="*/ 87313 h 236538" name="connsiteY14"/>
                <a:gd fmla="*/ 86677 w 338138" name="connsiteX15"/>
                <a:gd fmla="*/ 79375 h 236538" name="connsiteY15"/>
                <a:gd fmla="*/ 98107 w 338138" name="connsiteX16"/>
                <a:gd fmla="*/ 79375 h 236538" name="connsiteY16"/>
                <a:gd fmla="*/ 115887 w 338138" name="connsiteX17"/>
                <a:gd fmla="*/ 97632 h 236538" name="connsiteY17"/>
                <a:gd fmla="*/ 98107 w 338138" name="connsiteX18"/>
                <a:gd fmla="*/ 115888 h 236538" name="connsiteY18"/>
                <a:gd fmla="*/ 86677 w 338138" name="connsiteX19"/>
                <a:gd fmla="*/ 115888 h 236538" name="connsiteY19"/>
                <a:gd fmla="*/ 84137 w 338138" name="connsiteX20"/>
                <a:gd fmla="*/ 113280 h 236538" name="connsiteY20"/>
                <a:gd fmla="*/ 84137 w 338138" name="connsiteX21"/>
                <a:gd fmla="*/ 81983 h 236538" name="connsiteY21"/>
                <a:gd fmla="*/ 86677 w 338138" name="connsiteX22"/>
                <a:gd fmla="*/ 79375 h 236538" name="connsiteY22"/>
                <a:gd fmla="*/ 63764 w 338138" name="connsiteX23"/>
                <a:gd fmla="*/ 79375 h 236538" name="connsiteY23"/>
                <a:gd fmla="*/ 66410 w 338138" name="connsiteX24"/>
                <a:gd fmla="*/ 79375 h 236538" name="connsiteY24"/>
                <a:gd fmla="*/ 69056 w 338138" name="connsiteX25"/>
                <a:gd fmla="*/ 80727 h 236538" name="connsiteY25"/>
                <a:gd fmla="*/ 80962 w 338138" name="connsiteX26"/>
                <a:gd fmla="*/ 113183 h 236538" name="connsiteY26"/>
                <a:gd fmla="*/ 78316 w 338138" name="connsiteX27"/>
                <a:gd fmla="*/ 115888 h 236538" name="connsiteY27"/>
                <a:gd fmla="*/ 75670 w 338138" name="connsiteX28"/>
                <a:gd fmla="*/ 115888 h 236538" name="connsiteY28"/>
                <a:gd fmla="*/ 74347 w 338138" name="connsiteX29"/>
                <a:gd fmla="*/ 114536 h 236538" name="connsiteY29"/>
                <a:gd fmla="*/ 70378 w 338138" name="connsiteX30"/>
                <a:gd fmla="*/ 105069 h 236538" name="connsiteY30"/>
                <a:gd fmla="*/ 59795 w 338138" name="connsiteX31"/>
                <a:gd fmla="*/ 105069 h 236538" name="connsiteY31"/>
                <a:gd fmla="*/ 55826 w 338138" name="connsiteX32"/>
                <a:gd fmla="*/ 114536 h 236538" name="connsiteY32"/>
                <a:gd fmla="*/ 54503 w 338138" name="connsiteX33"/>
                <a:gd fmla="*/ 115888 h 236538" name="connsiteY33"/>
                <a:gd fmla="*/ 51858 w 338138" name="connsiteX34"/>
                <a:gd fmla="*/ 115888 h 236538" name="connsiteY34"/>
                <a:gd fmla="*/ 49212 w 338138" name="connsiteX35"/>
                <a:gd fmla="*/ 114536 h 236538" name="connsiteY35"/>
                <a:gd fmla="*/ 49212 w 338138" name="connsiteX36"/>
                <a:gd fmla="*/ 113183 h 236538" name="connsiteY36"/>
                <a:gd fmla="*/ 61118 w 338138" name="connsiteX37"/>
                <a:gd fmla="*/ 80727 h 236538" name="connsiteY37"/>
                <a:gd fmla="*/ 63764 w 338138" name="connsiteX38"/>
                <a:gd fmla="*/ 79375 h 236538" name="connsiteY38"/>
                <a:gd fmla="*/ 19050 w 338138" name="connsiteX39"/>
                <a:gd fmla="*/ 63500 h 236538" name="connsiteY39"/>
                <a:gd fmla="*/ 19050 w 338138" name="connsiteX40"/>
                <a:gd fmla="*/ 132790 h 236538" name="connsiteY40"/>
                <a:gd fmla="*/ 120915 w 338138" name="connsiteX41"/>
                <a:gd fmla="*/ 132790 h 236538" name="connsiteY41"/>
                <a:gd fmla="*/ 124884 w 338138" name="connsiteX42"/>
                <a:gd fmla="*/ 134097 h 236538" name="connsiteY42"/>
                <a:gd fmla="*/ 161925 w 338138" name="connsiteX43"/>
                <a:gd fmla="*/ 152400 h 236538" name="connsiteY43"/>
                <a:gd fmla="*/ 152665 w 338138" name="connsiteX44"/>
                <a:gd fmla="*/ 123638 h 236538" name="connsiteY44"/>
                <a:gd fmla="*/ 152665 w 338138" name="connsiteX45"/>
                <a:gd fmla="*/ 121024 h 236538" name="connsiteY45"/>
                <a:gd fmla="*/ 152665 w 338138" name="connsiteX46"/>
                <a:gd fmla="*/ 63500 h 236538" name="connsiteY46"/>
                <a:gd fmla="*/ 19050 w 338138" name="connsiteX47"/>
                <a:gd fmla="*/ 63500 h 236538" name="connsiteY47"/>
                <a:gd fmla="*/ 52387 w 338138" name="connsiteX48"/>
                <a:gd fmla="*/ 17463 h 236538" name="connsiteY48"/>
                <a:gd fmla="*/ 52387 w 338138" name="connsiteX49"/>
                <a:gd fmla="*/ 43782 h 236538" name="connsiteY49"/>
                <a:gd fmla="*/ 161817 w 338138" name="connsiteX50"/>
                <a:gd fmla="*/ 43782 h 236538" name="connsiteY50"/>
                <a:gd fmla="*/ 169728 w 338138" name="connsiteX51"/>
                <a:gd fmla="*/ 52994 h 236538" name="connsiteY51"/>
                <a:gd fmla="*/ 169728 w 338138" name="connsiteX52"/>
                <a:gd fmla="*/ 118791 h 236538" name="connsiteY52"/>
                <a:gd fmla="*/ 186868 w 338138" name="connsiteX53"/>
                <a:gd fmla="*/ 167482 h 236538" name="connsiteY53"/>
                <a:gd fmla="*/ 184231 w 338138" name="connsiteX54"/>
                <a:gd fmla="*/ 176693 h 236538" name="connsiteY54"/>
                <a:gd fmla="*/ 177639 w 338138" name="connsiteX55"/>
                <a:gd fmla="*/ 179325 h 236538" name="connsiteY55"/>
                <a:gd fmla="*/ 173683 w 338138" name="connsiteX56"/>
                <a:gd fmla="*/ 178009 h 236538" name="connsiteY56"/>
                <a:gd fmla="*/ 119627 w 338138" name="connsiteX57"/>
                <a:gd fmla="*/ 150374 h 236538" name="connsiteY57"/>
                <a:gd fmla="*/ 52387 w 338138" name="connsiteX58"/>
                <a:gd fmla="*/ 150374 h 236538" name="connsiteY58"/>
                <a:gd fmla="*/ 52387 w 338138" name="connsiteX59"/>
                <a:gd fmla="*/ 217488 h 236538" name="connsiteY59"/>
                <a:gd fmla="*/ 285750 w 338138" name="connsiteX60"/>
                <a:gd fmla="*/ 217488 h 236538" name="connsiteY60"/>
                <a:gd fmla="*/ 285750 w 338138" name="connsiteX61"/>
                <a:gd fmla="*/ 17463 h 236538" name="connsiteY61"/>
                <a:gd fmla="*/ 52387 w 338138" name="connsiteX62"/>
                <a:gd fmla="*/ 17463 h 236538" name="connsiteY62"/>
                <a:gd fmla="*/ 42267 w 338138" name="connsiteX63"/>
                <a:gd fmla="*/ 0 h 236538" name="connsiteY63"/>
                <a:gd fmla="*/ 328892 w 338138" name="connsiteX64"/>
                <a:gd fmla="*/ 0 h 236538" name="connsiteY64"/>
                <a:gd fmla="*/ 338138 w 338138" name="connsiteX65"/>
                <a:gd fmla="*/ 9199 h 236538" name="connsiteY65"/>
                <a:gd fmla="*/ 338138 w 338138" name="connsiteX66"/>
                <a:gd fmla="*/ 227339 h 236538" name="connsiteY66"/>
                <a:gd fmla="*/ 328892 w 338138" name="connsiteX67"/>
                <a:gd fmla="*/ 236538 h 236538" name="connsiteY67"/>
                <a:gd fmla="*/ 42267 w 338138" name="connsiteX68"/>
                <a:gd fmla="*/ 236538 h 236538" name="connsiteY68"/>
                <a:gd fmla="*/ 33021 w 338138" name="connsiteX69"/>
                <a:gd fmla="*/ 227339 h 236538" name="connsiteY69"/>
                <a:gd fmla="*/ 33021 w 338138" name="connsiteX70"/>
                <a:gd fmla="*/ 151122 h 236538" name="connsiteY70"/>
                <a:gd fmla="*/ 9246 w 338138" name="connsiteX71"/>
                <a:gd fmla="*/ 151122 h 236538" name="connsiteY71"/>
                <a:gd fmla="*/ 0 w 338138" name="connsiteX72"/>
                <a:gd fmla="*/ 141923 h 236538" name="connsiteY72"/>
                <a:gd fmla="*/ 0 w 338138" name="connsiteX73"/>
                <a:gd fmla="*/ 53878 h 236538" name="connsiteY73"/>
                <a:gd fmla="*/ 9246 w 338138" name="connsiteX74"/>
                <a:gd fmla="*/ 44679 h 236538" name="connsiteY74"/>
                <a:gd fmla="*/ 33021 w 338138" name="connsiteX75"/>
                <a:gd fmla="*/ 44679 h 236538" name="connsiteY75"/>
                <a:gd fmla="*/ 33021 w 338138" name="connsiteX76"/>
                <a:gd fmla="*/ 9199 h 236538" name="connsiteY76"/>
                <a:gd fmla="*/ 42267 w 338138" name="connsiteX77"/>
                <a:gd fmla="*/ 0 h 236538" name="connsiteY7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Lst>
              <a:rect b="b" l="l" r="r" t="t"/>
              <a:pathLst>
                <a:path h="236537" w="338138">
                  <a:moveTo>
                    <a:pt x="303212" y="103188"/>
                  </a:moveTo>
                  <a:cubicBezTo>
                    <a:pt x="303212" y="103188"/>
                    <a:pt x="303212" y="103188"/>
                    <a:pt x="303212" y="122238"/>
                  </a:cubicBezTo>
                  <a:cubicBezTo>
                    <a:pt x="303212" y="122238"/>
                    <a:pt x="303212" y="122238"/>
                    <a:pt x="306034" y="122238"/>
                  </a:cubicBezTo>
                  <a:cubicBezTo>
                    <a:pt x="311679" y="122238"/>
                    <a:pt x="315912" y="116795"/>
                    <a:pt x="315912" y="112713"/>
                  </a:cubicBezTo>
                  <a:cubicBezTo>
                    <a:pt x="315912" y="107270"/>
                    <a:pt x="311679" y="103188"/>
                    <a:pt x="306034" y="103188"/>
                  </a:cubicBezTo>
                  <a:cubicBezTo>
                    <a:pt x="306034" y="103188"/>
                    <a:pt x="306034" y="103188"/>
                    <a:pt x="303212" y="103188"/>
                  </a:cubicBezTo>
                  <a:close/>
                  <a:moveTo>
                    <a:pt x="65087" y="90488"/>
                  </a:moveTo>
                  <a:lnTo>
                    <a:pt x="61912" y="96838"/>
                  </a:lnTo>
                  <a:lnTo>
                    <a:pt x="68262" y="96838"/>
                  </a:lnTo>
                  <a:close/>
                  <a:moveTo>
                    <a:pt x="90487" y="87313"/>
                  </a:moveTo>
                  <a:cubicBezTo>
                    <a:pt x="90487" y="87313"/>
                    <a:pt x="90487" y="87313"/>
                    <a:pt x="90487" y="107951"/>
                  </a:cubicBezTo>
                  <a:cubicBezTo>
                    <a:pt x="90487" y="107951"/>
                    <a:pt x="90487" y="107951"/>
                    <a:pt x="98107" y="107951"/>
                  </a:cubicBezTo>
                  <a:cubicBezTo>
                    <a:pt x="104457" y="107951"/>
                    <a:pt x="109537" y="104081"/>
                    <a:pt x="109537" y="97632"/>
                  </a:cubicBezTo>
                  <a:cubicBezTo>
                    <a:pt x="109537" y="92473"/>
                    <a:pt x="104457" y="87313"/>
                    <a:pt x="98107" y="87313"/>
                  </a:cubicBezTo>
                  <a:cubicBezTo>
                    <a:pt x="98107" y="87313"/>
                    <a:pt x="98107" y="87313"/>
                    <a:pt x="90487" y="87313"/>
                  </a:cubicBezTo>
                  <a:close/>
                  <a:moveTo>
                    <a:pt x="86677" y="79375"/>
                  </a:moveTo>
                  <a:cubicBezTo>
                    <a:pt x="86677" y="79375"/>
                    <a:pt x="86677" y="79375"/>
                    <a:pt x="98107" y="79375"/>
                  </a:cubicBezTo>
                  <a:cubicBezTo>
                    <a:pt x="108267" y="79375"/>
                    <a:pt x="115887" y="88503"/>
                    <a:pt x="115887" y="97632"/>
                  </a:cubicBezTo>
                  <a:cubicBezTo>
                    <a:pt x="115887" y="108064"/>
                    <a:pt x="108267" y="115888"/>
                    <a:pt x="98107" y="115888"/>
                  </a:cubicBezTo>
                  <a:cubicBezTo>
                    <a:pt x="98107" y="115888"/>
                    <a:pt x="98107" y="115888"/>
                    <a:pt x="86677" y="115888"/>
                  </a:cubicBezTo>
                  <a:cubicBezTo>
                    <a:pt x="85407" y="115888"/>
                    <a:pt x="84137" y="114584"/>
                    <a:pt x="84137" y="113280"/>
                  </a:cubicBezTo>
                  <a:cubicBezTo>
                    <a:pt x="84137" y="113280"/>
                    <a:pt x="84137" y="113280"/>
                    <a:pt x="84137" y="81983"/>
                  </a:cubicBezTo>
                  <a:cubicBezTo>
                    <a:pt x="84137" y="80679"/>
                    <a:pt x="85407" y="79375"/>
                    <a:pt x="86677" y="79375"/>
                  </a:cubicBezTo>
                  <a:close/>
                  <a:moveTo>
                    <a:pt x="63764" y="79375"/>
                  </a:moveTo>
                  <a:cubicBezTo>
                    <a:pt x="63764" y="79375"/>
                    <a:pt x="63764" y="79375"/>
                    <a:pt x="66410" y="79375"/>
                  </a:cubicBezTo>
                  <a:cubicBezTo>
                    <a:pt x="67733" y="79375"/>
                    <a:pt x="67733" y="79375"/>
                    <a:pt x="69056" y="80727"/>
                  </a:cubicBezTo>
                  <a:lnTo>
                    <a:pt x="80962" y="113183"/>
                  </a:lnTo>
                  <a:cubicBezTo>
                    <a:pt x="80962" y="114536"/>
                    <a:pt x="79639" y="115888"/>
                    <a:pt x="78316" y="115888"/>
                  </a:cubicBezTo>
                  <a:cubicBezTo>
                    <a:pt x="78316" y="115888"/>
                    <a:pt x="78316" y="115888"/>
                    <a:pt x="75670" y="115888"/>
                  </a:cubicBezTo>
                  <a:cubicBezTo>
                    <a:pt x="74347" y="115888"/>
                    <a:pt x="74347" y="114536"/>
                    <a:pt x="74347" y="114536"/>
                  </a:cubicBezTo>
                  <a:cubicBezTo>
                    <a:pt x="74347" y="114536"/>
                    <a:pt x="74347" y="114536"/>
                    <a:pt x="70378" y="105069"/>
                  </a:cubicBezTo>
                  <a:cubicBezTo>
                    <a:pt x="70378" y="105069"/>
                    <a:pt x="70378" y="105069"/>
                    <a:pt x="59795" y="105069"/>
                  </a:cubicBezTo>
                  <a:cubicBezTo>
                    <a:pt x="59795" y="105069"/>
                    <a:pt x="59795" y="105069"/>
                    <a:pt x="55826" y="114536"/>
                  </a:cubicBezTo>
                  <a:cubicBezTo>
                    <a:pt x="55826" y="114536"/>
                    <a:pt x="55826" y="115888"/>
                    <a:pt x="54503" y="115888"/>
                  </a:cubicBezTo>
                  <a:cubicBezTo>
                    <a:pt x="54503" y="115888"/>
                    <a:pt x="54503" y="115888"/>
                    <a:pt x="51858" y="115888"/>
                  </a:cubicBezTo>
                  <a:cubicBezTo>
                    <a:pt x="50535" y="115888"/>
                    <a:pt x="50535" y="115888"/>
                    <a:pt x="49212" y="114536"/>
                  </a:cubicBezTo>
                  <a:cubicBezTo>
                    <a:pt x="49212" y="114536"/>
                    <a:pt x="49212" y="113183"/>
                    <a:pt x="49212" y="113183"/>
                  </a:cubicBezTo>
                  <a:cubicBezTo>
                    <a:pt x="49212" y="113183"/>
                    <a:pt x="49212" y="113183"/>
                    <a:pt x="61118" y="80727"/>
                  </a:cubicBezTo>
                  <a:cubicBezTo>
                    <a:pt x="61118" y="79375"/>
                    <a:pt x="62441" y="79375"/>
                    <a:pt x="63764" y="79375"/>
                  </a:cubicBezTo>
                  <a:close/>
                  <a:moveTo>
                    <a:pt x="19050" y="63500"/>
                  </a:moveTo>
                  <a:lnTo>
                    <a:pt x="19050" y="132790"/>
                  </a:lnTo>
                  <a:cubicBezTo>
                    <a:pt x="19050" y="132790"/>
                    <a:pt x="19050" y="132790"/>
                    <a:pt x="120915" y="132790"/>
                  </a:cubicBezTo>
                  <a:cubicBezTo>
                    <a:pt x="122238" y="132790"/>
                    <a:pt x="124884" y="132790"/>
                    <a:pt x="124884" y="134097"/>
                  </a:cubicBezTo>
                  <a:cubicBezTo>
                    <a:pt x="124884" y="134097"/>
                    <a:pt x="124884" y="134097"/>
                    <a:pt x="161925" y="152400"/>
                  </a:cubicBezTo>
                  <a:cubicBezTo>
                    <a:pt x="161925" y="152400"/>
                    <a:pt x="161925" y="152400"/>
                    <a:pt x="152665" y="123638"/>
                  </a:cubicBezTo>
                  <a:cubicBezTo>
                    <a:pt x="152665" y="123638"/>
                    <a:pt x="152665" y="122331"/>
                    <a:pt x="152665" y="121024"/>
                  </a:cubicBezTo>
                  <a:cubicBezTo>
                    <a:pt x="152665" y="121024"/>
                    <a:pt x="152665" y="121024"/>
                    <a:pt x="152665" y="63500"/>
                  </a:cubicBezTo>
                  <a:cubicBezTo>
                    <a:pt x="152665" y="63500"/>
                    <a:pt x="152665" y="63500"/>
                    <a:pt x="19050" y="63500"/>
                  </a:cubicBezTo>
                  <a:close/>
                  <a:moveTo>
                    <a:pt x="52387" y="17463"/>
                  </a:moveTo>
                  <a:cubicBezTo>
                    <a:pt x="52387" y="17463"/>
                    <a:pt x="52387" y="17463"/>
                    <a:pt x="52387" y="43782"/>
                  </a:cubicBezTo>
                  <a:cubicBezTo>
                    <a:pt x="52387" y="43782"/>
                    <a:pt x="52387" y="43782"/>
                    <a:pt x="161817" y="43782"/>
                  </a:cubicBezTo>
                  <a:cubicBezTo>
                    <a:pt x="165773" y="43782"/>
                    <a:pt x="169728" y="49046"/>
                    <a:pt x="169728" y="52994"/>
                  </a:cubicBezTo>
                  <a:cubicBezTo>
                    <a:pt x="169728" y="52994"/>
                    <a:pt x="169728" y="52994"/>
                    <a:pt x="169728" y="118791"/>
                  </a:cubicBezTo>
                  <a:cubicBezTo>
                    <a:pt x="169728" y="118791"/>
                    <a:pt x="169728" y="118791"/>
                    <a:pt x="186868" y="167482"/>
                  </a:cubicBezTo>
                  <a:cubicBezTo>
                    <a:pt x="188186" y="171430"/>
                    <a:pt x="186868" y="174062"/>
                    <a:pt x="184231" y="176693"/>
                  </a:cubicBezTo>
                  <a:cubicBezTo>
                    <a:pt x="181594" y="178009"/>
                    <a:pt x="180275" y="179325"/>
                    <a:pt x="177639" y="179325"/>
                  </a:cubicBezTo>
                  <a:cubicBezTo>
                    <a:pt x="176320" y="179325"/>
                    <a:pt x="175002" y="179325"/>
                    <a:pt x="173683" y="178009"/>
                  </a:cubicBezTo>
                  <a:cubicBezTo>
                    <a:pt x="173683" y="178009"/>
                    <a:pt x="173683" y="178009"/>
                    <a:pt x="119627" y="150374"/>
                  </a:cubicBezTo>
                  <a:cubicBezTo>
                    <a:pt x="119627" y="150374"/>
                    <a:pt x="119627" y="150374"/>
                    <a:pt x="52387" y="150374"/>
                  </a:cubicBezTo>
                  <a:cubicBezTo>
                    <a:pt x="52387" y="150374"/>
                    <a:pt x="52387" y="150374"/>
                    <a:pt x="52387" y="217488"/>
                  </a:cubicBezTo>
                  <a:cubicBezTo>
                    <a:pt x="52387" y="217488"/>
                    <a:pt x="52387" y="217488"/>
                    <a:pt x="285750" y="217488"/>
                  </a:cubicBezTo>
                  <a:lnTo>
                    <a:pt x="285750" y="17463"/>
                  </a:lnTo>
                  <a:cubicBezTo>
                    <a:pt x="285750" y="17463"/>
                    <a:pt x="285750" y="17463"/>
                    <a:pt x="52387" y="17463"/>
                  </a:cubicBezTo>
                  <a:close/>
                  <a:moveTo>
                    <a:pt x="42267" y="0"/>
                  </a:moveTo>
                  <a:cubicBezTo>
                    <a:pt x="42267" y="0"/>
                    <a:pt x="42267" y="0"/>
                    <a:pt x="328892" y="0"/>
                  </a:cubicBezTo>
                  <a:cubicBezTo>
                    <a:pt x="334176" y="0"/>
                    <a:pt x="338138" y="3942"/>
                    <a:pt x="338138" y="9199"/>
                  </a:cubicBezTo>
                  <a:cubicBezTo>
                    <a:pt x="338138" y="9199"/>
                    <a:pt x="338138" y="9199"/>
                    <a:pt x="338138" y="227339"/>
                  </a:cubicBezTo>
                  <a:cubicBezTo>
                    <a:pt x="338138" y="232596"/>
                    <a:pt x="334176" y="236538"/>
                    <a:pt x="328892" y="236538"/>
                  </a:cubicBezTo>
                  <a:cubicBezTo>
                    <a:pt x="328892" y="236538"/>
                    <a:pt x="328892" y="236538"/>
                    <a:pt x="42267" y="236538"/>
                  </a:cubicBezTo>
                  <a:cubicBezTo>
                    <a:pt x="36984" y="236538"/>
                    <a:pt x="33021" y="232596"/>
                    <a:pt x="33021" y="227339"/>
                  </a:cubicBezTo>
                  <a:cubicBezTo>
                    <a:pt x="33021" y="227339"/>
                    <a:pt x="33021" y="227339"/>
                    <a:pt x="33021" y="151122"/>
                  </a:cubicBezTo>
                  <a:cubicBezTo>
                    <a:pt x="33021" y="151122"/>
                    <a:pt x="33021" y="151122"/>
                    <a:pt x="9246" y="151122"/>
                  </a:cubicBezTo>
                  <a:cubicBezTo>
                    <a:pt x="3962" y="151122"/>
                    <a:pt x="0" y="147179"/>
                    <a:pt x="0" y="141923"/>
                  </a:cubicBezTo>
                  <a:cubicBezTo>
                    <a:pt x="0" y="141923"/>
                    <a:pt x="0" y="141923"/>
                    <a:pt x="0" y="53878"/>
                  </a:cubicBezTo>
                  <a:cubicBezTo>
                    <a:pt x="0" y="49936"/>
                    <a:pt x="3962" y="44679"/>
                    <a:pt x="9246" y="44679"/>
                  </a:cubicBezTo>
                  <a:cubicBezTo>
                    <a:pt x="9246" y="44679"/>
                    <a:pt x="9246" y="44679"/>
                    <a:pt x="33021" y="44679"/>
                  </a:cubicBezTo>
                  <a:cubicBezTo>
                    <a:pt x="33021" y="44679"/>
                    <a:pt x="33021" y="44679"/>
                    <a:pt x="33021" y="9199"/>
                  </a:cubicBezTo>
                  <a:cubicBezTo>
                    <a:pt x="33021" y="3942"/>
                    <a:pt x="36984" y="0"/>
                    <a:pt x="42267" y="0"/>
                  </a:cubicBezTo>
                  <a:close/>
                </a:path>
              </a:pathLst>
            </a:custGeom>
            <a:solidFill>
              <a:schemeClr val="bg1"/>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40" name="Freeform: Shape 47"/>
            <p:cNvSpPr/>
            <p:nvPr/>
          </p:nvSpPr>
          <p:spPr>
            <a:xfrm>
              <a:off x="5428358" y="4650973"/>
              <a:ext cx="380130" cy="265913"/>
            </a:xfrm>
            <a:custGeom>
              <a:gdLst>
                <a:gd fmla="*/ 303212 w 338138" name="connsiteX0"/>
                <a:gd fmla="*/ 103188 h 236538" name="connsiteY0"/>
                <a:gd fmla="*/ 303212 w 338138" name="connsiteX1"/>
                <a:gd fmla="*/ 122238 h 236538" name="connsiteY1"/>
                <a:gd fmla="*/ 306034 w 338138" name="connsiteX2"/>
                <a:gd fmla="*/ 122238 h 236538" name="connsiteY2"/>
                <a:gd fmla="*/ 315912 w 338138" name="connsiteX3"/>
                <a:gd fmla="*/ 112713 h 236538" name="connsiteY3"/>
                <a:gd fmla="*/ 306034 w 338138" name="connsiteX4"/>
                <a:gd fmla="*/ 103188 h 236538" name="connsiteY4"/>
                <a:gd fmla="*/ 303212 w 338138" name="connsiteX5"/>
                <a:gd fmla="*/ 103188 h 236538" name="connsiteY5"/>
                <a:gd fmla="*/ 65087 w 338138" name="connsiteX6"/>
                <a:gd fmla="*/ 90488 h 236538" name="connsiteY6"/>
                <a:gd fmla="*/ 61912 w 338138" name="connsiteX7"/>
                <a:gd fmla="*/ 96838 h 236538" name="connsiteY7"/>
                <a:gd fmla="*/ 68262 w 338138" name="connsiteX8"/>
                <a:gd fmla="*/ 96838 h 236538" name="connsiteY8"/>
                <a:gd fmla="*/ 90487 w 338138" name="connsiteX9"/>
                <a:gd fmla="*/ 87313 h 236538" name="connsiteY9"/>
                <a:gd fmla="*/ 90487 w 338138" name="connsiteX10"/>
                <a:gd fmla="*/ 107951 h 236538" name="connsiteY10"/>
                <a:gd fmla="*/ 98107 w 338138" name="connsiteX11"/>
                <a:gd fmla="*/ 107951 h 236538" name="connsiteY11"/>
                <a:gd fmla="*/ 109537 w 338138" name="connsiteX12"/>
                <a:gd fmla="*/ 97632 h 236538" name="connsiteY12"/>
                <a:gd fmla="*/ 98107 w 338138" name="connsiteX13"/>
                <a:gd fmla="*/ 87313 h 236538" name="connsiteY13"/>
                <a:gd fmla="*/ 90487 w 338138" name="connsiteX14"/>
                <a:gd fmla="*/ 87313 h 236538" name="connsiteY14"/>
                <a:gd fmla="*/ 86677 w 338138" name="connsiteX15"/>
                <a:gd fmla="*/ 79375 h 236538" name="connsiteY15"/>
                <a:gd fmla="*/ 98107 w 338138" name="connsiteX16"/>
                <a:gd fmla="*/ 79375 h 236538" name="connsiteY16"/>
                <a:gd fmla="*/ 115887 w 338138" name="connsiteX17"/>
                <a:gd fmla="*/ 97632 h 236538" name="connsiteY17"/>
                <a:gd fmla="*/ 98107 w 338138" name="connsiteX18"/>
                <a:gd fmla="*/ 115888 h 236538" name="connsiteY18"/>
                <a:gd fmla="*/ 86677 w 338138" name="connsiteX19"/>
                <a:gd fmla="*/ 115888 h 236538" name="connsiteY19"/>
                <a:gd fmla="*/ 84137 w 338138" name="connsiteX20"/>
                <a:gd fmla="*/ 113280 h 236538" name="connsiteY20"/>
                <a:gd fmla="*/ 84137 w 338138" name="connsiteX21"/>
                <a:gd fmla="*/ 81983 h 236538" name="connsiteY21"/>
                <a:gd fmla="*/ 86677 w 338138" name="connsiteX22"/>
                <a:gd fmla="*/ 79375 h 236538" name="connsiteY22"/>
                <a:gd fmla="*/ 63764 w 338138" name="connsiteX23"/>
                <a:gd fmla="*/ 79375 h 236538" name="connsiteY23"/>
                <a:gd fmla="*/ 66410 w 338138" name="connsiteX24"/>
                <a:gd fmla="*/ 79375 h 236538" name="connsiteY24"/>
                <a:gd fmla="*/ 69056 w 338138" name="connsiteX25"/>
                <a:gd fmla="*/ 80727 h 236538" name="connsiteY25"/>
                <a:gd fmla="*/ 80962 w 338138" name="connsiteX26"/>
                <a:gd fmla="*/ 113183 h 236538" name="connsiteY26"/>
                <a:gd fmla="*/ 78316 w 338138" name="connsiteX27"/>
                <a:gd fmla="*/ 115888 h 236538" name="connsiteY27"/>
                <a:gd fmla="*/ 75670 w 338138" name="connsiteX28"/>
                <a:gd fmla="*/ 115888 h 236538" name="connsiteY28"/>
                <a:gd fmla="*/ 74347 w 338138" name="connsiteX29"/>
                <a:gd fmla="*/ 114536 h 236538" name="connsiteY29"/>
                <a:gd fmla="*/ 70378 w 338138" name="connsiteX30"/>
                <a:gd fmla="*/ 105069 h 236538" name="connsiteY30"/>
                <a:gd fmla="*/ 59795 w 338138" name="connsiteX31"/>
                <a:gd fmla="*/ 105069 h 236538" name="connsiteY31"/>
                <a:gd fmla="*/ 55826 w 338138" name="connsiteX32"/>
                <a:gd fmla="*/ 114536 h 236538" name="connsiteY32"/>
                <a:gd fmla="*/ 54503 w 338138" name="connsiteX33"/>
                <a:gd fmla="*/ 115888 h 236538" name="connsiteY33"/>
                <a:gd fmla="*/ 51858 w 338138" name="connsiteX34"/>
                <a:gd fmla="*/ 115888 h 236538" name="connsiteY34"/>
                <a:gd fmla="*/ 49212 w 338138" name="connsiteX35"/>
                <a:gd fmla="*/ 114536 h 236538" name="connsiteY35"/>
                <a:gd fmla="*/ 49212 w 338138" name="connsiteX36"/>
                <a:gd fmla="*/ 113183 h 236538" name="connsiteY36"/>
                <a:gd fmla="*/ 61118 w 338138" name="connsiteX37"/>
                <a:gd fmla="*/ 80727 h 236538" name="connsiteY37"/>
                <a:gd fmla="*/ 63764 w 338138" name="connsiteX38"/>
                <a:gd fmla="*/ 79375 h 236538" name="connsiteY38"/>
                <a:gd fmla="*/ 19050 w 338138" name="connsiteX39"/>
                <a:gd fmla="*/ 63500 h 236538" name="connsiteY39"/>
                <a:gd fmla="*/ 19050 w 338138" name="connsiteX40"/>
                <a:gd fmla="*/ 132790 h 236538" name="connsiteY40"/>
                <a:gd fmla="*/ 120915 w 338138" name="connsiteX41"/>
                <a:gd fmla="*/ 132790 h 236538" name="connsiteY41"/>
                <a:gd fmla="*/ 124884 w 338138" name="connsiteX42"/>
                <a:gd fmla="*/ 134097 h 236538" name="connsiteY42"/>
                <a:gd fmla="*/ 161925 w 338138" name="connsiteX43"/>
                <a:gd fmla="*/ 152400 h 236538" name="connsiteY43"/>
                <a:gd fmla="*/ 152665 w 338138" name="connsiteX44"/>
                <a:gd fmla="*/ 123638 h 236538" name="connsiteY44"/>
                <a:gd fmla="*/ 152665 w 338138" name="connsiteX45"/>
                <a:gd fmla="*/ 121024 h 236538" name="connsiteY45"/>
                <a:gd fmla="*/ 152665 w 338138" name="connsiteX46"/>
                <a:gd fmla="*/ 63500 h 236538" name="connsiteY46"/>
                <a:gd fmla="*/ 19050 w 338138" name="connsiteX47"/>
                <a:gd fmla="*/ 63500 h 236538" name="connsiteY47"/>
                <a:gd fmla="*/ 52387 w 338138" name="connsiteX48"/>
                <a:gd fmla="*/ 17463 h 236538" name="connsiteY48"/>
                <a:gd fmla="*/ 52387 w 338138" name="connsiteX49"/>
                <a:gd fmla="*/ 43782 h 236538" name="connsiteY49"/>
                <a:gd fmla="*/ 161817 w 338138" name="connsiteX50"/>
                <a:gd fmla="*/ 43782 h 236538" name="connsiteY50"/>
                <a:gd fmla="*/ 169728 w 338138" name="connsiteX51"/>
                <a:gd fmla="*/ 52994 h 236538" name="connsiteY51"/>
                <a:gd fmla="*/ 169728 w 338138" name="connsiteX52"/>
                <a:gd fmla="*/ 118791 h 236538" name="connsiteY52"/>
                <a:gd fmla="*/ 186868 w 338138" name="connsiteX53"/>
                <a:gd fmla="*/ 167482 h 236538" name="connsiteY53"/>
                <a:gd fmla="*/ 184231 w 338138" name="connsiteX54"/>
                <a:gd fmla="*/ 176693 h 236538" name="connsiteY54"/>
                <a:gd fmla="*/ 177639 w 338138" name="connsiteX55"/>
                <a:gd fmla="*/ 179325 h 236538" name="connsiteY55"/>
                <a:gd fmla="*/ 173683 w 338138" name="connsiteX56"/>
                <a:gd fmla="*/ 178009 h 236538" name="connsiteY56"/>
                <a:gd fmla="*/ 119627 w 338138" name="connsiteX57"/>
                <a:gd fmla="*/ 150374 h 236538" name="connsiteY57"/>
                <a:gd fmla="*/ 52387 w 338138" name="connsiteX58"/>
                <a:gd fmla="*/ 150374 h 236538" name="connsiteY58"/>
                <a:gd fmla="*/ 52387 w 338138" name="connsiteX59"/>
                <a:gd fmla="*/ 217488 h 236538" name="connsiteY59"/>
                <a:gd fmla="*/ 285750 w 338138" name="connsiteX60"/>
                <a:gd fmla="*/ 217488 h 236538" name="connsiteY60"/>
                <a:gd fmla="*/ 285750 w 338138" name="connsiteX61"/>
                <a:gd fmla="*/ 17463 h 236538" name="connsiteY61"/>
                <a:gd fmla="*/ 52387 w 338138" name="connsiteX62"/>
                <a:gd fmla="*/ 17463 h 236538" name="connsiteY62"/>
                <a:gd fmla="*/ 42267 w 338138" name="connsiteX63"/>
                <a:gd fmla="*/ 0 h 236538" name="connsiteY63"/>
                <a:gd fmla="*/ 328892 w 338138" name="connsiteX64"/>
                <a:gd fmla="*/ 0 h 236538" name="connsiteY64"/>
                <a:gd fmla="*/ 338138 w 338138" name="connsiteX65"/>
                <a:gd fmla="*/ 9199 h 236538" name="connsiteY65"/>
                <a:gd fmla="*/ 338138 w 338138" name="connsiteX66"/>
                <a:gd fmla="*/ 227339 h 236538" name="connsiteY66"/>
                <a:gd fmla="*/ 328892 w 338138" name="connsiteX67"/>
                <a:gd fmla="*/ 236538 h 236538" name="connsiteY67"/>
                <a:gd fmla="*/ 42267 w 338138" name="connsiteX68"/>
                <a:gd fmla="*/ 236538 h 236538" name="connsiteY68"/>
                <a:gd fmla="*/ 33021 w 338138" name="connsiteX69"/>
                <a:gd fmla="*/ 227339 h 236538" name="connsiteY69"/>
                <a:gd fmla="*/ 33021 w 338138" name="connsiteX70"/>
                <a:gd fmla="*/ 151122 h 236538" name="connsiteY70"/>
                <a:gd fmla="*/ 9246 w 338138" name="connsiteX71"/>
                <a:gd fmla="*/ 151122 h 236538" name="connsiteY71"/>
                <a:gd fmla="*/ 0 w 338138" name="connsiteX72"/>
                <a:gd fmla="*/ 141923 h 236538" name="connsiteY72"/>
                <a:gd fmla="*/ 0 w 338138" name="connsiteX73"/>
                <a:gd fmla="*/ 53878 h 236538" name="connsiteY73"/>
                <a:gd fmla="*/ 9246 w 338138" name="connsiteX74"/>
                <a:gd fmla="*/ 44679 h 236538" name="connsiteY74"/>
                <a:gd fmla="*/ 33021 w 338138" name="connsiteX75"/>
                <a:gd fmla="*/ 44679 h 236538" name="connsiteY75"/>
                <a:gd fmla="*/ 33021 w 338138" name="connsiteX76"/>
                <a:gd fmla="*/ 9199 h 236538" name="connsiteY76"/>
                <a:gd fmla="*/ 42267 w 338138" name="connsiteX77"/>
                <a:gd fmla="*/ 0 h 236538" name="connsiteY7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Lst>
              <a:rect b="b" l="l" r="r" t="t"/>
              <a:pathLst>
                <a:path h="236537" w="338138">
                  <a:moveTo>
                    <a:pt x="303212" y="103188"/>
                  </a:moveTo>
                  <a:cubicBezTo>
                    <a:pt x="303212" y="103188"/>
                    <a:pt x="303212" y="103188"/>
                    <a:pt x="303212" y="122238"/>
                  </a:cubicBezTo>
                  <a:cubicBezTo>
                    <a:pt x="303212" y="122238"/>
                    <a:pt x="303212" y="122238"/>
                    <a:pt x="306034" y="122238"/>
                  </a:cubicBezTo>
                  <a:cubicBezTo>
                    <a:pt x="311679" y="122238"/>
                    <a:pt x="315912" y="116795"/>
                    <a:pt x="315912" y="112713"/>
                  </a:cubicBezTo>
                  <a:cubicBezTo>
                    <a:pt x="315912" y="107270"/>
                    <a:pt x="311679" y="103188"/>
                    <a:pt x="306034" y="103188"/>
                  </a:cubicBezTo>
                  <a:cubicBezTo>
                    <a:pt x="306034" y="103188"/>
                    <a:pt x="306034" y="103188"/>
                    <a:pt x="303212" y="103188"/>
                  </a:cubicBezTo>
                  <a:close/>
                  <a:moveTo>
                    <a:pt x="65087" y="90488"/>
                  </a:moveTo>
                  <a:lnTo>
                    <a:pt x="61912" y="96838"/>
                  </a:lnTo>
                  <a:lnTo>
                    <a:pt x="68262" y="96838"/>
                  </a:lnTo>
                  <a:close/>
                  <a:moveTo>
                    <a:pt x="90487" y="87313"/>
                  </a:moveTo>
                  <a:cubicBezTo>
                    <a:pt x="90487" y="87313"/>
                    <a:pt x="90487" y="87313"/>
                    <a:pt x="90487" y="107951"/>
                  </a:cubicBezTo>
                  <a:cubicBezTo>
                    <a:pt x="90487" y="107951"/>
                    <a:pt x="90487" y="107951"/>
                    <a:pt x="98107" y="107951"/>
                  </a:cubicBezTo>
                  <a:cubicBezTo>
                    <a:pt x="104457" y="107951"/>
                    <a:pt x="109537" y="104081"/>
                    <a:pt x="109537" y="97632"/>
                  </a:cubicBezTo>
                  <a:cubicBezTo>
                    <a:pt x="109537" y="92473"/>
                    <a:pt x="104457" y="87313"/>
                    <a:pt x="98107" y="87313"/>
                  </a:cubicBezTo>
                  <a:cubicBezTo>
                    <a:pt x="98107" y="87313"/>
                    <a:pt x="98107" y="87313"/>
                    <a:pt x="90487" y="87313"/>
                  </a:cubicBezTo>
                  <a:close/>
                  <a:moveTo>
                    <a:pt x="86677" y="79375"/>
                  </a:moveTo>
                  <a:cubicBezTo>
                    <a:pt x="86677" y="79375"/>
                    <a:pt x="86677" y="79375"/>
                    <a:pt x="98107" y="79375"/>
                  </a:cubicBezTo>
                  <a:cubicBezTo>
                    <a:pt x="108267" y="79375"/>
                    <a:pt x="115887" y="88503"/>
                    <a:pt x="115887" y="97632"/>
                  </a:cubicBezTo>
                  <a:cubicBezTo>
                    <a:pt x="115887" y="108064"/>
                    <a:pt x="108267" y="115888"/>
                    <a:pt x="98107" y="115888"/>
                  </a:cubicBezTo>
                  <a:cubicBezTo>
                    <a:pt x="98107" y="115888"/>
                    <a:pt x="98107" y="115888"/>
                    <a:pt x="86677" y="115888"/>
                  </a:cubicBezTo>
                  <a:cubicBezTo>
                    <a:pt x="85407" y="115888"/>
                    <a:pt x="84137" y="114584"/>
                    <a:pt x="84137" y="113280"/>
                  </a:cubicBezTo>
                  <a:cubicBezTo>
                    <a:pt x="84137" y="113280"/>
                    <a:pt x="84137" y="113280"/>
                    <a:pt x="84137" y="81983"/>
                  </a:cubicBezTo>
                  <a:cubicBezTo>
                    <a:pt x="84137" y="80679"/>
                    <a:pt x="85407" y="79375"/>
                    <a:pt x="86677" y="79375"/>
                  </a:cubicBezTo>
                  <a:close/>
                  <a:moveTo>
                    <a:pt x="63764" y="79375"/>
                  </a:moveTo>
                  <a:cubicBezTo>
                    <a:pt x="63764" y="79375"/>
                    <a:pt x="63764" y="79375"/>
                    <a:pt x="66410" y="79375"/>
                  </a:cubicBezTo>
                  <a:cubicBezTo>
                    <a:pt x="67733" y="79375"/>
                    <a:pt x="67733" y="79375"/>
                    <a:pt x="69056" y="80727"/>
                  </a:cubicBezTo>
                  <a:lnTo>
                    <a:pt x="80962" y="113183"/>
                  </a:lnTo>
                  <a:cubicBezTo>
                    <a:pt x="80962" y="114536"/>
                    <a:pt x="79639" y="115888"/>
                    <a:pt x="78316" y="115888"/>
                  </a:cubicBezTo>
                  <a:cubicBezTo>
                    <a:pt x="78316" y="115888"/>
                    <a:pt x="78316" y="115888"/>
                    <a:pt x="75670" y="115888"/>
                  </a:cubicBezTo>
                  <a:cubicBezTo>
                    <a:pt x="74347" y="115888"/>
                    <a:pt x="74347" y="114536"/>
                    <a:pt x="74347" y="114536"/>
                  </a:cubicBezTo>
                  <a:cubicBezTo>
                    <a:pt x="74347" y="114536"/>
                    <a:pt x="74347" y="114536"/>
                    <a:pt x="70378" y="105069"/>
                  </a:cubicBezTo>
                  <a:cubicBezTo>
                    <a:pt x="70378" y="105069"/>
                    <a:pt x="70378" y="105069"/>
                    <a:pt x="59795" y="105069"/>
                  </a:cubicBezTo>
                  <a:cubicBezTo>
                    <a:pt x="59795" y="105069"/>
                    <a:pt x="59795" y="105069"/>
                    <a:pt x="55826" y="114536"/>
                  </a:cubicBezTo>
                  <a:cubicBezTo>
                    <a:pt x="55826" y="114536"/>
                    <a:pt x="55826" y="115888"/>
                    <a:pt x="54503" y="115888"/>
                  </a:cubicBezTo>
                  <a:cubicBezTo>
                    <a:pt x="54503" y="115888"/>
                    <a:pt x="54503" y="115888"/>
                    <a:pt x="51858" y="115888"/>
                  </a:cubicBezTo>
                  <a:cubicBezTo>
                    <a:pt x="50535" y="115888"/>
                    <a:pt x="50535" y="115888"/>
                    <a:pt x="49212" y="114536"/>
                  </a:cubicBezTo>
                  <a:cubicBezTo>
                    <a:pt x="49212" y="114536"/>
                    <a:pt x="49212" y="113183"/>
                    <a:pt x="49212" y="113183"/>
                  </a:cubicBezTo>
                  <a:cubicBezTo>
                    <a:pt x="49212" y="113183"/>
                    <a:pt x="49212" y="113183"/>
                    <a:pt x="61118" y="80727"/>
                  </a:cubicBezTo>
                  <a:cubicBezTo>
                    <a:pt x="61118" y="79375"/>
                    <a:pt x="62441" y="79375"/>
                    <a:pt x="63764" y="79375"/>
                  </a:cubicBezTo>
                  <a:close/>
                  <a:moveTo>
                    <a:pt x="19050" y="63500"/>
                  </a:moveTo>
                  <a:lnTo>
                    <a:pt x="19050" y="132790"/>
                  </a:lnTo>
                  <a:cubicBezTo>
                    <a:pt x="19050" y="132790"/>
                    <a:pt x="19050" y="132790"/>
                    <a:pt x="120915" y="132790"/>
                  </a:cubicBezTo>
                  <a:cubicBezTo>
                    <a:pt x="122238" y="132790"/>
                    <a:pt x="124884" y="132790"/>
                    <a:pt x="124884" y="134097"/>
                  </a:cubicBezTo>
                  <a:cubicBezTo>
                    <a:pt x="124884" y="134097"/>
                    <a:pt x="124884" y="134097"/>
                    <a:pt x="161925" y="152400"/>
                  </a:cubicBezTo>
                  <a:cubicBezTo>
                    <a:pt x="161925" y="152400"/>
                    <a:pt x="161925" y="152400"/>
                    <a:pt x="152665" y="123638"/>
                  </a:cubicBezTo>
                  <a:cubicBezTo>
                    <a:pt x="152665" y="123638"/>
                    <a:pt x="152665" y="122331"/>
                    <a:pt x="152665" y="121024"/>
                  </a:cubicBezTo>
                  <a:cubicBezTo>
                    <a:pt x="152665" y="121024"/>
                    <a:pt x="152665" y="121024"/>
                    <a:pt x="152665" y="63500"/>
                  </a:cubicBezTo>
                  <a:cubicBezTo>
                    <a:pt x="152665" y="63500"/>
                    <a:pt x="152665" y="63500"/>
                    <a:pt x="19050" y="63500"/>
                  </a:cubicBezTo>
                  <a:close/>
                  <a:moveTo>
                    <a:pt x="52387" y="17463"/>
                  </a:moveTo>
                  <a:cubicBezTo>
                    <a:pt x="52387" y="17463"/>
                    <a:pt x="52387" y="17463"/>
                    <a:pt x="52387" y="43782"/>
                  </a:cubicBezTo>
                  <a:cubicBezTo>
                    <a:pt x="52387" y="43782"/>
                    <a:pt x="52387" y="43782"/>
                    <a:pt x="161817" y="43782"/>
                  </a:cubicBezTo>
                  <a:cubicBezTo>
                    <a:pt x="165773" y="43782"/>
                    <a:pt x="169728" y="49046"/>
                    <a:pt x="169728" y="52994"/>
                  </a:cubicBezTo>
                  <a:cubicBezTo>
                    <a:pt x="169728" y="52994"/>
                    <a:pt x="169728" y="52994"/>
                    <a:pt x="169728" y="118791"/>
                  </a:cubicBezTo>
                  <a:cubicBezTo>
                    <a:pt x="169728" y="118791"/>
                    <a:pt x="169728" y="118791"/>
                    <a:pt x="186868" y="167482"/>
                  </a:cubicBezTo>
                  <a:cubicBezTo>
                    <a:pt x="188186" y="171430"/>
                    <a:pt x="186868" y="174062"/>
                    <a:pt x="184231" y="176693"/>
                  </a:cubicBezTo>
                  <a:cubicBezTo>
                    <a:pt x="181594" y="178009"/>
                    <a:pt x="180275" y="179325"/>
                    <a:pt x="177639" y="179325"/>
                  </a:cubicBezTo>
                  <a:cubicBezTo>
                    <a:pt x="176320" y="179325"/>
                    <a:pt x="175002" y="179325"/>
                    <a:pt x="173683" y="178009"/>
                  </a:cubicBezTo>
                  <a:cubicBezTo>
                    <a:pt x="173683" y="178009"/>
                    <a:pt x="173683" y="178009"/>
                    <a:pt x="119627" y="150374"/>
                  </a:cubicBezTo>
                  <a:cubicBezTo>
                    <a:pt x="119627" y="150374"/>
                    <a:pt x="119627" y="150374"/>
                    <a:pt x="52387" y="150374"/>
                  </a:cubicBezTo>
                  <a:cubicBezTo>
                    <a:pt x="52387" y="150374"/>
                    <a:pt x="52387" y="150374"/>
                    <a:pt x="52387" y="217488"/>
                  </a:cubicBezTo>
                  <a:cubicBezTo>
                    <a:pt x="52387" y="217488"/>
                    <a:pt x="52387" y="217488"/>
                    <a:pt x="285750" y="217488"/>
                  </a:cubicBezTo>
                  <a:lnTo>
                    <a:pt x="285750" y="17463"/>
                  </a:lnTo>
                  <a:cubicBezTo>
                    <a:pt x="285750" y="17463"/>
                    <a:pt x="285750" y="17463"/>
                    <a:pt x="52387" y="17463"/>
                  </a:cubicBezTo>
                  <a:close/>
                  <a:moveTo>
                    <a:pt x="42267" y="0"/>
                  </a:moveTo>
                  <a:cubicBezTo>
                    <a:pt x="42267" y="0"/>
                    <a:pt x="42267" y="0"/>
                    <a:pt x="328892" y="0"/>
                  </a:cubicBezTo>
                  <a:cubicBezTo>
                    <a:pt x="334176" y="0"/>
                    <a:pt x="338138" y="3942"/>
                    <a:pt x="338138" y="9199"/>
                  </a:cubicBezTo>
                  <a:cubicBezTo>
                    <a:pt x="338138" y="9199"/>
                    <a:pt x="338138" y="9199"/>
                    <a:pt x="338138" y="227339"/>
                  </a:cubicBezTo>
                  <a:cubicBezTo>
                    <a:pt x="338138" y="232596"/>
                    <a:pt x="334176" y="236538"/>
                    <a:pt x="328892" y="236538"/>
                  </a:cubicBezTo>
                  <a:cubicBezTo>
                    <a:pt x="328892" y="236538"/>
                    <a:pt x="328892" y="236538"/>
                    <a:pt x="42267" y="236538"/>
                  </a:cubicBezTo>
                  <a:cubicBezTo>
                    <a:pt x="36984" y="236538"/>
                    <a:pt x="33021" y="232596"/>
                    <a:pt x="33021" y="227339"/>
                  </a:cubicBezTo>
                  <a:cubicBezTo>
                    <a:pt x="33021" y="227339"/>
                    <a:pt x="33021" y="227339"/>
                    <a:pt x="33021" y="151122"/>
                  </a:cubicBezTo>
                  <a:cubicBezTo>
                    <a:pt x="33021" y="151122"/>
                    <a:pt x="33021" y="151122"/>
                    <a:pt x="9246" y="151122"/>
                  </a:cubicBezTo>
                  <a:cubicBezTo>
                    <a:pt x="3962" y="151122"/>
                    <a:pt x="0" y="147179"/>
                    <a:pt x="0" y="141923"/>
                  </a:cubicBezTo>
                  <a:cubicBezTo>
                    <a:pt x="0" y="141923"/>
                    <a:pt x="0" y="141923"/>
                    <a:pt x="0" y="53878"/>
                  </a:cubicBezTo>
                  <a:cubicBezTo>
                    <a:pt x="0" y="49936"/>
                    <a:pt x="3962" y="44679"/>
                    <a:pt x="9246" y="44679"/>
                  </a:cubicBezTo>
                  <a:cubicBezTo>
                    <a:pt x="9246" y="44679"/>
                    <a:pt x="9246" y="44679"/>
                    <a:pt x="33021" y="44679"/>
                  </a:cubicBezTo>
                  <a:cubicBezTo>
                    <a:pt x="33021" y="44679"/>
                    <a:pt x="33021" y="44679"/>
                    <a:pt x="33021" y="9199"/>
                  </a:cubicBezTo>
                  <a:cubicBezTo>
                    <a:pt x="33021" y="3942"/>
                    <a:pt x="36984" y="0"/>
                    <a:pt x="42267" y="0"/>
                  </a:cubicBezTo>
                  <a:close/>
                </a:path>
              </a:pathLst>
            </a:custGeom>
            <a:solidFill>
              <a:schemeClr val="bg1"/>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41" name="Freeform: Shape 48"/>
            <p:cNvSpPr/>
            <p:nvPr/>
          </p:nvSpPr>
          <p:spPr>
            <a:xfrm>
              <a:off x="6801229" y="4441482"/>
              <a:ext cx="380130" cy="265913"/>
            </a:xfrm>
            <a:custGeom>
              <a:gdLst>
                <a:gd fmla="*/ 303212 w 338138" name="connsiteX0"/>
                <a:gd fmla="*/ 103188 h 236538" name="connsiteY0"/>
                <a:gd fmla="*/ 303212 w 338138" name="connsiteX1"/>
                <a:gd fmla="*/ 122238 h 236538" name="connsiteY1"/>
                <a:gd fmla="*/ 306034 w 338138" name="connsiteX2"/>
                <a:gd fmla="*/ 122238 h 236538" name="connsiteY2"/>
                <a:gd fmla="*/ 315912 w 338138" name="connsiteX3"/>
                <a:gd fmla="*/ 112713 h 236538" name="connsiteY3"/>
                <a:gd fmla="*/ 306034 w 338138" name="connsiteX4"/>
                <a:gd fmla="*/ 103188 h 236538" name="connsiteY4"/>
                <a:gd fmla="*/ 303212 w 338138" name="connsiteX5"/>
                <a:gd fmla="*/ 103188 h 236538" name="connsiteY5"/>
                <a:gd fmla="*/ 65087 w 338138" name="connsiteX6"/>
                <a:gd fmla="*/ 90488 h 236538" name="connsiteY6"/>
                <a:gd fmla="*/ 61912 w 338138" name="connsiteX7"/>
                <a:gd fmla="*/ 96838 h 236538" name="connsiteY7"/>
                <a:gd fmla="*/ 68262 w 338138" name="connsiteX8"/>
                <a:gd fmla="*/ 96838 h 236538" name="connsiteY8"/>
                <a:gd fmla="*/ 90487 w 338138" name="connsiteX9"/>
                <a:gd fmla="*/ 87313 h 236538" name="connsiteY9"/>
                <a:gd fmla="*/ 90487 w 338138" name="connsiteX10"/>
                <a:gd fmla="*/ 107951 h 236538" name="connsiteY10"/>
                <a:gd fmla="*/ 98107 w 338138" name="connsiteX11"/>
                <a:gd fmla="*/ 107951 h 236538" name="connsiteY11"/>
                <a:gd fmla="*/ 109537 w 338138" name="connsiteX12"/>
                <a:gd fmla="*/ 97632 h 236538" name="connsiteY12"/>
                <a:gd fmla="*/ 98107 w 338138" name="connsiteX13"/>
                <a:gd fmla="*/ 87313 h 236538" name="connsiteY13"/>
                <a:gd fmla="*/ 90487 w 338138" name="connsiteX14"/>
                <a:gd fmla="*/ 87313 h 236538" name="connsiteY14"/>
                <a:gd fmla="*/ 86677 w 338138" name="connsiteX15"/>
                <a:gd fmla="*/ 79375 h 236538" name="connsiteY15"/>
                <a:gd fmla="*/ 98107 w 338138" name="connsiteX16"/>
                <a:gd fmla="*/ 79375 h 236538" name="connsiteY16"/>
                <a:gd fmla="*/ 115887 w 338138" name="connsiteX17"/>
                <a:gd fmla="*/ 97632 h 236538" name="connsiteY17"/>
                <a:gd fmla="*/ 98107 w 338138" name="connsiteX18"/>
                <a:gd fmla="*/ 115888 h 236538" name="connsiteY18"/>
                <a:gd fmla="*/ 86677 w 338138" name="connsiteX19"/>
                <a:gd fmla="*/ 115888 h 236538" name="connsiteY19"/>
                <a:gd fmla="*/ 84137 w 338138" name="connsiteX20"/>
                <a:gd fmla="*/ 113280 h 236538" name="connsiteY20"/>
                <a:gd fmla="*/ 84137 w 338138" name="connsiteX21"/>
                <a:gd fmla="*/ 81983 h 236538" name="connsiteY21"/>
                <a:gd fmla="*/ 86677 w 338138" name="connsiteX22"/>
                <a:gd fmla="*/ 79375 h 236538" name="connsiteY22"/>
                <a:gd fmla="*/ 63764 w 338138" name="connsiteX23"/>
                <a:gd fmla="*/ 79375 h 236538" name="connsiteY23"/>
                <a:gd fmla="*/ 66410 w 338138" name="connsiteX24"/>
                <a:gd fmla="*/ 79375 h 236538" name="connsiteY24"/>
                <a:gd fmla="*/ 69056 w 338138" name="connsiteX25"/>
                <a:gd fmla="*/ 80727 h 236538" name="connsiteY25"/>
                <a:gd fmla="*/ 80962 w 338138" name="connsiteX26"/>
                <a:gd fmla="*/ 113183 h 236538" name="connsiteY26"/>
                <a:gd fmla="*/ 78316 w 338138" name="connsiteX27"/>
                <a:gd fmla="*/ 115888 h 236538" name="connsiteY27"/>
                <a:gd fmla="*/ 75670 w 338138" name="connsiteX28"/>
                <a:gd fmla="*/ 115888 h 236538" name="connsiteY28"/>
                <a:gd fmla="*/ 74347 w 338138" name="connsiteX29"/>
                <a:gd fmla="*/ 114536 h 236538" name="connsiteY29"/>
                <a:gd fmla="*/ 70378 w 338138" name="connsiteX30"/>
                <a:gd fmla="*/ 105069 h 236538" name="connsiteY30"/>
                <a:gd fmla="*/ 59795 w 338138" name="connsiteX31"/>
                <a:gd fmla="*/ 105069 h 236538" name="connsiteY31"/>
                <a:gd fmla="*/ 55826 w 338138" name="connsiteX32"/>
                <a:gd fmla="*/ 114536 h 236538" name="connsiteY32"/>
                <a:gd fmla="*/ 54503 w 338138" name="connsiteX33"/>
                <a:gd fmla="*/ 115888 h 236538" name="connsiteY33"/>
                <a:gd fmla="*/ 51858 w 338138" name="connsiteX34"/>
                <a:gd fmla="*/ 115888 h 236538" name="connsiteY34"/>
                <a:gd fmla="*/ 49212 w 338138" name="connsiteX35"/>
                <a:gd fmla="*/ 114536 h 236538" name="connsiteY35"/>
                <a:gd fmla="*/ 49212 w 338138" name="connsiteX36"/>
                <a:gd fmla="*/ 113183 h 236538" name="connsiteY36"/>
                <a:gd fmla="*/ 61118 w 338138" name="connsiteX37"/>
                <a:gd fmla="*/ 80727 h 236538" name="connsiteY37"/>
                <a:gd fmla="*/ 63764 w 338138" name="connsiteX38"/>
                <a:gd fmla="*/ 79375 h 236538" name="connsiteY38"/>
                <a:gd fmla="*/ 19050 w 338138" name="connsiteX39"/>
                <a:gd fmla="*/ 63500 h 236538" name="connsiteY39"/>
                <a:gd fmla="*/ 19050 w 338138" name="connsiteX40"/>
                <a:gd fmla="*/ 132790 h 236538" name="connsiteY40"/>
                <a:gd fmla="*/ 120915 w 338138" name="connsiteX41"/>
                <a:gd fmla="*/ 132790 h 236538" name="connsiteY41"/>
                <a:gd fmla="*/ 124884 w 338138" name="connsiteX42"/>
                <a:gd fmla="*/ 134097 h 236538" name="connsiteY42"/>
                <a:gd fmla="*/ 161925 w 338138" name="connsiteX43"/>
                <a:gd fmla="*/ 152400 h 236538" name="connsiteY43"/>
                <a:gd fmla="*/ 152665 w 338138" name="connsiteX44"/>
                <a:gd fmla="*/ 123638 h 236538" name="connsiteY44"/>
                <a:gd fmla="*/ 152665 w 338138" name="connsiteX45"/>
                <a:gd fmla="*/ 121024 h 236538" name="connsiteY45"/>
                <a:gd fmla="*/ 152665 w 338138" name="connsiteX46"/>
                <a:gd fmla="*/ 63500 h 236538" name="connsiteY46"/>
                <a:gd fmla="*/ 19050 w 338138" name="connsiteX47"/>
                <a:gd fmla="*/ 63500 h 236538" name="connsiteY47"/>
                <a:gd fmla="*/ 52387 w 338138" name="connsiteX48"/>
                <a:gd fmla="*/ 17463 h 236538" name="connsiteY48"/>
                <a:gd fmla="*/ 52387 w 338138" name="connsiteX49"/>
                <a:gd fmla="*/ 43782 h 236538" name="connsiteY49"/>
                <a:gd fmla="*/ 161817 w 338138" name="connsiteX50"/>
                <a:gd fmla="*/ 43782 h 236538" name="connsiteY50"/>
                <a:gd fmla="*/ 169728 w 338138" name="connsiteX51"/>
                <a:gd fmla="*/ 52994 h 236538" name="connsiteY51"/>
                <a:gd fmla="*/ 169728 w 338138" name="connsiteX52"/>
                <a:gd fmla="*/ 118791 h 236538" name="connsiteY52"/>
                <a:gd fmla="*/ 186868 w 338138" name="connsiteX53"/>
                <a:gd fmla="*/ 167482 h 236538" name="connsiteY53"/>
                <a:gd fmla="*/ 184231 w 338138" name="connsiteX54"/>
                <a:gd fmla="*/ 176693 h 236538" name="connsiteY54"/>
                <a:gd fmla="*/ 177639 w 338138" name="connsiteX55"/>
                <a:gd fmla="*/ 179325 h 236538" name="connsiteY55"/>
                <a:gd fmla="*/ 173683 w 338138" name="connsiteX56"/>
                <a:gd fmla="*/ 178009 h 236538" name="connsiteY56"/>
                <a:gd fmla="*/ 119627 w 338138" name="connsiteX57"/>
                <a:gd fmla="*/ 150374 h 236538" name="connsiteY57"/>
                <a:gd fmla="*/ 52387 w 338138" name="connsiteX58"/>
                <a:gd fmla="*/ 150374 h 236538" name="connsiteY58"/>
                <a:gd fmla="*/ 52387 w 338138" name="connsiteX59"/>
                <a:gd fmla="*/ 217488 h 236538" name="connsiteY59"/>
                <a:gd fmla="*/ 285750 w 338138" name="connsiteX60"/>
                <a:gd fmla="*/ 217488 h 236538" name="connsiteY60"/>
                <a:gd fmla="*/ 285750 w 338138" name="connsiteX61"/>
                <a:gd fmla="*/ 17463 h 236538" name="connsiteY61"/>
                <a:gd fmla="*/ 52387 w 338138" name="connsiteX62"/>
                <a:gd fmla="*/ 17463 h 236538" name="connsiteY62"/>
                <a:gd fmla="*/ 42267 w 338138" name="connsiteX63"/>
                <a:gd fmla="*/ 0 h 236538" name="connsiteY63"/>
                <a:gd fmla="*/ 328892 w 338138" name="connsiteX64"/>
                <a:gd fmla="*/ 0 h 236538" name="connsiteY64"/>
                <a:gd fmla="*/ 338138 w 338138" name="connsiteX65"/>
                <a:gd fmla="*/ 9199 h 236538" name="connsiteY65"/>
                <a:gd fmla="*/ 338138 w 338138" name="connsiteX66"/>
                <a:gd fmla="*/ 227339 h 236538" name="connsiteY66"/>
                <a:gd fmla="*/ 328892 w 338138" name="connsiteX67"/>
                <a:gd fmla="*/ 236538 h 236538" name="connsiteY67"/>
                <a:gd fmla="*/ 42267 w 338138" name="connsiteX68"/>
                <a:gd fmla="*/ 236538 h 236538" name="connsiteY68"/>
                <a:gd fmla="*/ 33021 w 338138" name="connsiteX69"/>
                <a:gd fmla="*/ 227339 h 236538" name="connsiteY69"/>
                <a:gd fmla="*/ 33021 w 338138" name="connsiteX70"/>
                <a:gd fmla="*/ 151122 h 236538" name="connsiteY70"/>
                <a:gd fmla="*/ 9246 w 338138" name="connsiteX71"/>
                <a:gd fmla="*/ 151122 h 236538" name="connsiteY71"/>
                <a:gd fmla="*/ 0 w 338138" name="connsiteX72"/>
                <a:gd fmla="*/ 141923 h 236538" name="connsiteY72"/>
                <a:gd fmla="*/ 0 w 338138" name="connsiteX73"/>
                <a:gd fmla="*/ 53878 h 236538" name="connsiteY73"/>
                <a:gd fmla="*/ 9246 w 338138" name="connsiteX74"/>
                <a:gd fmla="*/ 44679 h 236538" name="connsiteY74"/>
                <a:gd fmla="*/ 33021 w 338138" name="connsiteX75"/>
                <a:gd fmla="*/ 44679 h 236538" name="connsiteY75"/>
                <a:gd fmla="*/ 33021 w 338138" name="connsiteX76"/>
                <a:gd fmla="*/ 9199 h 236538" name="connsiteY76"/>
                <a:gd fmla="*/ 42267 w 338138" name="connsiteX77"/>
                <a:gd fmla="*/ 0 h 236538" name="connsiteY77"/>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Lst>
              <a:rect b="b" l="l" r="r" t="t"/>
              <a:pathLst>
                <a:path h="236537" w="338138">
                  <a:moveTo>
                    <a:pt x="303212" y="103188"/>
                  </a:moveTo>
                  <a:cubicBezTo>
                    <a:pt x="303212" y="103188"/>
                    <a:pt x="303212" y="103188"/>
                    <a:pt x="303212" y="122238"/>
                  </a:cubicBezTo>
                  <a:cubicBezTo>
                    <a:pt x="303212" y="122238"/>
                    <a:pt x="303212" y="122238"/>
                    <a:pt x="306034" y="122238"/>
                  </a:cubicBezTo>
                  <a:cubicBezTo>
                    <a:pt x="311679" y="122238"/>
                    <a:pt x="315912" y="116795"/>
                    <a:pt x="315912" y="112713"/>
                  </a:cubicBezTo>
                  <a:cubicBezTo>
                    <a:pt x="315912" y="107270"/>
                    <a:pt x="311679" y="103188"/>
                    <a:pt x="306034" y="103188"/>
                  </a:cubicBezTo>
                  <a:cubicBezTo>
                    <a:pt x="306034" y="103188"/>
                    <a:pt x="306034" y="103188"/>
                    <a:pt x="303212" y="103188"/>
                  </a:cubicBezTo>
                  <a:close/>
                  <a:moveTo>
                    <a:pt x="65087" y="90488"/>
                  </a:moveTo>
                  <a:lnTo>
                    <a:pt x="61912" y="96838"/>
                  </a:lnTo>
                  <a:lnTo>
                    <a:pt x="68262" y="96838"/>
                  </a:lnTo>
                  <a:close/>
                  <a:moveTo>
                    <a:pt x="90487" y="87313"/>
                  </a:moveTo>
                  <a:cubicBezTo>
                    <a:pt x="90487" y="87313"/>
                    <a:pt x="90487" y="87313"/>
                    <a:pt x="90487" y="107951"/>
                  </a:cubicBezTo>
                  <a:cubicBezTo>
                    <a:pt x="90487" y="107951"/>
                    <a:pt x="90487" y="107951"/>
                    <a:pt x="98107" y="107951"/>
                  </a:cubicBezTo>
                  <a:cubicBezTo>
                    <a:pt x="104457" y="107951"/>
                    <a:pt x="109537" y="104081"/>
                    <a:pt x="109537" y="97632"/>
                  </a:cubicBezTo>
                  <a:cubicBezTo>
                    <a:pt x="109537" y="92473"/>
                    <a:pt x="104457" y="87313"/>
                    <a:pt x="98107" y="87313"/>
                  </a:cubicBezTo>
                  <a:cubicBezTo>
                    <a:pt x="98107" y="87313"/>
                    <a:pt x="98107" y="87313"/>
                    <a:pt x="90487" y="87313"/>
                  </a:cubicBezTo>
                  <a:close/>
                  <a:moveTo>
                    <a:pt x="86677" y="79375"/>
                  </a:moveTo>
                  <a:cubicBezTo>
                    <a:pt x="86677" y="79375"/>
                    <a:pt x="86677" y="79375"/>
                    <a:pt x="98107" y="79375"/>
                  </a:cubicBezTo>
                  <a:cubicBezTo>
                    <a:pt x="108267" y="79375"/>
                    <a:pt x="115887" y="88503"/>
                    <a:pt x="115887" y="97632"/>
                  </a:cubicBezTo>
                  <a:cubicBezTo>
                    <a:pt x="115887" y="108064"/>
                    <a:pt x="108267" y="115888"/>
                    <a:pt x="98107" y="115888"/>
                  </a:cubicBezTo>
                  <a:cubicBezTo>
                    <a:pt x="98107" y="115888"/>
                    <a:pt x="98107" y="115888"/>
                    <a:pt x="86677" y="115888"/>
                  </a:cubicBezTo>
                  <a:cubicBezTo>
                    <a:pt x="85407" y="115888"/>
                    <a:pt x="84137" y="114584"/>
                    <a:pt x="84137" y="113280"/>
                  </a:cubicBezTo>
                  <a:cubicBezTo>
                    <a:pt x="84137" y="113280"/>
                    <a:pt x="84137" y="113280"/>
                    <a:pt x="84137" y="81983"/>
                  </a:cubicBezTo>
                  <a:cubicBezTo>
                    <a:pt x="84137" y="80679"/>
                    <a:pt x="85407" y="79375"/>
                    <a:pt x="86677" y="79375"/>
                  </a:cubicBezTo>
                  <a:close/>
                  <a:moveTo>
                    <a:pt x="63764" y="79375"/>
                  </a:moveTo>
                  <a:cubicBezTo>
                    <a:pt x="63764" y="79375"/>
                    <a:pt x="63764" y="79375"/>
                    <a:pt x="66410" y="79375"/>
                  </a:cubicBezTo>
                  <a:cubicBezTo>
                    <a:pt x="67733" y="79375"/>
                    <a:pt x="67733" y="79375"/>
                    <a:pt x="69056" y="80727"/>
                  </a:cubicBezTo>
                  <a:lnTo>
                    <a:pt x="80962" y="113183"/>
                  </a:lnTo>
                  <a:cubicBezTo>
                    <a:pt x="80962" y="114536"/>
                    <a:pt x="79639" y="115888"/>
                    <a:pt x="78316" y="115888"/>
                  </a:cubicBezTo>
                  <a:cubicBezTo>
                    <a:pt x="78316" y="115888"/>
                    <a:pt x="78316" y="115888"/>
                    <a:pt x="75670" y="115888"/>
                  </a:cubicBezTo>
                  <a:cubicBezTo>
                    <a:pt x="74347" y="115888"/>
                    <a:pt x="74347" y="114536"/>
                    <a:pt x="74347" y="114536"/>
                  </a:cubicBezTo>
                  <a:cubicBezTo>
                    <a:pt x="74347" y="114536"/>
                    <a:pt x="74347" y="114536"/>
                    <a:pt x="70378" y="105069"/>
                  </a:cubicBezTo>
                  <a:cubicBezTo>
                    <a:pt x="70378" y="105069"/>
                    <a:pt x="70378" y="105069"/>
                    <a:pt x="59795" y="105069"/>
                  </a:cubicBezTo>
                  <a:cubicBezTo>
                    <a:pt x="59795" y="105069"/>
                    <a:pt x="59795" y="105069"/>
                    <a:pt x="55826" y="114536"/>
                  </a:cubicBezTo>
                  <a:cubicBezTo>
                    <a:pt x="55826" y="114536"/>
                    <a:pt x="55826" y="115888"/>
                    <a:pt x="54503" y="115888"/>
                  </a:cubicBezTo>
                  <a:cubicBezTo>
                    <a:pt x="54503" y="115888"/>
                    <a:pt x="54503" y="115888"/>
                    <a:pt x="51858" y="115888"/>
                  </a:cubicBezTo>
                  <a:cubicBezTo>
                    <a:pt x="50535" y="115888"/>
                    <a:pt x="50535" y="115888"/>
                    <a:pt x="49212" y="114536"/>
                  </a:cubicBezTo>
                  <a:cubicBezTo>
                    <a:pt x="49212" y="114536"/>
                    <a:pt x="49212" y="113183"/>
                    <a:pt x="49212" y="113183"/>
                  </a:cubicBezTo>
                  <a:cubicBezTo>
                    <a:pt x="49212" y="113183"/>
                    <a:pt x="49212" y="113183"/>
                    <a:pt x="61118" y="80727"/>
                  </a:cubicBezTo>
                  <a:cubicBezTo>
                    <a:pt x="61118" y="79375"/>
                    <a:pt x="62441" y="79375"/>
                    <a:pt x="63764" y="79375"/>
                  </a:cubicBezTo>
                  <a:close/>
                  <a:moveTo>
                    <a:pt x="19050" y="63500"/>
                  </a:moveTo>
                  <a:lnTo>
                    <a:pt x="19050" y="132790"/>
                  </a:lnTo>
                  <a:cubicBezTo>
                    <a:pt x="19050" y="132790"/>
                    <a:pt x="19050" y="132790"/>
                    <a:pt x="120915" y="132790"/>
                  </a:cubicBezTo>
                  <a:cubicBezTo>
                    <a:pt x="122238" y="132790"/>
                    <a:pt x="124884" y="132790"/>
                    <a:pt x="124884" y="134097"/>
                  </a:cubicBezTo>
                  <a:cubicBezTo>
                    <a:pt x="124884" y="134097"/>
                    <a:pt x="124884" y="134097"/>
                    <a:pt x="161925" y="152400"/>
                  </a:cubicBezTo>
                  <a:cubicBezTo>
                    <a:pt x="161925" y="152400"/>
                    <a:pt x="161925" y="152400"/>
                    <a:pt x="152665" y="123638"/>
                  </a:cubicBezTo>
                  <a:cubicBezTo>
                    <a:pt x="152665" y="123638"/>
                    <a:pt x="152665" y="122331"/>
                    <a:pt x="152665" y="121024"/>
                  </a:cubicBezTo>
                  <a:cubicBezTo>
                    <a:pt x="152665" y="121024"/>
                    <a:pt x="152665" y="121024"/>
                    <a:pt x="152665" y="63500"/>
                  </a:cubicBezTo>
                  <a:cubicBezTo>
                    <a:pt x="152665" y="63500"/>
                    <a:pt x="152665" y="63500"/>
                    <a:pt x="19050" y="63500"/>
                  </a:cubicBezTo>
                  <a:close/>
                  <a:moveTo>
                    <a:pt x="52387" y="17463"/>
                  </a:moveTo>
                  <a:cubicBezTo>
                    <a:pt x="52387" y="17463"/>
                    <a:pt x="52387" y="17463"/>
                    <a:pt x="52387" y="43782"/>
                  </a:cubicBezTo>
                  <a:cubicBezTo>
                    <a:pt x="52387" y="43782"/>
                    <a:pt x="52387" y="43782"/>
                    <a:pt x="161817" y="43782"/>
                  </a:cubicBezTo>
                  <a:cubicBezTo>
                    <a:pt x="165773" y="43782"/>
                    <a:pt x="169728" y="49046"/>
                    <a:pt x="169728" y="52994"/>
                  </a:cubicBezTo>
                  <a:cubicBezTo>
                    <a:pt x="169728" y="52994"/>
                    <a:pt x="169728" y="52994"/>
                    <a:pt x="169728" y="118791"/>
                  </a:cubicBezTo>
                  <a:cubicBezTo>
                    <a:pt x="169728" y="118791"/>
                    <a:pt x="169728" y="118791"/>
                    <a:pt x="186868" y="167482"/>
                  </a:cubicBezTo>
                  <a:cubicBezTo>
                    <a:pt x="188186" y="171430"/>
                    <a:pt x="186868" y="174062"/>
                    <a:pt x="184231" y="176693"/>
                  </a:cubicBezTo>
                  <a:cubicBezTo>
                    <a:pt x="181594" y="178009"/>
                    <a:pt x="180275" y="179325"/>
                    <a:pt x="177639" y="179325"/>
                  </a:cubicBezTo>
                  <a:cubicBezTo>
                    <a:pt x="176320" y="179325"/>
                    <a:pt x="175002" y="179325"/>
                    <a:pt x="173683" y="178009"/>
                  </a:cubicBezTo>
                  <a:cubicBezTo>
                    <a:pt x="173683" y="178009"/>
                    <a:pt x="173683" y="178009"/>
                    <a:pt x="119627" y="150374"/>
                  </a:cubicBezTo>
                  <a:cubicBezTo>
                    <a:pt x="119627" y="150374"/>
                    <a:pt x="119627" y="150374"/>
                    <a:pt x="52387" y="150374"/>
                  </a:cubicBezTo>
                  <a:cubicBezTo>
                    <a:pt x="52387" y="150374"/>
                    <a:pt x="52387" y="150374"/>
                    <a:pt x="52387" y="217488"/>
                  </a:cubicBezTo>
                  <a:cubicBezTo>
                    <a:pt x="52387" y="217488"/>
                    <a:pt x="52387" y="217488"/>
                    <a:pt x="285750" y="217488"/>
                  </a:cubicBezTo>
                  <a:lnTo>
                    <a:pt x="285750" y="17463"/>
                  </a:lnTo>
                  <a:cubicBezTo>
                    <a:pt x="285750" y="17463"/>
                    <a:pt x="285750" y="17463"/>
                    <a:pt x="52387" y="17463"/>
                  </a:cubicBezTo>
                  <a:close/>
                  <a:moveTo>
                    <a:pt x="42267" y="0"/>
                  </a:moveTo>
                  <a:cubicBezTo>
                    <a:pt x="42267" y="0"/>
                    <a:pt x="42267" y="0"/>
                    <a:pt x="328892" y="0"/>
                  </a:cubicBezTo>
                  <a:cubicBezTo>
                    <a:pt x="334176" y="0"/>
                    <a:pt x="338138" y="3942"/>
                    <a:pt x="338138" y="9199"/>
                  </a:cubicBezTo>
                  <a:cubicBezTo>
                    <a:pt x="338138" y="9199"/>
                    <a:pt x="338138" y="9199"/>
                    <a:pt x="338138" y="227339"/>
                  </a:cubicBezTo>
                  <a:cubicBezTo>
                    <a:pt x="338138" y="232596"/>
                    <a:pt x="334176" y="236538"/>
                    <a:pt x="328892" y="236538"/>
                  </a:cubicBezTo>
                  <a:cubicBezTo>
                    <a:pt x="328892" y="236538"/>
                    <a:pt x="328892" y="236538"/>
                    <a:pt x="42267" y="236538"/>
                  </a:cubicBezTo>
                  <a:cubicBezTo>
                    <a:pt x="36984" y="236538"/>
                    <a:pt x="33021" y="232596"/>
                    <a:pt x="33021" y="227339"/>
                  </a:cubicBezTo>
                  <a:cubicBezTo>
                    <a:pt x="33021" y="227339"/>
                    <a:pt x="33021" y="227339"/>
                    <a:pt x="33021" y="151122"/>
                  </a:cubicBezTo>
                  <a:cubicBezTo>
                    <a:pt x="33021" y="151122"/>
                    <a:pt x="33021" y="151122"/>
                    <a:pt x="9246" y="151122"/>
                  </a:cubicBezTo>
                  <a:cubicBezTo>
                    <a:pt x="3962" y="151122"/>
                    <a:pt x="0" y="147179"/>
                    <a:pt x="0" y="141923"/>
                  </a:cubicBezTo>
                  <a:cubicBezTo>
                    <a:pt x="0" y="141923"/>
                    <a:pt x="0" y="141923"/>
                    <a:pt x="0" y="53878"/>
                  </a:cubicBezTo>
                  <a:cubicBezTo>
                    <a:pt x="0" y="49936"/>
                    <a:pt x="3962" y="44679"/>
                    <a:pt x="9246" y="44679"/>
                  </a:cubicBezTo>
                  <a:cubicBezTo>
                    <a:pt x="9246" y="44679"/>
                    <a:pt x="9246" y="44679"/>
                    <a:pt x="33021" y="44679"/>
                  </a:cubicBezTo>
                  <a:cubicBezTo>
                    <a:pt x="33021" y="44679"/>
                    <a:pt x="33021" y="44679"/>
                    <a:pt x="33021" y="9199"/>
                  </a:cubicBezTo>
                  <a:cubicBezTo>
                    <a:pt x="33021" y="3942"/>
                    <a:pt x="36984" y="0"/>
                    <a:pt x="42267" y="0"/>
                  </a:cubicBezTo>
                  <a:close/>
                </a:path>
              </a:pathLst>
            </a:custGeom>
            <a:solidFill>
              <a:schemeClr val="bg1"/>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grpSp>
    </p:spTree>
  </p:cSld>
  <p:clrMapOvr>
    <a:masterClrMapping/>
  </p:clrMapOvr>
  <p:transition>
    <p:randomBar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5" presetSubtype="0">
                                  <p:stCondLst>
                                    <p:cond delay="0"/>
                                  </p:stCondLst>
                                  <p:childTnLst>
                                    <p:set>
                                      <p:cBhvr>
                                        <p:cTn dur="1" fill="hold" id="6">
                                          <p:stCondLst>
                                            <p:cond delay="0"/>
                                          </p:stCondLst>
                                        </p:cTn>
                                        <p:tgtEl>
                                          <p:spTgt spid="2"/>
                                        </p:tgtEl>
                                        <p:attrNameLst>
                                          <p:attrName>style.visibility</p:attrName>
                                        </p:attrNameLst>
                                      </p:cBhvr>
                                      <p:to>
                                        <p:strVal val="visible"/>
                                      </p:to>
                                    </p:set>
                                    <p:anim calcmode="lin" valueType="num">
                                      <p:cBhvr>
                                        <p:cTn dur="1000" fill="hold" id="7"/>
                                        <p:tgtEl>
                                          <p:spTgt spid="2"/>
                                        </p:tgtEl>
                                        <p:attrNameLst>
                                          <p:attrName>ppt_w</p:attrName>
                                        </p:attrNameLst>
                                      </p:cBhvr>
                                      <p:tavLst>
                                        <p:tav tm="0">
                                          <p:val>
                                            <p:strVal val="#ppt_w*0.70"/>
                                          </p:val>
                                        </p:tav>
                                        <p:tav tm="100000">
                                          <p:val>
                                            <p:strVal val="#ppt_w"/>
                                          </p:val>
                                        </p:tav>
                                      </p:tavLst>
                                    </p:anim>
                                    <p:anim calcmode="lin" valueType="num">
                                      <p:cBhvr>
                                        <p:cTn dur="1000" fill="hold" id="8"/>
                                        <p:tgtEl>
                                          <p:spTgt spid="2"/>
                                        </p:tgtEl>
                                        <p:attrNameLst>
                                          <p:attrName>ppt_h</p:attrName>
                                        </p:attrNameLst>
                                      </p:cBhvr>
                                      <p:tavLst>
                                        <p:tav tm="0">
                                          <p:val>
                                            <p:strVal val="#ppt_h"/>
                                          </p:val>
                                        </p:tav>
                                        <p:tav tm="100000">
                                          <p:val>
                                            <p:strVal val="#ppt_h"/>
                                          </p:val>
                                        </p:tav>
                                      </p:tavLst>
                                    </p:anim>
                                    <p:animEffect filter="fade" transition="in">
                                      <p:cBhvr>
                                        <p:cTn dur="1000" id="9"/>
                                        <p:tgtEl>
                                          <p:spTgt spid="2"/>
                                        </p:tgtEl>
                                      </p:cBhvr>
                                    </p:animEffect>
                                  </p:childTnLst>
                                </p:cTn>
                              </p:par>
                              <p:par>
                                <p:cTn fill="hold" grpId="0" id="10" nodeType="withEffect" presetClass="entr" presetID="55" presetSubtype="0">
                                  <p:stCondLst>
                                    <p:cond delay="0"/>
                                  </p:stCondLst>
                                  <p:childTnLst>
                                    <p:set>
                                      <p:cBhvr>
                                        <p:cTn dur="1" fill="hold" id="11">
                                          <p:stCondLst>
                                            <p:cond delay="0"/>
                                          </p:stCondLst>
                                        </p:cTn>
                                        <p:tgtEl>
                                          <p:spTgt spid="3"/>
                                        </p:tgtEl>
                                        <p:attrNameLst>
                                          <p:attrName>style.visibility</p:attrName>
                                        </p:attrNameLst>
                                      </p:cBhvr>
                                      <p:to>
                                        <p:strVal val="visible"/>
                                      </p:to>
                                    </p:set>
                                    <p:anim calcmode="lin" valueType="num">
                                      <p:cBhvr>
                                        <p:cTn dur="1000" fill="hold" id="12"/>
                                        <p:tgtEl>
                                          <p:spTgt spid="3"/>
                                        </p:tgtEl>
                                        <p:attrNameLst>
                                          <p:attrName>ppt_w</p:attrName>
                                        </p:attrNameLst>
                                      </p:cBhvr>
                                      <p:tavLst>
                                        <p:tav tm="0">
                                          <p:val>
                                            <p:strVal val="#ppt_w*0.70"/>
                                          </p:val>
                                        </p:tav>
                                        <p:tav tm="100000">
                                          <p:val>
                                            <p:strVal val="#ppt_w"/>
                                          </p:val>
                                        </p:tav>
                                      </p:tavLst>
                                    </p:anim>
                                    <p:anim calcmode="lin" valueType="num">
                                      <p:cBhvr>
                                        <p:cTn dur="1000" fill="hold" id="13"/>
                                        <p:tgtEl>
                                          <p:spTgt spid="3"/>
                                        </p:tgtEl>
                                        <p:attrNameLst>
                                          <p:attrName>ppt_h</p:attrName>
                                        </p:attrNameLst>
                                      </p:cBhvr>
                                      <p:tavLst>
                                        <p:tav tm="0">
                                          <p:val>
                                            <p:strVal val="#ppt_h"/>
                                          </p:val>
                                        </p:tav>
                                        <p:tav tm="100000">
                                          <p:val>
                                            <p:strVal val="#ppt_h"/>
                                          </p:val>
                                        </p:tav>
                                      </p:tavLst>
                                    </p:anim>
                                    <p:animEffect filter="fade" transition="in">
                                      <p:cBhvr>
                                        <p:cTn dur="1000" id="14"/>
                                        <p:tgtEl>
                                          <p:spTgt spid="3"/>
                                        </p:tgtEl>
                                      </p:cBhvr>
                                    </p:animEffect>
                                  </p:childTnLst>
                                </p:cTn>
                              </p:par>
                              <p:par>
                                <p:cTn fill="hold" grpId="0" id="15" nodeType="withEffect" presetClass="entr" presetID="55" presetSubtype="0">
                                  <p:stCondLst>
                                    <p:cond delay="0"/>
                                  </p:stCondLst>
                                  <p:childTnLst>
                                    <p:set>
                                      <p:cBhvr>
                                        <p:cTn dur="1" fill="hold" id="16">
                                          <p:stCondLst>
                                            <p:cond delay="0"/>
                                          </p:stCondLst>
                                        </p:cTn>
                                        <p:tgtEl>
                                          <p:spTgt spid="5"/>
                                        </p:tgtEl>
                                        <p:attrNameLst>
                                          <p:attrName>style.visibility</p:attrName>
                                        </p:attrNameLst>
                                      </p:cBhvr>
                                      <p:to>
                                        <p:strVal val="visible"/>
                                      </p:to>
                                    </p:set>
                                    <p:anim calcmode="lin" valueType="num">
                                      <p:cBhvr>
                                        <p:cTn dur="1000" fill="hold" id="17"/>
                                        <p:tgtEl>
                                          <p:spTgt spid="5"/>
                                        </p:tgtEl>
                                        <p:attrNameLst>
                                          <p:attrName>ppt_w</p:attrName>
                                        </p:attrNameLst>
                                      </p:cBhvr>
                                      <p:tavLst>
                                        <p:tav tm="0">
                                          <p:val>
                                            <p:strVal val="#ppt_w*0.70"/>
                                          </p:val>
                                        </p:tav>
                                        <p:tav tm="100000">
                                          <p:val>
                                            <p:strVal val="#ppt_w"/>
                                          </p:val>
                                        </p:tav>
                                      </p:tavLst>
                                    </p:anim>
                                    <p:anim calcmode="lin" valueType="num">
                                      <p:cBhvr>
                                        <p:cTn dur="1000" fill="hold" id="18"/>
                                        <p:tgtEl>
                                          <p:spTgt spid="5"/>
                                        </p:tgtEl>
                                        <p:attrNameLst>
                                          <p:attrName>ppt_h</p:attrName>
                                        </p:attrNameLst>
                                      </p:cBhvr>
                                      <p:tavLst>
                                        <p:tav tm="0">
                                          <p:val>
                                            <p:strVal val="#ppt_h"/>
                                          </p:val>
                                        </p:tav>
                                        <p:tav tm="100000">
                                          <p:val>
                                            <p:strVal val="#ppt_h"/>
                                          </p:val>
                                        </p:tav>
                                      </p:tavLst>
                                    </p:anim>
                                    <p:animEffect filter="fade" transition="in">
                                      <p:cBhvr>
                                        <p:cTn dur="1000" id="19"/>
                                        <p:tgtEl>
                                          <p:spTgt spid="5"/>
                                        </p:tgtEl>
                                      </p:cBhvr>
                                    </p:animEffect>
                                  </p:childTnLst>
                                </p:cTn>
                              </p:par>
                            </p:childTnLst>
                          </p:cTn>
                        </p:par>
                        <p:par>
                          <p:cTn fill="hold" id="20" nodeType="afterGroup">
                            <p:stCondLst>
                              <p:cond delay="1000"/>
                            </p:stCondLst>
                            <p:childTnLst>
                              <p:par>
                                <p:cTn fill="hold" id="21" nodeType="afterEffect" presetClass="entr" presetID="31" presetSubtype="0">
                                  <p:stCondLst>
                                    <p:cond delay="0"/>
                                  </p:stCondLst>
                                  <p:childTnLst>
                                    <p:set>
                                      <p:cBhvr>
                                        <p:cTn dur="1" fill="hold" id="22">
                                          <p:stCondLst>
                                            <p:cond delay="0"/>
                                          </p:stCondLst>
                                        </p:cTn>
                                        <p:tgtEl>
                                          <p:spTgt spid="12"/>
                                        </p:tgtEl>
                                        <p:attrNameLst>
                                          <p:attrName>style.visibility</p:attrName>
                                        </p:attrNameLst>
                                      </p:cBhvr>
                                      <p:to>
                                        <p:strVal val="visible"/>
                                      </p:to>
                                    </p:set>
                                    <p:anim calcmode="lin" valueType="num">
                                      <p:cBhvr>
                                        <p:cTn dur="1000" fill="hold" id="23"/>
                                        <p:tgtEl>
                                          <p:spTgt spid="12"/>
                                        </p:tgtEl>
                                        <p:attrNameLst>
                                          <p:attrName>ppt_w</p:attrName>
                                        </p:attrNameLst>
                                      </p:cBhvr>
                                      <p:tavLst>
                                        <p:tav tm="0">
                                          <p:val>
                                            <p:fltVal val="0"/>
                                          </p:val>
                                        </p:tav>
                                        <p:tav tm="100000">
                                          <p:val>
                                            <p:strVal val="#ppt_w"/>
                                          </p:val>
                                        </p:tav>
                                      </p:tavLst>
                                    </p:anim>
                                    <p:anim calcmode="lin" valueType="num">
                                      <p:cBhvr>
                                        <p:cTn dur="1000" fill="hold" id="24"/>
                                        <p:tgtEl>
                                          <p:spTgt spid="12"/>
                                        </p:tgtEl>
                                        <p:attrNameLst>
                                          <p:attrName>ppt_h</p:attrName>
                                        </p:attrNameLst>
                                      </p:cBhvr>
                                      <p:tavLst>
                                        <p:tav tm="0">
                                          <p:val>
                                            <p:fltVal val="0"/>
                                          </p:val>
                                        </p:tav>
                                        <p:tav tm="100000">
                                          <p:val>
                                            <p:strVal val="#ppt_h"/>
                                          </p:val>
                                        </p:tav>
                                      </p:tavLst>
                                    </p:anim>
                                    <p:anim calcmode="lin" valueType="num">
                                      <p:cBhvr>
                                        <p:cTn dur="1000" fill="hold" id="25"/>
                                        <p:tgtEl>
                                          <p:spTgt spid="12"/>
                                        </p:tgtEl>
                                        <p:attrNameLst>
                                          <p:attrName>style.rotation</p:attrName>
                                        </p:attrNameLst>
                                      </p:cBhvr>
                                      <p:tavLst>
                                        <p:tav tm="0">
                                          <p:val>
                                            <p:fltVal val="90"/>
                                          </p:val>
                                        </p:tav>
                                        <p:tav tm="100000">
                                          <p:val>
                                            <p:fltVal val="0"/>
                                          </p:val>
                                        </p:tav>
                                      </p:tavLst>
                                    </p:anim>
                                    <p:animEffect filter="fade" transition="in">
                                      <p:cBhvr>
                                        <p:cTn dur="1000" id="26"/>
                                        <p:tgtEl>
                                          <p:spTgt spid="12"/>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
      <p:bldP grpId="0" spid="5"/>
    </p:bldLs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500305957" id="4" name="图片 3"/>
          <p:cNvPicPr>
            <a:picLocks noChangeAspect="1"/>
          </p:cNvPicPr>
          <p:nvPr/>
        </p:nvPicPr>
        <p:blipFill>
          <a:blip r:embed="rId2"/>
          <a:stretch>
            <a:fillRect/>
          </a:stretch>
        </p:blipFill>
        <p:spPr>
          <a:xfrm>
            <a:off x="-44450" y="-69215"/>
            <a:ext cx="12280265" cy="6997065"/>
          </a:xfrm>
          <a:prstGeom prst="rect">
            <a:avLst/>
          </a:prstGeom>
        </p:spPr>
      </p:pic>
      <p:grpSp>
        <p:nvGrpSpPr>
          <p:cNvPr id="7" name="组合 6"/>
          <p:cNvGrpSpPr/>
          <p:nvPr/>
        </p:nvGrpSpPr>
        <p:grpSpPr>
          <a:xfrm flipH="1">
            <a:off x="191135" y="247650"/>
            <a:ext cx="7717155" cy="2592705"/>
            <a:chOff x="6599" y="434"/>
            <a:chExt cx="12153" cy="4083"/>
          </a:xfrm>
        </p:grpSpPr>
        <p:grpSp>
          <p:nvGrpSpPr>
            <p:cNvPr id="10" name="组合 9"/>
            <p:cNvGrpSpPr/>
            <p:nvPr/>
          </p:nvGrpSpPr>
          <p:grpSpPr>
            <a:xfrm>
              <a:off x="6599" y="435"/>
              <a:ext cx="12152" cy="4082"/>
              <a:chOff x="6578" y="580"/>
              <a:chExt cx="12152" cy="4082"/>
            </a:xfrm>
          </p:grpSpPr>
          <p:sp>
            <p:nvSpPr>
              <p:cNvPr id="8" name="椭圆 7"/>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9" name="直接连接符 8"/>
              <p:cNvCxnSpPr>
                <a:stCxn id="8"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椭圆 15"/>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0" name="组合 19"/>
            <p:cNvGrpSpPr/>
            <p:nvPr/>
          </p:nvGrpSpPr>
          <p:grpSpPr>
            <a:xfrm>
              <a:off x="17054" y="434"/>
              <a:ext cx="1698" cy="1610"/>
              <a:chOff x="17054" y="434"/>
              <a:chExt cx="1698" cy="1610"/>
            </a:xfrm>
          </p:grpSpPr>
          <p:sp>
            <p:nvSpPr>
              <p:cNvPr id="17" name="矩形 16"/>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矩形 18"/>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27" name="直接连接符 26"/>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grpSp>
        <p:nvGrpSpPr>
          <p:cNvPr id="18" name="组合 17"/>
          <p:cNvGrpSpPr/>
          <p:nvPr/>
        </p:nvGrpSpPr>
        <p:grpSpPr>
          <a:xfrm flipV="1">
            <a:off x="3876675" y="3897630"/>
            <a:ext cx="7717155" cy="2592705"/>
            <a:chOff x="6599" y="434"/>
            <a:chExt cx="12153" cy="4083"/>
          </a:xfrm>
        </p:grpSpPr>
        <p:grpSp>
          <p:nvGrpSpPr>
            <p:cNvPr id="21" name="组合 20"/>
            <p:cNvGrpSpPr/>
            <p:nvPr/>
          </p:nvGrpSpPr>
          <p:grpSpPr>
            <a:xfrm>
              <a:off x="6599" y="435"/>
              <a:ext cx="12152" cy="4082"/>
              <a:chOff x="6578" y="580"/>
              <a:chExt cx="12152" cy="4082"/>
            </a:xfrm>
          </p:grpSpPr>
          <p:sp>
            <p:nvSpPr>
              <p:cNvPr id="22" name="椭圆 21"/>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3" name="直接连接符 22"/>
              <p:cNvCxnSpPr>
                <a:stCxn id="22"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5" name="椭圆 24"/>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6" name="组合 25"/>
            <p:cNvGrpSpPr/>
            <p:nvPr/>
          </p:nvGrpSpPr>
          <p:grpSpPr>
            <a:xfrm>
              <a:off x="17054" y="434"/>
              <a:ext cx="1698" cy="1610"/>
              <a:chOff x="17054" y="434"/>
              <a:chExt cx="1698" cy="1610"/>
            </a:xfrm>
          </p:grpSpPr>
          <p:sp>
            <p:nvSpPr>
              <p:cNvPr id="28" name="矩形 27"/>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矩形 29"/>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31" name="直接连接符 30"/>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
        <p:nvSpPr>
          <p:cNvPr id="53" name="矩形 52"/>
          <p:cNvSpPr/>
          <p:nvPr/>
        </p:nvSpPr>
        <p:spPr bwMode="auto">
          <a:xfrm>
            <a:off x="3114469" y="3263179"/>
            <a:ext cx="5972904" cy="10806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50000"/>
              </a:spcBef>
            </a:pPr>
            <a:r>
              <a:rPr altLang="en-US" b="1" lang="zh-CN" sz="3600">
                <a:solidFill>
                  <a:schemeClr val="tx1">
                    <a:lumMod val="50000"/>
                    <a:lumOff val="50000"/>
                  </a:schemeClr>
                </a:solidFill>
                <a:latin charset="-122" panose="020b0503020204020204" typeface="微软雅黑"/>
                <a:ea charset="-122" panose="020b0503020204020204" typeface="微软雅黑"/>
              </a:rPr>
              <a:t>工作状况</a:t>
            </a:r>
          </a:p>
        </p:txBody>
      </p:sp>
      <p:sp>
        <p:nvSpPr>
          <p:cNvPr id="54" name="_14"/>
          <p:cNvSpPr txBox="1">
            <a:spLocks noChangeArrowheads="1"/>
          </p:cNvSpPr>
          <p:nvPr/>
        </p:nvSpPr>
        <p:spPr bwMode="auto">
          <a:xfrm>
            <a:off x="4455966" y="2613995"/>
            <a:ext cx="3452470" cy="842576"/>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91440" numCol="1" rIns="91440" tIns="45720" vert="horz" wrap="square"/>
          <a:lstStyle>
            <a:lvl1pPr algn="l" fontAlgn="base" rtl="0">
              <a:spcBef>
                <a:spcPct val="0"/>
              </a:spcBef>
              <a:spcAft>
                <a:spcPct val="0"/>
              </a:spcAft>
              <a:defRPr sz="2400">
                <a:solidFill>
                  <a:schemeClr val="accent2"/>
                </a:solidFill>
                <a:latin typeface="+mj-lt"/>
                <a:ea typeface="+mj-ea"/>
                <a:cs typeface="+mj-cs"/>
              </a:defRPr>
            </a:lvl1pPr>
            <a:lvl2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2pPr>
            <a:lvl3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3pPr>
            <a:lvl4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4pPr>
            <a:lvl5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5pPr>
            <a:lvl6pPr algn="l" fontAlgn="base" marL="457200" rtl="0">
              <a:spcBef>
                <a:spcPct val="0"/>
              </a:spcBef>
              <a:spcAft>
                <a:spcPct val="0"/>
              </a:spcAft>
              <a:defRPr sz="2400">
                <a:solidFill>
                  <a:schemeClr val="tx2"/>
                </a:solidFill>
                <a:latin charset="0" panose="020b0604020202020204" pitchFamily="34" typeface="Arial"/>
                <a:ea charset="-122" panose="020b0503020204020204" typeface="微软雅黑"/>
              </a:defRPr>
            </a:lvl6pPr>
            <a:lvl7pPr algn="l" fontAlgn="base" marL="914400" rtl="0">
              <a:spcBef>
                <a:spcPct val="0"/>
              </a:spcBef>
              <a:spcAft>
                <a:spcPct val="0"/>
              </a:spcAft>
              <a:defRPr sz="2400">
                <a:solidFill>
                  <a:schemeClr val="tx2"/>
                </a:solidFill>
                <a:latin charset="0" panose="020b0604020202020204" pitchFamily="34" typeface="Arial"/>
                <a:ea charset="-122" panose="020b0503020204020204" typeface="微软雅黑"/>
              </a:defRPr>
            </a:lvl7pPr>
            <a:lvl8pPr algn="l" fontAlgn="base" marL="1371600" rtl="0">
              <a:spcBef>
                <a:spcPct val="0"/>
              </a:spcBef>
              <a:spcAft>
                <a:spcPct val="0"/>
              </a:spcAft>
              <a:defRPr sz="2400">
                <a:solidFill>
                  <a:schemeClr val="tx2"/>
                </a:solidFill>
                <a:latin charset="0" panose="020b0604020202020204" pitchFamily="34" typeface="Arial"/>
                <a:ea charset="-122" panose="020b0503020204020204" typeface="微软雅黑"/>
              </a:defRPr>
            </a:lvl8pPr>
            <a:lvl9pPr algn="l" fontAlgn="base" marL="1828800" rtl="0">
              <a:spcBef>
                <a:spcPct val="0"/>
              </a:spcBef>
              <a:spcAft>
                <a:spcPct val="0"/>
              </a:spcAft>
              <a:defRPr sz="2400">
                <a:solidFill>
                  <a:schemeClr val="tx2"/>
                </a:solidFill>
                <a:latin charset="0" panose="020b0604020202020204" pitchFamily="34" typeface="Arial"/>
                <a:ea charset="-122" panose="020b0503020204020204" typeface="微软雅黑"/>
              </a:defRPr>
            </a:lvl9pPr>
          </a:lstStyle>
          <a:p>
            <a:pPr algn="ctr"/>
            <a:r>
              <a:rPr lang="en-US" spc="600" sz="4400">
                <a:solidFill>
                  <a:schemeClr val="bg1"/>
                </a:solidFill>
                <a:latin charset="-122" panose="02010601030101010101" pitchFamily="2" typeface="叶根友刀锋黑草"/>
                <a:ea charset="-122" panose="02010601030101010101" pitchFamily="2" typeface="叶根友刀锋黑草"/>
              </a:rPr>
              <a:t>PART/03</a:t>
            </a:r>
          </a:p>
        </p:txBody>
      </p:sp>
    </p:spTree>
  </p:cSld>
  <p:clrMapOvr>
    <a:masterClrMapping/>
  </p:clrMapOvr>
  <p:transition>
    <p:randomBar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35" presetSubtype="0">
                                  <p:stCondLst>
                                    <p:cond delay="0"/>
                                  </p:stCondLst>
                                  <p:childTnLst>
                                    <p:set>
                                      <p:cBhvr>
                                        <p:cTn dur="1" fill="hold" id="6">
                                          <p:stCondLst>
                                            <p:cond delay="0"/>
                                          </p:stCondLst>
                                        </p:cTn>
                                        <p:tgtEl>
                                          <p:spTgt spid="53"/>
                                        </p:tgtEl>
                                        <p:attrNameLst>
                                          <p:attrName>style.visibility</p:attrName>
                                        </p:attrNameLst>
                                      </p:cBhvr>
                                      <p:to>
                                        <p:strVal val="visible"/>
                                      </p:to>
                                    </p:set>
                                    <p:animEffect filter="fade" transition="in">
                                      <p:cBhvr>
                                        <p:cTn dur="2000" id="7"/>
                                        <p:tgtEl>
                                          <p:spTgt spid="53"/>
                                        </p:tgtEl>
                                      </p:cBhvr>
                                    </p:animEffect>
                                    <p:anim calcmode="lin" valueType="num">
                                      <p:cBhvr>
                                        <p:cTn dur="2000" fill="hold" id="8"/>
                                        <p:tgtEl>
                                          <p:spTgt spid="53"/>
                                        </p:tgtEl>
                                        <p:attrNameLst>
                                          <p:attrName>style.rotation</p:attrName>
                                        </p:attrNameLst>
                                      </p:cBhvr>
                                      <p:tavLst>
                                        <p:tav tm="0">
                                          <p:val>
                                            <p:fltVal val="720"/>
                                          </p:val>
                                        </p:tav>
                                        <p:tav tm="100000">
                                          <p:val>
                                            <p:fltVal val="0"/>
                                          </p:val>
                                        </p:tav>
                                      </p:tavLst>
                                    </p:anim>
                                    <p:anim calcmode="lin" valueType="num">
                                      <p:cBhvr>
                                        <p:cTn dur="2000" fill="hold" id="9"/>
                                        <p:tgtEl>
                                          <p:spTgt spid="53"/>
                                        </p:tgtEl>
                                        <p:attrNameLst>
                                          <p:attrName>ppt_h</p:attrName>
                                        </p:attrNameLst>
                                      </p:cBhvr>
                                      <p:tavLst>
                                        <p:tav tm="0">
                                          <p:val>
                                            <p:fltVal val="0"/>
                                          </p:val>
                                        </p:tav>
                                        <p:tav tm="100000">
                                          <p:val>
                                            <p:strVal val="#ppt_h"/>
                                          </p:val>
                                        </p:tav>
                                      </p:tavLst>
                                    </p:anim>
                                    <p:anim calcmode="lin" valueType="num">
                                      <p:cBhvr>
                                        <p:cTn dur="2000" fill="hold" id="10"/>
                                        <p:tgtEl>
                                          <p:spTgt spid="53"/>
                                        </p:tgtEl>
                                        <p:attrNameLst>
                                          <p:attrName>ppt_w</p:attrName>
                                        </p:attrNameLst>
                                      </p:cBhvr>
                                      <p:tavLst>
                                        <p:tav tm="0">
                                          <p:val>
                                            <p:fltVal val="0"/>
                                          </p:val>
                                        </p:tav>
                                        <p:tav tm="100000">
                                          <p:val>
                                            <p:strVal val="#ppt_w"/>
                                          </p:val>
                                        </p:tav>
                                      </p:tavLst>
                                    </p:anim>
                                  </p:childTnLst>
                                </p:cTn>
                              </p:par>
                              <p:par>
                                <p:cTn fill="hold" grpId="0" id="11" nodeType="withEffect" presetClass="entr" presetID="35" presetSubtype="0">
                                  <p:stCondLst>
                                    <p:cond delay="0"/>
                                  </p:stCondLst>
                                  <p:childTnLst>
                                    <p:set>
                                      <p:cBhvr>
                                        <p:cTn dur="1" fill="hold" id="12">
                                          <p:stCondLst>
                                            <p:cond delay="0"/>
                                          </p:stCondLst>
                                        </p:cTn>
                                        <p:tgtEl>
                                          <p:spTgt spid="54"/>
                                        </p:tgtEl>
                                        <p:attrNameLst>
                                          <p:attrName>style.visibility</p:attrName>
                                        </p:attrNameLst>
                                      </p:cBhvr>
                                      <p:to>
                                        <p:strVal val="visible"/>
                                      </p:to>
                                    </p:set>
                                    <p:animEffect filter="fade" transition="in">
                                      <p:cBhvr>
                                        <p:cTn dur="2000" id="13"/>
                                        <p:tgtEl>
                                          <p:spTgt spid="54"/>
                                        </p:tgtEl>
                                      </p:cBhvr>
                                    </p:animEffect>
                                    <p:anim calcmode="lin" valueType="num">
                                      <p:cBhvr>
                                        <p:cTn dur="2000" fill="hold" id="14"/>
                                        <p:tgtEl>
                                          <p:spTgt spid="54"/>
                                        </p:tgtEl>
                                        <p:attrNameLst>
                                          <p:attrName>style.rotation</p:attrName>
                                        </p:attrNameLst>
                                      </p:cBhvr>
                                      <p:tavLst>
                                        <p:tav tm="0">
                                          <p:val>
                                            <p:fltVal val="720"/>
                                          </p:val>
                                        </p:tav>
                                        <p:tav tm="100000">
                                          <p:val>
                                            <p:fltVal val="0"/>
                                          </p:val>
                                        </p:tav>
                                      </p:tavLst>
                                    </p:anim>
                                    <p:anim calcmode="lin" valueType="num">
                                      <p:cBhvr>
                                        <p:cTn dur="2000" fill="hold" id="15"/>
                                        <p:tgtEl>
                                          <p:spTgt spid="54"/>
                                        </p:tgtEl>
                                        <p:attrNameLst>
                                          <p:attrName>ppt_h</p:attrName>
                                        </p:attrNameLst>
                                      </p:cBhvr>
                                      <p:tavLst>
                                        <p:tav tm="0">
                                          <p:val>
                                            <p:fltVal val="0"/>
                                          </p:val>
                                        </p:tav>
                                        <p:tav tm="100000">
                                          <p:val>
                                            <p:strVal val="#ppt_h"/>
                                          </p:val>
                                        </p:tav>
                                      </p:tavLst>
                                    </p:anim>
                                    <p:anim calcmode="lin" valueType="num">
                                      <p:cBhvr>
                                        <p:cTn dur="2000" fill="hold" id="16"/>
                                        <p:tgtEl>
                                          <p:spTgt spid="54"/>
                                        </p:tgtEl>
                                        <p:attrNameLst>
                                          <p:attrName>ppt_w</p:attrName>
                                        </p:attrNameLst>
                                      </p:cBhvr>
                                      <p:tavLst>
                                        <p:tav tm="0">
                                          <p:val>
                                            <p:fltVal val="0"/>
                                          </p:val>
                                        </p:tav>
                                        <p:tav tm="100000">
                                          <p:val>
                                            <p:strVal val="#ppt_w"/>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3"/>
      <p:bldP grpId="0" spid="54"/>
    </p:bldLs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7" name="组合 6"/>
          <p:cNvGrpSpPr/>
          <p:nvPr/>
        </p:nvGrpSpPr>
        <p:grpSpPr>
          <a:xfrm flipH="1">
            <a:off x="191135" y="247650"/>
            <a:ext cx="7717155" cy="2592705"/>
            <a:chOff x="6599" y="434"/>
            <a:chExt cx="12153" cy="4083"/>
          </a:xfrm>
        </p:grpSpPr>
        <p:grpSp>
          <p:nvGrpSpPr>
            <p:cNvPr id="10" name="组合 9"/>
            <p:cNvGrpSpPr/>
            <p:nvPr/>
          </p:nvGrpSpPr>
          <p:grpSpPr>
            <a:xfrm>
              <a:off x="6599" y="435"/>
              <a:ext cx="12152" cy="4082"/>
              <a:chOff x="6578" y="580"/>
              <a:chExt cx="12152" cy="4082"/>
            </a:xfrm>
          </p:grpSpPr>
          <p:sp>
            <p:nvSpPr>
              <p:cNvPr id="8" name="椭圆 7"/>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9" name="直接连接符 8"/>
              <p:cNvCxnSpPr>
                <a:stCxn id="8"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椭圆 15"/>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0" name="组合 19"/>
            <p:cNvGrpSpPr/>
            <p:nvPr/>
          </p:nvGrpSpPr>
          <p:grpSpPr>
            <a:xfrm>
              <a:off x="17054" y="434"/>
              <a:ext cx="1698" cy="1610"/>
              <a:chOff x="17054" y="434"/>
              <a:chExt cx="1698" cy="1610"/>
            </a:xfrm>
          </p:grpSpPr>
          <p:sp>
            <p:nvSpPr>
              <p:cNvPr id="17" name="矩形 16"/>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矩形 18"/>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27" name="直接连接符 26"/>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grpSp>
        <p:nvGrpSpPr>
          <p:cNvPr id="18" name="组合 17"/>
          <p:cNvGrpSpPr/>
          <p:nvPr/>
        </p:nvGrpSpPr>
        <p:grpSpPr>
          <a:xfrm flipV="1">
            <a:off x="3876675" y="3897630"/>
            <a:ext cx="7717155" cy="2592705"/>
            <a:chOff x="6599" y="434"/>
            <a:chExt cx="12153" cy="4083"/>
          </a:xfrm>
        </p:grpSpPr>
        <p:grpSp>
          <p:nvGrpSpPr>
            <p:cNvPr id="21" name="组合 20"/>
            <p:cNvGrpSpPr/>
            <p:nvPr/>
          </p:nvGrpSpPr>
          <p:grpSpPr>
            <a:xfrm>
              <a:off x="6599" y="435"/>
              <a:ext cx="12152" cy="4082"/>
              <a:chOff x="6578" y="580"/>
              <a:chExt cx="12152" cy="4082"/>
            </a:xfrm>
          </p:grpSpPr>
          <p:sp>
            <p:nvSpPr>
              <p:cNvPr id="22" name="椭圆 21"/>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3" name="直接连接符 22"/>
              <p:cNvCxnSpPr>
                <a:stCxn id="22"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5" name="椭圆 24"/>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6" name="组合 25"/>
            <p:cNvGrpSpPr/>
            <p:nvPr/>
          </p:nvGrpSpPr>
          <p:grpSpPr>
            <a:xfrm>
              <a:off x="17054" y="434"/>
              <a:ext cx="1698" cy="1610"/>
              <a:chOff x="17054" y="434"/>
              <a:chExt cx="1698" cy="1610"/>
            </a:xfrm>
          </p:grpSpPr>
          <p:sp>
            <p:nvSpPr>
              <p:cNvPr id="28" name="矩形 27"/>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矩形 29"/>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31" name="直接连接符 30"/>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
        <p:nvSpPr>
          <p:cNvPr id="4" name="_14"/>
          <p:cNvSpPr txBox="1">
            <a:spLocks noChangeArrowheads="1"/>
          </p:cNvSpPr>
          <p:nvPr/>
        </p:nvSpPr>
        <p:spPr bwMode="auto">
          <a:xfrm>
            <a:off x="247821" y="6010610"/>
            <a:ext cx="3452470" cy="842576"/>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91440" numCol="1" rIns="91440" tIns="45720" vert="horz" wrap="square"/>
          <a:lstStyle>
            <a:lvl1pPr algn="l" fontAlgn="base" rtl="0">
              <a:spcBef>
                <a:spcPct val="0"/>
              </a:spcBef>
              <a:spcAft>
                <a:spcPct val="0"/>
              </a:spcAft>
              <a:defRPr sz="2400">
                <a:solidFill>
                  <a:schemeClr val="accent2"/>
                </a:solidFill>
                <a:latin typeface="+mj-lt"/>
                <a:ea typeface="+mj-ea"/>
                <a:cs typeface="+mj-cs"/>
              </a:defRPr>
            </a:lvl1pPr>
            <a:lvl2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2pPr>
            <a:lvl3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3pPr>
            <a:lvl4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4pPr>
            <a:lvl5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5pPr>
            <a:lvl6pPr algn="l" fontAlgn="base" marL="457200" rtl="0">
              <a:spcBef>
                <a:spcPct val="0"/>
              </a:spcBef>
              <a:spcAft>
                <a:spcPct val="0"/>
              </a:spcAft>
              <a:defRPr sz="2400">
                <a:solidFill>
                  <a:schemeClr val="tx2"/>
                </a:solidFill>
                <a:latin charset="0" panose="020b0604020202020204" pitchFamily="34" typeface="Arial"/>
                <a:ea charset="-122" panose="020b0503020204020204" typeface="微软雅黑"/>
              </a:defRPr>
            </a:lvl6pPr>
            <a:lvl7pPr algn="l" fontAlgn="base" marL="914400" rtl="0">
              <a:spcBef>
                <a:spcPct val="0"/>
              </a:spcBef>
              <a:spcAft>
                <a:spcPct val="0"/>
              </a:spcAft>
              <a:defRPr sz="2400">
                <a:solidFill>
                  <a:schemeClr val="tx2"/>
                </a:solidFill>
                <a:latin charset="0" panose="020b0604020202020204" pitchFamily="34" typeface="Arial"/>
                <a:ea charset="-122" panose="020b0503020204020204" typeface="微软雅黑"/>
              </a:defRPr>
            </a:lvl7pPr>
            <a:lvl8pPr algn="l" fontAlgn="base" marL="1371600" rtl="0">
              <a:spcBef>
                <a:spcPct val="0"/>
              </a:spcBef>
              <a:spcAft>
                <a:spcPct val="0"/>
              </a:spcAft>
              <a:defRPr sz="2400">
                <a:solidFill>
                  <a:schemeClr val="tx2"/>
                </a:solidFill>
                <a:latin charset="0" panose="020b0604020202020204" pitchFamily="34" typeface="Arial"/>
                <a:ea charset="-122" panose="020b0503020204020204" typeface="微软雅黑"/>
              </a:defRPr>
            </a:lvl8pPr>
            <a:lvl9pPr algn="l" fontAlgn="base" marL="1828800" rtl="0">
              <a:spcBef>
                <a:spcPct val="0"/>
              </a:spcBef>
              <a:spcAft>
                <a:spcPct val="0"/>
              </a:spcAft>
              <a:defRPr sz="2400">
                <a:solidFill>
                  <a:schemeClr val="tx2"/>
                </a:solidFill>
                <a:latin charset="0" panose="020b0604020202020204" pitchFamily="34" typeface="Arial"/>
                <a:ea charset="-122" panose="020b0503020204020204" typeface="微软雅黑"/>
              </a:defRPr>
            </a:lvl9pPr>
          </a:lstStyle>
          <a:p>
            <a:pPr algn="ctr"/>
            <a:r>
              <a:rPr lang="en-US" spc="600">
                <a:solidFill>
                  <a:srgbClr val="98C9D0"/>
                </a:solidFill>
                <a:latin charset="-122" panose="020b0503020204020204" typeface="微软雅黑"/>
                <a:ea charset="-122" panose="020b0503020204020204" typeface="微软雅黑"/>
              </a:rPr>
              <a:t>PART/03</a:t>
            </a:r>
          </a:p>
        </p:txBody>
      </p:sp>
      <p:grpSp>
        <p:nvGrpSpPr>
          <p:cNvPr id="107" name="组合 106"/>
          <p:cNvGrpSpPr/>
          <p:nvPr/>
        </p:nvGrpSpPr>
        <p:grpSpPr>
          <a:xfrm>
            <a:off x="4359424" y="3276600"/>
            <a:ext cx="3473152" cy="2899588"/>
            <a:chOff x="4359424" y="3276600"/>
            <a:chExt cx="3473152" cy="2899588"/>
          </a:xfrm>
        </p:grpSpPr>
        <p:grpSp>
          <p:nvGrpSpPr>
            <p:cNvPr id="108" name="组合 107"/>
            <p:cNvGrpSpPr/>
            <p:nvPr/>
          </p:nvGrpSpPr>
          <p:grpSpPr>
            <a:xfrm>
              <a:off x="4359424" y="3276600"/>
              <a:ext cx="2988950" cy="2899588"/>
              <a:chOff x="4359424" y="3276600"/>
              <a:chExt cx="2988950" cy="2899588"/>
            </a:xfrm>
          </p:grpSpPr>
          <p:sp>
            <p:nvSpPr>
              <p:cNvPr id="109" name="Oval 33"/>
              <p:cNvSpPr>
                <a:spLocks noChangeAspect="1"/>
              </p:cNvSpPr>
              <p:nvPr/>
            </p:nvSpPr>
            <p:spPr>
              <a:xfrm>
                <a:off x="6022217" y="3276600"/>
                <a:ext cx="152400" cy="152400"/>
              </a:xfrm>
              <a:prstGeom prst="ellipse">
                <a:avLst/>
              </a:prstGeom>
              <a:solidFill>
                <a:schemeClr val="accent3">
                  <a:lumMod val="10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grpSp>
            <p:nvGrpSpPr>
              <p:cNvPr id="110" name="Group 2"/>
              <p:cNvGrpSpPr/>
              <p:nvPr/>
            </p:nvGrpSpPr>
            <p:grpSpPr>
              <a:xfrm>
                <a:off x="4359424" y="3681028"/>
                <a:ext cx="2988950" cy="2495160"/>
                <a:chOff x="4359424" y="3681028"/>
                <a:chExt cx="2988950" cy="2495160"/>
              </a:xfrm>
            </p:grpSpPr>
            <p:sp>
              <p:nvSpPr>
                <p:cNvPr id="111" name="Oval 4"/>
                <p:cNvSpPr/>
                <p:nvPr/>
              </p:nvSpPr>
              <p:spPr bwMode="auto">
                <a:xfrm>
                  <a:off x="4853214" y="3681028"/>
                  <a:ext cx="2495160" cy="2495160"/>
                </a:xfrm>
                <a:prstGeom prst="ellipse">
                  <a:avLst/>
                </a:prstGeom>
                <a:solidFill>
                  <a:schemeClr val="bg1">
                    <a:lumMod val="95000"/>
                  </a:schemeClr>
                </a:solidFill>
                <a:ln>
                  <a:noFill/>
                </a:ln>
                <a:extLst>
                  <a:ext uri="{91240B29-F687-4F45-9708-019B960494DF}">
                    <a14:hiddenLine w="9525">
                      <a:solidFill>
                        <a:srgbClr val="000000"/>
                      </a:solidFill>
                      <a:round/>
                    </a14:hiddenLine>
                  </a:ext>
                </a:extLst>
              </p:spPr>
              <p:txBody>
                <a:bodyPr anchor="ctr"/>
                <a:lstStyle/>
                <a:p>
                  <a:pPr algn="ctr"/>
                  <a:endParaRPr/>
                </a:p>
              </p:txBody>
            </p:sp>
            <p:grpSp>
              <p:nvGrpSpPr>
                <p:cNvPr id="112" name="Group 1"/>
                <p:cNvGrpSpPr/>
                <p:nvPr/>
              </p:nvGrpSpPr>
              <p:grpSpPr>
                <a:xfrm>
                  <a:off x="4359424" y="3692215"/>
                  <a:ext cx="2976945" cy="2306214"/>
                  <a:chOff x="4359424" y="3692215"/>
                  <a:chExt cx="2976945" cy="2306214"/>
                </a:xfrm>
                <a:solidFill>
                  <a:schemeClr val="tx2">
                    <a:lumMod val="60000"/>
                    <a:lumOff val="40000"/>
                  </a:schemeClr>
                </a:solidFill>
              </p:grpSpPr>
              <p:sp>
                <p:nvSpPr>
                  <p:cNvPr id="113" name="Freeform: Shape 5"/>
                  <p:cNvSpPr/>
                  <p:nvPr/>
                </p:nvSpPr>
                <p:spPr bwMode="auto">
                  <a:xfrm>
                    <a:off x="5481366" y="5974438"/>
                    <a:ext cx="7634" cy="0"/>
                  </a:xfrm>
                  <a:custGeom>
                    <a:gdLst>
                      <a:gd fmla="*/ 1 w 1" name="T0"/>
                      <a:gd fmla="*/ 0 w 1" name="T1"/>
                      <a:gd fmla="*/ 1 w 1" name="T2"/>
                    </a:gdLst>
                    <a:cxnLst>
                      <a:cxn ang="0">
                        <a:pos x="T0" y="0"/>
                      </a:cxn>
                      <a:cxn ang="0">
                        <a:pos x="T1" y="0"/>
                      </a:cxn>
                      <a:cxn ang="0">
                        <a:pos x="T2" y="0"/>
                      </a:cxn>
                    </a:cxnLst>
                    <a:rect b="b" l="0" r="r" t="0"/>
                    <a:pathLst>
                      <a:path w="1">
                        <a:moveTo>
                          <a:pt x="1" y="0"/>
                        </a:moveTo>
                        <a:cubicBezTo>
                          <a:pt x="1" y="0"/>
                          <a:pt x="0" y="0"/>
                          <a:pt x="0" y="0"/>
                        </a:cubicBezTo>
                        <a:cubicBezTo>
                          <a:pt x="0" y="0"/>
                          <a:pt x="1" y="0"/>
                          <a:pt x="1" y="0"/>
                        </a:cubicBezTo>
                        <a:close/>
                      </a:path>
                    </a:pathLst>
                  </a:custGeom>
                  <a:grpFill/>
                  <a:ln>
                    <a:noFill/>
                  </a:ln>
                  <a:extLst>
                    <a:ext uri="{91240B29-F687-4F45-9708-019B960494DF}">
                      <a14:hiddenLine w="9525">
                        <a:solidFill>
                          <a:srgbClr val="000000"/>
                        </a:solidFill>
                        <a:round/>
                      </a14:hiddenLine>
                    </a:ext>
                  </a:extLst>
                </p:spPr>
                <p:txBody>
                  <a:bodyPr anchor="ctr"/>
                  <a:lstStyle/>
                  <a:p>
                    <a:pPr algn="ctr"/>
                    <a:endParaRPr/>
                  </a:p>
                </p:txBody>
              </p:sp>
              <p:sp>
                <p:nvSpPr>
                  <p:cNvPr id="114" name="Freeform: Shape 6"/>
                  <p:cNvSpPr/>
                  <p:nvPr/>
                </p:nvSpPr>
                <p:spPr bwMode="auto">
                  <a:xfrm>
                    <a:off x="6891437" y="4030001"/>
                    <a:ext cx="69795" cy="38169"/>
                  </a:xfrm>
                  <a:custGeom>
                    <a:gdLst>
                      <a:gd fmla="*/ 1 w 9" name="T0"/>
                      <a:gd fmla="*/ 1 h 5" name="T1"/>
                      <a:gd fmla="*/ 2 w 9" name="T2"/>
                      <a:gd fmla="*/ 4 h 5" name="T3"/>
                      <a:gd fmla="*/ 5 w 9" name="T4"/>
                      <a:gd fmla="*/ 4 h 5" name="T5"/>
                      <a:gd fmla="*/ 7 w 9" name="T6"/>
                      <a:gd fmla="*/ 4 h 5" name="T7"/>
                      <a:gd fmla="*/ 9 w 9" name="T8"/>
                      <a:gd fmla="*/ 5 h 5" name="T9"/>
                      <a:gd fmla="*/ 5 w 9" name="T10"/>
                      <a:gd fmla="*/ 1 h 5" name="T11"/>
                      <a:gd fmla="*/ 2 w 9" name="T12"/>
                      <a:gd fmla="*/ 0 h 5" name="T13"/>
                      <a:gd fmla="*/ 1 w 9" name="T14"/>
                      <a:gd fmla="*/ 1 h 5"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5" w="9">
                        <a:moveTo>
                          <a:pt x="1" y="1"/>
                        </a:moveTo>
                        <a:cubicBezTo>
                          <a:pt x="2" y="2"/>
                          <a:pt x="2" y="2"/>
                          <a:pt x="2" y="4"/>
                        </a:cubicBezTo>
                        <a:cubicBezTo>
                          <a:pt x="3" y="5"/>
                          <a:pt x="4" y="4"/>
                          <a:pt x="5" y="4"/>
                        </a:cubicBezTo>
                        <a:cubicBezTo>
                          <a:pt x="5" y="3"/>
                          <a:pt x="5" y="3"/>
                          <a:pt x="7" y="4"/>
                        </a:cubicBezTo>
                        <a:cubicBezTo>
                          <a:pt x="8" y="5"/>
                          <a:pt x="8" y="5"/>
                          <a:pt x="9" y="5"/>
                        </a:cubicBezTo>
                        <a:cubicBezTo>
                          <a:pt x="7" y="4"/>
                          <a:pt x="6" y="2"/>
                          <a:pt x="5" y="1"/>
                        </a:cubicBezTo>
                        <a:cubicBezTo>
                          <a:pt x="4" y="1"/>
                          <a:pt x="3" y="1"/>
                          <a:pt x="2" y="0"/>
                        </a:cubicBezTo>
                        <a:cubicBezTo>
                          <a:pt x="1" y="0"/>
                          <a:pt x="0" y="0"/>
                          <a:pt x="1" y="1"/>
                        </a:cubicBezTo>
                        <a:close/>
                      </a:path>
                    </a:pathLst>
                  </a:custGeom>
                  <a:grpFill/>
                  <a:ln>
                    <a:noFill/>
                  </a:ln>
                  <a:extLst>
                    <a:ext uri="{91240B29-F687-4F45-9708-019B960494DF}">
                      <a14:hiddenLine w="9525">
                        <a:solidFill>
                          <a:srgbClr val="000000"/>
                        </a:solidFill>
                        <a:round/>
                      </a14:hiddenLine>
                    </a:ext>
                  </a:extLst>
                </p:spPr>
                <p:txBody>
                  <a:bodyPr anchor="ctr"/>
                  <a:lstStyle/>
                  <a:p>
                    <a:pPr algn="ctr"/>
                    <a:endParaRPr/>
                  </a:p>
                </p:txBody>
              </p:sp>
              <p:sp>
                <p:nvSpPr>
                  <p:cNvPr id="115" name="Freeform: Shape 7"/>
                  <p:cNvSpPr/>
                  <p:nvPr/>
                </p:nvSpPr>
                <p:spPr bwMode="auto">
                  <a:xfrm>
                    <a:off x="6852177" y="4084529"/>
                    <a:ext cx="39260" cy="45803"/>
                  </a:xfrm>
                  <a:custGeom>
                    <a:gdLst>
                      <a:gd fmla="*/ 5 w 5" name="T0"/>
                      <a:gd fmla="*/ 5 h 6" name="T1"/>
                      <a:gd fmla="*/ 0 w 5" name="T2"/>
                      <a:gd fmla="*/ 3 h 6" name="T3"/>
                      <a:gd fmla="*/ 5 w 5" name="T4"/>
                      <a:gd fmla="*/ 5 h 6" name="T5"/>
                    </a:gdLst>
                    <a:cxnLst>
                      <a:cxn ang="0">
                        <a:pos x="T0" y="T1"/>
                      </a:cxn>
                      <a:cxn ang="0">
                        <a:pos x="T2" y="T3"/>
                      </a:cxn>
                      <a:cxn ang="0">
                        <a:pos x="T4" y="T5"/>
                      </a:cxn>
                    </a:cxnLst>
                    <a:rect b="b" l="0" r="r" t="0"/>
                    <a:pathLst>
                      <a:path h="6" w="5">
                        <a:moveTo>
                          <a:pt x="5" y="5"/>
                        </a:moveTo>
                        <a:cubicBezTo>
                          <a:pt x="5" y="4"/>
                          <a:pt x="1" y="0"/>
                          <a:pt x="0" y="3"/>
                        </a:cubicBezTo>
                        <a:cubicBezTo>
                          <a:pt x="0" y="4"/>
                          <a:pt x="4" y="6"/>
                          <a:pt x="5" y="5"/>
                        </a:cubicBezTo>
                        <a:close/>
                      </a:path>
                    </a:pathLst>
                  </a:custGeom>
                  <a:grpFill/>
                  <a:ln>
                    <a:noFill/>
                  </a:ln>
                  <a:extLst>
                    <a:ext uri="{91240B29-F687-4F45-9708-019B960494DF}">
                      <a14:hiddenLine w="9525">
                        <a:solidFill>
                          <a:srgbClr val="000000"/>
                        </a:solidFill>
                        <a:round/>
                      </a14:hiddenLine>
                    </a:ext>
                  </a:extLst>
                </p:spPr>
                <p:txBody>
                  <a:bodyPr anchor="ctr"/>
                  <a:lstStyle/>
                  <a:p>
                    <a:pPr algn="ctr"/>
                    <a:endParaRPr/>
                  </a:p>
                </p:txBody>
              </p:sp>
              <p:sp>
                <p:nvSpPr>
                  <p:cNvPr id="116" name="Freeform: Shape 8"/>
                  <p:cNvSpPr/>
                  <p:nvPr/>
                </p:nvSpPr>
                <p:spPr bwMode="auto">
                  <a:xfrm>
                    <a:off x="4907741" y="4681055"/>
                    <a:ext cx="45803" cy="92696"/>
                  </a:xfrm>
                  <a:custGeom>
                    <a:gdLst>
                      <a:gd fmla="*/ 2 w 6" name="T0"/>
                      <a:gd fmla="*/ 9 h 12" name="T1"/>
                      <a:gd fmla="*/ 5 w 6" name="T2"/>
                      <a:gd fmla="*/ 11 h 12" name="T3"/>
                      <a:gd fmla="*/ 3 w 6" name="T4"/>
                      <a:gd fmla="*/ 6 h 12" name="T5"/>
                      <a:gd fmla="*/ 1 w 6" name="T6"/>
                      <a:gd fmla="*/ 1 h 12" name="T7"/>
                      <a:gd fmla="*/ 1 w 6" name="T8"/>
                      <a:gd fmla="*/ 0 h 12" name="T9"/>
                      <a:gd fmla="*/ 0 w 6" name="T10"/>
                      <a:gd fmla="*/ 4 h 12" name="T11"/>
                      <a:gd fmla="*/ 1 w 6" name="T12"/>
                      <a:gd fmla="*/ 7 h 12" name="T13"/>
                      <a:gd fmla="*/ 2 w 6" name="T14"/>
                      <a:gd fmla="*/ 9 h 12"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2" w="6">
                        <a:moveTo>
                          <a:pt x="2" y="9"/>
                        </a:moveTo>
                        <a:cubicBezTo>
                          <a:pt x="3" y="9"/>
                          <a:pt x="4" y="12"/>
                          <a:pt x="5" y="11"/>
                        </a:cubicBezTo>
                        <a:cubicBezTo>
                          <a:pt x="6" y="9"/>
                          <a:pt x="3" y="7"/>
                          <a:pt x="3" y="6"/>
                        </a:cubicBezTo>
                        <a:cubicBezTo>
                          <a:pt x="2" y="5"/>
                          <a:pt x="3" y="3"/>
                          <a:pt x="1" y="1"/>
                        </a:cubicBezTo>
                        <a:cubicBezTo>
                          <a:pt x="1" y="1"/>
                          <a:pt x="1" y="0"/>
                          <a:pt x="1" y="0"/>
                        </a:cubicBezTo>
                        <a:cubicBezTo>
                          <a:pt x="0" y="2"/>
                          <a:pt x="0" y="3"/>
                          <a:pt x="0" y="4"/>
                        </a:cubicBezTo>
                        <a:cubicBezTo>
                          <a:pt x="1" y="5"/>
                          <a:pt x="1" y="6"/>
                          <a:pt x="1" y="7"/>
                        </a:cubicBezTo>
                        <a:cubicBezTo>
                          <a:pt x="1" y="8"/>
                          <a:pt x="2" y="8"/>
                          <a:pt x="2" y="9"/>
                        </a:cubicBezTo>
                        <a:close/>
                      </a:path>
                    </a:pathLst>
                  </a:custGeom>
                  <a:grpFill/>
                  <a:ln>
                    <a:noFill/>
                  </a:ln>
                  <a:extLst>
                    <a:ext uri="{91240B29-F687-4F45-9708-019B960494DF}">
                      <a14:hiddenLine w="9525">
                        <a:solidFill>
                          <a:srgbClr val="000000"/>
                        </a:solidFill>
                        <a:round/>
                      </a14:hiddenLine>
                    </a:ext>
                  </a:extLst>
                </p:spPr>
                <p:txBody>
                  <a:bodyPr anchor="ctr"/>
                  <a:lstStyle/>
                  <a:p>
                    <a:pPr algn="ctr"/>
                    <a:endParaRPr/>
                  </a:p>
                </p:txBody>
              </p:sp>
              <p:sp>
                <p:nvSpPr>
                  <p:cNvPr id="117" name="Freeform: Shape 9"/>
                  <p:cNvSpPr/>
                  <p:nvPr/>
                </p:nvSpPr>
                <p:spPr bwMode="auto">
                  <a:xfrm>
                    <a:off x="5294883" y="3990742"/>
                    <a:ext cx="46893" cy="31626"/>
                  </a:xfrm>
                  <a:custGeom>
                    <a:gdLst>
                      <a:gd fmla="*/ 1 w 6" name="T0"/>
                      <a:gd fmla="*/ 4 h 4" name="T1"/>
                      <a:gd fmla="*/ 3 w 6" name="T2"/>
                      <a:gd fmla="*/ 3 h 4" name="T3"/>
                      <a:gd fmla="*/ 6 w 6" name="T4"/>
                      <a:gd fmla="*/ 1 h 4" name="T5"/>
                      <a:gd fmla="*/ 5 w 6" name="T6"/>
                      <a:gd fmla="*/ 0 h 4" name="T7"/>
                      <a:gd fmla="*/ 0 w 6" name="T8"/>
                      <a:gd fmla="*/ 4 h 4" name="T9"/>
                      <a:gd fmla="*/ 1 w 6" name="T10"/>
                      <a:gd fmla="*/ 4 h 4" name="T11"/>
                    </a:gdLst>
                    <a:cxnLst>
                      <a:cxn ang="0">
                        <a:pos x="T0" y="T1"/>
                      </a:cxn>
                      <a:cxn ang="0">
                        <a:pos x="T2" y="T3"/>
                      </a:cxn>
                      <a:cxn ang="0">
                        <a:pos x="T4" y="T5"/>
                      </a:cxn>
                      <a:cxn ang="0">
                        <a:pos x="T6" y="T7"/>
                      </a:cxn>
                      <a:cxn ang="0">
                        <a:pos x="T8" y="T9"/>
                      </a:cxn>
                      <a:cxn ang="0">
                        <a:pos x="T10" y="T11"/>
                      </a:cxn>
                    </a:cxnLst>
                    <a:rect b="b" l="0" r="r" t="0"/>
                    <a:pathLst>
                      <a:path h="4" w="6">
                        <a:moveTo>
                          <a:pt x="1" y="4"/>
                        </a:moveTo>
                        <a:cubicBezTo>
                          <a:pt x="1" y="4"/>
                          <a:pt x="3" y="3"/>
                          <a:pt x="3" y="3"/>
                        </a:cubicBezTo>
                        <a:cubicBezTo>
                          <a:pt x="4" y="3"/>
                          <a:pt x="6" y="2"/>
                          <a:pt x="6" y="1"/>
                        </a:cubicBezTo>
                        <a:cubicBezTo>
                          <a:pt x="6" y="0"/>
                          <a:pt x="5" y="0"/>
                          <a:pt x="5" y="0"/>
                        </a:cubicBezTo>
                        <a:cubicBezTo>
                          <a:pt x="3" y="1"/>
                          <a:pt x="2" y="3"/>
                          <a:pt x="0" y="4"/>
                        </a:cubicBezTo>
                        <a:cubicBezTo>
                          <a:pt x="1" y="4"/>
                          <a:pt x="1" y="4"/>
                          <a:pt x="1" y="4"/>
                        </a:cubicBezTo>
                        <a:close/>
                      </a:path>
                    </a:pathLst>
                  </a:custGeom>
                  <a:grpFill/>
                  <a:ln>
                    <a:noFill/>
                  </a:ln>
                  <a:extLst>
                    <a:ext uri="{91240B29-F687-4F45-9708-019B960494DF}">
                      <a14:hiddenLine w="9525">
                        <a:solidFill>
                          <a:srgbClr val="000000"/>
                        </a:solidFill>
                        <a:round/>
                      </a14:hiddenLine>
                    </a:ext>
                  </a:extLst>
                </p:spPr>
                <p:txBody>
                  <a:bodyPr anchor="ctr"/>
                  <a:lstStyle/>
                  <a:p>
                    <a:pPr algn="ctr"/>
                    <a:endParaRPr/>
                  </a:p>
                </p:txBody>
              </p:sp>
              <p:sp>
                <p:nvSpPr>
                  <p:cNvPr id="118" name="Freeform: Shape 10"/>
                  <p:cNvSpPr/>
                  <p:nvPr/>
                </p:nvSpPr>
                <p:spPr bwMode="auto">
                  <a:xfrm>
                    <a:off x="5357044" y="3920947"/>
                    <a:ext cx="262821" cy="154857"/>
                  </a:xfrm>
                  <a:custGeom>
                    <a:gdLst>
                      <a:gd fmla="*/ 0 w 34" name="T0"/>
                      <a:gd fmla="*/ 7 h 20" name="T1"/>
                      <a:gd fmla="*/ 2 w 34" name="T2"/>
                      <a:gd fmla="*/ 6 h 20" name="T3"/>
                      <a:gd fmla="*/ 3 w 34" name="T4"/>
                      <a:gd fmla="*/ 5 h 20" name="T5"/>
                      <a:gd fmla="*/ 4 w 34" name="T6"/>
                      <a:gd fmla="*/ 7 h 20" name="T7"/>
                      <a:gd fmla="*/ 6 w 34" name="T8"/>
                      <a:gd fmla="*/ 7 h 20" name="T9"/>
                      <a:gd fmla="*/ 5 w 34" name="T10"/>
                      <a:gd fmla="*/ 10 h 20" name="T11"/>
                      <a:gd fmla="*/ 4 w 34" name="T12"/>
                      <a:gd fmla="*/ 11 h 20" name="T13"/>
                      <a:gd fmla="*/ 7 w 34" name="T14"/>
                      <a:gd fmla="*/ 11 h 20" name="T15"/>
                      <a:gd fmla="*/ 9 w 34" name="T16"/>
                      <a:gd fmla="*/ 9 h 20" name="T17"/>
                      <a:gd fmla="*/ 11 w 34" name="T18"/>
                      <a:gd fmla="*/ 8 h 20" name="T19"/>
                      <a:gd fmla="*/ 11 w 34" name="T20"/>
                      <a:gd fmla="*/ 10 h 20" name="T21"/>
                      <a:gd fmla="*/ 8 w 34" name="T22"/>
                      <a:gd fmla="*/ 12 h 20" name="T23"/>
                      <a:gd fmla="*/ 5 w 34" name="T24"/>
                      <a:gd fmla="*/ 13 h 20" name="T25"/>
                      <a:gd fmla="*/ 2 w 34" name="T26"/>
                      <a:gd fmla="*/ 14 h 20" name="T27"/>
                      <a:gd fmla="*/ 2 w 34" name="T28"/>
                      <a:gd fmla="*/ 17 h 20" name="T29"/>
                      <a:gd fmla="*/ 4 w 34" name="T30"/>
                      <a:gd fmla="*/ 16 h 20" name="T31"/>
                      <a:gd fmla="*/ 10 w 34" name="T32"/>
                      <a:gd fmla="*/ 16 h 20" name="T33"/>
                      <a:gd fmla="*/ 13 w 34" name="T34"/>
                      <a:gd fmla="*/ 17 h 20" name="T35"/>
                      <a:gd fmla="*/ 15 w 34" name="T36"/>
                      <a:gd fmla="*/ 18 h 20" name="T37"/>
                      <a:gd fmla="*/ 17 w 34" name="T38"/>
                      <a:gd fmla="*/ 18 h 20" name="T39"/>
                      <a:gd fmla="*/ 19 w 34" name="T40"/>
                      <a:gd fmla="*/ 19 h 20" name="T41"/>
                      <a:gd fmla="*/ 22 w 34" name="T42"/>
                      <a:gd fmla="*/ 19 h 20" name="T43"/>
                      <a:gd fmla="*/ 24 w 34" name="T44"/>
                      <a:gd fmla="*/ 18 h 20" name="T45"/>
                      <a:gd fmla="*/ 26 w 34" name="T46"/>
                      <a:gd fmla="*/ 18 h 20" name="T47"/>
                      <a:gd fmla="*/ 26 w 34" name="T48"/>
                      <a:gd fmla="*/ 15 h 20" name="T49"/>
                      <a:gd fmla="*/ 22 w 34" name="T50"/>
                      <a:gd fmla="*/ 13 h 20" name="T51"/>
                      <a:gd fmla="*/ 22 w 34" name="T52"/>
                      <a:gd fmla="*/ 12 h 20" name="T53"/>
                      <a:gd fmla="*/ 26 w 34" name="T54"/>
                      <a:gd fmla="*/ 13 h 20" name="T55"/>
                      <a:gd fmla="*/ 29 w 34" name="T56"/>
                      <a:gd fmla="*/ 13 h 20" name="T57"/>
                      <a:gd fmla="*/ 32 w 34" name="T58"/>
                      <a:gd fmla="*/ 12 h 20" name="T59"/>
                      <a:gd fmla="*/ 34 w 34" name="T60"/>
                      <a:gd fmla="*/ 10 h 20" name="T61"/>
                      <a:gd fmla="*/ 28 w 34" name="T62"/>
                      <a:gd fmla="*/ 9 h 20" name="T63"/>
                      <a:gd fmla="*/ 25 w 34" name="T64"/>
                      <a:gd fmla="*/ 7 h 20" name="T65"/>
                      <a:gd fmla="*/ 22 w 34" name="T66"/>
                      <a:gd fmla="*/ 7 h 20" name="T67"/>
                      <a:gd fmla="*/ 22 w 34" name="T68"/>
                      <a:gd fmla="*/ 3 h 20" name="T69"/>
                      <a:gd fmla="*/ 14 w 34" name="T70"/>
                      <a:gd fmla="*/ 2 h 20" name="T71"/>
                      <a:gd fmla="*/ 8 w 34" name="T72"/>
                      <a:gd fmla="*/ 0 h 20" name="T73"/>
                      <a:gd fmla="*/ 0 w 34" name="T74"/>
                      <a:gd fmla="*/ 7 h 20" name="T75"/>
                      <a:gd fmla="*/ 0 w 34" name="T76"/>
                      <a:gd fmla="*/ 7 h 20"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20" w="34">
                        <a:moveTo>
                          <a:pt x="0" y="7"/>
                        </a:moveTo>
                        <a:cubicBezTo>
                          <a:pt x="0" y="7"/>
                          <a:pt x="2" y="7"/>
                          <a:pt x="2" y="6"/>
                        </a:cubicBezTo>
                        <a:cubicBezTo>
                          <a:pt x="2" y="5"/>
                          <a:pt x="2" y="5"/>
                          <a:pt x="3" y="5"/>
                        </a:cubicBezTo>
                        <a:cubicBezTo>
                          <a:pt x="3" y="5"/>
                          <a:pt x="2" y="7"/>
                          <a:pt x="4" y="7"/>
                        </a:cubicBezTo>
                        <a:cubicBezTo>
                          <a:pt x="5" y="6"/>
                          <a:pt x="5" y="6"/>
                          <a:pt x="6" y="7"/>
                        </a:cubicBezTo>
                        <a:cubicBezTo>
                          <a:pt x="7" y="7"/>
                          <a:pt x="5" y="9"/>
                          <a:pt x="5" y="10"/>
                        </a:cubicBezTo>
                        <a:cubicBezTo>
                          <a:pt x="4" y="10"/>
                          <a:pt x="3" y="11"/>
                          <a:pt x="4" y="11"/>
                        </a:cubicBezTo>
                        <a:cubicBezTo>
                          <a:pt x="6" y="11"/>
                          <a:pt x="7" y="11"/>
                          <a:pt x="7" y="11"/>
                        </a:cubicBezTo>
                        <a:cubicBezTo>
                          <a:pt x="7" y="11"/>
                          <a:pt x="8" y="9"/>
                          <a:pt x="9" y="9"/>
                        </a:cubicBezTo>
                        <a:cubicBezTo>
                          <a:pt x="9" y="8"/>
                          <a:pt x="10" y="8"/>
                          <a:pt x="11" y="8"/>
                        </a:cubicBezTo>
                        <a:cubicBezTo>
                          <a:pt x="11" y="9"/>
                          <a:pt x="14" y="9"/>
                          <a:pt x="11" y="10"/>
                        </a:cubicBezTo>
                        <a:cubicBezTo>
                          <a:pt x="9" y="11"/>
                          <a:pt x="8" y="11"/>
                          <a:pt x="8" y="12"/>
                        </a:cubicBezTo>
                        <a:cubicBezTo>
                          <a:pt x="7" y="13"/>
                          <a:pt x="7" y="14"/>
                          <a:pt x="5" y="13"/>
                        </a:cubicBezTo>
                        <a:cubicBezTo>
                          <a:pt x="3" y="13"/>
                          <a:pt x="2" y="13"/>
                          <a:pt x="2" y="14"/>
                        </a:cubicBezTo>
                        <a:cubicBezTo>
                          <a:pt x="1" y="15"/>
                          <a:pt x="1" y="17"/>
                          <a:pt x="2" y="17"/>
                        </a:cubicBezTo>
                        <a:cubicBezTo>
                          <a:pt x="3" y="17"/>
                          <a:pt x="3" y="17"/>
                          <a:pt x="4" y="16"/>
                        </a:cubicBezTo>
                        <a:cubicBezTo>
                          <a:pt x="5" y="16"/>
                          <a:pt x="9" y="16"/>
                          <a:pt x="10" y="16"/>
                        </a:cubicBezTo>
                        <a:cubicBezTo>
                          <a:pt x="11" y="16"/>
                          <a:pt x="12" y="17"/>
                          <a:pt x="13" y="17"/>
                        </a:cubicBezTo>
                        <a:cubicBezTo>
                          <a:pt x="13" y="17"/>
                          <a:pt x="14" y="18"/>
                          <a:pt x="15" y="18"/>
                        </a:cubicBezTo>
                        <a:cubicBezTo>
                          <a:pt x="16" y="19"/>
                          <a:pt x="16" y="17"/>
                          <a:pt x="17" y="18"/>
                        </a:cubicBezTo>
                        <a:cubicBezTo>
                          <a:pt x="19" y="19"/>
                          <a:pt x="18" y="19"/>
                          <a:pt x="19" y="19"/>
                        </a:cubicBezTo>
                        <a:cubicBezTo>
                          <a:pt x="20" y="19"/>
                          <a:pt x="22" y="19"/>
                          <a:pt x="22" y="19"/>
                        </a:cubicBezTo>
                        <a:cubicBezTo>
                          <a:pt x="22" y="19"/>
                          <a:pt x="22" y="17"/>
                          <a:pt x="24" y="18"/>
                        </a:cubicBezTo>
                        <a:cubicBezTo>
                          <a:pt x="25" y="18"/>
                          <a:pt x="26" y="20"/>
                          <a:pt x="26" y="18"/>
                        </a:cubicBezTo>
                        <a:cubicBezTo>
                          <a:pt x="26" y="17"/>
                          <a:pt x="27" y="16"/>
                          <a:pt x="26" y="15"/>
                        </a:cubicBezTo>
                        <a:cubicBezTo>
                          <a:pt x="24" y="14"/>
                          <a:pt x="22" y="14"/>
                          <a:pt x="22" y="13"/>
                        </a:cubicBezTo>
                        <a:cubicBezTo>
                          <a:pt x="22" y="13"/>
                          <a:pt x="22" y="12"/>
                          <a:pt x="22" y="12"/>
                        </a:cubicBezTo>
                        <a:cubicBezTo>
                          <a:pt x="23" y="11"/>
                          <a:pt x="25" y="12"/>
                          <a:pt x="26" y="13"/>
                        </a:cubicBezTo>
                        <a:cubicBezTo>
                          <a:pt x="27" y="13"/>
                          <a:pt x="28" y="14"/>
                          <a:pt x="29" y="13"/>
                        </a:cubicBezTo>
                        <a:cubicBezTo>
                          <a:pt x="30" y="13"/>
                          <a:pt x="31" y="12"/>
                          <a:pt x="32" y="12"/>
                        </a:cubicBezTo>
                        <a:cubicBezTo>
                          <a:pt x="32" y="11"/>
                          <a:pt x="34" y="10"/>
                          <a:pt x="34" y="10"/>
                        </a:cubicBezTo>
                        <a:cubicBezTo>
                          <a:pt x="34" y="10"/>
                          <a:pt x="29" y="9"/>
                          <a:pt x="28" y="9"/>
                        </a:cubicBezTo>
                        <a:cubicBezTo>
                          <a:pt x="28" y="8"/>
                          <a:pt x="26" y="7"/>
                          <a:pt x="25" y="7"/>
                        </a:cubicBezTo>
                        <a:cubicBezTo>
                          <a:pt x="25" y="7"/>
                          <a:pt x="23" y="8"/>
                          <a:pt x="22" y="7"/>
                        </a:cubicBezTo>
                        <a:cubicBezTo>
                          <a:pt x="22" y="5"/>
                          <a:pt x="22" y="3"/>
                          <a:pt x="22" y="3"/>
                        </a:cubicBezTo>
                        <a:cubicBezTo>
                          <a:pt x="21" y="3"/>
                          <a:pt x="15" y="3"/>
                          <a:pt x="14" y="2"/>
                        </a:cubicBezTo>
                        <a:cubicBezTo>
                          <a:pt x="13" y="2"/>
                          <a:pt x="10" y="1"/>
                          <a:pt x="8" y="0"/>
                        </a:cubicBezTo>
                        <a:cubicBezTo>
                          <a:pt x="5" y="2"/>
                          <a:pt x="3" y="4"/>
                          <a:pt x="0" y="7"/>
                        </a:cubicBezTo>
                        <a:cubicBezTo>
                          <a:pt x="0" y="7"/>
                          <a:pt x="0" y="7"/>
                          <a:pt x="0" y="7"/>
                        </a:cubicBezTo>
                        <a:close/>
                      </a:path>
                    </a:pathLst>
                  </a:custGeom>
                  <a:grpFill/>
                  <a:ln>
                    <a:noFill/>
                  </a:ln>
                  <a:extLst>
                    <a:ext uri="{91240B29-F687-4F45-9708-019B960494DF}">
                      <a14:hiddenLine w="9525">
                        <a:solidFill>
                          <a:srgbClr val="000000"/>
                        </a:solidFill>
                        <a:round/>
                      </a14:hiddenLine>
                    </a:ext>
                  </a:extLst>
                </p:spPr>
                <p:txBody>
                  <a:bodyPr anchor="ctr"/>
                  <a:lstStyle/>
                  <a:p>
                    <a:pPr algn="ctr"/>
                    <a:endParaRPr/>
                  </a:p>
                </p:txBody>
              </p:sp>
              <p:sp>
                <p:nvSpPr>
                  <p:cNvPr id="119" name="Freeform: Shape 11"/>
                  <p:cNvSpPr/>
                  <p:nvPr/>
                </p:nvSpPr>
                <p:spPr bwMode="auto">
                  <a:xfrm>
                    <a:off x="4915375" y="4068170"/>
                    <a:ext cx="1085089" cy="1930259"/>
                  </a:xfrm>
                  <a:custGeom>
                    <a:gdLst>
                      <a:gd fmla="*/ 82 w 140" name="T0"/>
                      <a:gd fmla="*/ 249 h 249" name="T1"/>
                      <a:gd fmla="*/ 81 w 140" name="T2"/>
                      <a:gd fmla="*/ 242 h 249" name="T3"/>
                      <a:gd fmla="*/ 86 w 140" name="T4"/>
                      <a:gd fmla="*/ 233 h 249" name="T5"/>
                      <a:gd fmla="*/ 89 w 140" name="T6"/>
                      <a:gd fmla="*/ 227 h 249" name="T7"/>
                      <a:gd fmla="*/ 95 w 140" name="T8"/>
                      <a:gd fmla="*/ 217 h 249" name="T9"/>
                      <a:gd fmla="*/ 109 w 140" name="T10"/>
                      <a:gd fmla="*/ 211 h 249" name="T11"/>
                      <a:gd fmla="*/ 122 w 140" name="T12"/>
                      <a:gd fmla="*/ 197 h 249" name="T13"/>
                      <a:gd fmla="*/ 133 w 140" name="T14"/>
                      <a:gd fmla="*/ 175 h 249" name="T15"/>
                      <a:gd fmla="*/ 127 w 140" name="T16"/>
                      <a:gd fmla="*/ 151 h 249" name="T17"/>
                      <a:gd fmla="*/ 109 w 140" name="T18"/>
                      <a:gd fmla="*/ 150 h 249" name="T19"/>
                      <a:gd fmla="*/ 109 w 140" name="T20"/>
                      <a:gd fmla="*/ 141 h 249" name="T21"/>
                      <a:gd fmla="*/ 90 w 140" name="T22"/>
                      <a:gd fmla="*/ 124 h 249" name="T23"/>
                      <a:gd fmla="*/ 84 w 140" name="T24"/>
                      <a:gd fmla="*/ 119 h 249" name="T25"/>
                      <a:gd fmla="*/ 72 w 140" name="T26"/>
                      <a:gd fmla="*/ 118 h 249" name="T27"/>
                      <a:gd fmla="*/ 65 w 140" name="T28"/>
                      <a:gd fmla="*/ 113 h 249" name="T29"/>
                      <a:gd fmla="*/ 50 w 140" name="T30"/>
                      <a:gd fmla="*/ 119 h 249" name="T31"/>
                      <a:gd fmla="*/ 41 w 140" name="T32"/>
                      <a:gd fmla="*/ 104 h 249" name="T33"/>
                      <a:gd fmla="*/ 36 w 140" name="T34"/>
                      <a:gd fmla="*/ 92 h 249" name="T35"/>
                      <a:gd fmla="*/ 23 w 140" name="T36"/>
                      <a:gd fmla="*/ 98 h 249" name="T37"/>
                      <a:gd fmla="*/ 25 w 140" name="T38"/>
                      <a:gd fmla="*/ 74 h 249" name="T39"/>
                      <a:gd fmla="*/ 40 w 140" name="T40"/>
                      <a:gd fmla="*/ 71 h 249" name="T41"/>
                      <a:gd fmla="*/ 49 w 140" name="T42"/>
                      <a:gd fmla="*/ 78 h 249" name="T43"/>
                      <a:gd fmla="*/ 57 w 140" name="T44"/>
                      <a:gd fmla="*/ 53 h 249" name="T45"/>
                      <a:gd fmla="*/ 65 w 140" name="T46"/>
                      <a:gd fmla="*/ 46 h 249" name="T47"/>
                      <a:gd fmla="*/ 76 w 140" name="T48"/>
                      <a:gd fmla="*/ 37 h 249" name="T49"/>
                      <a:gd fmla="*/ 88 w 140" name="T50"/>
                      <a:gd fmla="*/ 32 h 249" name="T51"/>
                      <a:gd fmla="*/ 80 w 140" name="T52"/>
                      <a:gd fmla="*/ 30 h 249" name="T53"/>
                      <a:gd fmla="*/ 72 w 140" name="T54"/>
                      <a:gd fmla="*/ 26 h 249" name="T55"/>
                      <a:gd fmla="*/ 86 w 140" name="T56"/>
                      <a:gd fmla="*/ 25 h 249" name="T57"/>
                      <a:gd fmla="*/ 91 w 140" name="T58"/>
                      <a:gd fmla="*/ 28 h 249" name="T59"/>
                      <a:gd fmla="*/ 102 w 140" name="T60"/>
                      <a:gd fmla="*/ 30 h 249" name="T61"/>
                      <a:gd fmla="*/ 96 w 140" name="T62"/>
                      <a:gd fmla="*/ 23 h 249" name="T63"/>
                      <a:gd fmla="*/ 88 w 140" name="T64"/>
                      <a:gd fmla="*/ 12 h 249" name="T65"/>
                      <a:gd fmla="*/ 73 w 140" name="T66"/>
                      <a:gd fmla="*/ 6 h 249" name="T67"/>
                      <a:gd fmla="*/ 58 w 140" name="T68"/>
                      <a:gd fmla="*/ 4 h 249" name="T69"/>
                      <a:gd fmla="*/ 56 w 140" name="T70"/>
                      <a:gd fmla="*/ 15 h 249" name="T71"/>
                      <a:gd fmla="*/ 51 w 140" name="T72"/>
                      <a:gd fmla="*/ 21 h 249" name="T73"/>
                      <a:gd fmla="*/ 42 w 140" name="T74"/>
                      <a:gd fmla="*/ 15 h 249" name="T75"/>
                      <a:gd fmla="*/ 2 w 140" name="T76"/>
                      <a:gd fmla="*/ 80 h 249" name="T77"/>
                      <a:gd fmla="*/ 14 w 140" name="T78"/>
                      <a:gd fmla="*/ 101 h 249" name="T79"/>
                      <a:gd fmla="*/ 27 w 140" name="T80"/>
                      <a:gd fmla="*/ 107 h 249" name="T81"/>
                      <a:gd fmla="*/ 40 w 140" name="T82"/>
                      <a:gd fmla="*/ 120 h 249" name="T83"/>
                      <a:gd fmla="*/ 52 w 140" name="T84"/>
                      <a:gd fmla="*/ 123 h 249" name="T85"/>
                      <a:gd fmla="*/ 48 w 140" name="T86"/>
                      <a:gd fmla="*/ 144 h 249" name="T87"/>
                      <a:gd fmla="*/ 58 w 140" name="T88"/>
                      <a:gd fmla="*/ 174 h 249" name="T89"/>
                      <a:gd fmla="*/ 71 w 140" name="T90"/>
                      <a:gd fmla="*/ 198 h 249" name="T91"/>
                      <a:gd fmla="*/ 70 w 140" name="T92"/>
                      <a:gd fmla="*/ 217 h 249" name="T93"/>
                      <a:gd fmla="*/ 70 w 140" name="T94"/>
                      <a:gd fmla="*/ 231 h 249" name="T95"/>
                      <a:gd fmla="*/ 71 w 140" name="T96"/>
                      <a:gd fmla="*/ 241 h 249" name="T97"/>
                      <a:gd fmla="*/ 75 w 140" name="T98"/>
                      <a:gd fmla="*/ 247 h 249" name="T99"/>
                      <a:gd fmla="*/ 54 w 140" name="T100"/>
                      <a:gd fmla="*/ 42 h 249" name="T101"/>
                      <a:gd fmla="*/ 55 w 140" name="T102"/>
                      <a:gd fmla="*/ 38 h 249" name="T103"/>
                      <a:gd fmla="*/ 48 w 140" name="T104"/>
                      <a:gd fmla="*/ 42 h 249" name="T105"/>
                      <a:gd fmla="*/ 39 w 140" name="T106"/>
                      <a:gd fmla="*/ 46 h 249" name="T107"/>
                      <a:gd fmla="*/ 50 w 140" name="T108"/>
                      <a:gd fmla="*/ 34 h 249" name="T109"/>
                      <a:gd fmla="*/ 40 w 140" name="T110"/>
                      <a:gd fmla="*/ 32 h 249" name="T11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b="b" l="0" r="r" t="0"/>
                    <a:pathLst>
                      <a:path h="249" w="140">
                        <a:moveTo>
                          <a:pt x="77" y="248"/>
                        </a:moveTo>
                        <a:cubicBezTo>
                          <a:pt x="78" y="248"/>
                          <a:pt x="79" y="248"/>
                          <a:pt x="78" y="246"/>
                        </a:cubicBezTo>
                        <a:cubicBezTo>
                          <a:pt x="78" y="245"/>
                          <a:pt x="81" y="246"/>
                          <a:pt x="80" y="247"/>
                        </a:cubicBezTo>
                        <a:cubicBezTo>
                          <a:pt x="78" y="248"/>
                          <a:pt x="78" y="248"/>
                          <a:pt x="78" y="248"/>
                        </a:cubicBezTo>
                        <a:cubicBezTo>
                          <a:pt x="79" y="248"/>
                          <a:pt x="81" y="249"/>
                          <a:pt x="82" y="249"/>
                        </a:cubicBezTo>
                        <a:cubicBezTo>
                          <a:pt x="83" y="249"/>
                          <a:pt x="86" y="249"/>
                          <a:pt x="86" y="249"/>
                        </a:cubicBezTo>
                        <a:cubicBezTo>
                          <a:pt x="86" y="249"/>
                          <a:pt x="89" y="248"/>
                          <a:pt x="90" y="248"/>
                        </a:cubicBezTo>
                        <a:cubicBezTo>
                          <a:pt x="90" y="248"/>
                          <a:pt x="87" y="248"/>
                          <a:pt x="86" y="248"/>
                        </a:cubicBezTo>
                        <a:cubicBezTo>
                          <a:pt x="84" y="247"/>
                          <a:pt x="82" y="246"/>
                          <a:pt x="81" y="245"/>
                        </a:cubicBezTo>
                        <a:cubicBezTo>
                          <a:pt x="81" y="244"/>
                          <a:pt x="80" y="243"/>
                          <a:pt x="81" y="242"/>
                        </a:cubicBezTo>
                        <a:cubicBezTo>
                          <a:pt x="82" y="242"/>
                          <a:pt x="84" y="240"/>
                          <a:pt x="85" y="240"/>
                        </a:cubicBezTo>
                        <a:cubicBezTo>
                          <a:pt x="85" y="240"/>
                          <a:pt x="86" y="238"/>
                          <a:pt x="85" y="238"/>
                        </a:cubicBezTo>
                        <a:cubicBezTo>
                          <a:pt x="85" y="237"/>
                          <a:pt x="83" y="237"/>
                          <a:pt x="82" y="237"/>
                        </a:cubicBezTo>
                        <a:cubicBezTo>
                          <a:pt x="82" y="237"/>
                          <a:pt x="82" y="236"/>
                          <a:pt x="83" y="235"/>
                        </a:cubicBezTo>
                        <a:cubicBezTo>
                          <a:pt x="85" y="234"/>
                          <a:pt x="85" y="233"/>
                          <a:pt x="86" y="233"/>
                        </a:cubicBezTo>
                        <a:cubicBezTo>
                          <a:pt x="86" y="232"/>
                          <a:pt x="87" y="232"/>
                          <a:pt x="88" y="231"/>
                        </a:cubicBezTo>
                        <a:cubicBezTo>
                          <a:pt x="88" y="230"/>
                          <a:pt x="87" y="230"/>
                          <a:pt x="86" y="230"/>
                        </a:cubicBezTo>
                        <a:cubicBezTo>
                          <a:pt x="85" y="230"/>
                          <a:pt x="85" y="229"/>
                          <a:pt x="84" y="228"/>
                        </a:cubicBezTo>
                        <a:cubicBezTo>
                          <a:pt x="84" y="227"/>
                          <a:pt x="87" y="228"/>
                          <a:pt x="89" y="229"/>
                        </a:cubicBezTo>
                        <a:cubicBezTo>
                          <a:pt x="90" y="229"/>
                          <a:pt x="89" y="228"/>
                          <a:pt x="89" y="227"/>
                        </a:cubicBezTo>
                        <a:cubicBezTo>
                          <a:pt x="89" y="226"/>
                          <a:pt x="89" y="225"/>
                          <a:pt x="90" y="225"/>
                        </a:cubicBezTo>
                        <a:cubicBezTo>
                          <a:pt x="91" y="226"/>
                          <a:pt x="96" y="225"/>
                          <a:pt x="96" y="225"/>
                        </a:cubicBezTo>
                        <a:cubicBezTo>
                          <a:pt x="97" y="225"/>
                          <a:pt x="98" y="223"/>
                          <a:pt x="99" y="222"/>
                        </a:cubicBezTo>
                        <a:cubicBezTo>
                          <a:pt x="99" y="221"/>
                          <a:pt x="100" y="221"/>
                          <a:pt x="99" y="220"/>
                        </a:cubicBezTo>
                        <a:cubicBezTo>
                          <a:pt x="98" y="220"/>
                          <a:pt x="95" y="218"/>
                          <a:pt x="95" y="217"/>
                        </a:cubicBezTo>
                        <a:cubicBezTo>
                          <a:pt x="95" y="217"/>
                          <a:pt x="96" y="214"/>
                          <a:pt x="96" y="213"/>
                        </a:cubicBezTo>
                        <a:cubicBezTo>
                          <a:pt x="96" y="213"/>
                          <a:pt x="96" y="218"/>
                          <a:pt x="99" y="219"/>
                        </a:cubicBezTo>
                        <a:cubicBezTo>
                          <a:pt x="101" y="219"/>
                          <a:pt x="102" y="220"/>
                          <a:pt x="104" y="218"/>
                        </a:cubicBezTo>
                        <a:cubicBezTo>
                          <a:pt x="106" y="216"/>
                          <a:pt x="107" y="215"/>
                          <a:pt x="108" y="214"/>
                        </a:cubicBezTo>
                        <a:cubicBezTo>
                          <a:pt x="108" y="212"/>
                          <a:pt x="108" y="211"/>
                          <a:pt x="109" y="211"/>
                        </a:cubicBezTo>
                        <a:cubicBezTo>
                          <a:pt x="110" y="210"/>
                          <a:pt x="110" y="211"/>
                          <a:pt x="111" y="208"/>
                        </a:cubicBezTo>
                        <a:cubicBezTo>
                          <a:pt x="112" y="206"/>
                          <a:pt x="113" y="208"/>
                          <a:pt x="114" y="206"/>
                        </a:cubicBezTo>
                        <a:cubicBezTo>
                          <a:pt x="115" y="204"/>
                          <a:pt x="112" y="202"/>
                          <a:pt x="114" y="201"/>
                        </a:cubicBezTo>
                        <a:cubicBezTo>
                          <a:pt x="116" y="199"/>
                          <a:pt x="119" y="198"/>
                          <a:pt x="119" y="198"/>
                        </a:cubicBezTo>
                        <a:cubicBezTo>
                          <a:pt x="119" y="198"/>
                          <a:pt x="120" y="197"/>
                          <a:pt x="122" y="197"/>
                        </a:cubicBezTo>
                        <a:cubicBezTo>
                          <a:pt x="124" y="196"/>
                          <a:pt x="126" y="197"/>
                          <a:pt x="127" y="196"/>
                        </a:cubicBezTo>
                        <a:cubicBezTo>
                          <a:pt x="127" y="194"/>
                          <a:pt x="128" y="192"/>
                          <a:pt x="129" y="191"/>
                        </a:cubicBezTo>
                        <a:cubicBezTo>
                          <a:pt x="130" y="190"/>
                          <a:pt x="131" y="188"/>
                          <a:pt x="131" y="187"/>
                        </a:cubicBezTo>
                        <a:cubicBezTo>
                          <a:pt x="130" y="186"/>
                          <a:pt x="132" y="182"/>
                          <a:pt x="132" y="181"/>
                        </a:cubicBezTo>
                        <a:cubicBezTo>
                          <a:pt x="132" y="180"/>
                          <a:pt x="130" y="177"/>
                          <a:pt x="133" y="175"/>
                        </a:cubicBezTo>
                        <a:cubicBezTo>
                          <a:pt x="135" y="172"/>
                          <a:pt x="138" y="169"/>
                          <a:pt x="138" y="168"/>
                        </a:cubicBezTo>
                        <a:cubicBezTo>
                          <a:pt x="138" y="167"/>
                          <a:pt x="140" y="163"/>
                          <a:pt x="140" y="161"/>
                        </a:cubicBezTo>
                        <a:cubicBezTo>
                          <a:pt x="140" y="159"/>
                          <a:pt x="138" y="156"/>
                          <a:pt x="137" y="156"/>
                        </a:cubicBezTo>
                        <a:cubicBezTo>
                          <a:pt x="136" y="155"/>
                          <a:pt x="133" y="155"/>
                          <a:pt x="132" y="153"/>
                        </a:cubicBezTo>
                        <a:cubicBezTo>
                          <a:pt x="131" y="152"/>
                          <a:pt x="128" y="150"/>
                          <a:pt x="127" y="151"/>
                        </a:cubicBezTo>
                        <a:cubicBezTo>
                          <a:pt x="126" y="151"/>
                          <a:pt x="124" y="151"/>
                          <a:pt x="122" y="150"/>
                        </a:cubicBezTo>
                        <a:cubicBezTo>
                          <a:pt x="121" y="149"/>
                          <a:pt x="119" y="148"/>
                          <a:pt x="118" y="147"/>
                        </a:cubicBezTo>
                        <a:cubicBezTo>
                          <a:pt x="117" y="146"/>
                          <a:pt x="115" y="146"/>
                          <a:pt x="114" y="146"/>
                        </a:cubicBezTo>
                        <a:cubicBezTo>
                          <a:pt x="113" y="146"/>
                          <a:pt x="113" y="145"/>
                          <a:pt x="111" y="147"/>
                        </a:cubicBezTo>
                        <a:cubicBezTo>
                          <a:pt x="110" y="150"/>
                          <a:pt x="111" y="151"/>
                          <a:pt x="109" y="150"/>
                        </a:cubicBezTo>
                        <a:cubicBezTo>
                          <a:pt x="106" y="150"/>
                          <a:pt x="109" y="150"/>
                          <a:pt x="110" y="147"/>
                        </a:cubicBezTo>
                        <a:cubicBezTo>
                          <a:pt x="112" y="145"/>
                          <a:pt x="110" y="143"/>
                          <a:pt x="108" y="144"/>
                        </a:cubicBezTo>
                        <a:cubicBezTo>
                          <a:pt x="107" y="144"/>
                          <a:pt x="108" y="146"/>
                          <a:pt x="105" y="146"/>
                        </a:cubicBezTo>
                        <a:cubicBezTo>
                          <a:pt x="102" y="147"/>
                          <a:pt x="102" y="145"/>
                          <a:pt x="104" y="144"/>
                        </a:cubicBezTo>
                        <a:cubicBezTo>
                          <a:pt x="106" y="144"/>
                          <a:pt x="109" y="142"/>
                          <a:pt x="109" y="141"/>
                        </a:cubicBezTo>
                        <a:cubicBezTo>
                          <a:pt x="109" y="141"/>
                          <a:pt x="109" y="138"/>
                          <a:pt x="107" y="138"/>
                        </a:cubicBezTo>
                        <a:cubicBezTo>
                          <a:pt x="106" y="138"/>
                          <a:pt x="106" y="136"/>
                          <a:pt x="104" y="134"/>
                        </a:cubicBezTo>
                        <a:cubicBezTo>
                          <a:pt x="102" y="131"/>
                          <a:pt x="99" y="128"/>
                          <a:pt x="97" y="128"/>
                        </a:cubicBezTo>
                        <a:cubicBezTo>
                          <a:pt x="95" y="129"/>
                          <a:pt x="94" y="131"/>
                          <a:pt x="92" y="128"/>
                        </a:cubicBezTo>
                        <a:cubicBezTo>
                          <a:pt x="91" y="126"/>
                          <a:pt x="90" y="126"/>
                          <a:pt x="90" y="124"/>
                        </a:cubicBezTo>
                        <a:cubicBezTo>
                          <a:pt x="89" y="123"/>
                          <a:pt x="87" y="124"/>
                          <a:pt x="87" y="124"/>
                        </a:cubicBezTo>
                        <a:cubicBezTo>
                          <a:pt x="86" y="123"/>
                          <a:pt x="86" y="123"/>
                          <a:pt x="86" y="123"/>
                        </a:cubicBezTo>
                        <a:cubicBezTo>
                          <a:pt x="86" y="123"/>
                          <a:pt x="84" y="124"/>
                          <a:pt x="85" y="122"/>
                        </a:cubicBezTo>
                        <a:cubicBezTo>
                          <a:pt x="86" y="120"/>
                          <a:pt x="87" y="116"/>
                          <a:pt x="86" y="117"/>
                        </a:cubicBezTo>
                        <a:cubicBezTo>
                          <a:pt x="86" y="117"/>
                          <a:pt x="85" y="120"/>
                          <a:pt x="84" y="119"/>
                        </a:cubicBezTo>
                        <a:cubicBezTo>
                          <a:pt x="83" y="119"/>
                          <a:pt x="84" y="119"/>
                          <a:pt x="82" y="118"/>
                        </a:cubicBezTo>
                        <a:cubicBezTo>
                          <a:pt x="80" y="116"/>
                          <a:pt x="78" y="117"/>
                          <a:pt x="78" y="118"/>
                        </a:cubicBezTo>
                        <a:cubicBezTo>
                          <a:pt x="78" y="119"/>
                          <a:pt x="77" y="120"/>
                          <a:pt x="77" y="120"/>
                        </a:cubicBezTo>
                        <a:cubicBezTo>
                          <a:pt x="77" y="120"/>
                          <a:pt x="77" y="120"/>
                          <a:pt x="76" y="118"/>
                        </a:cubicBezTo>
                        <a:cubicBezTo>
                          <a:pt x="76" y="117"/>
                          <a:pt x="73" y="117"/>
                          <a:pt x="72" y="118"/>
                        </a:cubicBezTo>
                        <a:cubicBezTo>
                          <a:pt x="71" y="119"/>
                          <a:pt x="70" y="115"/>
                          <a:pt x="69" y="115"/>
                        </a:cubicBezTo>
                        <a:cubicBezTo>
                          <a:pt x="69" y="115"/>
                          <a:pt x="67" y="116"/>
                          <a:pt x="66" y="118"/>
                        </a:cubicBezTo>
                        <a:cubicBezTo>
                          <a:pt x="65" y="120"/>
                          <a:pt x="66" y="122"/>
                          <a:pt x="65" y="122"/>
                        </a:cubicBezTo>
                        <a:cubicBezTo>
                          <a:pt x="64" y="122"/>
                          <a:pt x="64" y="118"/>
                          <a:pt x="64" y="117"/>
                        </a:cubicBezTo>
                        <a:cubicBezTo>
                          <a:pt x="65" y="116"/>
                          <a:pt x="66" y="114"/>
                          <a:pt x="65" y="113"/>
                        </a:cubicBezTo>
                        <a:cubicBezTo>
                          <a:pt x="64" y="113"/>
                          <a:pt x="62" y="116"/>
                          <a:pt x="61" y="116"/>
                        </a:cubicBezTo>
                        <a:cubicBezTo>
                          <a:pt x="60" y="116"/>
                          <a:pt x="59" y="117"/>
                          <a:pt x="58" y="119"/>
                        </a:cubicBezTo>
                        <a:cubicBezTo>
                          <a:pt x="57" y="120"/>
                          <a:pt x="56" y="121"/>
                          <a:pt x="55" y="122"/>
                        </a:cubicBezTo>
                        <a:cubicBezTo>
                          <a:pt x="55" y="123"/>
                          <a:pt x="53" y="122"/>
                          <a:pt x="53" y="121"/>
                        </a:cubicBezTo>
                        <a:cubicBezTo>
                          <a:pt x="54" y="121"/>
                          <a:pt x="51" y="119"/>
                          <a:pt x="50" y="119"/>
                        </a:cubicBezTo>
                        <a:cubicBezTo>
                          <a:pt x="50" y="120"/>
                          <a:pt x="49" y="121"/>
                          <a:pt x="47" y="121"/>
                        </a:cubicBezTo>
                        <a:cubicBezTo>
                          <a:pt x="46" y="122"/>
                          <a:pt x="45" y="120"/>
                          <a:pt x="44" y="120"/>
                        </a:cubicBezTo>
                        <a:cubicBezTo>
                          <a:pt x="44" y="119"/>
                          <a:pt x="43" y="119"/>
                          <a:pt x="43" y="116"/>
                        </a:cubicBezTo>
                        <a:cubicBezTo>
                          <a:pt x="43" y="113"/>
                          <a:pt x="43" y="111"/>
                          <a:pt x="44" y="109"/>
                        </a:cubicBezTo>
                        <a:cubicBezTo>
                          <a:pt x="44" y="107"/>
                          <a:pt x="42" y="104"/>
                          <a:pt x="41" y="104"/>
                        </a:cubicBezTo>
                        <a:cubicBezTo>
                          <a:pt x="40" y="105"/>
                          <a:pt x="39" y="106"/>
                          <a:pt x="38" y="106"/>
                        </a:cubicBezTo>
                        <a:cubicBezTo>
                          <a:pt x="37" y="106"/>
                          <a:pt x="37" y="105"/>
                          <a:pt x="35" y="105"/>
                        </a:cubicBezTo>
                        <a:cubicBezTo>
                          <a:pt x="34" y="105"/>
                          <a:pt x="35" y="105"/>
                          <a:pt x="35" y="103"/>
                        </a:cubicBezTo>
                        <a:cubicBezTo>
                          <a:pt x="36" y="101"/>
                          <a:pt x="35" y="99"/>
                          <a:pt x="36" y="97"/>
                        </a:cubicBezTo>
                        <a:cubicBezTo>
                          <a:pt x="38" y="96"/>
                          <a:pt x="37" y="92"/>
                          <a:pt x="36" y="92"/>
                        </a:cubicBezTo>
                        <a:cubicBezTo>
                          <a:pt x="35" y="92"/>
                          <a:pt x="34" y="92"/>
                          <a:pt x="32" y="92"/>
                        </a:cubicBezTo>
                        <a:cubicBezTo>
                          <a:pt x="31" y="92"/>
                          <a:pt x="30" y="94"/>
                          <a:pt x="31" y="95"/>
                        </a:cubicBezTo>
                        <a:cubicBezTo>
                          <a:pt x="31" y="97"/>
                          <a:pt x="30" y="98"/>
                          <a:pt x="29" y="98"/>
                        </a:cubicBezTo>
                        <a:cubicBezTo>
                          <a:pt x="29" y="98"/>
                          <a:pt x="28" y="97"/>
                          <a:pt x="27" y="99"/>
                        </a:cubicBezTo>
                        <a:cubicBezTo>
                          <a:pt x="25" y="100"/>
                          <a:pt x="25" y="100"/>
                          <a:pt x="23" y="98"/>
                        </a:cubicBezTo>
                        <a:cubicBezTo>
                          <a:pt x="22" y="96"/>
                          <a:pt x="20" y="94"/>
                          <a:pt x="20" y="92"/>
                        </a:cubicBezTo>
                        <a:cubicBezTo>
                          <a:pt x="20" y="89"/>
                          <a:pt x="20" y="86"/>
                          <a:pt x="20" y="85"/>
                        </a:cubicBezTo>
                        <a:cubicBezTo>
                          <a:pt x="21" y="83"/>
                          <a:pt x="21" y="81"/>
                          <a:pt x="20" y="80"/>
                        </a:cubicBezTo>
                        <a:cubicBezTo>
                          <a:pt x="19" y="80"/>
                          <a:pt x="21" y="78"/>
                          <a:pt x="22" y="77"/>
                        </a:cubicBezTo>
                        <a:cubicBezTo>
                          <a:pt x="23" y="77"/>
                          <a:pt x="25" y="75"/>
                          <a:pt x="25" y="74"/>
                        </a:cubicBezTo>
                        <a:cubicBezTo>
                          <a:pt x="25" y="74"/>
                          <a:pt x="26" y="74"/>
                          <a:pt x="28" y="74"/>
                        </a:cubicBezTo>
                        <a:cubicBezTo>
                          <a:pt x="30" y="74"/>
                          <a:pt x="30" y="74"/>
                          <a:pt x="31" y="75"/>
                        </a:cubicBezTo>
                        <a:cubicBezTo>
                          <a:pt x="33" y="76"/>
                          <a:pt x="33" y="74"/>
                          <a:pt x="33" y="74"/>
                        </a:cubicBezTo>
                        <a:cubicBezTo>
                          <a:pt x="33" y="73"/>
                          <a:pt x="34" y="72"/>
                          <a:pt x="36" y="73"/>
                        </a:cubicBezTo>
                        <a:cubicBezTo>
                          <a:pt x="37" y="73"/>
                          <a:pt x="40" y="71"/>
                          <a:pt x="40" y="71"/>
                        </a:cubicBezTo>
                        <a:cubicBezTo>
                          <a:pt x="40" y="72"/>
                          <a:pt x="41" y="74"/>
                          <a:pt x="42" y="74"/>
                        </a:cubicBezTo>
                        <a:cubicBezTo>
                          <a:pt x="43" y="73"/>
                          <a:pt x="43" y="71"/>
                          <a:pt x="44" y="74"/>
                        </a:cubicBezTo>
                        <a:cubicBezTo>
                          <a:pt x="44" y="76"/>
                          <a:pt x="45" y="80"/>
                          <a:pt x="46" y="80"/>
                        </a:cubicBezTo>
                        <a:cubicBezTo>
                          <a:pt x="47" y="81"/>
                          <a:pt x="46" y="83"/>
                          <a:pt x="48" y="83"/>
                        </a:cubicBezTo>
                        <a:cubicBezTo>
                          <a:pt x="49" y="83"/>
                          <a:pt x="50" y="79"/>
                          <a:pt x="49" y="78"/>
                        </a:cubicBezTo>
                        <a:cubicBezTo>
                          <a:pt x="49" y="77"/>
                          <a:pt x="48" y="73"/>
                          <a:pt x="47" y="72"/>
                        </a:cubicBezTo>
                        <a:cubicBezTo>
                          <a:pt x="47" y="71"/>
                          <a:pt x="48" y="68"/>
                          <a:pt x="50" y="67"/>
                        </a:cubicBezTo>
                        <a:cubicBezTo>
                          <a:pt x="51" y="66"/>
                          <a:pt x="54" y="62"/>
                          <a:pt x="55" y="61"/>
                        </a:cubicBezTo>
                        <a:cubicBezTo>
                          <a:pt x="56" y="60"/>
                          <a:pt x="60" y="59"/>
                          <a:pt x="59" y="58"/>
                        </a:cubicBezTo>
                        <a:cubicBezTo>
                          <a:pt x="58" y="56"/>
                          <a:pt x="57" y="55"/>
                          <a:pt x="57" y="53"/>
                        </a:cubicBezTo>
                        <a:cubicBezTo>
                          <a:pt x="57" y="52"/>
                          <a:pt x="58" y="53"/>
                          <a:pt x="58" y="53"/>
                        </a:cubicBezTo>
                        <a:cubicBezTo>
                          <a:pt x="59" y="54"/>
                          <a:pt x="61" y="52"/>
                          <a:pt x="60" y="51"/>
                        </a:cubicBezTo>
                        <a:cubicBezTo>
                          <a:pt x="60" y="50"/>
                          <a:pt x="60" y="49"/>
                          <a:pt x="61" y="49"/>
                        </a:cubicBezTo>
                        <a:cubicBezTo>
                          <a:pt x="62" y="49"/>
                          <a:pt x="63" y="48"/>
                          <a:pt x="62" y="47"/>
                        </a:cubicBezTo>
                        <a:cubicBezTo>
                          <a:pt x="62" y="46"/>
                          <a:pt x="64" y="45"/>
                          <a:pt x="65" y="46"/>
                        </a:cubicBezTo>
                        <a:cubicBezTo>
                          <a:pt x="66" y="46"/>
                          <a:pt x="69" y="46"/>
                          <a:pt x="70" y="45"/>
                        </a:cubicBezTo>
                        <a:cubicBezTo>
                          <a:pt x="70" y="45"/>
                          <a:pt x="68" y="43"/>
                          <a:pt x="68" y="42"/>
                        </a:cubicBezTo>
                        <a:cubicBezTo>
                          <a:pt x="68" y="40"/>
                          <a:pt x="70" y="39"/>
                          <a:pt x="72" y="38"/>
                        </a:cubicBezTo>
                        <a:cubicBezTo>
                          <a:pt x="73" y="38"/>
                          <a:pt x="74" y="38"/>
                          <a:pt x="74" y="38"/>
                        </a:cubicBezTo>
                        <a:cubicBezTo>
                          <a:pt x="75" y="37"/>
                          <a:pt x="76" y="35"/>
                          <a:pt x="76" y="37"/>
                        </a:cubicBezTo>
                        <a:cubicBezTo>
                          <a:pt x="76" y="38"/>
                          <a:pt x="76" y="40"/>
                          <a:pt x="77" y="40"/>
                        </a:cubicBezTo>
                        <a:cubicBezTo>
                          <a:pt x="79" y="40"/>
                          <a:pt x="80" y="38"/>
                          <a:pt x="81" y="38"/>
                        </a:cubicBezTo>
                        <a:cubicBezTo>
                          <a:pt x="81" y="38"/>
                          <a:pt x="85" y="37"/>
                          <a:pt x="85" y="37"/>
                        </a:cubicBezTo>
                        <a:cubicBezTo>
                          <a:pt x="86" y="37"/>
                          <a:pt x="90" y="36"/>
                          <a:pt x="90" y="35"/>
                        </a:cubicBezTo>
                        <a:cubicBezTo>
                          <a:pt x="89" y="34"/>
                          <a:pt x="89" y="32"/>
                          <a:pt x="88" y="32"/>
                        </a:cubicBezTo>
                        <a:cubicBezTo>
                          <a:pt x="88" y="31"/>
                          <a:pt x="87" y="32"/>
                          <a:pt x="86" y="33"/>
                        </a:cubicBezTo>
                        <a:cubicBezTo>
                          <a:pt x="86" y="34"/>
                          <a:pt x="85" y="34"/>
                          <a:pt x="84" y="33"/>
                        </a:cubicBezTo>
                        <a:cubicBezTo>
                          <a:pt x="84" y="32"/>
                          <a:pt x="85" y="30"/>
                          <a:pt x="83" y="31"/>
                        </a:cubicBezTo>
                        <a:cubicBezTo>
                          <a:pt x="82" y="32"/>
                          <a:pt x="82" y="32"/>
                          <a:pt x="81" y="32"/>
                        </a:cubicBezTo>
                        <a:cubicBezTo>
                          <a:pt x="81" y="32"/>
                          <a:pt x="80" y="30"/>
                          <a:pt x="80" y="30"/>
                        </a:cubicBezTo>
                        <a:cubicBezTo>
                          <a:pt x="80" y="30"/>
                          <a:pt x="82" y="29"/>
                          <a:pt x="81" y="28"/>
                        </a:cubicBezTo>
                        <a:cubicBezTo>
                          <a:pt x="80" y="26"/>
                          <a:pt x="78" y="27"/>
                          <a:pt x="77" y="28"/>
                        </a:cubicBezTo>
                        <a:cubicBezTo>
                          <a:pt x="75" y="29"/>
                          <a:pt x="75" y="29"/>
                          <a:pt x="73" y="29"/>
                        </a:cubicBezTo>
                        <a:cubicBezTo>
                          <a:pt x="71" y="30"/>
                          <a:pt x="70" y="30"/>
                          <a:pt x="70" y="30"/>
                        </a:cubicBezTo>
                        <a:cubicBezTo>
                          <a:pt x="70" y="30"/>
                          <a:pt x="71" y="28"/>
                          <a:pt x="72" y="26"/>
                        </a:cubicBezTo>
                        <a:cubicBezTo>
                          <a:pt x="73" y="25"/>
                          <a:pt x="77" y="25"/>
                          <a:pt x="78" y="24"/>
                        </a:cubicBezTo>
                        <a:cubicBezTo>
                          <a:pt x="79" y="23"/>
                          <a:pt x="81" y="25"/>
                          <a:pt x="81" y="25"/>
                        </a:cubicBezTo>
                        <a:cubicBezTo>
                          <a:pt x="81" y="25"/>
                          <a:pt x="83" y="23"/>
                          <a:pt x="83" y="24"/>
                        </a:cubicBezTo>
                        <a:cubicBezTo>
                          <a:pt x="83" y="25"/>
                          <a:pt x="82" y="27"/>
                          <a:pt x="83" y="27"/>
                        </a:cubicBezTo>
                        <a:cubicBezTo>
                          <a:pt x="84" y="27"/>
                          <a:pt x="87" y="26"/>
                          <a:pt x="86" y="25"/>
                        </a:cubicBezTo>
                        <a:cubicBezTo>
                          <a:pt x="85" y="25"/>
                          <a:pt x="87" y="24"/>
                          <a:pt x="88" y="23"/>
                        </a:cubicBezTo>
                        <a:cubicBezTo>
                          <a:pt x="89" y="22"/>
                          <a:pt x="91" y="23"/>
                          <a:pt x="92" y="23"/>
                        </a:cubicBezTo>
                        <a:cubicBezTo>
                          <a:pt x="92" y="23"/>
                          <a:pt x="93" y="21"/>
                          <a:pt x="94" y="21"/>
                        </a:cubicBezTo>
                        <a:cubicBezTo>
                          <a:pt x="95" y="21"/>
                          <a:pt x="96" y="22"/>
                          <a:pt x="94" y="24"/>
                        </a:cubicBezTo>
                        <a:cubicBezTo>
                          <a:pt x="92" y="25"/>
                          <a:pt x="92" y="28"/>
                          <a:pt x="91" y="28"/>
                        </a:cubicBezTo>
                        <a:cubicBezTo>
                          <a:pt x="90" y="29"/>
                          <a:pt x="91" y="30"/>
                          <a:pt x="92" y="30"/>
                        </a:cubicBezTo>
                        <a:cubicBezTo>
                          <a:pt x="93" y="30"/>
                          <a:pt x="95" y="30"/>
                          <a:pt x="96" y="30"/>
                        </a:cubicBezTo>
                        <a:cubicBezTo>
                          <a:pt x="97" y="29"/>
                          <a:pt x="98" y="30"/>
                          <a:pt x="98" y="30"/>
                        </a:cubicBezTo>
                        <a:cubicBezTo>
                          <a:pt x="98" y="31"/>
                          <a:pt x="99" y="30"/>
                          <a:pt x="99" y="30"/>
                        </a:cubicBezTo>
                        <a:cubicBezTo>
                          <a:pt x="99" y="30"/>
                          <a:pt x="102" y="29"/>
                          <a:pt x="102" y="30"/>
                        </a:cubicBezTo>
                        <a:cubicBezTo>
                          <a:pt x="103" y="31"/>
                          <a:pt x="103" y="29"/>
                          <a:pt x="103" y="29"/>
                        </a:cubicBezTo>
                        <a:cubicBezTo>
                          <a:pt x="102" y="28"/>
                          <a:pt x="102" y="27"/>
                          <a:pt x="101" y="26"/>
                        </a:cubicBezTo>
                        <a:cubicBezTo>
                          <a:pt x="101" y="24"/>
                          <a:pt x="100" y="24"/>
                          <a:pt x="99" y="25"/>
                        </a:cubicBezTo>
                        <a:cubicBezTo>
                          <a:pt x="98" y="25"/>
                          <a:pt x="97" y="24"/>
                          <a:pt x="96" y="24"/>
                        </a:cubicBezTo>
                        <a:cubicBezTo>
                          <a:pt x="96" y="23"/>
                          <a:pt x="95" y="24"/>
                          <a:pt x="96" y="23"/>
                        </a:cubicBezTo>
                        <a:cubicBezTo>
                          <a:pt x="96" y="22"/>
                          <a:pt x="97" y="21"/>
                          <a:pt x="97" y="20"/>
                        </a:cubicBezTo>
                        <a:cubicBezTo>
                          <a:pt x="98" y="19"/>
                          <a:pt x="100" y="17"/>
                          <a:pt x="98" y="17"/>
                        </a:cubicBezTo>
                        <a:cubicBezTo>
                          <a:pt x="96" y="16"/>
                          <a:pt x="95" y="16"/>
                          <a:pt x="95" y="15"/>
                        </a:cubicBezTo>
                        <a:cubicBezTo>
                          <a:pt x="95" y="14"/>
                          <a:pt x="92" y="12"/>
                          <a:pt x="92" y="12"/>
                        </a:cubicBezTo>
                        <a:cubicBezTo>
                          <a:pt x="91" y="12"/>
                          <a:pt x="88" y="13"/>
                          <a:pt x="88" y="12"/>
                        </a:cubicBezTo>
                        <a:cubicBezTo>
                          <a:pt x="88" y="11"/>
                          <a:pt x="87" y="8"/>
                          <a:pt x="86" y="8"/>
                        </a:cubicBezTo>
                        <a:cubicBezTo>
                          <a:pt x="86" y="7"/>
                          <a:pt x="83" y="3"/>
                          <a:pt x="82" y="3"/>
                        </a:cubicBezTo>
                        <a:cubicBezTo>
                          <a:pt x="82" y="3"/>
                          <a:pt x="81" y="3"/>
                          <a:pt x="80" y="5"/>
                        </a:cubicBezTo>
                        <a:cubicBezTo>
                          <a:pt x="78" y="7"/>
                          <a:pt x="77" y="7"/>
                          <a:pt x="76" y="7"/>
                        </a:cubicBezTo>
                        <a:cubicBezTo>
                          <a:pt x="75" y="7"/>
                          <a:pt x="73" y="7"/>
                          <a:pt x="73" y="6"/>
                        </a:cubicBezTo>
                        <a:cubicBezTo>
                          <a:pt x="72" y="5"/>
                          <a:pt x="75" y="4"/>
                          <a:pt x="74" y="3"/>
                        </a:cubicBezTo>
                        <a:cubicBezTo>
                          <a:pt x="74" y="2"/>
                          <a:pt x="72" y="2"/>
                          <a:pt x="70" y="2"/>
                        </a:cubicBezTo>
                        <a:cubicBezTo>
                          <a:pt x="69" y="2"/>
                          <a:pt x="68" y="0"/>
                          <a:pt x="65" y="0"/>
                        </a:cubicBezTo>
                        <a:cubicBezTo>
                          <a:pt x="63" y="0"/>
                          <a:pt x="60" y="1"/>
                          <a:pt x="60" y="1"/>
                        </a:cubicBezTo>
                        <a:cubicBezTo>
                          <a:pt x="59" y="1"/>
                          <a:pt x="59" y="2"/>
                          <a:pt x="58" y="4"/>
                        </a:cubicBezTo>
                        <a:cubicBezTo>
                          <a:pt x="58" y="6"/>
                          <a:pt x="59" y="6"/>
                          <a:pt x="58" y="7"/>
                        </a:cubicBezTo>
                        <a:cubicBezTo>
                          <a:pt x="56" y="7"/>
                          <a:pt x="56" y="7"/>
                          <a:pt x="57" y="8"/>
                        </a:cubicBezTo>
                        <a:cubicBezTo>
                          <a:pt x="58" y="9"/>
                          <a:pt x="60" y="11"/>
                          <a:pt x="60" y="11"/>
                        </a:cubicBezTo>
                        <a:cubicBezTo>
                          <a:pt x="60" y="11"/>
                          <a:pt x="59" y="13"/>
                          <a:pt x="58" y="14"/>
                        </a:cubicBezTo>
                        <a:cubicBezTo>
                          <a:pt x="57" y="15"/>
                          <a:pt x="56" y="16"/>
                          <a:pt x="56" y="15"/>
                        </a:cubicBezTo>
                        <a:cubicBezTo>
                          <a:pt x="55" y="14"/>
                          <a:pt x="53" y="14"/>
                          <a:pt x="54" y="15"/>
                        </a:cubicBezTo>
                        <a:cubicBezTo>
                          <a:pt x="54" y="16"/>
                          <a:pt x="55" y="16"/>
                          <a:pt x="55" y="17"/>
                        </a:cubicBezTo>
                        <a:cubicBezTo>
                          <a:pt x="55" y="19"/>
                          <a:pt x="56" y="21"/>
                          <a:pt x="55" y="22"/>
                        </a:cubicBezTo>
                        <a:cubicBezTo>
                          <a:pt x="54" y="23"/>
                          <a:pt x="53" y="22"/>
                          <a:pt x="52" y="23"/>
                        </a:cubicBezTo>
                        <a:cubicBezTo>
                          <a:pt x="51" y="23"/>
                          <a:pt x="51" y="21"/>
                          <a:pt x="51" y="21"/>
                        </a:cubicBezTo>
                        <a:cubicBezTo>
                          <a:pt x="52" y="21"/>
                          <a:pt x="51" y="18"/>
                          <a:pt x="51" y="18"/>
                        </a:cubicBezTo>
                        <a:cubicBezTo>
                          <a:pt x="51" y="18"/>
                          <a:pt x="49" y="21"/>
                          <a:pt x="50" y="19"/>
                        </a:cubicBezTo>
                        <a:cubicBezTo>
                          <a:pt x="50" y="18"/>
                          <a:pt x="49" y="18"/>
                          <a:pt x="49" y="17"/>
                        </a:cubicBezTo>
                        <a:cubicBezTo>
                          <a:pt x="49" y="15"/>
                          <a:pt x="48" y="14"/>
                          <a:pt x="47" y="14"/>
                        </a:cubicBezTo>
                        <a:cubicBezTo>
                          <a:pt x="46" y="15"/>
                          <a:pt x="44" y="15"/>
                          <a:pt x="42" y="15"/>
                        </a:cubicBezTo>
                        <a:cubicBezTo>
                          <a:pt x="39" y="14"/>
                          <a:pt x="39" y="14"/>
                          <a:pt x="37" y="13"/>
                        </a:cubicBezTo>
                        <a:cubicBezTo>
                          <a:pt x="35" y="12"/>
                          <a:pt x="34" y="13"/>
                          <a:pt x="33" y="13"/>
                        </a:cubicBezTo>
                        <a:cubicBezTo>
                          <a:pt x="32" y="14"/>
                          <a:pt x="32" y="12"/>
                          <a:pt x="32" y="12"/>
                        </a:cubicBezTo>
                        <a:cubicBezTo>
                          <a:pt x="17" y="30"/>
                          <a:pt x="6" y="53"/>
                          <a:pt x="0" y="77"/>
                        </a:cubicBezTo>
                        <a:cubicBezTo>
                          <a:pt x="1" y="78"/>
                          <a:pt x="2" y="80"/>
                          <a:pt x="2" y="80"/>
                        </a:cubicBezTo>
                        <a:cubicBezTo>
                          <a:pt x="3" y="82"/>
                          <a:pt x="5" y="87"/>
                          <a:pt x="6" y="87"/>
                        </a:cubicBezTo>
                        <a:cubicBezTo>
                          <a:pt x="6" y="87"/>
                          <a:pt x="8" y="90"/>
                          <a:pt x="8" y="90"/>
                        </a:cubicBezTo>
                        <a:cubicBezTo>
                          <a:pt x="8" y="90"/>
                          <a:pt x="9" y="92"/>
                          <a:pt x="8" y="93"/>
                        </a:cubicBezTo>
                        <a:cubicBezTo>
                          <a:pt x="8" y="94"/>
                          <a:pt x="9" y="96"/>
                          <a:pt x="10" y="97"/>
                        </a:cubicBezTo>
                        <a:cubicBezTo>
                          <a:pt x="10" y="98"/>
                          <a:pt x="14" y="98"/>
                          <a:pt x="14" y="101"/>
                        </a:cubicBezTo>
                        <a:cubicBezTo>
                          <a:pt x="14" y="101"/>
                          <a:pt x="15" y="105"/>
                          <a:pt x="16" y="105"/>
                        </a:cubicBezTo>
                        <a:cubicBezTo>
                          <a:pt x="18" y="105"/>
                          <a:pt x="20" y="104"/>
                          <a:pt x="20" y="105"/>
                        </a:cubicBezTo>
                        <a:cubicBezTo>
                          <a:pt x="20" y="105"/>
                          <a:pt x="22" y="108"/>
                          <a:pt x="22" y="106"/>
                        </a:cubicBezTo>
                        <a:cubicBezTo>
                          <a:pt x="23" y="105"/>
                          <a:pt x="23" y="104"/>
                          <a:pt x="24" y="104"/>
                        </a:cubicBezTo>
                        <a:cubicBezTo>
                          <a:pt x="26" y="104"/>
                          <a:pt x="26" y="106"/>
                          <a:pt x="27" y="107"/>
                        </a:cubicBezTo>
                        <a:cubicBezTo>
                          <a:pt x="28" y="108"/>
                          <a:pt x="30" y="110"/>
                          <a:pt x="31" y="110"/>
                        </a:cubicBezTo>
                        <a:cubicBezTo>
                          <a:pt x="31" y="110"/>
                          <a:pt x="33" y="112"/>
                          <a:pt x="33" y="111"/>
                        </a:cubicBezTo>
                        <a:cubicBezTo>
                          <a:pt x="34" y="111"/>
                          <a:pt x="35" y="112"/>
                          <a:pt x="36" y="112"/>
                        </a:cubicBezTo>
                        <a:cubicBezTo>
                          <a:pt x="36" y="112"/>
                          <a:pt x="38" y="114"/>
                          <a:pt x="38" y="116"/>
                        </a:cubicBezTo>
                        <a:cubicBezTo>
                          <a:pt x="37" y="119"/>
                          <a:pt x="40" y="119"/>
                          <a:pt x="40" y="120"/>
                        </a:cubicBezTo>
                        <a:cubicBezTo>
                          <a:pt x="41" y="120"/>
                          <a:pt x="43" y="122"/>
                          <a:pt x="43" y="123"/>
                        </a:cubicBezTo>
                        <a:cubicBezTo>
                          <a:pt x="44" y="124"/>
                          <a:pt x="46" y="124"/>
                          <a:pt x="46" y="125"/>
                        </a:cubicBezTo>
                        <a:cubicBezTo>
                          <a:pt x="47" y="125"/>
                          <a:pt x="47" y="126"/>
                          <a:pt x="48" y="125"/>
                        </a:cubicBezTo>
                        <a:cubicBezTo>
                          <a:pt x="50" y="125"/>
                          <a:pt x="49" y="123"/>
                          <a:pt x="49" y="123"/>
                        </a:cubicBezTo>
                        <a:cubicBezTo>
                          <a:pt x="49" y="123"/>
                          <a:pt x="51" y="122"/>
                          <a:pt x="52" y="123"/>
                        </a:cubicBezTo>
                        <a:cubicBezTo>
                          <a:pt x="52" y="124"/>
                          <a:pt x="53" y="127"/>
                          <a:pt x="53" y="127"/>
                        </a:cubicBezTo>
                        <a:cubicBezTo>
                          <a:pt x="54" y="127"/>
                          <a:pt x="55" y="130"/>
                          <a:pt x="54" y="133"/>
                        </a:cubicBezTo>
                        <a:cubicBezTo>
                          <a:pt x="54" y="135"/>
                          <a:pt x="54" y="137"/>
                          <a:pt x="53" y="137"/>
                        </a:cubicBezTo>
                        <a:cubicBezTo>
                          <a:pt x="53" y="137"/>
                          <a:pt x="51" y="139"/>
                          <a:pt x="50" y="139"/>
                        </a:cubicBezTo>
                        <a:cubicBezTo>
                          <a:pt x="49" y="140"/>
                          <a:pt x="48" y="143"/>
                          <a:pt x="48" y="144"/>
                        </a:cubicBezTo>
                        <a:cubicBezTo>
                          <a:pt x="48" y="145"/>
                          <a:pt x="49" y="148"/>
                          <a:pt x="49" y="150"/>
                        </a:cubicBezTo>
                        <a:cubicBezTo>
                          <a:pt x="49" y="151"/>
                          <a:pt x="48" y="152"/>
                          <a:pt x="48" y="154"/>
                        </a:cubicBezTo>
                        <a:cubicBezTo>
                          <a:pt x="49" y="157"/>
                          <a:pt x="52" y="157"/>
                          <a:pt x="52" y="159"/>
                        </a:cubicBezTo>
                        <a:cubicBezTo>
                          <a:pt x="52" y="161"/>
                          <a:pt x="55" y="166"/>
                          <a:pt x="55" y="167"/>
                        </a:cubicBezTo>
                        <a:cubicBezTo>
                          <a:pt x="56" y="169"/>
                          <a:pt x="58" y="172"/>
                          <a:pt x="58" y="174"/>
                        </a:cubicBezTo>
                        <a:cubicBezTo>
                          <a:pt x="58" y="177"/>
                          <a:pt x="63" y="179"/>
                          <a:pt x="64" y="179"/>
                        </a:cubicBezTo>
                        <a:cubicBezTo>
                          <a:pt x="64" y="179"/>
                          <a:pt x="66" y="181"/>
                          <a:pt x="67" y="181"/>
                        </a:cubicBezTo>
                        <a:cubicBezTo>
                          <a:pt x="68" y="182"/>
                          <a:pt x="69" y="183"/>
                          <a:pt x="70" y="185"/>
                        </a:cubicBezTo>
                        <a:cubicBezTo>
                          <a:pt x="71" y="186"/>
                          <a:pt x="71" y="188"/>
                          <a:pt x="71" y="189"/>
                        </a:cubicBezTo>
                        <a:cubicBezTo>
                          <a:pt x="71" y="189"/>
                          <a:pt x="71" y="195"/>
                          <a:pt x="71" y="198"/>
                        </a:cubicBezTo>
                        <a:cubicBezTo>
                          <a:pt x="71" y="201"/>
                          <a:pt x="73" y="204"/>
                          <a:pt x="72" y="205"/>
                        </a:cubicBezTo>
                        <a:cubicBezTo>
                          <a:pt x="71" y="205"/>
                          <a:pt x="69" y="206"/>
                          <a:pt x="70" y="207"/>
                        </a:cubicBezTo>
                        <a:cubicBezTo>
                          <a:pt x="71" y="208"/>
                          <a:pt x="70" y="208"/>
                          <a:pt x="70" y="209"/>
                        </a:cubicBezTo>
                        <a:cubicBezTo>
                          <a:pt x="70" y="209"/>
                          <a:pt x="71" y="212"/>
                          <a:pt x="71" y="213"/>
                        </a:cubicBezTo>
                        <a:cubicBezTo>
                          <a:pt x="70" y="214"/>
                          <a:pt x="70" y="216"/>
                          <a:pt x="70" y="217"/>
                        </a:cubicBezTo>
                        <a:cubicBezTo>
                          <a:pt x="69" y="217"/>
                          <a:pt x="68" y="218"/>
                          <a:pt x="69" y="220"/>
                        </a:cubicBezTo>
                        <a:cubicBezTo>
                          <a:pt x="69" y="221"/>
                          <a:pt x="68" y="221"/>
                          <a:pt x="68" y="222"/>
                        </a:cubicBezTo>
                        <a:cubicBezTo>
                          <a:pt x="68" y="223"/>
                          <a:pt x="70" y="223"/>
                          <a:pt x="70" y="224"/>
                        </a:cubicBezTo>
                        <a:cubicBezTo>
                          <a:pt x="69" y="226"/>
                          <a:pt x="69" y="226"/>
                          <a:pt x="69" y="227"/>
                        </a:cubicBezTo>
                        <a:cubicBezTo>
                          <a:pt x="69" y="229"/>
                          <a:pt x="70" y="230"/>
                          <a:pt x="70" y="231"/>
                        </a:cubicBezTo>
                        <a:cubicBezTo>
                          <a:pt x="70" y="231"/>
                          <a:pt x="70" y="232"/>
                          <a:pt x="69" y="233"/>
                        </a:cubicBezTo>
                        <a:cubicBezTo>
                          <a:pt x="68" y="234"/>
                          <a:pt x="68" y="235"/>
                          <a:pt x="68" y="236"/>
                        </a:cubicBezTo>
                        <a:cubicBezTo>
                          <a:pt x="68" y="236"/>
                          <a:pt x="69" y="237"/>
                          <a:pt x="69" y="238"/>
                        </a:cubicBezTo>
                        <a:cubicBezTo>
                          <a:pt x="69" y="238"/>
                          <a:pt x="68" y="239"/>
                          <a:pt x="69" y="240"/>
                        </a:cubicBezTo>
                        <a:cubicBezTo>
                          <a:pt x="69" y="241"/>
                          <a:pt x="70" y="241"/>
                          <a:pt x="71" y="241"/>
                        </a:cubicBezTo>
                        <a:cubicBezTo>
                          <a:pt x="71" y="242"/>
                          <a:pt x="69" y="242"/>
                          <a:pt x="70" y="243"/>
                        </a:cubicBezTo>
                        <a:cubicBezTo>
                          <a:pt x="71" y="244"/>
                          <a:pt x="72" y="243"/>
                          <a:pt x="72" y="245"/>
                        </a:cubicBezTo>
                        <a:cubicBezTo>
                          <a:pt x="72" y="245"/>
                          <a:pt x="73" y="246"/>
                          <a:pt x="73" y="246"/>
                        </a:cubicBezTo>
                        <a:cubicBezTo>
                          <a:pt x="73" y="246"/>
                          <a:pt x="74" y="246"/>
                          <a:pt x="74" y="246"/>
                        </a:cubicBezTo>
                        <a:cubicBezTo>
                          <a:pt x="74" y="247"/>
                          <a:pt x="75" y="247"/>
                          <a:pt x="75" y="247"/>
                        </a:cubicBezTo>
                        <a:cubicBezTo>
                          <a:pt x="75" y="247"/>
                          <a:pt x="77" y="248"/>
                          <a:pt x="77" y="248"/>
                        </a:cubicBezTo>
                        <a:close/>
                        <a:moveTo>
                          <a:pt x="55" y="38"/>
                        </a:moveTo>
                        <a:cubicBezTo>
                          <a:pt x="55" y="38"/>
                          <a:pt x="58" y="37"/>
                          <a:pt x="59" y="38"/>
                        </a:cubicBezTo>
                        <a:cubicBezTo>
                          <a:pt x="60" y="39"/>
                          <a:pt x="58" y="39"/>
                          <a:pt x="57" y="40"/>
                        </a:cubicBezTo>
                        <a:cubicBezTo>
                          <a:pt x="55" y="41"/>
                          <a:pt x="55" y="41"/>
                          <a:pt x="54" y="42"/>
                        </a:cubicBezTo>
                        <a:cubicBezTo>
                          <a:pt x="53" y="43"/>
                          <a:pt x="51" y="43"/>
                          <a:pt x="50" y="44"/>
                        </a:cubicBezTo>
                        <a:cubicBezTo>
                          <a:pt x="49" y="45"/>
                          <a:pt x="48" y="46"/>
                          <a:pt x="47" y="45"/>
                        </a:cubicBezTo>
                        <a:cubicBezTo>
                          <a:pt x="47" y="44"/>
                          <a:pt x="48" y="45"/>
                          <a:pt x="48" y="44"/>
                        </a:cubicBezTo>
                        <a:cubicBezTo>
                          <a:pt x="48" y="44"/>
                          <a:pt x="51" y="42"/>
                          <a:pt x="51" y="42"/>
                        </a:cubicBezTo>
                        <a:cubicBezTo>
                          <a:pt x="51" y="42"/>
                          <a:pt x="54" y="37"/>
                          <a:pt x="55" y="38"/>
                        </a:cubicBezTo>
                        <a:close/>
                        <a:moveTo>
                          <a:pt x="50" y="34"/>
                        </a:moveTo>
                        <a:cubicBezTo>
                          <a:pt x="51" y="34"/>
                          <a:pt x="53" y="37"/>
                          <a:pt x="52" y="37"/>
                        </a:cubicBezTo>
                        <a:cubicBezTo>
                          <a:pt x="51" y="38"/>
                          <a:pt x="50" y="37"/>
                          <a:pt x="50" y="35"/>
                        </a:cubicBezTo>
                        <a:cubicBezTo>
                          <a:pt x="50" y="34"/>
                          <a:pt x="49" y="38"/>
                          <a:pt x="49" y="39"/>
                        </a:cubicBezTo>
                        <a:cubicBezTo>
                          <a:pt x="50" y="40"/>
                          <a:pt x="48" y="42"/>
                          <a:pt x="48" y="42"/>
                        </a:cubicBezTo>
                        <a:cubicBezTo>
                          <a:pt x="47" y="42"/>
                          <a:pt x="47" y="40"/>
                          <a:pt x="47" y="38"/>
                        </a:cubicBezTo>
                        <a:cubicBezTo>
                          <a:pt x="47" y="37"/>
                          <a:pt x="46" y="35"/>
                          <a:pt x="45" y="35"/>
                        </a:cubicBezTo>
                        <a:cubicBezTo>
                          <a:pt x="43" y="36"/>
                          <a:pt x="42" y="38"/>
                          <a:pt x="41" y="38"/>
                        </a:cubicBezTo>
                        <a:cubicBezTo>
                          <a:pt x="41" y="39"/>
                          <a:pt x="41" y="42"/>
                          <a:pt x="41" y="43"/>
                        </a:cubicBezTo>
                        <a:cubicBezTo>
                          <a:pt x="41" y="43"/>
                          <a:pt x="41" y="46"/>
                          <a:pt x="39" y="46"/>
                        </a:cubicBezTo>
                        <a:cubicBezTo>
                          <a:pt x="38" y="46"/>
                          <a:pt x="38" y="43"/>
                          <a:pt x="39" y="42"/>
                        </a:cubicBezTo>
                        <a:cubicBezTo>
                          <a:pt x="39" y="40"/>
                          <a:pt x="38" y="38"/>
                          <a:pt x="39" y="36"/>
                        </a:cubicBezTo>
                        <a:cubicBezTo>
                          <a:pt x="40" y="35"/>
                          <a:pt x="42" y="34"/>
                          <a:pt x="43" y="34"/>
                        </a:cubicBezTo>
                        <a:cubicBezTo>
                          <a:pt x="44" y="33"/>
                          <a:pt x="46" y="34"/>
                          <a:pt x="47" y="34"/>
                        </a:cubicBezTo>
                        <a:cubicBezTo>
                          <a:pt x="47" y="34"/>
                          <a:pt x="49" y="34"/>
                          <a:pt x="50" y="34"/>
                        </a:cubicBezTo>
                        <a:close/>
                        <a:moveTo>
                          <a:pt x="36" y="30"/>
                        </a:moveTo>
                        <a:cubicBezTo>
                          <a:pt x="38" y="29"/>
                          <a:pt x="40" y="26"/>
                          <a:pt x="41" y="27"/>
                        </a:cubicBezTo>
                        <a:cubicBezTo>
                          <a:pt x="44" y="29"/>
                          <a:pt x="44" y="29"/>
                          <a:pt x="44" y="29"/>
                        </a:cubicBezTo>
                        <a:cubicBezTo>
                          <a:pt x="45" y="30"/>
                          <a:pt x="44" y="32"/>
                          <a:pt x="43" y="32"/>
                        </a:cubicBezTo>
                        <a:cubicBezTo>
                          <a:pt x="43" y="32"/>
                          <a:pt x="41" y="32"/>
                          <a:pt x="40" y="32"/>
                        </a:cubicBezTo>
                        <a:cubicBezTo>
                          <a:pt x="39" y="32"/>
                          <a:pt x="39" y="31"/>
                          <a:pt x="38" y="31"/>
                        </a:cubicBezTo>
                        <a:cubicBezTo>
                          <a:pt x="38" y="31"/>
                          <a:pt x="36" y="32"/>
                          <a:pt x="36" y="33"/>
                        </a:cubicBezTo>
                        <a:cubicBezTo>
                          <a:pt x="35" y="33"/>
                          <a:pt x="33" y="33"/>
                          <a:pt x="33" y="32"/>
                        </a:cubicBezTo>
                        <a:cubicBezTo>
                          <a:pt x="33" y="31"/>
                          <a:pt x="34" y="31"/>
                          <a:pt x="36" y="30"/>
                        </a:cubicBezTo>
                        <a:close/>
                      </a:path>
                    </a:pathLst>
                  </a:custGeom>
                  <a:grpFill/>
                  <a:ln>
                    <a:noFill/>
                  </a:ln>
                  <a:extLst>
                    <a:ext uri="{91240B29-F687-4F45-9708-019B960494DF}">
                      <a14:hiddenLine w="9525">
                        <a:solidFill>
                          <a:srgbClr val="000000"/>
                        </a:solidFill>
                        <a:round/>
                      </a14:hiddenLine>
                    </a:ext>
                  </a:extLst>
                </p:spPr>
                <p:txBody>
                  <a:bodyPr anchor="ctr"/>
                  <a:lstStyle/>
                  <a:p>
                    <a:pPr algn="ctr"/>
                    <a:endParaRPr/>
                  </a:p>
                </p:txBody>
              </p:sp>
              <p:sp>
                <p:nvSpPr>
                  <p:cNvPr id="120" name="Freeform: Shape 12"/>
                  <p:cNvSpPr/>
                  <p:nvPr/>
                </p:nvSpPr>
                <p:spPr bwMode="auto">
                  <a:xfrm>
                    <a:off x="5247990" y="4030001"/>
                    <a:ext cx="101420" cy="38169"/>
                  </a:xfrm>
                  <a:custGeom>
                    <a:gdLst>
                      <a:gd fmla="*/ 2 w 13" name="T0"/>
                      <a:gd fmla="*/ 4 h 5" name="T1"/>
                      <a:gd fmla="*/ 2 w 13" name="T2"/>
                      <a:gd fmla="*/ 5 h 5" name="T3"/>
                      <a:gd fmla="*/ 5 w 13" name="T4"/>
                      <a:gd fmla="*/ 4 h 5" name="T5"/>
                      <a:gd fmla="*/ 8 w 13" name="T6"/>
                      <a:gd fmla="*/ 3 h 5" name="T7"/>
                      <a:gd fmla="*/ 10 w 13" name="T8"/>
                      <a:gd fmla="*/ 5 h 5" name="T9"/>
                      <a:gd fmla="*/ 11 w 13" name="T10"/>
                      <a:gd fmla="*/ 3 h 5" name="T11"/>
                      <a:gd fmla="*/ 7 w 13" name="T12"/>
                      <a:gd fmla="*/ 1 h 5" name="T13"/>
                      <a:gd fmla="*/ 5 w 13" name="T14"/>
                      <a:gd fmla="*/ 0 h 5" name="T15"/>
                      <a:gd fmla="*/ 4 w 13" name="T16"/>
                      <a:gd fmla="*/ 1 h 5" name="T17"/>
                      <a:gd fmla="*/ 2 w 13" name="T18"/>
                      <a:gd fmla="*/ 3 h 5" name="T19"/>
                      <a:gd fmla="*/ 2 w 13" name="T20"/>
                      <a:gd fmla="*/ 4 h 5"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5" w="13">
                        <a:moveTo>
                          <a:pt x="2" y="4"/>
                        </a:moveTo>
                        <a:cubicBezTo>
                          <a:pt x="0" y="5"/>
                          <a:pt x="1" y="5"/>
                          <a:pt x="2" y="5"/>
                        </a:cubicBezTo>
                        <a:cubicBezTo>
                          <a:pt x="3" y="5"/>
                          <a:pt x="5" y="4"/>
                          <a:pt x="5" y="4"/>
                        </a:cubicBezTo>
                        <a:cubicBezTo>
                          <a:pt x="5" y="4"/>
                          <a:pt x="8" y="2"/>
                          <a:pt x="8" y="3"/>
                        </a:cubicBezTo>
                        <a:cubicBezTo>
                          <a:pt x="9" y="4"/>
                          <a:pt x="8" y="5"/>
                          <a:pt x="10" y="5"/>
                        </a:cubicBezTo>
                        <a:cubicBezTo>
                          <a:pt x="11" y="5"/>
                          <a:pt x="13" y="4"/>
                          <a:pt x="11" y="3"/>
                        </a:cubicBezTo>
                        <a:cubicBezTo>
                          <a:pt x="9" y="2"/>
                          <a:pt x="8" y="2"/>
                          <a:pt x="7" y="1"/>
                        </a:cubicBezTo>
                        <a:cubicBezTo>
                          <a:pt x="6" y="0"/>
                          <a:pt x="6" y="0"/>
                          <a:pt x="5" y="0"/>
                        </a:cubicBezTo>
                        <a:cubicBezTo>
                          <a:pt x="5" y="1"/>
                          <a:pt x="5" y="1"/>
                          <a:pt x="4" y="1"/>
                        </a:cubicBezTo>
                        <a:cubicBezTo>
                          <a:pt x="4" y="1"/>
                          <a:pt x="3" y="2"/>
                          <a:pt x="2" y="3"/>
                        </a:cubicBezTo>
                        <a:cubicBezTo>
                          <a:pt x="2" y="3"/>
                          <a:pt x="2" y="3"/>
                          <a:pt x="2" y="4"/>
                        </a:cubicBezTo>
                        <a:close/>
                      </a:path>
                    </a:pathLst>
                  </a:custGeom>
                  <a:grpFill/>
                  <a:ln>
                    <a:noFill/>
                  </a:ln>
                  <a:extLst>
                    <a:ext uri="{91240B29-F687-4F45-9708-019B960494DF}">
                      <a14:hiddenLine w="9525">
                        <a:solidFill>
                          <a:srgbClr val="000000"/>
                        </a:solidFill>
                        <a:round/>
                      </a14:hiddenLine>
                    </a:ext>
                  </a:extLst>
                </p:spPr>
                <p:txBody>
                  <a:bodyPr anchor="ctr"/>
                  <a:lstStyle/>
                  <a:p>
                    <a:pPr algn="ctr"/>
                    <a:endParaRPr/>
                  </a:p>
                </p:txBody>
              </p:sp>
              <p:sp>
                <p:nvSpPr>
                  <p:cNvPr id="121" name="Freeform: Shape 13"/>
                  <p:cNvSpPr/>
                  <p:nvPr/>
                </p:nvSpPr>
                <p:spPr bwMode="auto">
                  <a:xfrm>
                    <a:off x="5287250" y="4068170"/>
                    <a:ext cx="22901" cy="16358"/>
                  </a:xfrm>
                  <a:custGeom>
                    <a:gdLst>
                      <a:gd fmla="*/ 0 w 3" name="T0"/>
                      <a:gd fmla="*/ 1 h 2" name="T1"/>
                      <a:gd fmla="*/ 3 w 3" name="T2"/>
                      <a:gd fmla="*/ 2 h 2" name="T3"/>
                      <a:gd fmla="*/ 0 w 3" name="T4"/>
                      <a:gd fmla="*/ 1 h 2" name="T5"/>
                    </a:gdLst>
                    <a:cxnLst>
                      <a:cxn ang="0">
                        <a:pos x="T0" y="T1"/>
                      </a:cxn>
                      <a:cxn ang="0">
                        <a:pos x="T2" y="T3"/>
                      </a:cxn>
                      <a:cxn ang="0">
                        <a:pos x="T4" y="T5"/>
                      </a:cxn>
                    </a:cxnLst>
                    <a:rect b="b" l="0" r="r" t="0"/>
                    <a:pathLst>
                      <a:path h="2" w="3">
                        <a:moveTo>
                          <a:pt x="0" y="1"/>
                        </a:moveTo>
                        <a:cubicBezTo>
                          <a:pt x="0" y="2"/>
                          <a:pt x="2" y="2"/>
                          <a:pt x="3" y="2"/>
                        </a:cubicBezTo>
                        <a:cubicBezTo>
                          <a:pt x="3" y="1"/>
                          <a:pt x="2" y="0"/>
                          <a:pt x="0" y="1"/>
                        </a:cubicBezTo>
                        <a:close/>
                      </a:path>
                    </a:pathLst>
                  </a:custGeom>
                  <a:grpFill/>
                  <a:ln>
                    <a:noFill/>
                  </a:ln>
                  <a:extLst>
                    <a:ext uri="{91240B29-F687-4F45-9708-019B960494DF}">
                      <a14:hiddenLine w="9525">
                        <a:solidFill>
                          <a:srgbClr val="000000"/>
                        </a:solidFill>
                        <a:round/>
                      </a14:hiddenLine>
                    </a:ext>
                  </a:extLst>
                </p:spPr>
                <p:txBody>
                  <a:bodyPr anchor="ctr"/>
                  <a:lstStyle/>
                  <a:p>
                    <a:pPr algn="ctr"/>
                    <a:endParaRPr/>
                  </a:p>
                </p:txBody>
              </p:sp>
              <p:sp>
                <p:nvSpPr>
                  <p:cNvPr id="122" name="Freeform: Shape 14"/>
                  <p:cNvSpPr/>
                  <p:nvPr/>
                </p:nvSpPr>
                <p:spPr bwMode="auto">
                  <a:xfrm>
                    <a:off x="5317785" y="4075804"/>
                    <a:ext cx="31626" cy="23992"/>
                  </a:xfrm>
                  <a:custGeom>
                    <a:gdLst>
                      <a:gd fmla="*/ 2 w 4" name="T0"/>
                      <a:gd fmla="*/ 1 h 3" name="T1"/>
                      <a:gd fmla="*/ 3 w 4" name="T2"/>
                      <a:gd fmla="*/ 2 h 3" name="T3"/>
                      <a:gd fmla="*/ 2 w 4" name="T4"/>
                      <a:gd fmla="*/ 1 h 3" name="T5"/>
                    </a:gdLst>
                    <a:cxnLst>
                      <a:cxn ang="0">
                        <a:pos x="T0" y="T1"/>
                      </a:cxn>
                      <a:cxn ang="0">
                        <a:pos x="T2" y="T3"/>
                      </a:cxn>
                      <a:cxn ang="0">
                        <a:pos x="T4" y="T5"/>
                      </a:cxn>
                    </a:cxnLst>
                    <a:rect b="b" l="0" r="r" t="0"/>
                    <a:pathLst>
                      <a:path h="3" w="4">
                        <a:moveTo>
                          <a:pt x="2" y="1"/>
                        </a:moveTo>
                        <a:cubicBezTo>
                          <a:pt x="0" y="1"/>
                          <a:pt x="2" y="3"/>
                          <a:pt x="3" y="2"/>
                        </a:cubicBezTo>
                        <a:cubicBezTo>
                          <a:pt x="4" y="1"/>
                          <a:pt x="4" y="0"/>
                          <a:pt x="2" y="1"/>
                        </a:cubicBezTo>
                        <a:close/>
                      </a:path>
                    </a:pathLst>
                  </a:custGeom>
                  <a:grpFill/>
                  <a:ln>
                    <a:noFill/>
                  </a:ln>
                  <a:extLst>
                    <a:ext uri="{91240B29-F687-4F45-9708-019B960494DF}">
                      <a14:hiddenLine w="9525">
                        <a:solidFill>
                          <a:srgbClr val="000000"/>
                        </a:solidFill>
                        <a:round/>
                      </a14:hiddenLine>
                    </a:ext>
                  </a:extLst>
                </p:spPr>
                <p:txBody>
                  <a:bodyPr anchor="ctr"/>
                  <a:lstStyle/>
                  <a:p>
                    <a:pPr algn="ctr"/>
                    <a:endParaRPr/>
                  </a:p>
                </p:txBody>
              </p:sp>
              <p:sp>
                <p:nvSpPr>
                  <p:cNvPr id="123" name="Freeform: Shape 15"/>
                  <p:cNvSpPr/>
                  <p:nvPr/>
                </p:nvSpPr>
                <p:spPr bwMode="auto">
                  <a:xfrm>
                    <a:off x="6147687" y="3990742"/>
                    <a:ext cx="147223" cy="54527"/>
                  </a:xfrm>
                  <a:custGeom>
                    <a:gdLst>
                      <a:gd fmla="*/ 7 w 19" name="T0"/>
                      <a:gd fmla="*/ 5 h 7" name="T1"/>
                      <a:gd fmla="*/ 10 w 19" name="T2"/>
                      <a:gd fmla="*/ 7 h 7" name="T3"/>
                      <a:gd fmla="*/ 14 w 19" name="T4"/>
                      <a:gd fmla="*/ 5 h 7" name="T5"/>
                      <a:gd fmla="*/ 17 w 19" name="T6"/>
                      <a:gd fmla="*/ 4 h 7" name="T7"/>
                      <a:gd fmla="*/ 18 w 19" name="T8"/>
                      <a:gd fmla="*/ 2 h 7" name="T9"/>
                      <a:gd fmla="*/ 14 w 19" name="T10"/>
                      <a:gd fmla="*/ 0 h 7" name="T11"/>
                      <a:gd fmla="*/ 10 w 19" name="T12"/>
                      <a:gd fmla="*/ 1 h 7" name="T13"/>
                      <a:gd fmla="*/ 6 w 19" name="T14"/>
                      <a:gd fmla="*/ 1 h 7" name="T15"/>
                      <a:gd fmla="*/ 1 w 19" name="T16"/>
                      <a:gd fmla="*/ 0 h 7" name="T17"/>
                      <a:gd fmla="*/ 1 w 19" name="T18"/>
                      <a:gd fmla="*/ 2 h 7" name="T19"/>
                      <a:gd fmla="*/ 3 w 19" name="T20"/>
                      <a:gd fmla="*/ 5 h 7" name="T21"/>
                      <a:gd fmla="*/ 7 w 19" name="T22"/>
                      <a:gd fmla="*/ 5 h 7"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7" w="19">
                        <a:moveTo>
                          <a:pt x="7" y="5"/>
                        </a:moveTo>
                        <a:cubicBezTo>
                          <a:pt x="7" y="6"/>
                          <a:pt x="8" y="7"/>
                          <a:pt x="10" y="7"/>
                        </a:cubicBezTo>
                        <a:cubicBezTo>
                          <a:pt x="12" y="6"/>
                          <a:pt x="13" y="6"/>
                          <a:pt x="14" y="5"/>
                        </a:cubicBezTo>
                        <a:cubicBezTo>
                          <a:pt x="14" y="4"/>
                          <a:pt x="17" y="4"/>
                          <a:pt x="17" y="4"/>
                        </a:cubicBezTo>
                        <a:cubicBezTo>
                          <a:pt x="17" y="4"/>
                          <a:pt x="19" y="3"/>
                          <a:pt x="18" y="2"/>
                        </a:cubicBezTo>
                        <a:cubicBezTo>
                          <a:pt x="17" y="1"/>
                          <a:pt x="15" y="1"/>
                          <a:pt x="14" y="0"/>
                        </a:cubicBezTo>
                        <a:cubicBezTo>
                          <a:pt x="13" y="0"/>
                          <a:pt x="13" y="1"/>
                          <a:pt x="10" y="1"/>
                        </a:cubicBezTo>
                        <a:cubicBezTo>
                          <a:pt x="8" y="1"/>
                          <a:pt x="7" y="2"/>
                          <a:pt x="6" y="1"/>
                        </a:cubicBezTo>
                        <a:cubicBezTo>
                          <a:pt x="5" y="0"/>
                          <a:pt x="1" y="0"/>
                          <a:pt x="1" y="0"/>
                        </a:cubicBezTo>
                        <a:cubicBezTo>
                          <a:pt x="1" y="1"/>
                          <a:pt x="0" y="1"/>
                          <a:pt x="1" y="2"/>
                        </a:cubicBezTo>
                        <a:cubicBezTo>
                          <a:pt x="2" y="4"/>
                          <a:pt x="2" y="5"/>
                          <a:pt x="3" y="5"/>
                        </a:cubicBezTo>
                        <a:cubicBezTo>
                          <a:pt x="4" y="5"/>
                          <a:pt x="6" y="5"/>
                          <a:pt x="7" y="5"/>
                        </a:cubicBezTo>
                        <a:close/>
                      </a:path>
                    </a:pathLst>
                  </a:custGeom>
                  <a:grpFill/>
                  <a:ln>
                    <a:noFill/>
                  </a:ln>
                  <a:extLst>
                    <a:ext uri="{91240B29-F687-4F45-9708-019B960494DF}">
                      <a14:hiddenLine w="9525">
                        <a:solidFill>
                          <a:srgbClr val="000000"/>
                        </a:solidFill>
                        <a:round/>
                      </a14:hiddenLine>
                    </a:ext>
                  </a:extLst>
                </p:spPr>
                <p:txBody>
                  <a:bodyPr anchor="ctr"/>
                  <a:lstStyle/>
                  <a:p>
                    <a:pPr algn="ctr"/>
                    <a:endParaRPr/>
                  </a:p>
                </p:txBody>
              </p:sp>
              <p:sp>
                <p:nvSpPr>
                  <p:cNvPr id="124" name="Freeform: Shape 16"/>
                  <p:cNvSpPr/>
                  <p:nvPr/>
                </p:nvSpPr>
                <p:spPr bwMode="auto">
                  <a:xfrm>
                    <a:off x="5511901" y="3720288"/>
                    <a:ext cx="728482" cy="371875"/>
                  </a:xfrm>
                  <a:custGeom>
                    <a:gdLst>
                      <a:gd fmla="*/ 3 w 94" name="T0"/>
                      <a:gd fmla="*/ 20 h 48" name="T1"/>
                      <a:gd fmla="*/ 5 w 94" name="T2"/>
                      <a:gd fmla="*/ 20 h 48" name="T3"/>
                      <a:gd fmla="*/ 16 w 94" name="T4"/>
                      <a:gd fmla="*/ 20 h 48" name="T5"/>
                      <a:gd fmla="*/ 22 w 94" name="T6"/>
                      <a:gd fmla="*/ 28 h 48" name="T7"/>
                      <a:gd fmla="*/ 27 w 94" name="T8"/>
                      <a:gd fmla="*/ 27 h 48" name="T9"/>
                      <a:gd fmla="*/ 28 w 94" name="T10"/>
                      <a:gd fmla="*/ 31 h 48" name="T11"/>
                      <a:gd fmla="*/ 27 w 94" name="T12"/>
                      <a:gd fmla="*/ 34 h 48" name="T13"/>
                      <a:gd fmla="*/ 25 w 94" name="T14"/>
                      <a:gd fmla="*/ 34 h 48" name="T15"/>
                      <a:gd fmla="*/ 25 w 94" name="T16"/>
                      <a:gd fmla="*/ 38 h 48" name="T17"/>
                      <a:gd fmla="*/ 27 w 94" name="T18"/>
                      <a:gd fmla="*/ 40 h 48" name="T19"/>
                      <a:gd fmla="*/ 34 w 94" name="T20"/>
                      <a:gd fmla="*/ 46 h 48" name="T21"/>
                      <a:gd fmla="*/ 39 w 94" name="T22"/>
                      <a:gd fmla="*/ 48 h 48" name="T23"/>
                      <a:gd fmla="*/ 43 w 94" name="T24"/>
                      <a:gd fmla="*/ 43 h 48" name="T25"/>
                      <a:gd fmla="*/ 46 w 94" name="T26"/>
                      <a:gd fmla="*/ 40 h 48" name="T27"/>
                      <a:gd fmla="*/ 52 w 94" name="T28"/>
                      <a:gd fmla="*/ 36 h 48" name="T29"/>
                      <a:gd fmla="*/ 61 w 94" name="T30"/>
                      <a:gd fmla="*/ 32 h 48" name="T31"/>
                      <a:gd fmla="*/ 73 w 94" name="T32"/>
                      <a:gd fmla="*/ 30 h 48" name="T33"/>
                      <a:gd fmla="*/ 72 w 94" name="T34"/>
                      <a:gd fmla="*/ 28 h 48" name="T35"/>
                      <a:gd fmla="*/ 75 w 94" name="T36"/>
                      <a:gd fmla="*/ 27 h 48" name="T37"/>
                      <a:gd fmla="*/ 79 w 94" name="T38"/>
                      <a:gd fmla="*/ 27 h 48" name="T39"/>
                      <a:gd fmla="*/ 78 w 94" name="T40"/>
                      <a:gd fmla="*/ 22 h 48" name="T41"/>
                      <a:gd fmla="*/ 85 w 94" name="T42"/>
                      <a:gd fmla="*/ 18 h 48" name="T43"/>
                      <a:gd fmla="*/ 83 w 94" name="T44"/>
                      <a:gd fmla="*/ 16 h 48" name="T45"/>
                      <a:gd fmla="*/ 91 w 94" name="T46"/>
                      <a:gd fmla="*/ 9 h 48" name="T47"/>
                      <a:gd fmla="*/ 87 w 94" name="T48"/>
                      <a:gd fmla="*/ 7 h 48" name="T49"/>
                      <a:gd fmla="*/ 78 w 94" name="T50"/>
                      <a:gd fmla="*/ 5 h 48" name="T51"/>
                      <a:gd fmla="*/ 73 w 94" name="T52"/>
                      <a:gd fmla="*/ 2 h 48" name="T53"/>
                      <a:gd fmla="*/ 65 w 94" name="T54"/>
                      <a:gd fmla="*/ 3 h 48" name="T55"/>
                      <a:gd fmla="*/ 53 w 94" name="T56"/>
                      <a:gd fmla="*/ 3 h 48" name="T57"/>
                      <a:gd fmla="*/ 66 w 94" name="T58"/>
                      <a:gd fmla="*/ 2 h 48" name="T59"/>
                      <a:gd fmla="*/ 58 w 94" name="T60"/>
                      <a:gd fmla="*/ 0 h 48" name="T61"/>
                      <a:gd fmla="*/ 36 w 94" name="T62"/>
                      <a:gd fmla="*/ 5 h 48" name="T63"/>
                      <a:gd fmla="*/ 32 w 94" name="T64"/>
                      <a:gd fmla="*/ 6 h 48" name="T65"/>
                      <a:gd fmla="*/ 27 w 94" name="T66"/>
                      <a:gd fmla="*/ 7 h 48" name="T67"/>
                      <a:gd fmla="*/ 1 w 94" name="T68"/>
                      <a:gd fmla="*/ 21 h 48"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48" w="94">
                        <a:moveTo>
                          <a:pt x="1" y="21"/>
                        </a:moveTo>
                        <a:cubicBezTo>
                          <a:pt x="1" y="21"/>
                          <a:pt x="3" y="21"/>
                          <a:pt x="3" y="20"/>
                        </a:cubicBezTo>
                        <a:cubicBezTo>
                          <a:pt x="4" y="20"/>
                          <a:pt x="5" y="18"/>
                          <a:pt x="5" y="18"/>
                        </a:cubicBezTo>
                        <a:cubicBezTo>
                          <a:pt x="5" y="18"/>
                          <a:pt x="4" y="19"/>
                          <a:pt x="5" y="20"/>
                        </a:cubicBezTo>
                        <a:cubicBezTo>
                          <a:pt x="6" y="20"/>
                          <a:pt x="9" y="19"/>
                          <a:pt x="10" y="19"/>
                        </a:cubicBezTo>
                        <a:cubicBezTo>
                          <a:pt x="11" y="19"/>
                          <a:pt x="15" y="20"/>
                          <a:pt x="16" y="20"/>
                        </a:cubicBezTo>
                        <a:cubicBezTo>
                          <a:pt x="17" y="21"/>
                          <a:pt x="20" y="21"/>
                          <a:pt x="21" y="22"/>
                        </a:cubicBezTo>
                        <a:cubicBezTo>
                          <a:pt x="22" y="23"/>
                          <a:pt x="21" y="28"/>
                          <a:pt x="22" y="28"/>
                        </a:cubicBezTo>
                        <a:cubicBezTo>
                          <a:pt x="22" y="29"/>
                          <a:pt x="24" y="27"/>
                          <a:pt x="24" y="26"/>
                        </a:cubicBezTo>
                        <a:cubicBezTo>
                          <a:pt x="25" y="26"/>
                          <a:pt x="27" y="26"/>
                          <a:pt x="27" y="27"/>
                        </a:cubicBezTo>
                        <a:cubicBezTo>
                          <a:pt x="28" y="27"/>
                          <a:pt x="29" y="29"/>
                          <a:pt x="29" y="30"/>
                        </a:cubicBezTo>
                        <a:cubicBezTo>
                          <a:pt x="29" y="30"/>
                          <a:pt x="29" y="31"/>
                          <a:pt x="28" y="31"/>
                        </a:cubicBezTo>
                        <a:cubicBezTo>
                          <a:pt x="28" y="31"/>
                          <a:pt x="26" y="34"/>
                          <a:pt x="27" y="33"/>
                        </a:cubicBezTo>
                        <a:cubicBezTo>
                          <a:pt x="27" y="33"/>
                          <a:pt x="27" y="34"/>
                          <a:pt x="27" y="34"/>
                        </a:cubicBezTo>
                        <a:cubicBezTo>
                          <a:pt x="26" y="35"/>
                          <a:pt x="25" y="35"/>
                          <a:pt x="25" y="35"/>
                        </a:cubicBezTo>
                        <a:cubicBezTo>
                          <a:pt x="25" y="35"/>
                          <a:pt x="25" y="34"/>
                          <a:pt x="25" y="34"/>
                        </a:cubicBezTo>
                        <a:cubicBezTo>
                          <a:pt x="24" y="34"/>
                          <a:pt x="24" y="34"/>
                          <a:pt x="24" y="35"/>
                        </a:cubicBezTo>
                        <a:cubicBezTo>
                          <a:pt x="24" y="36"/>
                          <a:pt x="25" y="38"/>
                          <a:pt x="25" y="38"/>
                        </a:cubicBezTo>
                        <a:cubicBezTo>
                          <a:pt x="26" y="39"/>
                          <a:pt x="28" y="39"/>
                          <a:pt x="28" y="39"/>
                        </a:cubicBezTo>
                        <a:cubicBezTo>
                          <a:pt x="29" y="39"/>
                          <a:pt x="27" y="40"/>
                          <a:pt x="27" y="40"/>
                        </a:cubicBezTo>
                        <a:cubicBezTo>
                          <a:pt x="28" y="41"/>
                          <a:pt x="28" y="43"/>
                          <a:pt x="29" y="43"/>
                        </a:cubicBezTo>
                        <a:cubicBezTo>
                          <a:pt x="30" y="44"/>
                          <a:pt x="33" y="46"/>
                          <a:pt x="34" y="46"/>
                        </a:cubicBezTo>
                        <a:cubicBezTo>
                          <a:pt x="34" y="47"/>
                          <a:pt x="37" y="46"/>
                          <a:pt x="37" y="46"/>
                        </a:cubicBezTo>
                        <a:cubicBezTo>
                          <a:pt x="38" y="45"/>
                          <a:pt x="37" y="48"/>
                          <a:pt x="39" y="48"/>
                        </a:cubicBezTo>
                        <a:cubicBezTo>
                          <a:pt x="40" y="48"/>
                          <a:pt x="41" y="48"/>
                          <a:pt x="42" y="47"/>
                        </a:cubicBezTo>
                        <a:cubicBezTo>
                          <a:pt x="43" y="46"/>
                          <a:pt x="43" y="44"/>
                          <a:pt x="43" y="43"/>
                        </a:cubicBezTo>
                        <a:cubicBezTo>
                          <a:pt x="43" y="42"/>
                          <a:pt x="43" y="42"/>
                          <a:pt x="44" y="42"/>
                        </a:cubicBezTo>
                        <a:cubicBezTo>
                          <a:pt x="46" y="42"/>
                          <a:pt x="47" y="42"/>
                          <a:pt x="46" y="40"/>
                        </a:cubicBezTo>
                        <a:cubicBezTo>
                          <a:pt x="46" y="39"/>
                          <a:pt x="45" y="38"/>
                          <a:pt x="47" y="38"/>
                        </a:cubicBezTo>
                        <a:cubicBezTo>
                          <a:pt x="50" y="37"/>
                          <a:pt x="51" y="36"/>
                          <a:pt x="52" y="36"/>
                        </a:cubicBezTo>
                        <a:cubicBezTo>
                          <a:pt x="53" y="36"/>
                          <a:pt x="57" y="36"/>
                          <a:pt x="57" y="36"/>
                        </a:cubicBezTo>
                        <a:cubicBezTo>
                          <a:pt x="58" y="35"/>
                          <a:pt x="59" y="32"/>
                          <a:pt x="61" y="32"/>
                        </a:cubicBezTo>
                        <a:cubicBezTo>
                          <a:pt x="62" y="32"/>
                          <a:pt x="65" y="33"/>
                          <a:pt x="67" y="32"/>
                        </a:cubicBezTo>
                        <a:cubicBezTo>
                          <a:pt x="70" y="32"/>
                          <a:pt x="72" y="30"/>
                          <a:pt x="73" y="30"/>
                        </a:cubicBezTo>
                        <a:cubicBezTo>
                          <a:pt x="74" y="30"/>
                          <a:pt x="76" y="30"/>
                          <a:pt x="76" y="30"/>
                        </a:cubicBezTo>
                        <a:cubicBezTo>
                          <a:pt x="75" y="29"/>
                          <a:pt x="74" y="28"/>
                          <a:pt x="72" y="28"/>
                        </a:cubicBezTo>
                        <a:cubicBezTo>
                          <a:pt x="71" y="28"/>
                          <a:pt x="71" y="25"/>
                          <a:pt x="71" y="25"/>
                        </a:cubicBezTo>
                        <a:cubicBezTo>
                          <a:pt x="72" y="25"/>
                          <a:pt x="75" y="26"/>
                          <a:pt x="75" y="27"/>
                        </a:cubicBezTo>
                        <a:cubicBezTo>
                          <a:pt x="75" y="28"/>
                          <a:pt x="76" y="29"/>
                          <a:pt x="78" y="29"/>
                        </a:cubicBezTo>
                        <a:cubicBezTo>
                          <a:pt x="80" y="29"/>
                          <a:pt x="79" y="27"/>
                          <a:pt x="79" y="27"/>
                        </a:cubicBezTo>
                        <a:cubicBezTo>
                          <a:pt x="78" y="26"/>
                          <a:pt x="78" y="25"/>
                          <a:pt x="78" y="25"/>
                        </a:cubicBezTo>
                        <a:cubicBezTo>
                          <a:pt x="77" y="24"/>
                          <a:pt x="76" y="22"/>
                          <a:pt x="78" y="22"/>
                        </a:cubicBezTo>
                        <a:cubicBezTo>
                          <a:pt x="80" y="22"/>
                          <a:pt x="84" y="24"/>
                          <a:pt x="84" y="22"/>
                        </a:cubicBezTo>
                        <a:cubicBezTo>
                          <a:pt x="84" y="21"/>
                          <a:pt x="84" y="19"/>
                          <a:pt x="85" y="18"/>
                        </a:cubicBezTo>
                        <a:cubicBezTo>
                          <a:pt x="85" y="18"/>
                          <a:pt x="86" y="17"/>
                          <a:pt x="86" y="17"/>
                        </a:cubicBezTo>
                        <a:cubicBezTo>
                          <a:pt x="85" y="17"/>
                          <a:pt x="84" y="17"/>
                          <a:pt x="83" y="16"/>
                        </a:cubicBezTo>
                        <a:cubicBezTo>
                          <a:pt x="83" y="15"/>
                          <a:pt x="84" y="14"/>
                          <a:pt x="85" y="13"/>
                        </a:cubicBezTo>
                        <a:cubicBezTo>
                          <a:pt x="85" y="13"/>
                          <a:pt x="89" y="10"/>
                          <a:pt x="91" y="9"/>
                        </a:cubicBezTo>
                        <a:cubicBezTo>
                          <a:pt x="93" y="9"/>
                          <a:pt x="94" y="7"/>
                          <a:pt x="93" y="7"/>
                        </a:cubicBezTo>
                        <a:cubicBezTo>
                          <a:pt x="91" y="6"/>
                          <a:pt x="88" y="6"/>
                          <a:pt x="87" y="7"/>
                        </a:cubicBezTo>
                        <a:cubicBezTo>
                          <a:pt x="85" y="8"/>
                          <a:pt x="84" y="9"/>
                          <a:pt x="82" y="9"/>
                        </a:cubicBezTo>
                        <a:cubicBezTo>
                          <a:pt x="79" y="8"/>
                          <a:pt x="79" y="6"/>
                          <a:pt x="78" y="5"/>
                        </a:cubicBezTo>
                        <a:cubicBezTo>
                          <a:pt x="76" y="4"/>
                          <a:pt x="77" y="1"/>
                          <a:pt x="75" y="2"/>
                        </a:cubicBezTo>
                        <a:cubicBezTo>
                          <a:pt x="73" y="2"/>
                          <a:pt x="73" y="2"/>
                          <a:pt x="73" y="2"/>
                        </a:cubicBezTo>
                        <a:cubicBezTo>
                          <a:pt x="73" y="2"/>
                          <a:pt x="71" y="2"/>
                          <a:pt x="69" y="2"/>
                        </a:cubicBezTo>
                        <a:cubicBezTo>
                          <a:pt x="68" y="2"/>
                          <a:pt x="66" y="3"/>
                          <a:pt x="65" y="3"/>
                        </a:cubicBezTo>
                        <a:cubicBezTo>
                          <a:pt x="63" y="2"/>
                          <a:pt x="62" y="3"/>
                          <a:pt x="61" y="3"/>
                        </a:cubicBezTo>
                        <a:cubicBezTo>
                          <a:pt x="57" y="4"/>
                          <a:pt x="53" y="3"/>
                          <a:pt x="53" y="3"/>
                        </a:cubicBezTo>
                        <a:cubicBezTo>
                          <a:pt x="52" y="3"/>
                          <a:pt x="56" y="3"/>
                          <a:pt x="58" y="3"/>
                        </a:cubicBezTo>
                        <a:cubicBezTo>
                          <a:pt x="61" y="3"/>
                          <a:pt x="64" y="2"/>
                          <a:pt x="66" y="2"/>
                        </a:cubicBezTo>
                        <a:cubicBezTo>
                          <a:pt x="68" y="2"/>
                          <a:pt x="66" y="1"/>
                          <a:pt x="66" y="1"/>
                        </a:cubicBezTo>
                        <a:cubicBezTo>
                          <a:pt x="64" y="1"/>
                          <a:pt x="61" y="1"/>
                          <a:pt x="58" y="0"/>
                        </a:cubicBezTo>
                        <a:cubicBezTo>
                          <a:pt x="51" y="1"/>
                          <a:pt x="44" y="3"/>
                          <a:pt x="37" y="4"/>
                        </a:cubicBezTo>
                        <a:cubicBezTo>
                          <a:pt x="37" y="5"/>
                          <a:pt x="36" y="5"/>
                          <a:pt x="36" y="5"/>
                        </a:cubicBezTo>
                        <a:cubicBezTo>
                          <a:pt x="35" y="5"/>
                          <a:pt x="35" y="5"/>
                          <a:pt x="35" y="5"/>
                        </a:cubicBezTo>
                        <a:cubicBezTo>
                          <a:pt x="34" y="5"/>
                          <a:pt x="33" y="5"/>
                          <a:pt x="32" y="6"/>
                        </a:cubicBezTo>
                        <a:cubicBezTo>
                          <a:pt x="32" y="6"/>
                          <a:pt x="32" y="6"/>
                          <a:pt x="32" y="7"/>
                        </a:cubicBezTo>
                        <a:cubicBezTo>
                          <a:pt x="31" y="7"/>
                          <a:pt x="28" y="8"/>
                          <a:pt x="27" y="7"/>
                        </a:cubicBezTo>
                        <a:cubicBezTo>
                          <a:pt x="17" y="10"/>
                          <a:pt x="8" y="15"/>
                          <a:pt x="0" y="19"/>
                        </a:cubicBezTo>
                        <a:cubicBezTo>
                          <a:pt x="0" y="20"/>
                          <a:pt x="0" y="21"/>
                          <a:pt x="1" y="21"/>
                        </a:cubicBezTo>
                        <a:close/>
                      </a:path>
                    </a:pathLst>
                  </a:custGeom>
                  <a:grpFill/>
                  <a:ln>
                    <a:noFill/>
                  </a:ln>
                  <a:extLst>
                    <a:ext uri="{91240B29-F687-4F45-9708-019B960494DF}">
                      <a14:hiddenLine w="9525">
                        <a:solidFill>
                          <a:srgbClr val="000000"/>
                        </a:solidFill>
                        <a:round/>
                      </a14:hiddenLine>
                    </a:ext>
                  </a:extLst>
                </p:spPr>
                <p:txBody>
                  <a:bodyPr anchor="ctr"/>
                  <a:lstStyle/>
                  <a:p>
                    <a:pPr algn="ctr"/>
                    <a:endParaRPr/>
                  </a:p>
                </p:txBody>
              </p:sp>
              <p:sp>
                <p:nvSpPr>
                  <p:cNvPr id="125" name="Freeform: Shape 17"/>
                  <p:cNvSpPr/>
                  <p:nvPr/>
                </p:nvSpPr>
                <p:spPr bwMode="auto">
                  <a:xfrm>
                    <a:off x="5682026" y="3960207"/>
                    <a:ext cx="16358" cy="22901"/>
                  </a:xfrm>
                  <a:custGeom>
                    <a:gdLst>
                      <a:gd fmla="*/ 1 w 2" name="T0"/>
                      <a:gd fmla="*/ 1 h 3" name="T1"/>
                      <a:gd fmla="*/ 1 w 2" name="T2"/>
                      <a:gd fmla="*/ 2 h 3" name="T3"/>
                      <a:gd fmla="*/ 2 w 2" name="T4"/>
                      <a:gd fmla="*/ 2 h 3" name="T5"/>
                      <a:gd fmla="*/ 1 w 2" name="T6"/>
                      <a:gd fmla="*/ 1 h 3" name="T7"/>
                    </a:gdLst>
                    <a:cxnLst>
                      <a:cxn ang="0">
                        <a:pos x="T0" y="T1"/>
                      </a:cxn>
                      <a:cxn ang="0">
                        <a:pos x="T2" y="T3"/>
                      </a:cxn>
                      <a:cxn ang="0">
                        <a:pos x="T4" y="T5"/>
                      </a:cxn>
                      <a:cxn ang="0">
                        <a:pos x="T6" y="T7"/>
                      </a:cxn>
                    </a:cxnLst>
                    <a:rect b="b" l="0" r="r" t="0"/>
                    <a:pathLst>
                      <a:path h="3" w="2">
                        <a:moveTo>
                          <a:pt x="1" y="1"/>
                        </a:moveTo>
                        <a:cubicBezTo>
                          <a:pt x="0" y="3"/>
                          <a:pt x="1" y="2"/>
                          <a:pt x="1" y="2"/>
                        </a:cubicBezTo>
                        <a:cubicBezTo>
                          <a:pt x="2" y="2"/>
                          <a:pt x="2" y="2"/>
                          <a:pt x="2" y="2"/>
                        </a:cubicBezTo>
                        <a:cubicBezTo>
                          <a:pt x="2" y="1"/>
                          <a:pt x="1" y="0"/>
                          <a:pt x="1" y="1"/>
                        </a:cubicBezTo>
                        <a:close/>
                      </a:path>
                    </a:pathLst>
                  </a:custGeom>
                  <a:grpFill/>
                  <a:ln>
                    <a:noFill/>
                  </a:ln>
                  <a:extLst>
                    <a:ext uri="{91240B29-F687-4F45-9708-019B960494DF}">
                      <a14:hiddenLine w="9525">
                        <a:solidFill>
                          <a:srgbClr val="000000"/>
                        </a:solidFill>
                        <a:round/>
                      </a14:hiddenLine>
                    </a:ext>
                  </a:extLst>
                </p:spPr>
                <p:txBody>
                  <a:bodyPr anchor="ctr"/>
                  <a:lstStyle/>
                  <a:p>
                    <a:pPr algn="ctr"/>
                    <a:endParaRPr/>
                  </a:p>
                </p:txBody>
              </p:sp>
              <p:sp>
                <p:nvSpPr>
                  <p:cNvPr id="126" name="Freeform: Shape 18"/>
                  <p:cNvSpPr/>
                  <p:nvPr/>
                </p:nvSpPr>
                <p:spPr bwMode="auto">
                  <a:xfrm>
                    <a:off x="5240356" y="4750850"/>
                    <a:ext cx="124322" cy="61070"/>
                  </a:xfrm>
                  <a:custGeom>
                    <a:gdLst>
                      <a:gd fmla="*/ 13 w 16" name="T0"/>
                      <a:gd fmla="*/ 4 h 8" name="T1"/>
                      <a:gd fmla="*/ 9 w 16" name="T2"/>
                      <a:gd fmla="*/ 1 h 8" name="T3"/>
                      <a:gd fmla="*/ 4 w 16" name="T4"/>
                      <a:gd fmla="*/ 0 h 8" name="T5"/>
                      <a:gd fmla="*/ 0 w 16" name="T6"/>
                      <a:gd fmla="*/ 1 h 8" name="T7"/>
                      <a:gd fmla="*/ 3 w 16" name="T8"/>
                      <a:gd fmla="*/ 3 h 8" name="T9"/>
                      <a:gd fmla="*/ 9 w 16" name="T10"/>
                      <a:gd fmla="*/ 3 h 8" name="T11"/>
                      <a:gd fmla="*/ 13 w 16" name="T12"/>
                      <a:gd fmla="*/ 7 h 8" name="T13"/>
                      <a:gd fmla="*/ 16 w 16" name="T14"/>
                      <a:gd fmla="*/ 7 h 8" name="T15"/>
                      <a:gd fmla="*/ 13 w 16" name="T16"/>
                      <a:gd fmla="*/ 4 h 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8" w="16">
                        <a:moveTo>
                          <a:pt x="13" y="4"/>
                        </a:moveTo>
                        <a:cubicBezTo>
                          <a:pt x="12" y="4"/>
                          <a:pt x="10" y="3"/>
                          <a:pt x="9" y="1"/>
                        </a:cubicBezTo>
                        <a:cubicBezTo>
                          <a:pt x="8" y="0"/>
                          <a:pt x="5" y="0"/>
                          <a:pt x="4" y="0"/>
                        </a:cubicBezTo>
                        <a:cubicBezTo>
                          <a:pt x="3" y="0"/>
                          <a:pt x="0" y="1"/>
                          <a:pt x="0" y="1"/>
                        </a:cubicBezTo>
                        <a:cubicBezTo>
                          <a:pt x="0" y="3"/>
                          <a:pt x="1" y="3"/>
                          <a:pt x="3" y="3"/>
                        </a:cubicBezTo>
                        <a:cubicBezTo>
                          <a:pt x="5" y="3"/>
                          <a:pt x="8" y="2"/>
                          <a:pt x="9" y="3"/>
                        </a:cubicBezTo>
                        <a:cubicBezTo>
                          <a:pt x="9" y="4"/>
                          <a:pt x="12" y="6"/>
                          <a:pt x="13" y="7"/>
                        </a:cubicBezTo>
                        <a:cubicBezTo>
                          <a:pt x="13" y="7"/>
                          <a:pt x="16" y="8"/>
                          <a:pt x="16" y="7"/>
                        </a:cubicBezTo>
                        <a:cubicBezTo>
                          <a:pt x="16" y="6"/>
                          <a:pt x="14" y="4"/>
                          <a:pt x="13" y="4"/>
                        </a:cubicBezTo>
                        <a:close/>
                      </a:path>
                    </a:pathLst>
                  </a:custGeom>
                  <a:grpFill/>
                  <a:ln>
                    <a:noFill/>
                  </a:ln>
                  <a:extLst>
                    <a:ext uri="{91240B29-F687-4F45-9708-019B960494DF}">
                      <a14:hiddenLine w="9525">
                        <a:solidFill>
                          <a:srgbClr val="000000"/>
                        </a:solidFill>
                        <a:round/>
                      </a14:hiddenLine>
                    </a:ext>
                  </a:extLst>
                </p:spPr>
                <p:txBody>
                  <a:bodyPr anchor="ctr"/>
                  <a:lstStyle/>
                  <a:p>
                    <a:pPr algn="ctr"/>
                    <a:endParaRPr/>
                  </a:p>
                </p:txBody>
              </p:sp>
              <p:sp>
                <p:nvSpPr>
                  <p:cNvPr id="127" name="Freeform: Shape 19"/>
                  <p:cNvSpPr/>
                  <p:nvPr/>
                </p:nvSpPr>
                <p:spPr bwMode="auto">
                  <a:xfrm>
                    <a:off x="5317785" y="4711590"/>
                    <a:ext cx="23992" cy="22901"/>
                  </a:xfrm>
                  <a:custGeom>
                    <a:gdLst>
                      <a:gd fmla="*/ 2 w 3" name="T0"/>
                      <a:gd fmla="*/ 3 h 3" name="T1"/>
                      <a:gd fmla="*/ 1 w 3" name="T2"/>
                      <a:gd fmla="*/ 1 h 3" name="T3"/>
                      <a:gd fmla="*/ 2 w 3" name="T4"/>
                      <a:gd fmla="*/ 3 h 3" name="T5"/>
                    </a:gdLst>
                    <a:cxnLst>
                      <a:cxn ang="0">
                        <a:pos x="T0" y="T1"/>
                      </a:cxn>
                      <a:cxn ang="0">
                        <a:pos x="T2" y="T3"/>
                      </a:cxn>
                      <a:cxn ang="0">
                        <a:pos x="T4" y="T5"/>
                      </a:cxn>
                    </a:cxnLst>
                    <a:rect b="b" l="0" r="r" t="0"/>
                    <a:pathLst>
                      <a:path h="3" w="3">
                        <a:moveTo>
                          <a:pt x="2" y="3"/>
                        </a:moveTo>
                        <a:cubicBezTo>
                          <a:pt x="3" y="2"/>
                          <a:pt x="2" y="0"/>
                          <a:pt x="1" y="1"/>
                        </a:cubicBezTo>
                        <a:cubicBezTo>
                          <a:pt x="0" y="1"/>
                          <a:pt x="0" y="3"/>
                          <a:pt x="2" y="3"/>
                        </a:cubicBezTo>
                        <a:close/>
                      </a:path>
                    </a:pathLst>
                  </a:custGeom>
                  <a:grpFill/>
                  <a:ln>
                    <a:noFill/>
                  </a:ln>
                  <a:extLst>
                    <a:ext uri="{91240B29-F687-4F45-9708-019B960494DF}">
                      <a14:hiddenLine w="9525">
                        <a:solidFill>
                          <a:srgbClr val="000000"/>
                        </a:solidFill>
                        <a:round/>
                      </a14:hiddenLine>
                    </a:ext>
                  </a:extLst>
                </p:spPr>
                <p:txBody>
                  <a:bodyPr anchor="ctr"/>
                  <a:lstStyle/>
                  <a:p>
                    <a:pPr algn="ctr"/>
                    <a:endParaRPr/>
                  </a:p>
                </p:txBody>
              </p:sp>
              <p:sp>
                <p:nvSpPr>
                  <p:cNvPr id="128" name="Freeform: Shape 20"/>
                  <p:cNvSpPr/>
                  <p:nvPr/>
                </p:nvSpPr>
                <p:spPr bwMode="auto">
                  <a:xfrm>
                    <a:off x="5317785" y="4843546"/>
                    <a:ext cx="31626" cy="30535"/>
                  </a:xfrm>
                  <a:custGeom>
                    <a:gdLst>
                      <a:gd fmla="*/ 2 w 4" name="T0"/>
                      <a:gd fmla="*/ 0 h 4" name="T1"/>
                      <a:gd fmla="*/ 2 w 4" name="T2"/>
                      <a:gd fmla="*/ 3 h 4" name="T3"/>
                      <a:gd fmla="*/ 2 w 4" name="T4"/>
                      <a:gd fmla="*/ 0 h 4" name="T5"/>
                    </a:gdLst>
                    <a:cxnLst>
                      <a:cxn ang="0">
                        <a:pos x="T0" y="T1"/>
                      </a:cxn>
                      <a:cxn ang="0">
                        <a:pos x="T2" y="T3"/>
                      </a:cxn>
                      <a:cxn ang="0">
                        <a:pos x="T4" y="T5"/>
                      </a:cxn>
                    </a:cxnLst>
                    <a:rect b="b" l="0" r="r" t="0"/>
                    <a:pathLst>
                      <a:path h="4" w="4">
                        <a:moveTo>
                          <a:pt x="2" y="0"/>
                        </a:moveTo>
                        <a:cubicBezTo>
                          <a:pt x="0" y="1"/>
                          <a:pt x="1" y="4"/>
                          <a:pt x="2" y="3"/>
                        </a:cubicBezTo>
                        <a:cubicBezTo>
                          <a:pt x="4" y="3"/>
                          <a:pt x="3" y="0"/>
                          <a:pt x="2" y="0"/>
                        </a:cubicBezTo>
                        <a:close/>
                      </a:path>
                    </a:pathLst>
                  </a:custGeom>
                  <a:grpFill/>
                  <a:ln>
                    <a:noFill/>
                  </a:ln>
                  <a:extLst>
                    <a:ext uri="{91240B29-F687-4F45-9708-019B960494DF}">
                      <a14:hiddenLine w="9525">
                        <a:solidFill>
                          <a:srgbClr val="000000"/>
                        </a:solidFill>
                        <a:round/>
                      </a14:hiddenLine>
                    </a:ext>
                  </a:extLst>
                </p:spPr>
                <p:txBody>
                  <a:bodyPr anchor="ctr"/>
                  <a:lstStyle/>
                  <a:p>
                    <a:pPr algn="ctr"/>
                    <a:endParaRPr/>
                  </a:p>
                </p:txBody>
              </p:sp>
              <p:sp>
                <p:nvSpPr>
                  <p:cNvPr id="129" name="Freeform: Shape 21"/>
                  <p:cNvSpPr/>
                  <p:nvPr/>
                </p:nvSpPr>
                <p:spPr bwMode="auto">
                  <a:xfrm>
                    <a:off x="5481366" y="4828278"/>
                    <a:ext cx="30535" cy="30535"/>
                  </a:xfrm>
                  <a:custGeom>
                    <a:gdLst>
                      <a:gd fmla="*/ 2 w 4" name="T0"/>
                      <a:gd fmla="*/ 0 h 4" name="T1"/>
                      <a:gd fmla="*/ 2 w 4" name="T2"/>
                      <a:gd fmla="*/ 3 h 4" name="T3"/>
                      <a:gd fmla="*/ 2 w 4" name="T4"/>
                      <a:gd fmla="*/ 0 h 4" name="T5"/>
                    </a:gdLst>
                    <a:cxnLst>
                      <a:cxn ang="0">
                        <a:pos x="T0" y="T1"/>
                      </a:cxn>
                      <a:cxn ang="0">
                        <a:pos x="T2" y="T3"/>
                      </a:cxn>
                      <a:cxn ang="0">
                        <a:pos x="T4" y="T5"/>
                      </a:cxn>
                    </a:cxnLst>
                    <a:rect b="b" l="0" r="r" t="0"/>
                    <a:pathLst>
                      <a:path h="4" w="4">
                        <a:moveTo>
                          <a:pt x="2" y="0"/>
                        </a:moveTo>
                        <a:cubicBezTo>
                          <a:pt x="0" y="0"/>
                          <a:pt x="1" y="4"/>
                          <a:pt x="2" y="3"/>
                        </a:cubicBezTo>
                        <a:cubicBezTo>
                          <a:pt x="4" y="3"/>
                          <a:pt x="3" y="0"/>
                          <a:pt x="2" y="0"/>
                        </a:cubicBezTo>
                        <a:close/>
                      </a:path>
                    </a:pathLst>
                  </a:custGeom>
                  <a:grpFill/>
                  <a:ln>
                    <a:noFill/>
                  </a:ln>
                  <a:extLst>
                    <a:ext uri="{91240B29-F687-4F45-9708-019B960494DF}">
                      <a14:hiddenLine w="9525">
                        <a:solidFill>
                          <a:srgbClr val="000000"/>
                        </a:solidFill>
                        <a:round/>
                      </a14:hiddenLine>
                    </a:ext>
                  </a:extLst>
                </p:spPr>
                <p:txBody>
                  <a:bodyPr anchor="ctr"/>
                  <a:lstStyle/>
                  <a:p>
                    <a:pPr algn="ctr"/>
                    <a:endParaRPr/>
                  </a:p>
                </p:txBody>
              </p:sp>
              <p:sp>
                <p:nvSpPr>
                  <p:cNvPr id="130" name="Freeform: Shape 22"/>
                  <p:cNvSpPr/>
                  <p:nvPr/>
                </p:nvSpPr>
                <p:spPr bwMode="auto">
                  <a:xfrm>
                    <a:off x="5379946" y="4804286"/>
                    <a:ext cx="85062" cy="54527"/>
                  </a:xfrm>
                  <a:custGeom>
                    <a:gdLst>
                      <a:gd fmla="*/ 7 w 11" name="T0"/>
                      <a:gd fmla="*/ 0 h 7" name="T1"/>
                      <a:gd fmla="*/ 4 w 11" name="T2"/>
                      <a:gd fmla="*/ 1 h 7" name="T3"/>
                      <a:gd fmla="*/ 0 w 11" name="T4"/>
                      <a:gd fmla="*/ 4 h 7" name="T5"/>
                      <a:gd fmla="*/ 3 w 11" name="T6"/>
                      <a:gd fmla="*/ 4 h 7" name="T7"/>
                      <a:gd fmla="*/ 6 w 11" name="T8"/>
                      <a:gd fmla="*/ 6 h 7" name="T9"/>
                      <a:gd fmla="*/ 9 w 11" name="T10"/>
                      <a:gd fmla="*/ 5 h 7" name="T11"/>
                      <a:gd fmla="*/ 11 w 11" name="T12"/>
                      <a:gd fmla="*/ 5 h 7" name="T13"/>
                      <a:gd fmla="*/ 7 w 11" name="T14"/>
                      <a:gd fmla="*/ 0 h 7"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7" w="11">
                        <a:moveTo>
                          <a:pt x="7" y="0"/>
                        </a:moveTo>
                        <a:cubicBezTo>
                          <a:pt x="6" y="0"/>
                          <a:pt x="5" y="0"/>
                          <a:pt x="4" y="1"/>
                        </a:cubicBezTo>
                        <a:cubicBezTo>
                          <a:pt x="3" y="1"/>
                          <a:pt x="0" y="4"/>
                          <a:pt x="0" y="4"/>
                        </a:cubicBezTo>
                        <a:cubicBezTo>
                          <a:pt x="0" y="4"/>
                          <a:pt x="2" y="4"/>
                          <a:pt x="3" y="4"/>
                        </a:cubicBezTo>
                        <a:cubicBezTo>
                          <a:pt x="4" y="4"/>
                          <a:pt x="5" y="5"/>
                          <a:pt x="6" y="6"/>
                        </a:cubicBezTo>
                        <a:cubicBezTo>
                          <a:pt x="7" y="6"/>
                          <a:pt x="8" y="5"/>
                          <a:pt x="9" y="5"/>
                        </a:cubicBezTo>
                        <a:cubicBezTo>
                          <a:pt x="10" y="5"/>
                          <a:pt x="10" y="7"/>
                          <a:pt x="11" y="5"/>
                        </a:cubicBezTo>
                        <a:cubicBezTo>
                          <a:pt x="11" y="2"/>
                          <a:pt x="9" y="1"/>
                          <a:pt x="7" y="0"/>
                        </a:cubicBezTo>
                        <a:close/>
                      </a:path>
                    </a:pathLst>
                  </a:custGeom>
                  <a:grpFill/>
                  <a:ln>
                    <a:noFill/>
                  </a:ln>
                  <a:extLst>
                    <a:ext uri="{91240B29-F687-4F45-9708-019B960494DF}">
                      <a14:hiddenLine w="9525">
                        <a:solidFill>
                          <a:srgbClr val="000000"/>
                        </a:solidFill>
                        <a:round/>
                      </a14:hiddenLine>
                    </a:ext>
                  </a:extLst>
                </p:spPr>
                <p:txBody>
                  <a:bodyPr anchor="ctr"/>
                  <a:lstStyle/>
                  <a:p>
                    <a:pPr algn="ctr"/>
                    <a:endParaRPr/>
                  </a:p>
                </p:txBody>
              </p:sp>
              <p:sp>
                <p:nvSpPr>
                  <p:cNvPr id="131" name="Freeform: Shape 23"/>
                  <p:cNvSpPr/>
                  <p:nvPr/>
                </p:nvSpPr>
                <p:spPr bwMode="auto">
                  <a:xfrm>
                    <a:off x="7023392" y="5355010"/>
                    <a:ext cx="92696" cy="224652"/>
                  </a:xfrm>
                  <a:custGeom>
                    <a:gdLst>
                      <a:gd fmla="*/ 7 w 12" name="T0"/>
                      <a:gd fmla="*/ 5 h 29" name="T1"/>
                      <a:gd fmla="*/ 4 w 12" name="T2"/>
                      <a:gd fmla="*/ 8 h 29" name="T3"/>
                      <a:gd fmla="*/ 1 w 12" name="T4"/>
                      <a:gd fmla="*/ 13 h 29" name="T5"/>
                      <a:gd fmla="*/ 1 w 12" name="T6"/>
                      <a:gd fmla="*/ 19 h 29" name="T7"/>
                      <a:gd fmla="*/ 1 w 12" name="T8"/>
                      <a:gd fmla="*/ 26 h 29" name="T9"/>
                      <a:gd fmla="*/ 2 w 12" name="T10"/>
                      <a:gd fmla="*/ 29 h 29" name="T11"/>
                      <a:gd fmla="*/ 6 w 12" name="T12"/>
                      <a:gd fmla="*/ 25 h 29" name="T13"/>
                      <a:gd fmla="*/ 8 w 12" name="T14"/>
                      <a:gd fmla="*/ 18 h 29" name="T15"/>
                      <a:gd fmla="*/ 10 w 12" name="T16"/>
                      <a:gd fmla="*/ 11 h 29" name="T17"/>
                      <a:gd fmla="*/ 12 w 12" name="T18"/>
                      <a:gd fmla="*/ 5 h 29" name="T19"/>
                      <a:gd fmla="*/ 11 w 12" name="T20"/>
                      <a:gd fmla="*/ 0 h 29" name="T21"/>
                      <a:gd fmla="*/ 7 w 12" name="T22"/>
                      <a:gd fmla="*/ 5 h 29"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8" w="12">
                        <a:moveTo>
                          <a:pt x="7" y="5"/>
                        </a:moveTo>
                        <a:cubicBezTo>
                          <a:pt x="6" y="7"/>
                          <a:pt x="5" y="9"/>
                          <a:pt x="4" y="8"/>
                        </a:cubicBezTo>
                        <a:cubicBezTo>
                          <a:pt x="4" y="8"/>
                          <a:pt x="1" y="10"/>
                          <a:pt x="1" y="13"/>
                        </a:cubicBezTo>
                        <a:cubicBezTo>
                          <a:pt x="2" y="15"/>
                          <a:pt x="2" y="18"/>
                          <a:pt x="1" y="19"/>
                        </a:cubicBezTo>
                        <a:cubicBezTo>
                          <a:pt x="0" y="21"/>
                          <a:pt x="1" y="24"/>
                          <a:pt x="1" y="26"/>
                        </a:cubicBezTo>
                        <a:cubicBezTo>
                          <a:pt x="0" y="28"/>
                          <a:pt x="1" y="29"/>
                          <a:pt x="2" y="29"/>
                        </a:cubicBezTo>
                        <a:cubicBezTo>
                          <a:pt x="4" y="28"/>
                          <a:pt x="5" y="27"/>
                          <a:pt x="6" y="25"/>
                        </a:cubicBezTo>
                        <a:cubicBezTo>
                          <a:pt x="7" y="23"/>
                          <a:pt x="7" y="20"/>
                          <a:pt x="8" y="18"/>
                        </a:cubicBezTo>
                        <a:cubicBezTo>
                          <a:pt x="9" y="16"/>
                          <a:pt x="10" y="12"/>
                          <a:pt x="10" y="11"/>
                        </a:cubicBezTo>
                        <a:cubicBezTo>
                          <a:pt x="11" y="10"/>
                          <a:pt x="12" y="6"/>
                          <a:pt x="12" y="5"/>
                        </a:cubicBezTo>
                        <a:cubicBezTo>
                          <a:pt x="12" y="3"/>
                          <a:pt x="11" y="0"/>
                          <a:pt x="11" y="0"/>
                        </a:cubicBezTo>
                        <a:cubicBezTo>
                          <a:pt x="9" y="0"/>
                          <a:pt x="9" y="3"/>
                          <a:pt x="7" y="5"/>
                        </a:cubicBezTo>
                        <a:close/>
                      </a:path>
                    </a:pathLst>
                  </a:custGeom>
                  <a:grpFill/>
                  <a:ln>
                    <a:noFill/>
                  </a:ln>
                  <a:extLst>
                    <a:ext uri="{91240B29-F687-4F45-9708-019B960494DF}">
                      <a14:hiddenLine w="9525">
                        <a:solidFill>
                          <a:srgbClr val="000000"/>
                        </a:solidFill>
                        <a:round/>
                      </a14:hiddenLine>
                    </a:ext>
                  </a:extLst>
                </p:spPr>
                <p:txBody>
                  <a:bodyPr anchor="ctr"/>
                  <a:lstStyle/>
                  <a:p>
                    <a:pPr algn="ctr"/>
                    <a:endParaRPr/>
                  </a:p>
                </p:txBody>
              </p:sp>
              <p:sp>
                <p:nvSpPr>
                  <p:cNvPr id="132" name="Freeform: Shape 24"/>
                  <p:cNvSpPr/>
                  <p:nvPr/>
                </p:nvSpPr>
                <p:spPr bwMode="auto">
                  <a:xfrm>
                    <a:off x="6557731" y="4417144"/>
                    <a:ext cx="39260" cy="39260"/>
                  </a:xfrm>
                  <a:custGeom>
                    <a:gdLst>
                      <a:gd fmla="*/ 4 w 5" name="T0"/>
                      <a:gd fmla="*/ 3 h 5" name="T1"/>
                      <a:gd fmla="*/ 2 w 5" name="T2"/>
                      <a:gd fmla="*/ 0 h 5" name="T3"/>
                      <a:gd fmla="*/ 1 w 5" name="T4"/>
                      <a:gd fmla="*/ 4 h 5" name="T5"/>
                      <a:gd fmla="*/ 4 w 5" name="T6"/>
                      <a:gd fmla="*/ 3 h 5" name="T7"/>
                    </a:gdLst>
                    <a:cxnLst>
                      <a:cxn ang="0">
                        <a:pos x="T0" y="T1"/>
                      </a:cxn>
                      <a:cxn ang="0">
                        <a:pos x="T2" y="T3"/>
                      </a:cxn>
                      <a:cxn ang="0">
                        <a:pos x="T4" y="T5"/>
                      </a:cxn>
                      <a:cxn ang="0">
                        <a:pos x="T6" y="T7"/>
                      </a:cxn>
                    </a:cxnLst>
                    <a:rect b="b" l="0" r="r" t="0"/>
                    <a:pathLst>
                      <a:path h="5" w="5">
                        <a:moveTo>
                          <a:pt x="4" y="3"/>
                        </a:moveTo>
                        <a:cubicBezTo>
                          <a:pt x="5" y="2"/>
                          <a:pt x="3" y="0"/>
                          <a:pt x="2" y="0"/>
                        </a:cubicBezTo>
                        <a:cubicBezTo>
                          <a:pt x="1" y="0"/>
                          <a:pt x="0" y="3"/>
                          <a:pt x="1" y="4"/>
                        </a:cubicBezTo>
                        <a:cubicBezTo>
                          <a:pt x="2" y="5"/>
                          <a:pt x="3" y="4"/>
                          <a:pt x="4" y="3"/>
                        </a:cubicBezTo>
                        <a:close/>
                      </a:path>
                    </a:pathLst>
                  </a:custGeom>
                  <a:grpFill/>
                  <a:ln>
                    <a:noFill/>
                  </a:ln>
                  <a:extLst>
                    <a:ext uri="{91240B29-F687-4F45-9708-019B960494DF}">
                      <a14:hiddenLine w="9525">
                        <a:solidFill>
                          <a:srgbClr val="000000"/>
                        </a:solidFill>
                        <a:round/>
                      </a14:hiddenLine>
                    </a:ext>
                  </a:extLst>
                </p:spPr>
                <p:txBody>
                  <a:bodyPr anchor="ctr"/>
                  <a:lstStyle/>
                  <a:p>
                    <a:pPr algn="ctr"/>
                    <a:endParaRPr/>
                  </a:p>
                </p:txBody>
              </p:sp>
              <p:sp>
                <p:nvSpPr>
                  <p:cNvPr id="133" name="Freeform: Shape 25"/>
                  <p:cNvSpPr/>
                  <p:nvPr/>
                </p:nvSpPr>
                <p:spPr bwMode="auto">
                  <a:xfrm>
                    <a:off x="6472669" y="4417144"/>
                    <a:ext cx="22901" cy="22901"/>
                  </a:xfrm>
                  <a:custGeom>
                    <a:gdLst>
                      <a:gd fmla="*/ 2 w 3" name="T0"/>
                      <a:gd fmla="*/ 3 h 3" name="T1"/>
                      <a:gd fmla="*/ 1 w 3" name="T2"/>
                      <a:gd fmla="*/ 2 h 3" name="T3"/>
                      <a:gd fmla="*/ 2 w 3" name="T4"/>
                      <a:gd fmla="*/ 3 h 3" name="T5"/>
                    </a:gdLst>
                    <a:cxnLst>
                      <a:cxn ang="0">
                        <a:pos x="T0" y="T1"/>
                      </a:cxn>
                      <a:cxn ang="0">
                        <a:pos x="T2" y="T3"/>
                      </a:cxn>
                      <a:cxn ang="0">
                        <a:pos x="T4" y="T5"/>
                      </a:cxn>
                    </a:cxnLst>
                    <a:rect b="b" l="0" r="r" t="0"/>
                    <a:pathLst>
                      <a:path h="3" w="3">
                        <a:moveTo>
                          <a:pt x="2" y="3"/>
                        </a:moveTo>
                        <a:cubicBezTo>
                          <a:pt x="3" y="2"/>
                          <a:pt x="2" y="0"/>
                          <a:pt x="1" y="2"/>
                        </a:cubicBezTo>
                        <a:cubicBezTo>
                          <a:pt x="0" y="3"/>
                          <a:pt x="2" y="3"/>
                          <a:pt x="2" y="3"/>
                        </a:cubicBezTo>
                        <a:close/>
                      </a:path>
                    </a:pathLst>
                  </a:custGeom>
                  <a:grpFill/>
                  <a:ln>
                    <a:noFill/>
                  </a:ln>
                  <a:extLst>
                    <a:ext uri="{91240B29-F687-4F45-9708-019B960494DF}">
                      <a14:hiddenLine w="9525">
                        <a:solidFill>
                          <a:srgbClr val="000000"/>
                        </a:solidFill>
                        <a:round/>
                      </a14:hiddenLine>
                    </a:ext>
                  </a:extLst>
                </p:spPr>
                <p:txBody>
                  <a:bodyPr anchor="ctr"/>
                  <a:lstStyle/>
                  <a:p>
                    <a:pPr algn="ctr"/>
                    <a:endParaRPr/>
                  </a:p>
                </p:txBody>
              </p:sp>
              <p:sp>
                <p:nvSpPr>
                  <p:cNvPr id="134" name="Freeform: Shape 26"/>
                  <p:cNvSpPr/>
                  <p:nvPr/>
                </p:nvSpPr>
                <p:spPr bwMode="auto">
                  <a:xfrm>
                    <a:off x="6627526" y="4464037"/>
                    <a:ext cx="54527" cy="38169"/>
                  </a:xfrm>
                  <a:custGeom>
                    <a:gdLst>
                      <a:gd fmla="*/ 2 w 7" name="T0"/>
                      <a:gd fmla="*/ 3 h 5" name="T1"/>
                      <a:gd fmla="*/ 5 w 7" name="T2"/>
                      <a:gd fmla="*/ 5 h 5" name="T3"/>
                      <a:gd fmla="*/ 7 w 7" name="T4"/>
                      <a:gd fmla="*/ 3 h 5" name="T5"/>
                      <a:gd fmla="*/ 4 w 7" name="T6"/>
                      <a:gd fmla="*/ 1 h 5" name="T7"/>
                      <a:gd fmla="*/ 1 w 7" name="T8"/>
                      <a:gd fmla="*/ 1 h 5" name="T9"/>
                      <a:gd fmla="*/ 2 w 7" name="T10"/>
                      <a:gd fmla="*/ 3 h 5" name="T11"/>
                    </a:gdLst>
                    <a:cxnLst>
                      <a:cxn ang="0">
                        <a:pos x="T0" y="T1"/>
                      </a:cxn>
                      <a:cxn ang="0">
                        <a:pos x="T2" y="T3"/>
                      </a:cxn>
                      <a:cxn ang="0">
                        <a:pos x="T4" y="T5"/>
                      </a:cxn>
                      <a:cxn ang="0">
                        <a:pos x="T6" y="T7"/>
                      </a:cxn>
                      <a:cxn ang="0">
                        <a:pos x="T8" y="T9"/>
                      </a:cxn>
                      <a:cxn ang="0">
                        <a:pos x="T10" y="T11"/>
                      </a:cxn>
                    </a:cxnLst>
                    <a:rect b="b" l="0" r="r" t="0"/>
                    <a:pathLst>
                      <a:path h="5" w="7">
                        <a:moveTo>
                          <a:pt x="2" y="3"/>
                        </a:moveTo>
                        <a:cubicBezTo>
                          <a:pt x="3" y="3"/>
                          <a:pt x="4" y="4"/>
                          <a:pt x="5" y="5"/>
                        </a:cubicBezTo>
                        <a:cubicBezTo>
                          <a:pt x="5" y="5"/>
                          <a:pt x="7" y="5"/>
                          <a:pt x="7" y="3"/>
                        </a:cubicBezTo>
                        <a:cubicBezTo>
                          <a:pt x="6" y="1"/>
                          <a:pt x="4" y="1"/>
                          <a:pt x="4" y="1"/>
                        </a:cubicBezTo>
                        <a:cubicBezTo>
                          <a:pt x="3" y="1"/>
                          <a:pt x="1" y="0"/>
                          <a:pt x="1" y="1"/>
                        </a:cubicBezTo>
                        <a:cubicBezTo>
                          <a:pt x="0" y="1"/>
                          <a:pt x="2" y="2"/>
                          <a:pt x="2" y="3"/>
                        </a:cubicBezTo>
                        <a:close/>
                      </a:path>
                    </a:pathLst>
                  </a:custGeom>
                  <a:grpFill/>
                  <a:ln>
                    <a:noFill/>
                  </a:ln>
                  <a:extLst>
                    <a:ext uri="{91240B29-F687-4F45-9708-019B960494DF}">
                      <a14:hiddenLine w="9525">
                        <a:solidFill>
                          <a:srgbClr val="000000"/>
                        </a:solidFill>
                        <a:round/>
                      </a14:hiddenLine>
                    </a:ext>
                  </a:extLst>
                </p:spPr>
                <p:txBody>
                  <a:bodyPr anchor="ctr"/>
                  <a:lstStyle/>
                  <a:p>
                    <a:pPr algn="ctr"/>
                    <a:endParaRPr/>
                  </a:p>
                </p:txBody>
              </p:sp>
              <p:sp>
                <p:nvSpPr>
                  <p:cNvPr id="135" name="Freeform: Shape 27"/>
                  <p:cNvSpPr/>
                  <p:nvPr/>
                </p:nvSpPr>
                <p:spPr bwMode="auto">
                  <a:xfrm>
                    <a:off x="6270919" y="4161957"/>
                    <a:ext cx="69795" cy="69795"/>
                  </a:xfrm>
                  <a:custGeom>
                    <a:gdLst>
                      <a:gd fmla="*/ 1 w 9" name="T0"/>
                      <a:gd fmla="*/ 3 h 9" name="T1"/>
                      <a:gd fmla="*/ 1 w 9" name="T2"/>
                      <a:gd fmla="*/ 6 h 9" name="T3"/>
                      <a:gd fmla="*/ 2 w 9" name="T4"/>
                      <a:gd fmla="*/ 9 h 9" name="T5"/>
                      <a:gd fmla="*/ 6 w 9" name="T6"/>
                      <a:gd fmla="*/ 8 h 9" name="T7"/>
                      <a:gd fmla="*/ 9 w 9" name="T8"/>
                      <a:gd fmla="*/ 5 h 9" name="T9"/>
                      <a:gd fmla="*/ 8 w 9" name="T10"/>
                      <a:gd fmla="*/ 1 h 9" name="T11"/>
                      <a:gd fmla="*/ 5 w 9" name="T12"/>
                      <a:gd fmla="*/ 0 h 9" name="T13"/>
                      <a:gd fmla="*/ 3 w 9" name="T14"/>
                      <a:gd fmla="*/ 2 h 9" name="T15"/>
                      <a:gd fmla="*/ 1 w 9" name="T16"/>
                      <a:gd fmla="*/ 3 h 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9" w="9">
                        <a:moveTo>
                          <a:pt x="1" y="3"/>
                        </a:moveTo>
                        <a:cubicBezTo>
                          <a:pt x="1" y="5"/>
                          <a:pt x="2" y="6"/>
                          <a:pt x="1" y="6"/>
                        </a:cubicBezTo>
                        <a:cubicBezTo>
                          <a:pt x="0" y="7"/>
                          <a:pt x="1" y="9"/>
                          <a:pt x="2" y="9"/>
                        </a:cubicBezTo>
                        <a:cubicBezTo>
                          <a:pt x="4" y="9"/>
                          <a:pt x="5" y="8"/>
                          <a:pt x="6" y="8"/>
                        </a:cubicBezTo>
                        <a:cubicBezTo>
                          <a:pt x="8" y="7"/>
                          <a:pt x="9" y="6"/>
                          <a:pt x="9" y="5"/>
                        </a:cubicBezTo>
                        <a:cubicBezTo>
                          <a:pt x="9" y="3"/>
                          <a:pt x="9" y="1"/>
                          <a:pt x="8" y="1"/>
                        </a:cubicBezTo>
                        <a:cubicBezTo>
                          <a:pt x="7" y="0"/>
                          <a:pt x="6" y="0"/>
                          <a:pt x="5" y="0"/>
                        </a:cubicBezTo>
                        <a:cubicBezTo>
                          <a:pt x="4" y="0"/>
                          <a:pt x="4" y="2"/>
                          <a:pt x="3" y="2"/>
                        </a:cubicBezTo>
                        <a:cubicBezTo>
                          <a:pt x="2" y="2"/>
                          <a:pt x="0" y="2"/>
                          <a:pt x="1" y="3"/>
                        </a:cubicBezTo>
                        <a:close/>
                      </a:path>
                    </a:pathLst>
                  </a:custGeom>
                  <a:grpFill/>
                  <a:ln>
                    <a:noFill/>
                  </a:ln>
                  <a:extLst>
                    <a:ext uri="{91240B29-F687-4F45-9708-019B960494DF}">
                      <a14:hiddenLine w="9525">
                        <a:solidFill>
                          <a:srgbClr val="000000"/>
                        </a:solidFill>
                        <a:round/>
                      </a14:hiddenLine>
                    </a:ext>
                  </a:extLst>
                </p:spPr>
                <p:txBody>
                  <a:bodyPr anchor="ctr"/>
                  <a:lstStyle/>
                  <a:p>
                    <a:pPr algn="ctr"/>
                    <a:endParaRPr/>
                  </a:p>
                </p:txBody>
              </p:sp>
              <p:sp>
                <p:nvSpPr>
                  <p:cNvPr id="136" name="Freeform: Shape 28"/>
                  <p:cNvSpPr/>
                  <p:nvPr/>
                </p:nvSpPr>
                <p:spPr bwMode="auto">
                  <a:xfrm>
                    <a:off x="6310178" y="4107430"/>
                    <a:ext cx="154857" cy="147223"/>
                  </a:xfrm>
                  <a:custGeom>
                    <a:gdLst>
                      <a:gd fmla="*/ 5 w 20" name="T0"/>
                      <a:gd fmla="*/ 9 h 19" name="T1"/>
                      <a:gd fmla="*/ 9 w 20" name="T2"/>
                      <a:gd fmla="*/ 11 h 19" name="T3"/>
                      <a:gd fmla="*/ 4 w 20" name="T4"/>
                      <a:gd fmla="*/ 16 h 19" name="T5"/>
                      <a:gd fmla="*/ 8 w 20" name="T6"/>
                      <a:gd fmla="*/ 17 h 19" name="T7"/>
                      <a:gd fmla="*/ 8 w 20" name="T8"/>
                      <a:gd fmla="*/ 18 h 19" name="T9"/>
                      <a:gd fmla="*/ 11 w 20" name="T10"/>
                      <a:gd fmla="*/ 17 h 19" name="T11"/>
                      <a:gd fmla="*/ 16 w 20" name="T12"/>
                      <a:gd fmla="*/ 18 h 19" name="T13"/>
                      <a:gd fmla="*/ 19 w 20" name="T14"/>
                      <a:gd fmla="*/ 15 h 19" name="T15"/>
                      <a:gd fmla="*/ 16 w 20" name="T16"/>
                      <a:gd fmla="*/ 11 h 19" name="T17"/>
                      <a:gd fmla="*/ 12 w 20" name="T18"/>
                      <a:gd fmla="*/ 6 h 19" name="T19"/>
                      <a:gd fmla="*/ 14 w 20" name="T20"/>
                      <a:gd fmla="*/ 2 h 19" name="T21"/>
                      <a:gd fmla="*/ 8 w 20" name="T22"/>
                      <a:gd fmla="*/ 1 h 19" name="T23"/>
                      <a:gd fmla="*/ 4 w 20" name="T24"/>
                      <a:gd fmla="*/ 2 h 19" name="T25"/>
                      <a:gd fmla="*/ 2 w 20" name="T26"/>
                      <a:gd fmla="*/ 2 h 19" name="T27"/>
                      <a:gd fmla="*/ 2 w 20" name="T28"/>
                      <a:gd fmla="*/ 5 h 19" name="T29"/>
                      <a:gd fmla="*/ 5 w 20" name="T30"/>
                      <a:gd fmla="*/ 9 h 19"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19" w="20">
                        <a:moveTo>
                          <a:pt x="5" y="9"/>
                        </a:moveTo>
                        <a:cubicBezTo>
                          <a:pt x="7" y="9"/>
                          <a:pt x="11" y="10"/>
                          <a:pt x="9" y="11"/>
                        </a:cubicBezTo>
                        <a:cubicBezTo>
                          <a:pt x="8" y="11"/>
                          <a:pt x="4" y="15"/>
                          <a:pt x="4" y="16"/>
                        </a:cubicBezTo>
                        <a:cubicBezTo>
                          <a:pt x="4" y="17"/>
                          <a:pt x="8" y="17"/>
                          <a:pt x="8" y="17"/>
                        </a:cubicBezTo>
                        <a:cubicBezTo>
                          <a:pt x="8" y="17"/>
                          <a:pt x="7" y="18"/>
                          <a:pt x="8" y="18"/>
                        </a:cubicBezTo>
                        <a:cubicBezTo>
                          <a:pt x="9" y="19"/>
                          <a:pt x="10" y="17"/>
                          <a:pt x="11" y="17"/>
                        </a:cubicBezTo>
                        <a:cubicBezTo>
                          <a:pt x="12" y="17"/>
                          <a:pt x="15" y="18"/>
                          <a:pt x="16" y="18"/>
                        </a:cubicBezTo>
                        <a:cubicBezTo>
                          <a:pt x="18" y="18"/>
                          <a:pt x="20" y="16"/>
                          <a:pt x="19" y="15"/>
                        </a:cubicBezTo>
                        <a:cubicBezTo>
                          <a:pt x="19" y="14"/>
                          <a:pt x="17" y="12"/>
                          <a:pt x="16" y="11"/>
                        </a:cubicBezTo>
                        <a:cubicBezTo>
                          <a:pt x="14" y="10"/>
                          <a:pt x="13" y="7"/>
                          <a:pt x="12" y="6"/>
                        </a:cubicBezTo>
                        <a:cubicBezTo>
                          <a:pt x="10" y="5"/>
                          <a:pt x="15" y="3"/>
                          <a:pt x="14" y="2"/>
                        </a:cubicBezTo>
                        <a:cubicBezTo>
                          <a:pt x="13" y="1"/>
                          <a:pt x="9" y="1"/>
                          <a:pt x="8" y="1"/>
                        </a:cubicBezTo>
                        <a:cubicBezTo>
                          <a:pt x="6" y="0"/>
                          <a:pt x="5" y="1"/>
                          <a:pt x="4" y="2"/>
                        </a:cubicBezTo>
                        <a:cubicBezTo>
                          <a:pt x="4" y="3"/>
                          <a:pt x="3" y="1"/>
                          <a:pt x="2" y="2"/>
                        </a:cubicBezTo>
                        <a:cubicBezTo>
                          <a:pt x="0" y="2"/>
                          <a:pt x="1" y="4"/>
                          <a:pt x="2" y="5"/>
                        </a:cubicBezTo>
                        <a:cubicBezTo>
                          <a:pt x="2" y="6"/>
                          <a:pt x="4" y="8"/>
                          <a:pt x="5" y="9"/>
                        </a:cubicBezTo>
                        <a:close/>
                      </a:path>
                    </a:pathLst>
                  </a:custGeom>
                  <a:grpFill/>
                  <a:ln>
                    <a:noFill/>
                  </a:ln>
                  <a:extLst>
                    <a:ext uri="{91240B29-F687-4F45-9708-019B960494DF}">
                      <a14:hiddenLine w="9525">
                        <a:solidFill>
                          <a:srgbClr val="000000"/>
                        </a:solidFill>
                        <a:round/>
                      </a14:hiddenLine>
                    </a:ext>
                  </a:extLst>
                </p:spPr>
                <p:txBody>
                  <a:bodyPr anchor="ctr"/>
                  <a:lstStyle/>
                  <a:p>
                    <a:pPr algn="ctr"/>
                    <a:endParaRPr/>
                  </a:p>
                </p:txBody>
              </p:sp>
              <p:sp>
                <p:nvSpPr>
                  <p:cNvPr id="137" name="Freeform: Shape 29"/>
                  <p:cNvSpPr/>
                  <p:nvPr/>
                </p:nvSpPr>
                <p:spPr bwMode="auto">
                  <a:xfrm>
                    <a:off x="6162955" y="3928581"/>
                    <a:ext cx="1130892" cy="1821205"/>
                  </a:xfrm>
                  <a:custGeom>
                    <a:gdLst>
                      <a:gd fmla="*/ 43 w 146" name="T0"/>
                      <a:gd fmla="*/ 19 h 235" name="T1"/>
                      <a:gd fmla="*/ 57 w 146" name="T2"/>
                      <a:gd fmla="*/ 30 h 235" name="T3"/>
                      <a:gd fmla="*/ 65 w 146" name="T4"/>
                      <a:gd fmla="*/ 33 h 235" name="T5"/>
                      <a:gd fmla="*/ 72 w 146" name="T6"/>
                      <a:gd fmla="*/ 16 h 235" name="T7"/>
                      <a:gd fmla="*/ 76 w 146" name="T8"/>
                      <a:gd fmla="*/ 24 h 235" name="T9"/>
                      <a:gd fmla="*/ 76 w 146" name="T10"/>
                      <a:gd fmla="*/ 26 h 235" name="T11"/>
                      <a:gd fmla="*/ 67 w 146" name="T12"/>
                      <a:gd fmla="*/ 34 h 235" name="T13"/>
                      <a:gd fmla="*/ 57 w 146" name="T14"/>
                      <a:gd fmla="*/ 34 h 235" name="T15"/>
                      <a:gd fmla="*/ 50 w 146" name="T16"/>
                      <a:gd fmla="*/ 29 h 235" name="T17"/>
                      <a:gd fmla="*/ 38 w 146" name="T18"/>
                      <a:gd fmla="*/ 40 h 235" name="T19"/>
                      <a:gd fmla="*/ 33 w 146" name="T20"/>
                      <a:gd fmla="*/ 50 h 235" name="T21"/>
                      <a:gd fmla="*/ 17 w 146" name="T22"/>
                      <a:gd fmla="*/ 66 h 235" name="T23"/>
                      <a:gd fmla="*/ 27 w 146" name="T24"/>
                      <a:gd fmla="*/ 72 h 235" name="T25"/>
                      <a:gd fmla="*/ 42 w 146" name="T26"/>
                      <a:gd fmla="*/ 61 h 235" name="T27"/>
                      <a:gd fmla="*/ 60 w 146" name="T28"/>
                      <a:gd fmla="*/ 62 h 235" name="T29"/>
                      <a:gd fmla="*/ 71 w 146" name="T30"/>
                      <a:gd fmla="*/ 66 h 235" name="T31"/>
                      <a:gd fmla="*/ 69 w 146" name="T32"/>
                      <a:gd fmla="*/ 60 h 235" name="T33"/>
                      <a:gd fmla="*/ 83 w 146" name="T34"/>
                      <a:gd fmla="*/ 71 h 235" name="T35"/>
                      <a:gd fmla="*/ 90 w 146" name="T36"/>
                      <a:gd fmla="*/ 75 h 235" name="T37"/>
                      <a:gd fmla="*/ 100 w 146" name="T38"/>
                      <a:gd fmla="*/ 85 h 235" name="T39"/>
                      <a:gd fmla="*/ 87 w 146" name="T40"/>
                      <a:gd fmla="*/ 91 h 235" name="T41"/>
                      <a:gd fmla="*/ 70 w 146" name="T42"/>
                      <a:gd fmla="*/ 87 h 235" name="T43"/>
                      <a:gd fmla="*/ 59 w 146" name="T44"/>
                      <a:gd fmla="*/ 75 h 235" name="T45"/>
                      <a:gd fmla="*/ 24 w 146" name="T46"/>
                      <a:gd fmla="*/ 76 h 235" name="T47"/>
                      <a:gd fmla="*/ 3 w 146" name="T48"/>
                      <a:gd fmla="*/ 106 h 235" name="T49"/>
                      <a:gd fmla="*/ 4 w 146" name="T50"/>
                      <a:gd fmla="*/ 135 h 235" name="T51"/>
                      <a:gd fmla="*/ 27 w 146" name="T52"/>
                      <a:gd fmla="*/ 150 h 235" name="T53"/>
                      <a:gd fmla="*/ 53 w 146" name="T54"/>
                      <a:gd fmla="*/ 150 h 235" name="T55"/>
                      <a:gd fmla="*/ 61 w 146" name="T56"/>
                      <a:gd fmla="*/ 176 h 235" name="T57"/>
                      <a:gd fmla="*/ 61 w 146" name="T58"/>
                      <a:gd fmla="*/ 209 h 235" name="T59"/>
                      <a:gd fmla="*/ 66 w 146" name="T60"/>
                      <a:gd fmla="*/ 230 h 235" name="T61"/>
                      <a:gd fmla="*/ 90 w 146" name="T62"/>
                      <a:gd fmla="*/ 223 h 235" name="T63"/>
                      <a:gd fmla="*/ 100 w 146" name="T64"/>
                      <a:gd fmla="*/ 200 h 235" name="T65"/>
                      <a:gd fmla="*/ 107 w 146" name="T66"/>
                      <a:gd fmla="*/ 174 h 235" name="T67"/>
                      <a:gd fmla="*/ 125 w 146" name="T68"/>
                      <a:gd fmla="*/ 139 h 235" name="T69"/>
                      <a:gd fmla="*/ 112 w 146" name="T70"/>
                      <a:gd fmla="*/ 126 h 235" name="T71"/>
                      <a:gd fmla="*/ 99 w 146" name="T72"/>
                      <a:gd fmla="*/ 95 h 235" name="T73"/>
                      <a:gd fmla="*/ 112 w 146" name="T74"/>
                      <a:gd fmla="*/ 117 h 235" name="T75"/>
                      <a:gd fmla="*/ 129 w 146" name="T76"/>
                      <a:gd fmla="*/ 122 h 235" name="T77"/>
                      <a:gd fmla="*/ 132 w 146" name="T78"/>
                      <a:gd fmla="*/ 102 h 235" name="T79"/>
                      <a:gd fmla="*/ 122 w 146" name="T80"/>
                      <a:gd fmla="*/ 94 h 235" name="T81"/>
                      <a:gd fmla="*/ 135 w 146" name="T82"/>
                      <a:gd fmla="*/ 103 h 235" name="T83"/>
                      <a:gd fmla="*/ 103 w 146" name="T84"/>
                      <a:gd fmla="*/ 18 h 235" name="T85"/>
                      <a:gd fmla="*/ 96 w 146" name="T86"/>
                      <a:gd fmla="*/ 13 h 235" name="T87"/>
                      <a:gd fmla="*/ 99 w 146" name="T88"/>
                      <a:gd fmla="*/ 159 h 235" name="T89"/>
                      <a:gd fmla="*/ 122 w 146" name="T90"/>
                      <a:gd fmla="*/ 56 h 235" name="T91"/>
                      <a:gd fmla="*/ 123 w 146" name="T92"/>
                      <a:gd fmla="*/ 61 h 235" name="T93"/>
                      <a:gd fmla="*/ 129 w 146" name="T94"/>
                      <a:gd fmla="*/ 77 h 235" name="T95"/>
                      <a:gd fmla="*/ 121 w 146" name="T96"/>
                      <a:gd fmla="*/ 66 h 235" name="T97"/>
                      <a:gd fmla="*/ 94 w 146" name="T98"/>
                      <a:gd fmla="*/ 25 h 235" name="T99"/>
                      <a:gd fmla="*/ 101 w 146" name="T100"/>
                      <a:gd fmla="*/ 55 h 235" name="T101"/>
                      <a:gd fmla="*/ 110 w 146" name="T102"/>
                      <a:gd fmla="*/ 66 h 235" name="T103"/>
                      <a:gd fmla="*/ 88 w 146" name="T104"/>
                      <a:gd fmla="*/ 66 h 235" name="T10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b="b" l="0" r="r" t="0"/>
                    <a:pathLst>
                      <a:path h="235" w="146">
                        <a:moveTo>
                          <a:pt x="74" y="1"/>
                        </a:moveTo>
                        <a:cubicBezTo>
                          <a:pt x="71" y="1"/>
                          <a:pt x="61" y="5"/>
                          <a:pt x="60" y="6"/>
                        </a:cubicBezTo>
                        <a:cubicBezTo>
                          <a:pt x="60" y="6"/>
                          <a:pt x="59" y="8"/>
                          <a:pt x="57" y="10"/>
                        </a:cubicBezTo>
                        <a:cubicBezTo>
                          <a:pt x="56" y="11"/>
                          <a:pt x="52" y="12"/>
                          <a:pt x="49" y="13"/>
                        </a:cubicBezTo>
                        <a:cubicBezTo>
                          <a:pt x="47" y="13"/>
                          <a:pt x="43" y="18"/>
                          <a:pt x="43" y="19"/>
                        </a:cubicBezTo>
                        <a:cubicBezTo>
                          <a:pt x="43" y="19"/>
                          <a:pt x="45" y="22"/>
                          <a:pt x="45" y="22"/>
                        </a:cubicBezTo>
                        <a:cubicBezTo>
                          <a:pt x="44" y="23"/>
                          <a:pt x="46" y="26"/>
                          <a:pt x="47" y="26"/>
                        </a:cubicBezTo>
                        <a:cubicBezTo>
                          <a:pt x="49" y="27"/>
                          <a:pt x="52" y="27"/>
                          <a:pt x="52" y="26"/>
                        </a:cubicBezTo>
                        <a:cubicBezTo>
                          <a:pt x="52" y="25"/>
                          <a:pt x="54" y="23"/>
                          <a:pt x="55" y="24"/>
                        </a:cubicBezTo>
                        <a:cubicBezTo>
                          <a:pt x="55" y="26"/>
                          <a:pt x="57" y="29"/>
                          <a:pt x="57" y="30"/>
                        </a:cubicBezTo>
                        <a:cubicBezTo>
                          <a:pt x="57" y="30"/>
                          <a:pt x="57" y="32"/>
                          <a:pt x="57" y="33"/>
                        </a:cubicBezTo>
                        <a:cubicBezTo>
                          <a:pt x="57" y="33"/>
                          <a:pt x="57" y="33"/>
                          <a:pt x="57" y="33"/>
                        </a:cubicBezTo>
                        <a:cubicBezTo>
                          <a:pt x="58" y="33"/>
                          <a:pt x="58" y="35"/>
                          <a:pt x="58" y="35"/>
                        </a:cubicBezTo>
                        <a:cubicBezTo>
                          <a:pt x="58" y="35"/>
                          <a:pt x="59" y="37"/>
                          <a:pt x="60" y="37"/>
                        </a:cubicBezTo>
                        <a:cubicBezTo>
                          <a:pt x="61" y="31"/>
                          <a:pt x="65" y="33"/>
                          <a:pt x="65" y="33"/>
                        </a:cubicBezTo>
                        <a:cubicBezTo>
                          <a:pt x="65" y="33"/>
                          <a:pt x="67" y="31"/>
                          <a:pt x="66" y="30"/>
                        </a:cubicBezTo>
                        <a:cubicBezTo>
                          <a:pt x="66" y="28"/>
                          <a:pt x="68" y="26"/>
                          <a:pt x="68" y="25"/>
                        </a:cubicBezTo>
                        <a:cubicBezTo>
                          <a:pt x="69" y="25"/>
                          <a:pt x="70" y="23"/>
                          <a:pt x="68" y="22"/>
                        </a:cubicBezTo>
                        <a:cubicBezTo>
                          <a:pt x="66" y="21"/>
                          <a:pt x="64" y="20"/>
                          <a:pt x="66" y="19"/>
                        </a:cubicBezTo>
                        <a:cubicBezTo>
                          <a:pt x="68" y="17"/>
                          <a:pt x="70" y="19"/>
                          <a:pt x="72" y="16"/>
                        </a:cubicBezTo>
                        <a:cubicBezTo>
                          <a:pt x="74" y="13"/>
                          <a:pt x="71" y="12"/>
                          <a:pt x="74" y="12"/>
                        </a:cubicBezTo>
                        <a:cubicBezTo>
                          <a:pt x="77" y="12"/>
                          <a:pt x="80" y="12"/>
                          <a:pt x="79" y="13"/>
                        </a:cubicBezTo>
                        <a:cubicBezTo>
                          <a:pt x="79" y="14"/>
                          <a:pt x="75" y="16"/>
                          <a:pt x="74" y="17"/>
                        </a:cubicBezTo>
                        <a:cubicBezTo>
                          <a:pt x="72" y="18"/>
                          <a:pt x="72" y="20"/>
                          <a:pt x="73" y="21"/>
                        </a:cubicBezTo>
                        <a:cubicBezTo>
                          <a:pt x="74" y="22"/>
                          <a:pt x="75" y="24"/>
                          <a:pt x="76" y="24"/>
                        </a:cubicBezTo>
                        <a:cubicBezTo>
                          <a:pt x="77" y="24"/>
                          <a:pt x="79" y="23"/>
                          <a:pt x="80" y="23"/>
                        </a:cubicBezTo>
                        <a:cubicBezTo>
                          <a:pt x="82" y="23"/>
                          <a:pt x="85" y="23"/>
                          <a:pt x="85" y="23"/>
                        </a:cubicBezTo>
                        <a:cubicBezTo>
                          <a:pt x="86" y="23"/>
                          <a:pt x="88" y="26"/>
                          <a:pt x="87" y="26"/>
                        </a:cubicBezTo>
                        <a:cubicBezTo>
                          <a:pt x="86" y="26"/>
                          <a:pt x="84" y="26"/>
                          <a:pt x="82" y="26"/>
                        </a:cubicBezTo>
                        <a:cubicBezTo>
                          <a:pt x="79" y="26"/>
                          <a:pt x="76" y="26"/>
                          <a:pt x="76" y="26"/>
                        </a:cubicBezTo>
                        <a:cubicBezTo>
                          <a:pt x="76" y="27"/>
                          <a:pt x="80" y="28"/>
                          <a:pt x="79" y="29"/>
                        </a:cubicBezTo>
                        <a:cubicBezTo>
                          <a:pt x="78" y="30"/>
                          <a:pt x="76" y="29"/>
                          <a:pt x="75" y="28"/>
                        </a:cubicBezTo>
                        <a:cubicBezTo>
                          <a:pt x="73" y="28"/>
                          <a:pt x="73" y="30"/>
                          <a:pt x="72" y="32"/>
                        </a:cubicBezTo>
                        <a:cubicBezTo>
                          <a:pt x="72" y="33"/>
                          <a:pt x="74" y="36"/>
                          <a:pt x="71" y="35"/>
                        </a:cubicBezTo>
                        <a:cubicBezTo>
                          <a:pt x="69" y="34"/>
                          <a:pt x="67" y="33"/>
                          <a:pt x="67" y="34"/>
                        </a:cubicBezTo>
                        <a:cubicBezTo>
                          <a:pt x="66" y="34"/>
                          <a:pt x="65" y="35"/>
                          <a:pt x="63" y="35"/>
                        </a:cubicBezTo>
                        <a:cubicBezTo>
                          <a:pt x="62" y="36"/>
                          <a:pt x="62" y="38"/>
                          <a:pt x="60" y="37"/>
                        </a:cubicBezTo>
                        <a:cubicBezTo>
                          <a:pt x="60" y="37"/>
                          <a:pt x="60" y="37"/>
                          <a:pt x="60" y="37"/>
                        </a:cubicBezTo>
                        <a:cubicBezTo>
                          <a:pt x="58" y="37"/>
                          <a:pt x="58" y="37"/>
                          <a:pt x="58" y="37"/>
                        </a:cubicBezTo>
                        <a:cubicBezTo>
                          <a:pt x="58" y="36"/>
                          <a:pt x="58" y="35"/>
                          <a:pt x="57" y="34"/>
                        </a:cubicBezTo>
                        <a:cubicBezTo>
                          <a:pt x="57" y="34"/>
                          <a:pt x="57" y="34"/>
                          <a:pt x="57" y="33"/>
                        </a:cubicBezTo>
                        <a:cubicBezTo>
                          <a:pt x="57" y="33"/>
                          <a:pt x="56" y="33"/>
                          <a:pt x="56" y="33"/>
                        </a:cubicBezTo>
                        <a:cubicBezTo>
                          <a:pt x="56" y="33"/>
                          <a:pt x="55" y="33"/>
                          <a:pt x="55" y="31"/>
                        </a:cubicBezTo>
                        <a:cubicBezTo>
                          <a:pt x="54" y="30"/>
                          <a:pt x="55" y="28"/>
                          <a:pt x="54" y="28"/>
                        </a:cubicBezTo>
                        <a:cubicBezTo>
                          <a:pt x="53" y="28"/>
                          <a:pt x="51" y="28"/>
                          <a:pt x="50" y="29"/>
                        </a:cubicBezTo>
                        <a:cubicBezTo>
                          <a:pt x="50" y="30"/>
                          <a:pt x="49" y="32"/>
                          <a:pt x="50" y="33"/>
                        </a:cubicBezTo>
                        <a:cubicBezTo>
                          <a:pt x="51" y="34"/>
                          <a:pt x="53" y="36"/>
                          <a:pt x="51" y="35"/>
                        </a:cubicBezTo>
                        <a:cubicBezTo>
                          <a:pt x="49" y="35"/>
                          <a:pt x="47" y="34"/>
                          <a:pt x="46" y="35"/>
                        </a:cubicBezTo>
                        <a:cubicBezTo>
                          <a:pt x="45" y="36"/>
                          <a:pt x="42" y="39"/>
                          <a:pt x="42" y="39"/>
                        </a:cubicBezTo>
                        <a:cubicBezTo>
                          <a:pt x="42" y="39"/>
                          <a:pt x="38" y="39"/>
                          <a:pt x="38" y="40"/>
                        </a:cubicBezTo>
                        <a:cubicBezTo>
                          <a:pt x="38" y="41"/>
                          <a:pt x="39" y="43"/>
                          <a:pt x="37" y="43"/>
                        </a:cubicBezTo>
                        <a:cubicBezTo>
                          <a:pt x="36" y="43"/>
                          <a:pt x="34" y="43"/>
                          <a:pt x="32" y="44"/>
                        </a:cubicBezTo>
                        <a:cubicBezTo>
                          <a:pt x="30" y="44"/>
                          <a:pt x="30" y="45"/>
                          <a:pt x="27" y="45"/>
                        </a:cubicBezTo>
                        <a:cubicBezTo>
                          <a:pt x="25" y="45"/>
                          <a:pt x="25" y="46"/>
                          <a:pt x="27" y="47"/>
                        </a:cubicBezTo>
                        <a:cubicBezTo>
                          <a:pt x="29" y="47"/>
                          <a:pt x="33" y="49"/>
                          <a:pt x="33" y="50"/>
                        </a:cubicBezTo>
                        <a:cubicBezTo>
                          <a:pt x="33" y="52"/>
                          <a:pt x="33" y="54"/>
                          <a:pt x="32" y="56"/>
                        </a:cubicBezTo>
                        <a:cubicBezTo>
                          <a:pt x="32" y="57"/>
                          <a:pt x="28" y="56"/>
                          <a:pt x="26" y="56"/>
                        </a:cubicBezTo>
                        <a:cubicBezTo>
                          <a:pt x="24" y="56"/>
                          <a:pt x="20" y="55"/>
                          <a:pt x="18" y="56"/>
                        </a:cubicBezTo>
                        <a:cubicBezTo>
                          <a:pt x="16" y="57"/>
                          <a:pt x="17" y="61"/>
                          <a:pt x="17" y="62"/>
                        </a:cubicBezTo>
                        <a:cubicBezTo>
                          <a:pt x="18" y="64"/>
                          <a:pt x="17" y="65"/>
                          <a:pt x="17" y="66"/>
                        </a:cubicBezTo>
                        <a:cubicBezTo>
                          <a:pt x="16" y="66"/>
                          <a:pt x="16" y="68"/>
                          <a:pt x="17" y="69"/>
                        </a:cubicBezTo>
                        <a:cubicBezTo>
                          <a:pt x="18" y="70"/>
                          <a:pt x="18" y="72"/>
                          <a:pt x="19" y="72"/>
                        </a:cubicBezTo>
                        <a:cubicBezTo>
                          <a:pt x="20" y="72"/>
                          <a:pt x="22" y="71"/>
                          <a:pt x="23" y="72"/>
                        </a:cubicBezTo>
                        <a:cubicBezTo>
                          <a:pt x="24" y="73"/>
                          <a:pt x="25" y="76"/>
                          <a:pt x="25" y="75"/>
                        </a:cubicBezTo>
                        <a:cubicBezTo>
                          <a:pt x="26" y="74"/>
                          <a:pt x="26" y="72"/>
                          <a:pt x="27" y="72"/>
                        </a:cubicBezTo>
                        <a:cubicBezTo>
                          <a:pt x="28" y="73"/>
                          <a:pt x="30" y="72"/>
                          <a:pt x="32" y="72"/>
                        </a:cubicBezTo>
                        <a:cubicBezTo>
                          <a:pt x="33" y="72"/>
                          <a:pt x="34" y="70"/>
                          <a:pt x="36" y="69"/>
                        </a:cubicBezTo>
                        <a:cubicBezTo>
                          <a:pt x="37" y="68"/>
                          <a:pt x="36" y="68"/>
                          <a:pt x="36" y="67"/>
                        </a:cubicBezTo>
                        <a:cubicBezTo>
                          <a:pt x="35" y="66"/>
                          <a:pt x="37" y="64"/>
                          <a:pt x="38" y="63"/>
                        </a:cubicBezTo>
                        <a:cubicBezTo>
                          <a:pt x="39" y="62"/>
                          <a:pt x="42" y="63"/>
                          <a:pt x="42" y="61"/>
                        </a:cubicBezTo>
                        <a:cubicBezTo>
                          <a:pt x="42" y="60"/>
                          <a:pt x="42" y="57"/>
                          <a:pt x="44" y="57"/>
                        </a:cubicBezTo>
                        <a:cubicBezTo>
                          <a:pt x="45" y="58"/>
                          <a:pt x="47" y="59"/>
                          <a:pt x="48" y="59"/>
                        </a:cubicBezTo>
                        <a:cubicBezTo>
                          <a:pt x="49" y="59"/>
                          <a:pt x="52" y="57"/>
                          <a:pt x="52" y="56"/>
                        </a:cubicBezTo>
                        <a:cubicBezTo>
                          <a:pt x="53" y="56"/>
                          <a:pt x="55" y="56"/>
                          <a:pt x="56" y="58"/>
                        </a:cubicBezTo>
                        <a:cubicBezTo>
                          <a:pt x="56" y="60"/>
                          <a:pt x="59" y="62"/>
                          <a:pt x="60" y="62"/>
                        </a:cubicBezTo>
                        <a:cubicBezTo>
                          <a:pt x="60" y="63"/>
                          <a:pt x="65" y="65"/>
                          <a:pt x="65" y="65"/>
                        </a:cubicBezTo>
                        <a:cubicBezTo>
                          <a:pt x="66" y="66"/>
                          <a:pt x="67" y="68"/>
                          <a:pt x="67" y="69"/>
                        </a:cubicBezTo>
                        <a:cubicBezTo>
                          <a:pt x="68" y="71"/>
                          <a:pt x="70" y="73"/>
                          <a:pt x="70" y="71"/>
                        </a:cubicBezTo>
                        <a:cubicBezTo>
                          <a:pt x="70" y="70"/>
                          <a:pt x="68" y="66"/>
                          <a:pt x="69" y="66"/>
                        </a:cubicBezTo>
                        <a:cubicBezTo>
                          <a:pt x="70" y="66"/>
                          <a:pt x="71" y="66"/>
                          <a:pt x="71" y="66"/>
                        </a:cubicBezTo>
                        <a:cubicBezTo>
                          <a:pt x="71" y="66"/>
                          <a:pt x="68" y="63"/>
                          <a:pt x="67" y="62"/>
                        </a:cubicBezTo>
                        <a:cubicBezTo>
                          <a:pt x="66" y="62"/>
                          <a:pt x="64" y="60"/>
                          <a:pt x="63" y="58"/>
                        </a:cubicBezTo>
                        <a:cubicBezTo>
                          <a:pt x="62" y="56"/>
                          <a:pt x="59" y="56"/>
                          <a:pt x="59" y="54"/>
                        </a:cubicBezTo>
                        <a:cubicBezTo>
                          <a:pt x="59" y="52"/>
                          <a:pt x="62" y="53"/>
                          <a:pt x="63" y="55"/>
                        </a:cubicBezTo>
                        <a:cubicBezTo>
                          <a:pt x="64" y="57"/>
                          <a:pt x="68" y="59"/>
                          <a:pt x="69" y="60"/>
                        </a:cubicBezTo>
                        <a:cubicBezTo>
                          <a:pt x="70" y="62"/>
                          <a:pt x="72" y="62"/>
                          <a:pt x="72" y="64"/>
                        </a:cubicBezTo>
                        <a:cubicBezTo>
                          <a:pt x="73" y="66"/>
                          <a:pt x="74" y="68"/>
                          <a:pt x="75" y="69"/>
                        </a:cubicBezTo>
                        <a:cubicBezTo>
                          <a:pt x="76" y="69"/>
                          <a:pt x="76" y="76"/>
                          <a:pt x="77" y="77"/>
                        </a:cubicBezTo>
                        <a:cubicBezTo>
                          <a:pt x="77" y="78"/>
                          <a:pt x="80" y="75"/>
                          <a:pt x="80" y="74"/>
                        </a:cubicBezTo>
                        <a:cubicBezTo>
                          <a:pt x="81" y="73"/>
                          <a:pt x="83" y="73"/>
                          <a:pt x="83" y="71"/>
                        </a:cubicBezTo>
                        <a:cubicBezTo>
                          <a:pt x="83" y="70"/>
                          <a:pt x="81" y="69"/>
                          <a:pt x="80" y="68"/>
                        </a:cubicBezTo>
                        <a:cubicBezTo>
                          <a:pt x="79" y="67"/>
                          <a:pt x="81" y="67"/>
                          <a:pt x="82" y="66"/>
                        </a:cubicBezTo>
                        <a:cubicBezTo>
                          <a:pt x="83" y="65"/>
                          <a:pt x="84" y="64"/>
                          <a:pt x="85" y="65"/>
                        </a:cubicBezTo>
                        <a:cubicBezTo>
                          <a:pt x="85" y="67"/>
                          <a:pt x="85" y="71"/>
                          <a:pt x="86" y="72"/>
                        </a:cubicBezTo>
                        <a:cubicBezTo>
                          <a:pt x="86" y="73"/>
                          <a:pt x="89" y="74"/>
                          <a:pt x="90" y="75"/>
                        </a:cubicBezTo>
                        <a:cubicBezTo>
                          <a:pt x="90" y="76"/>
                          <a:pt x="93" y="77"/>
                          <a:pt x="93" y="76"/>
                        </a:cubicBezTo>
                        <a:cubicBezTo>
                          <a:pt x="94" y="75"/>
                          <a:pt x="96" y="77"/>
                          <a:pt x="97" y="77"/>
                        </a:cubicBezTo>
                        <a:cubicBezTo>
                          <a:pt x="97" y="77"/>
                          <a:pt x="99" y="77"/>
                          <a:pt x="100" y="76"/>
                        </a:cubicBezTo>
                        <a:cubicBezTo>
                          <a:pt x="101" y="76"/>
                          <a:pt x="102" y="75"/>
                          <a:pt x="102" y="77"/>
                        </a:cubicBezTo>
                        <a:cubicBezTo>
                          <a:pt x="102" y="80"/>
                          <a:pt x="102" y="84"/>
                          <a:pt x="100" y="85"/>
                        </a:cubicBezTo>
                        <a:cubicBezTo>
                          <a:pt x="99" y="87"/>
                          <a:pt x="100" y="88"/>
                          <a:pt x="98" y="88"/>
                        </a:cubicBezTo>
                        <a:cubicBezTo>
                          <a:pt x="98" y="88"/>
                          <a:pt x="97" y="88"/>
                          <a:pt x="97" y="88"/>
                        </a:cubicBezTo>
                        <a:cubicBezTo>
                          <a:pt x="96" y="87"/>
                          <a:pt x="95" y="87"/>
                          <a:pt x="95" y="87"/>
                        </a:cubicBezTo>
                        <a:cubicBezTo>
                          <a:pt x="93" y="87"/>
                          <a:pt x="91" y="87"/>
                          <a:pt x="89" y="90"/>
                        </a:cubicBezTo>
                        <a:cubicBezTo>
                          <a:pt x="88" y="92"/>
                          <a:pt x="87" y="92"/>
                          <a:pt x="87" y="91"/>
                        </a:cubicBezTo>
                        <a:cubicBezTo>
                          <a:pt x="87" y="90"/>
                          <a:pt x="91" y="87"/>
                          <a:pt x="90" y="86"/>
                        </a:cubicBezTo>
                        <a:cubicBezTo>
                          <a:pt x="90" y="85"/>
                          <a:pt x="86" y="86"/>
                          <a:pt x="84" y="85"/>
                        </a:cubicBezTo>
                        <a:cubicBezTo>
                          <a:pt x="82" y="85"/>
                          <a:pt x="81" y="84"/>
                          <a:pt x="79" y="83"/>
                        </a:cubicBezTo>
                        <a:cubicBezTo>
                          <a:pt x="78" y="83"/>
                          <a:pt x="77" y="87"/>
                          <a:pt x="76" y="89"/>
                        </a:cubicBezTo>
                        <a:cubicBezTo>
                          <a:pt x="74" y="91"/>
                          <a:pt x="72" y="88"/>
                          <a:pt x="70" y="87"/>
                        </a:cubicBezTo>
                        <a:cubicBezTo>
                          <a:pt x="69" y="87"/>
                          <a:pt x="66" y="85"/>
                          <a:pt x="66" y="85"/>
                        </a:cubicBezTo>
                        <a:cubicBezTo>
                          <a:pt x="66" y="85"/>
                          <a:pt x="63" y="83"/>
                          <a:pt x="62" y="83"/>
                        </a:cubicBezTo>
                        <a:cubicBezTo>
                          <a:pt x="61" y="83"/>
                          <a:pt x="59" y="81"/>
                          <a:pt x="58" y="80"/>
                        </a:cubicBezTo>
                        <a:cubicBezTo>
                          <a:pt x="57" y="80"/>
                          <a:pt x="55" y="79"/>
                          <a:pt x="57" y="78"/>
                        </a:cubicBezTo>
                        <a:cubicBezTo>
                          <a:pt x="58" y="77"/>
                          <a:pt x="61" y="79"/>
                          <a:pt x="59" y="75"/>
                        </a:cubicBezTo>
                        <a:cubicBezTo>
                          <a:pt x="58" y="70"/>
                          <a:pt x="53" y="71"/>
                          <a:pt x="52" y="71"/>
                        </a:cubicBezTo>
                        <a:cubicBezTo>
                          <a:pt x="51" y="72"/>
                          <a:pt x="43" y="71"/>
                          <a:pt x="42" y="71"/>
                        </a:cubicBezTo>
                        <a:cubicBezTo>
                          <a:pt x="42" y="71"/>
                          <a:pt x="37" y="73"/>
                          <a:pt x="35" y="74"/>
                        </a:cubicBezTo>
                        <a:cubicBezTo>
                          <a:pt x="34" y="75"/>
                          <a:pt x="31" y="76"/>
                          <a:pt x="30" y="76"/>
                        </a:cubicBezTo>
                        <a:cubicBezTo>
                          <a:pt x="30" y="77"/>
                          <a:pt x="26" y="75"/>
                          <a:pt x="24" y="76"/>
                        </a:cubicBezTo>
                        <a:cubicBezTo>
                          <a:pt x="22" y="78"/>
                          <a:pt x="20" y="80"/>
                          <a:pt x="20" y="80"/>
                        </a:cubicBezTo>
                        <a:cubicBezTo>
                          <a:pt x="19" y="80"/>
                          <a:pt x="18" y="81"/>
                          <a:pt x="17" y="84"/>
                        </a:cubicBezTo>
                        <a:cubicBezTo>
                          <a:pt x="16" y="87"/>
                          <a:pt x="17" y="90"/>
                          <a:pt x="15" y="91"/>
                        </a:cubicBezTo>
                        <a:cubicBezTo>
                          <a:pt x="13" y="92"/>
                          <a:pt x="9" y="94"/>
                          <a:pt x="8" y="95"/>
                        </a:cubicBezTo>
                        <a:cubicBezTo>
                          <a:pt x="6" y="97"/>
                          <a:pt x="5" y="103"/>
                          <a:pt x="3" y="106"/>
                        </a:cubicBezTo>
                        <a:cubicBezTo>
                          <a:pt x="2" y="109"/>
                          <a:pt x="3" y="111"/>
                          <a:pt x="4" y="113"/>
                        </a:cubicBezTo>
                        <a:cubicBezTo>
                          <a:pt x="4" y="115"/>
                          <a:pt x="5" y="118"/>
                          <a:pt x="3" y="121"/>
                        </a:cubicBezTo>
                        <a:cubicBezTo>
                          <a:pt x="1" y="124"/>
                          <a:pt x="2" y="125"/>
                          <a:pt x="1" y="126"/>
                        </a:cubicBezTo>
                        <a:cubicBezTo>
                          <a:pt x="0" y="126"/>
                          <a:pt x="2" y="127"/>
                          <a:pt x="2" y="129"/>
                        </a:cubicBezTo>
                        <a:cubicBezTo>
                          <a:pt x="2" y="131"/>
                          <a:pt x="0" y="133"/>
                          <a:pt x="4" y="135"/>
                        </a:cubicBezTo>
                        <a:cubicBezTo>
                          <a:pt x="7" y="137"/>
                          <a:pt x="10" y="137"/>
                          <a:pt x="11" y="139"/>
                        </a:cubicBezTo>
                        <a:cubicBezTo>
                          <a:pt x="12" y="142"/>
                          <a:pt x="15" y="148"/>
                          <a:pt x="15" y="148"/>
                        </a:cubicBezTo>
                        <a:cubicBezTo>
                          <a:pt x="15" y="148"/>
                          <a:pt x="18" y="151"/>
                          <a:pt x="20" y="152"/>
                        </a:cubicBezTo>
                        <a:cubicBezTo>
                          <a:pt x="21" y="154"/>
                          <a:pt x="22" y="153"/>
                          <a:pt x="22" y="151"/>
                        </a:cubicBezTo>
                        <a:cubicBezTo>
                          <a:pt x="22" y="150"/>
                          <a:pt x="24" y="150"/>
                          <a:pt x="27" y="150"/>
                        </a:cubicBezTo>
                        <a:cubicBezTo>
                          <a:pt x="29" y="150"/>
                          <a:pt x="31" y="150"/>
                          <a:pt x="33" y="150"/>
                        </a:cubicBezTo>
                        <a:cubicBezTo>
                          <a:pt x="36" y="149"/>
                          <a:pt x="38" y="146"/>
                          <a:pt x="39" y="145"/>
                        </a:cubicBezTo>
                        <a:cubicBezTo>
                          <a:pt x="39" y="145"/>
                          <a:pt x="43" y="144"/>
                          <a:pt x="45" y="146"/>
                        </a:cubicBezTo>
                        <a:cubicBezTo>
                          <a:pt x="47" y="148"/>
                          <a:pt x="47" y="150"/>
                          <a:pt x="48" y="151"/>
                        </a:cubicBezTo>
                        <a:cubicBezTo>
                          <a:pt x="49" y="153"/>
                          <a:pt x="51" y="152"/>
                          <a:pt x="53" y="150"/>
                        </a:cubicBezTo>
                        <a:cubicBezTo>
                          <a:pt x="54" y="149"/>
                          <a:pt x="54" y="149"/>
                          <a:pt x="55" y="151"/>
                        </a:cubicBezTo>
                        <a:cubicBezTo>
                          <a:pt x="57" y="152"/>
                          <a:pt x="58" y="153"/>
                          <a:pt x="56" y="155"/>
                        </a:cubicBezTo>
                        <a:cubicBezTo>
                          <a:pt x="55" y="157"/>
                          <a:pt x="55" y="159"/>
                          <a:pt x="54" y="162"/>
                        </a:cubicBezTo>
                        <a:cubicBezTo>
                          <a:pt x="53" y="165"/>
                          <a:pt x="55" y="165"/>
                          <a:pt x="57" y="166"/>
                        </a:cubicBezTo>
                        <a:cubicBezTo>
                          <a:pt x="59" y="167"/>
                          <a:pt x="60" y="175"/>
                          <a:pt x="61" y="176"/>
                        </a:cubicBezTo>
                        <a:cubicBezTo>
                          <a:pt x="62" y="178"/>
                          <a:pt x="60" y="182"/>
                          <a:pt x="61" y="184"/>
                        </a:cubicBezTo>
                        <a:cubicBezTo>
                          <a:pt x="62" y="186"/>
                          <a:pt x="63" y="187"/>
                          <a:pt x="61" y="189"/>
                        </a:cubicBezTo>
                        <a:cubicBezTo>
                          <a:pt x="60" y="190"/>
                          <a:pt x="58" y="192"/>
                          <a:pt x="58" y="196"/>
                        </a:cubicBezTo>
                        <a:cubicBezTo>
                          <a:pt x="57" y="200"/>
                          <a:pt x="58" y="202"/>
                          <a:pt x="58" y="203"/>
                        </a:cubicBezTo>
                        <a:cubicBezTo>
                          <a:pt x="59" y="204"/>
                          <a:pt x="60" y="208"/>
                          <a:pt x="61" y="209"/>
                        </a:cubicBezTo>
                        <a:cubicBezTo>
                          <a:pt x="62" y="210"/>
                          <a:pt x="64" y="212"/>
                          <a:pt x="64" y="214"/>
                        </a:cubicBezTo>
                        <a:cubicBezTo>
                          <a:pt x="64" y="216"/>
                          <a:pt x="61" y="219"/>
                          <a:pt x="62" y="220"/>
                        </a:cubicBezTo>
                        <a:cubicBezTo>
                          <a:pt x="63" y="221"/>
                          <a:pt x="63" y="222"/>
                          <a:pt x="64" y="224"/>
                        </a:cubicBezTo>
                        <a:cubicBezTo>
                          <a:pt x="66" y="225"/>
                          <a:pt x="66" y="228"/>
                          <a:pt x="66" y="228"/>
                        </a:cubicBezTo>
                        <a:cubicBezTo>
                          <a:pt x="66" y="228"/>
                          <a:pt x="66" y="229"/>
                          <a:pt x="66" y="230"/>
                        </a:cubicBezTo>
                        <a:cubicBezTo>
                          <a:pt x="66" y="232"/>
                          <a:pt x="66" y="233"/>
                          <a:pt x="67" y="234"/>
                        </a:cubicBezTo>
                        <a:cubicBezTo>
                          <a:pt x="69" y="235"/>
                          <a:pt x="70" y="235"/>
                          <a:pt x="70" y="234"/>
                        </a:cubicBezTo>
                        <a:cubicBezTo>
                          <a:pt x="71" y="233"/>
                          <a:pt x="75" y="231"/>
                          <a:pt x="77" y="231"/>
                        </a:cubicBezTo>
                        <a:cubicBezTo>
                          <a:pt x="79" y="231"/>
                          <a:pt x="81" y="231"/>
                          <a:pt x="83" y="230"/>
                        </a:cubicBezTo>
                        <a:cubicBezTo>
                          <a:pt x="85" y="228"/>
                          <a:pt x="89" y="224"/>
                          <a:pt x="90" y="223"/>
                        </a:cubicBezTo>
                        <a:cubicBezTo>
                          <a:pt x="91" y="221"/>
                          <a:pt x="94" y="219"/>
                          <a:pt x="94" y="218"/>
                        </a:cubicBezTo>
                        <a:cubicBezTo>
                          <a:pt x="93" y="216"/>
                          <a:pt x="92" y="214"/>
                          <a:pt x="93" y="214"/>
                        </a:cubicBezTo>
                        <a:cubicBezTo>
                          <a:pt x="94" y="213"/>
                          <a:pt x="98" y="212"/>
                          <a:pt x="98" y="211"/>
                        </a:cubicBezTo>
                        <a:cubicBezTo>
                          <a:pt x="99" y="210"/>
                          <a:pt x="98" y="206"/>
                          <a:pt x="98" y="205"/>
                        </a:cubicBezTo>
                        <a:cubicBezTo>
                          <a:pt x="98" y="204"/>
                          <a:pt x="99" y="202"/>
                          <a:pt x="100" y="200"/>
                        </a:cubicBezTo>
                        <a:cubicBezTo>
                          <a:pt x="101" y="198"/>
                          <a:pt x="104" y="196"/>
                          <a:pt x="105" y="195"/>
                        </a:cubicBezTo>
                        <a:cubicBezTo>
                          <a:pt x="105" y="195"/>
                          <a:pt x="108" y="192"/>
                          <a:pt x="108" y="190"/>
                        </a:cubicBezTo>
                        <a:cubicBezTo>
                          <a:pt x="109" y="187"/>
                          <a:pt x="108" y="184"/>
                          <a:pt x="109" y="183"/>
                        </a:cubicBezTo>
                        <a:cubicBezTo>
                          <a:pt x="109" y="182"/>
                          <a:pt x="109" y="181"/>
                          <a:pt x="108" y="179"/>
                        </a:cubicBezTo>
                        <a:cubicBezTo>
                          <a:pt x="107" y="178"/>
                          <a:pt x="107" y="174"/>
                          <a:pt x="107" y="174"/>
                        </a:cubicBezTo>
                        <a:cubicBezTo>
                          <a:pt x="106" y="173"/>
                          <a:pt x="107" y="168"/>
                          <a:pt x="108" y="168"/>
                        </a:cubicBezTo>
                        <a:cubicBezTo>
                          <a:pt x="109" y="167"/>
                          <a:pt x="111" y="163"/>
                          <a:pt x="112" y="162"/>
                        </a:cubicBezTo>
                        <a:cubicBezTo>
                          <a:pt x="113" y="160"/>
                          <a:pt x="116" y="154"/>
                          <a:pt x="117" y="154"/>
                        </a:cubicBezTo>
                        <a:cubicBezTo>
                          <a:pt x="119" y="153"/>
                          <a:pt x="121" y="150"/>
                          <a:pt x="121" y="149"/>
                        </a:cubicBezTo>
                        <a:cubicBezTo>
                          <a:pt x="121" y="147"/>
                          <a:pt x="125" y="140"/>
                          <a:pt x="125" y="139"/>
                        </a:cubicBezTo>
                        <a:cubicBezTo>
                          <a:pt x="125" y="138"/>
                          <a:pt x="126" y="133"/>
                          <a:pt x="126" y="132"/>
                        </a:cubicBezTo>
                        <a:cubicBezTo>
                          <a:pt x="125" y="131"/>
                          <a:pt x="121" y="134"/>
                          <a:pt x="120" y="134"/>
                        </a:cubicBezTo>
                        <a:cubicBezTo>
                          <a:pt x="119" y="134"/>
                          <a:pt x="118" y="136"/>
                          <a:pt x="116" y="136"/>
                        </a:cubicBezTo>
                        <a:cubicBezTo>
                          <a:pt x="114" y="136"/>
                          <a:pt x="115" y="133"/>
                          <a:pt x="114" y="132"/>
                        </a:cubicBezTo>
                        <a:cubicBezTo>
                          <a:pt x="114" y="131"/>
                          <a:pt x="112" y="127"/>
                          <a:pt x="112" y="126"/>
                        </a:cubicBezTo>
                        <a:cubicBezTo>
                          <a:pt x="111" y="126"/>
                          <a:pt x="110" y="124"/>
                          <a:pt x="109" y="122"/>
                        </a:cubicBezTo>
                        <a:cubicBezTo>
                          <a:pt x="108" y="119"/>
                          <a:pt x="106" y="118"/>
                          <a:pt x="104" y="116"/>
                        </a:cubicBezTo>
                        <a:cubicBezTo>
                          <a:pt x="103" y="114"/>
                          <a:pt x="105" y="109"/>
                          <a:pt x="103" y="106"/>
                        </a:cubicBezTo>
                        <a:cubicBezTo>
                          <a:pt x="102" y="103"/>
                          <a:pt x="101" y="100"/>
                          <a:pt x="100" y="97"/>
                        </a:cubicBezTo>
                        <a:cubicBezTo>
                          <a:pt x="100" y="97"/>
                          <a:pt x="100" y="96"/>
                          <a:pt x="99" y="95"/>
                        </a:cubicBezTo>
                        <a:cubicBezTo>
                          <a:pt x="101" y="95"/>
                          <a:pt x="103" y="94"/>
                          <a:pt x="103" y="95"/>
                        </a:cubicBezTo>
                        <a:cubicBezTo>
                          <a:pt x="103" y="97"/>
                          <a:pt x="105" y="100"/>
                          <a:pt x="105" y="102"/>
                        </a:cubicBezTo>
                        <a:cubicBezTo>
                          <a:pt x="105" y="104"/>
                          <a:pt x="107" y="103"/>
                          <a:pt x="107" y="105"/>
                        </a:cubicBezTo>
                        <a:cubicBezTo>
                          <a:pt x="107" y="107"/>
                          <a:pt x="108" y="112"/>
                          <a:pt x="109" y="112"/>
                        </a:cubicBezTo>
                        <a:cubicBezTo>
                          <a:pt x="109" y="113"/>
                          <a:pt x="112" y="116"/>
                          <a:pt x="112" y="117"/>
                        </a:cubicBezTo>
                        <a:cubicBezTo>
                          <a:pt x="113" y="118"/>
                          <a:pt x="113" y="120"/>
                          <a:pt x="113" y="123"/>
                        </a:cubicBezTo>
                        <a:cubicBezTo>
                          <a:pt x="114" y="126"/>
                          <a:pt x="114" y="129"/>
                          <a:pt x="115" y="130"/>
                        </a:cubicBezTo>
                        <a:cubicBezTo>
                          <a:pt x="116" y="131"/>
                          <a:pt x="120" y="129"/>
                          <a:pt x="120" y="128"/>
                        </a:cubicBezTo>
                        <a:cubicBezTo>
                          <a:pt x="121" y="128"/>
                          <a:pt x="125" y="125"/>
                          <a:pt x="126" y="125"/>
                        </a:cubicBezTo>
                        <a:cubicBezTo>
                          <a:pt x="127" y="124"/>
                          <a:pt x="127" y="123"/>
                          <a:pt x="129" y="122"/>
                        </a:cubicBezTo>
                        <a:cubicBezTo>
                          <a:pt x="131" y="122"/>
                          <a:pt x="132" y="120"/>
                          <a:pt x="133" y="118"/>
                        </a:cubicBezTo>
                        <a:cubicBezTo>
                          <a:pt x="134" y="117"/>
                          <a:pt x="135" y="113"/>
                          <a:pt x="136" y="112"/>
                        </a:cubicBezTo>
                        <a:cubicBezTo>
                          <a:pt x="136" y="111"/>
                          <a:pt x="137" y="110"/>
                          <a:pt x="136" y="108"/>
                        </a:cubicBezTo>
                        <a:cubicBezTo>
                          <a:pt x="136" y="107"/>
                          <a:pt x="134" y="105"/>
                          <a:pt x="133" y="105"/>
                        </a:cubicBezTo>
                        <a:cubicBezTo>
                          <a:pt x="132" y="104"/>
                          <a:pt x="132" y="102"/>
                          <a:pt x="132" y="102"/>
                        </a:cubicBezTo>
                        <a:cubicBezTo>
                          <a:pt x="131" y="102"/>
                          <a:pt x="131" y="103"/>
                          <a:pt x="130" y="104"/>
                        </a:cubicBezTo>
                        <a:cubicBezTo>
                          <a:pt x="129" y="105"/>
                          <a:pt x="128" y="107"/>
                          <a:pt x="127" y="106"/>
                        </a:cubicBezTo>
                        <a:cubicBezTo>
                          <a:pt x="127" y="106"/>
                          <a:pt x="128" y="105"/>
                          <a:pt x="126" y="103"/>
                        </a:cubicBezTo>
                        <a:cubicBezTo>
                          <a:pt x="125" y="102"/>
                          <a:pt x="125" y="101"/>
                          <a:pt x="125" y="100"/>
                        </a:cubicBezTo>
                        <a:cubicBezTo>
                          <a:pt x="125" y="99"/>
                          <a:pt x="122" y="96"/>
                          <a:pt x="122" y="94"/>
                        </a:cubicBezTo>
                        <a:cubicBezTo>
                          <a:pt x="121" y="92"/>
                          <a:pt x="123" y="90"/>
                          <a:pt x="124" y="91"/>
                        </a:cubicBezTo>
                        <a:cubicBezTo>
                          <a:pt x="125" y="93"/>
                          <a:pt x="125" y="96"/>
                          <a:pt x="127" y="97"/>
                        </a:cubicBezTo>
                        <a:cubicBezTo>
                          <a:pt x="128" y="98"/>
                          <a:pt x="129" y="100"/>
                          <a:pt x="130" y="101"/>
                        </a:cubicBezTo>
                        <a:cubicBezTo>
                          <a:pt x="131" y="101"/>
                          <a:pt x="132" y="99"/>
                          <a:pt x="133" y="99"/>
                        </a:cubicBezTo>
                        <a:cubicBezTo>
                          <a:pt x="133" y="99"/>
                          <a:pt x="134" y="103"/>
                          <a:pt x="135" y="103"/>
                        </a:cubicBezTo>
                        <a:cubicBezTo>
                          <a:pt x="136" y="104"/>
                          <a:pt x="139" y="104"/>
                          <a:pt x="139" y="104"/>
                        </a:cubicBezTo>
                        <a:cubicBezTo>
                          <a:pt x="140" y="104"/>
                          <a:pt x="142" y="105"/>
                          <a:pt x="142" y="104"/>
                        </a:cubicBezTo>
                        <a:cubicBezTo>
                          <a:pt x="142" y="103"/>
                          <a:pt x="146" y="101"/>
                          <a:pt x="146" y="101"/>
                        </a:cubicBezTo>
                        <a:cubicBezTo>
                          <a:pt x="146" y="101"/>
                          <a:pt x="146" y="100"/>
                          <a:pt x="146" y="98"/>
                        </a:cubicBezTo>
                        <a:cubicBezTo>
                          <a:pt x="140" y="67"/>
                          <a:pt x="124" y="39"/>
                          <a:pt x="103" y="18"/>
                        </a:cubicBezTo>
                        <a:cubicBezTo>
                          <a:pt x="102" y="18"/>
                          <a:pt x="102" y="18"/>
                          <a:pt x="101" y="17"/>
                        </a:cubicBezTo>
                        <a:cubicBezTo>
                          <a:pt x="99" y="16"/>
                          <a:pt x="99" y="16"/>
                          <a:pt x="99" y="17"/>
                        </a:cubicBezTo>
                        <a:cubicBezTo>
                          <a:pt x="98" y="17"/>
                          <a:pt x="97" y="18"/>
                          <a:pt x="96" y="17"/>
                        </a:cubicBezTo>
                        <a:cubicBezTo>
                          <a:pt x="96" y="15"/>
                          <a:pt x="96" y="15"/>
                          <a:pt x="95" y="14"/>
                        </a:cubicBezTo>
                        <a:cubicBezTo>
                          <a:pt x="94" y="13"/>
                          <a:pt x="95" y="13"/>
                          <a:pt x="96" y="13"/>
                        </a:cubicBezTo>
                        <a:cubicBezTo>
                          <a:pt x="97" y="14"/>
                          <a:pt x="98" y="14"/>
                          <a:pt x="99" y="14"/>
                        </a:cubicBezTo>
                        <a:cubicBezTo>
                          <a:pt x="95" y="11"/>
                          <a:pt x="92" y="8"/>
                          <a:pt x="88" y="5"/>
                        </a:cubicBezTo>
                        <a:cubicBezTo>
                          <a:pt x="88" y="5"/>
                          <a:pt x="88" y="5"/>
                          <a:pt x="88" y="5"/>
                        </a:cubicBezTo>
                        <a:cubicBezTo>
                          <a:pt x="86" y="5"/>
                          <a:pt x="78" y="0"/>
                          <a:pt x="74" y="1"/>
                        </a:cubicBezTo>
                        <a:close/>
                        <a:moveTo>
                          <a:pt x="99" y="159"/>
                        </a:moveTo>
                        <a:cubicBezTo>
                          <a:pt x="100" y="160"/>
                          <a:pt x="98" y="165"/>
                          <a:pt x="96" y="165"/>
                        </a:cubicBezTo>
                        <a:cubicBezTo>
                          <a:pt x="95" y="165"/>
                          <a:pt x="96" y="160"/>
                          <a:pt x="96" y="159"/>
                        </a:cubicBezTo>
                        <a:cubicBezTo>
                          <a:pt x="97" y="158"/>
                          <a:pt x="99" y="158"/>
                          <a:pt x="99" y="159"/>
                        </a:cubicBezTo>
                        <a:close/>
                        <a:moveTo>
                          <a:pt x="118" y="56"/>
                        </a:moveTo>
                        <a:cubicBezTo>
                          <a:pt x="119" y="55"/>
                          <a:pt x="121" y="57"/>
                          <a:pt x="122" y="56"/>
                        </a:cubicBezTo>
                        <a:cubicBezTo>
                          <a:pt x="123" y="56"/>
                          <a:pt x="124" y="55"/>
                          <a:pt x="124" y="54"/>
                        </a:cubicBezTo>
                        <a:cubicBezTo>
                          <a:pt x="125" y="54"/>
                          <a:pt x="127" y="55"/>
                          <a:pt x="127" y="56"/>
                        </a:cubicBezTo>
                        <a:cubicBezTo>
                          <a:pt x="128" y="57"/>
                          <a:pt x="129" y="59"/>
                          <a:pt x="129" y="60"/>
                        </a:cubicBezTo>
                        <a:cubicBezTo>
                          <a:pt x="128" y="60"/>
                          <a:pt x="126" y="60"/>
                          <a:pt x="126" y="59"/>
                        </a:cubicBezTo>
                        <a:cubicBezTo>
                          <a:pt x="125" y="58"/>
                          <a:pt x="123" y="59"/>
                          <a:pt x="123" y="61"/>
                        </a:cubicBezTo>
                        <a:cubicBezTo>
                          <a:pt x="123" y="63"/>
                          <a:pt x="124" y="62"/>
                          <a:pt x="124" y="62"/>
                        </a:cubicBezTo>
                        <a:cubicBezTo>
                          <a:pt x="125" y="63"/>
                          <a:pt x="125" y="64"/>
                          <a:pt x="126" y="66"/>
                        </a:cubicBezTo>
                        <a:cubicBezTo>
                          <a:pt x="126" y="67"/>
                          <a:pt x="127" y="66"/>
                          <a:pt x="128" y="67"/>
                        </a:cubicBezTo>
                        <a:cubicBezTo>
                          <a:pt x="128" y="68"/>
                          <a:pt x="126" y="69"/>
                          <a:pt x="127" y="70"/>
                        </a:cubicBezTo>
                        <a:cubicBezTo>
                          <a:pt x="128" y="72"/>
                          <a:pt x="129" y="76"/>
                          <a:pt x="129" y="77"/>
                        </a:cubicBezTo>
                        <a:cubicBezTo>
                          <a:pt x="129" y="78"/>
                          <a:pt x="127" y="78"/>
                          <a:pt x="126" y="78"/>
                        </a:cubicBezTo>
                        <a:cubicBezTo>
                          <a:pt x="125" y="78"/>
                          <a:pt x="122" y="76"/>
                          <a:pt x="122" y="76"/>
                        </a:cubicBezTo>
                        <a:cubicBezTo>
                          <a:pt x="121" y="75"/>
                          <a:pt x="120" y="71"/>
                          <a:pt x="121" y="71"/>
                        </a:cubicBezTo>
                        <a:cubicBezTo>
                          <a:pt x="122" y="71"/>
                          <a:pt x="122" y="71"/>
                          <a:pt x="124" y="69"/>
                        </a:cubicBezTo>
                        <a:cubicBezTo>
                          <a:pt x="125" y="68"/>
                          <a:pt x="122" y="67"/>
                          <a:pt x="121" y="66"/>
                        </a:cubicBezTo>
                        <a:cubicBezTo>
                          <a:pt x="120" y="66"/>
                          <a:pt x="118" y="62"/>
                          <a:pt x="117" y="60"/>
                        </a:cubicBezTo>
                        <a:cubicBezTo>
                          <a:pt x="117" y="59"/>
                          <a:pt x="117" y="57"/>
                          <a:pt x="118" y="56"/>
                        </a:cubicBezTo>
                        <a:close/>
                        <a:moveTo>
                          <a:pt x="94" y="25"/>
                        </a:moveTo>
                        <a:cubicBezTo>
                          <a:pt x="93" y="26"/>
                          <a:pt x="89" y="24"/>
                          <a:pt x="89" y="23"/>
                        </a:cubicBezTo>
                        <a:cubicBezTo>
                          <a:pt x="90" y="20"/>
                          <a:pt x="94" y="24"/>
                          <a:pt x="94" y="25"/>
                        </a:cubicBezTo>
                        <a:close/>
                        <a:moveTo>
                          <a:pt x="91" y="54"/>
                        </a:moveTo>
                        <a:cubicBezTo>
                          <a:pt x="92" y="53"/>
                          <a:pt x="93" y="53"/>
                          <a:pt x="94" y="53"/>
                        </a:cubicBezTo>
                        <a:cubicBezTo>
                          <a:pt x="95" y="53"/>
                          <a:pt x="97" y="57"/>
                          <a:pt x="97" y="58"/>
                        </a:cubicBezTo>
                        <a:cubicBezTo>
                          <a:pt x="98" y="59"/>
                          <a:pt x="99" y="57"/>
                          <a:pt x="99" y="57"/>
                        </a:cubicBezTo>
                        <a:cubicBezTo>
                          <a:pt x="100" y="57"/>
                          <a:pt x="101" y="56"/>
                          <a:pt x="101" y="55"/>
                        </a:cubicBezTo>
                        <a:cubicBezTo>
                          <a:pt x="101" y="54"/>
                          <a:pt x="102" y="54"/>
                          <a:pt x="103" y="54"/>
                        </a:cubicBezTo>
                        <a:cubicBezTo>
                          <a:pt x="105" y="54"/>
                          <a:pt x="104" y="55"/>
                          <a:pt x="103" y="55"/>
                        </a:cubicBezTo>
                        <a:cubicBezTo>
                          <a:pt x="102" y="56"/>
                          <a:pt x="102" y="57"/>
                          <a:pt x="104" y="57"/>
                        </a:cubicBezTo>
                        <a:cubicBezTo>
                          <a:pt x="106" y="58"/>
                          <a:pt x="107" y="60"/>
                          <a:pt x="109" y="62"/>
                        </a:cubicBezTo>
                        <a:cubicBezTo>
                          <a:pt x="111" y="63"/>
                          <a:pt x="111" y="66"/>
                          <a:pt x="110" y="66"/>
                        </a:cubicBezTo>
                        <a:cubicBezTo>
                          <a:pt x="109" y="67"/>
                          <a:pt x="106" y="67"/>
                          <a:pt x="105" y="66"/>
                        </a:cubicBezTo>
                        <a:cubicBezTo>
                          <a:pt x="104" y="66"/>
                          <a:pt x="102" y="64"/>
                          <a:pt x="100" y="64"/>
                        </a:cubicBezTo>
                        <a:cubicBezTo>
                          <a:pt x="98" y="63"/>
                          <a:pt x="96" y="63"/>
                          <a:pt x="95" y="64"/>
                        </a:cubicBezTo>
                        <a:cubicBezTo>
                          <a:pt x="95" y="66"/>
                          <a:pt x="92" y="65"/>
                          <a:pt x="91" y="65"/>
                        </a:cubicBezTo>
                        <a:cubicBezTo>
                          <a:pt x="90" y="65"/>
                          <a:pt x="89" y="67"/>
                          <a:pt x="88" y="66"/>
                        </a:cubicBezTo>
                        <a:cubicBezTo>
                          <a:pt x="88" y="66"/>
                          <a:pt x="89" y="62"/>
                          <a:pt x="88" y="62"/>
                        </a:cubicBezTo>
                        <a:cubicBezTo>
                          <a:pt x="87" y="62"/>
                          <a:pt x="88" y="59"/>
                          <a:pt x="89" y="59"/>
                        </a:cubicBezTo>
                        <a:cubicBezTo>
                          <a:pt x="90" y="58"/>
                          <a:pt x="91" y="56"/>
                          <a:pt x="91" y="54"/>
                        </a:cubicBezTo>
                        <a:close/>
                      </a:path>
                    </a:pathLst>
                  </a:custGeom>
                  <a:grpFill/>
                  <a:ln>
                    <a:noFill/>
                  </a:ln>
                  <a:extLst>
                    <a:ext uri="{91240B29-F687-4F45-9708-019B960494DF}">
                      <a14:hiddenLine w="9525">
                        <a:solidFill>
                          <a:srgbClr val="000000"/>
                        </a:solidFill>
                        <a:round/>
                      </a14:hiddenLine>
                    </a:ext>
                  </a:extLst>
                </p:spPr>
                <p:txBody>
                  <a:bodyPr anchor="ctr"/>
                  <a:lstStyle/>
                  <a:p>
                    <a:pPr algn="ctr"/>
                    <a:endParaRPr/>
                  </a:p>
                </p:txBody>
              </p:sp>
              <p:sp>
                <p:nvSpPr>
                  <p:cNvPr id="138" name="Freeform: Shape 30"/>
                  <p:cNvSpPr/>
                  <p:nvPr/>
                </p:nvSpPr>
                <p:spPr bwMode="auto">
                  <a:xfrm>
                    <a:off x="6604624" y="4184858"/>
                    <a:ext cx="22901" cy="30535"/>
                  </a:xfrm>
                  <a:custGeom>
                    <a:gdLst>
                      <a:gd fmla="*/ 1 w 3" name="T0"/>
                      <a:gd fmla="*/ 4 h 4" name="T1"/>
                      <a:gd fmla="*/ 3 w 3" name="T2"/>
                      <a:gd fmla="*/ 4 h 4" name="T3"/>
                      <a:gd fmla="*/ 1 w 3" name="T4"/>
                      <a:gd fmla="*/ 2 h 4" name="T5"/>
                      <a:gd fmla="*/ 0 w 3" name="T6"/>
                      <a:gd fmla="*/ 0 h 4" name="T7"/>
                      <a:gd fmla="*/ 0 w 3" name="T8"/>
                      <a:gd fmla="*/ 0 h 4" name="T9"/>
                      <a:gd fmla="*/ 0 w 3" name="T10"/>
                      <a:gd fmla="*/ 1 h 4" name="T11"/>
                      <a:gd fmla="*/ 1 w 3" name="T12"/>
                      <a:gd fmla="*/ 4 h 4" name="T13"/>
                    </a:gdLst>
                    <a:cxnLst>
                      <a:cxn ang="0">
                        <a:pos x="T0" y="T1"/>
                      </a:cxn>
                      <a:cxn ang="0">
                        <a:pos x="T2" y="T3"/>
                      </a:cxn>
                      <a:cxn ang="0">
                        <a:pos x="T4" y="T5"/>
                      </a:cxn>
                      <a:cxn ang="0">
                        <a:pos x="T6" y="T7"/>
                      </a:cxn>
                      <a:cxn ang="0">
                        <a:pos x="T8" y="T9"/>
                      </a:cxn>
                      <a:cxn ang="0">
                        <a:pos x="T10" y="T11"/>
                      </a:cxn>
                      <a:cxn ang="0">
                        <a:pos x="T12" y="T13"/>
                      </a:cxn>
                    </a:cxnLst>
                    <a:rect b="b" l="0" r="r" t="0"/>
                    <a:pathLst>
                      <a:path h="4" w="3">
                        <a:moveTo>
                          <a:pt x="1" y="4"/>
                        </a:moveTo>
                        <a:cubicBezTo>
                          <a:pt x="1" y="4"/>
                          <a:pt x="1" y="4"/>
                          <a:pt x="3" y="4"/>
                        </a:cubicBezTo>
                        <a:cubicBezTo>
                          <a:pt x="2" y="4"/>
                          <a:pt x="1" y="2"/>
                          <a:pt x="1" y="2"/>
                        </a:cubicBezTo>
                        <a:cubicBezTo>
                          <a:pt x="1" y="2"/>
                          <a:pt x="1" y="0"/>
                          <a:pt x="0" y="0"/>
                        </a:cubicBezTo>
                        <a:cubicBezTo>
                          <a:pt x="0" y="0"/>
                          <a:pt x="0" y="0"/>
                          <a:pt x="0" y="0"/>
                        </a:cubicBezTo>
                        <a:cubicBezTo>
                          <a:pt x="0" y="1"/>
                          <a:pt x="0" y="1"/>
                          <a:pt x="0" y="1"/>
                        </a:cubicBezTo>
                        <a:cubicBezTo>
                          <a:pt x="1" y="2"/>
                          <a:pt x="1" y="3"/>
                          <a:pt x="1" y="4"/>
                        </a:cubicBezTo>
                        <a:close/>
                      </a:path>
                    </a:pathLst>
                  </a:custGeom>
                  <a:grpFill/>
                  <a:ln>
                    <a:noFill/>
                  </a:ln>
                  <a:extLst>
                    <a:ext uri="{91240B29-F687-4F45-9708-019B960494DF}">
                      <a14:hiddenLine w="9525">
                        <a:solidFill>
                          <a:srgbClr val="000000"/>
                        </a:solidFill>
                        <a:round/>
                      </a14:hiddenLine>
                    </a:ext>
                  </a:extLst>
                </p:spPr>
                <p:txBody>
                  <a:bodyPr anchor="ctr"/>
                  <a:lstStyle/>
                  <a:p>
                    <a:pPr algn="ctr"/>
                    <a:endParaRPr/>
                  </a:p>
                </p:txBody>
              </p:sp>
              <p:sp>
                <p:nvSpPr>
                  <p:cNvPr id="139" name="Oval 31"/>
                  <p:cNvSpPr>
                    <a:spLocks noChangeAspect="1"/>
                  </p:cNvSpPr>
                  <p:nvPr/>
                </p:nvSpPr>
                <p:spPr>
                  <a:xfrm>
                    <a:off x="4359424" y="4920678"/>
                    <a:ext cx="152400" cy="152400"/>
                  </a:xfrm>
                  <a:prstGeom prst="ellipse">
                    <a:avLst/>
                  </a:prstGeom>
                  <a:solidFill>
                    <a:srgbClr val="8CDAEB"/>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140" name="Oval 32"/>
                  <p:cNvSpPr>
                    <a:spLocks noChangeAspect="1"/>
                  </p:cNvSpPr>
                  <p:nvPr/>
                </p:nvSpPr>
                <p:spPr>
                  <a:xfrm>
                    <a:off x="4875327" y="3692215"/>
                    <a:ext cx="152400" cy="152400"/>
                  </a:xfrm>
                  <a:prstGeom prst="ellipse">
                    <a:avLst/>
                  </a:prstGeom>
                  <a:solidFill>
                    <a:srgbClr val="98C9D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141" name="Oval 34"/>
                  <p:cNvSpPr>
                    <a:spLocks noChangeAspect="1"/>
                  </p:cNvSpPr>
                  <p:nvPr/>
                </p:nvSpPr>
                <p:spPr>
                  <a:xfrm>
                    <a:off x="7183969" y="3692215"/>
                    <a:ext cx="152400" cy="152400"/>
                  </a:xfrm>
                  <a:prstGeom prst="ellipse">
                    <a:avLst/>
                  </a:prstGeom>
                  <a:solidFill>
                    <a:srgbClr val="98C9D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grpSp>
          </p:grpSp>
        </p:grpSp>
        <p:sp>
          <p:nvSpPr>
            <p:cNvPr id="142" name="Oval 35"/>
            <p:cNvSpPr>
              <a:spLocks noChangeAspect="1"/>
            </p:cNvSpPr>
            <p:nvPr/>
          </p:nvSpPr>
          <p:spPr>
            <a:xfrm>
              <a:off x="7680176" y="4920678"/>
              <a:ext cx="152400" cy="152400"/>
            </a:xfrm>
            <a:prstGeom prst="ellipse">
              <a:avLst/>
            </a:prstGeom>
            <a:solidFill>
              <a:srgbClr val="C6ECF5"/>
            </a:solidFill>
            <a:ln algn="ctr" cap="flat" cmpd="sng" w="12700">
              <a:noFill/>
              <a:prstDash val="solid"/>
              <a:miter lim="800000"/>
              <a:headEnd len="med" type="none" w="med"/>
              <a:tailEnd len="med" type="none" w="med"/>
            </a:ln>
            <a:effectLst/>
            <a:extLst>
              <a:ext uri="{91240B29-F687-4F45-9708-019B960494DF}">
                <a14:hiddenLine w="12700">
                  <a:solidFill>
                    <a:schemeClr val="accent6">
                      <a:lumMod val="100000"/>
                    </a:schemeClr>
                  </a:solidFill>
                  <a:prstDash val="solid"/>
                  <a:miter lim="800000"/>
                  <a:headEnd len="med" type="none" w="med"/>
                  <a:tailEnd len="med" type="none" w="med"/>
                </a14:hiddenLine>
              </a:ext>
            </a:ex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grpSp>
      <p:sp>
        <p:nvSpPr>
          <p:cNvPr id="143" name="Oval 38"/>
          <p:cNvSpPr/>
          <p:nvPr/>
        </p:nvSpPr>
        <p:spPr bwMode="auto">
          <a:xfrm>
            <a:off x="8068871" y="4490469"/>
            <a:ext cx="969171" cy="968376"/>
          </a:xfrm>
          <a:prstGeom prst="ellipse">
            <a:avLst/>
          </a:prstGeom>
          <a:solidFill>
            <a:srgbClr val="8CDAEB"/>
          </a:solidFill>
          <a:ln algn="ctr" cap="flat" cmpd="sng" w="12700">
            <a:noFill/>
            <a:prstDash val="solid"/>
            <a:round/>
            <a:headEnd len="med" type="none" w="med"/>
            <a:tailEnd len="med" type="none" w="med"/>
          </a:ln>
          <a:extLst>
            <a:ext uri="{91240B29-F687-4F45-9708-019B960494DF}">
              <a14:hiddenLine w="12700">
                <a:solidFill>
                  <a:schemeClr val="accent5">
                    <a:lumMod val="100000"/>
                  </a:schemeClr>
                </a:solidFill>
                <a:prstDash val="solid"/>
                <a:round/>
                <a:headEnd len="med" type="none" w="med"/>
                <a:tailEnd len="med" type="none" w="med"/>
              </a14:hiddenLine>
            </a:ext>
          </a:extLst>
        </p:spPr>
        <p:txBody>
          <a:bodyPr anchor="ctr"/>
          <a:lstStyle/>
          <a:p>
            <a:pPr algn="ctr"/>
            <a:endParaRPr/>
          </a:p>
        </p:txBody>
      </p:sp>
      <p:grpSp>
        <p:nvGrpSpPr>
          <p:cNvPr id="144" name="Group 39"/>
          <p:cNvGrpSpPr/>
          <p:nvPr/>
        </p:nvGrpSpPr>
        <p:grpSpPr>
          <a:xfrm>
            <a:off x="8208456" y="4777571"/>
            <a:ext cx="693170" cy="394171"/>
            <a:chOff x="279400" y="-1397000"/>
            <a:chExt cx="1387475" cy="788988"/>
          </a:xfrm>
        </p:grpSpPr>
        <p:sp>
          <p:nvSpPr>
            <p:cNvPr id="145" name="Freeform: Shape 40"/>
            <p:cNvSpPr/>
            <p:nvPr/>
          </p:nvSpPr>
          <p:spPr bwMode="auto">
            <a:xfrm>
              <a:off x="584200" y="-1397000"/>
              <a:ext cx="1082675" cy="788988"/>
            </a:xfrm>
            <a:custGeom>
              <a:gdLst>
                <a:gd fmla="*/ 192 w 198" name="T0"/>
                <a:gd fmla="*/ 72 h 144" name="T1"/>
                <a:gd fmla="*/ 184 w 198" name="T2"/>
                <a:gd fmla="*/ 72 h 144" name="T3"/>
                <a:gd fmla="*/ 172 w 198" name="T4"/>
                <a:gd fmla="*/ 43 h 144" name="T5"/>
                <a:gd fmla="*/ 157 w 198" name="T6"/>
                <a:gd fmla="*/ 32 h 144" name="T7"/>
                <a:gd fmla="*/ 126 w 198" name="T8"/>
                <a:gd fmla="*/ 32 h 144" name="T9"/>
                <a:gd fmla="*/ 126 w 198" name="T10"/>
                <a:gd fmla="*/ 2 h 144" name="T11"/>
                <a:gd fmla="*/ 124 w 198" name="T12"/>
                <a:gd fmla="*/ 0 h 144" name="T13"/>
                <a:gd fmla="*/ 2 w 198" name="T14"/>
                <a:gd fmla="*/ 0 h 144" name="T15"/>
                <a:gd fmla="*/ 0 w 198" name="T16"/>
                <a:gd fmla="*/ 2 h 144" name="T17"/>
                <a:gd fmla="*/ 0 w 198" name="T18"/>
                <a:gd fmla="*/ 123 h 144" name="T19"/>
                <a:gd fmla="*/ 2 w 198" name="T20"/>
                <a:gd fmla="*/ 125 h 144" name="T21"/>
                <a:gd fmla="*/ 19 w 198" name="T22"/>
                <a:gd fmla="*/ 125 h 144" name="T23"/>
                <a:gd fmla="*/ 40 w 198" name="T24"/>
                <a:gd fmla="*/ 144 h 144" name="T25"/>
                <a:gd fmla="*/ 61 w 198" name="T26"/>
                <a:gd fmla="*/ 125 h 144" name="T27"/>
                <a:gd fmla="*/ 138 w 198" name="T28"/>
                <a:gd fmla="*/ 125 h 144" name="T29"/>
                <a:gd fmla="*/ 159 w 198" name="T30"/>
                <a:gd fmla="*/ 144 h 144" name="T31"/>
                <a:gd fmla="*/ 180 w 198" name="T32"/>
                <a:gd fmla="*/ 125 h 144" name="T33"/>
                <a:gd fmla="*/ 192 w 198" name="T34"/>
                <a:gd fmla="*/ 125 h 144" name="T35"/>
                <a:gd fmla="*/ 198 w 198" name="T36"/>
                <a:gd fmla="*/ 119 h 144" name="T37"/>
                <a:gd fmla="*/ 198 w 198" name="T38"/>
                <a:gd fmla="*/ 78 h 144" name="T39"/>
                <a:gd fmla="*/ 192 w 198" name="T40"/>
                <a:gd fmla="*/ 72 h 144" name="T41"/>
                <a:gd fmla="*/ 157 w 198" name="T42"/>
                <a:gd fmla="*/ 36 h 144" name="T43"/>
                <a:gd fmla="*/ 168 w 198" name="T44"/>
                <a:gd fmla="*/ 45 h 144" name="T45"/>
                <a:gd fmla="*/ 179 w 198" name="T46"/>
                <a:gd fmla="*/ 72 h 144" name="T47"/>
                <a:gd fmla="*/ 126 w 198" name="T48"/>
                <a:gd fmla="*/ 72 h 144" name="T49"/>
                <a:gd fmla="*/ 126 w 198" name="T50"/>
                <a:gd fmla="*/ 36 h 144" name="T51"/>
                <a:gd fmla="*/ 157 w 198" name="T52"/>
                <a:gd fmla="*/ 36 h 144" name="T53"/>
                <a:gd fmla="*/ 5 w 198" name="T54"/>
                <a:gd fmla="*/ 5 h 144" name="T55"/>
                <a:gd fmla="*/ 121 w 198" name="T56"/>
                <a:gd fmla="*/ 5 h 144" name="T57"/>
                <a:gd fmla="*/ 121 w 198" name="T58"/>
                <a:gd fmla="*/ 120 h 144" name="T59"/>
                <a:gd fmla="*/ 61 w 198" name="T60"/>
                <a:gd fmla="*/ 120 h 144" name="T61"/>
                <a:gd fmla="*/ 40 w 198" name="T62"/>
                <a:gd fmla="*/ 102 h 144" name="T63"/>
                <a:gd fmla="*/ 19 w 198" name="T64"/>
                <a:gd fmla="*/ 120 h 144" name="T65"/>
                <a:gd fmla="*/ 5 w 198" name="T66"/>
                <a:gd fmla="*/ 120 h 144" name="T67"/>
                <a:gd fmla="*/ 5 w 198" name="T68"/>
                <a:gd fmla="*/ 5 h 144" name="T69"/>
                <a:gd fmla="*/ 40 w 198" name="T70"/>
                <a:gd fmla="*/ 139 h 144" name="T71"/>
                <a:gd fmla="*/ 23 w 198" name="T72"/>
                <a:gd fmla="*/ 123 h 144" name="T73"/>
                <a:gd fmla="*/ 40 w 198" name="T74"/>
                <a:gd fmla="*/ 106 h 144" name="T75"/>
                <a:gd fmla="*/ 56 w 198" name="T76"/>
                <a:gd fmla="*/ 123 h 144" name="T77"/>
                <a:gd fmla="*/ 40 w 198" name="T78"/>
                <a:gd fmla="*/ 139 h 144" name="T79"/>
                <a:gd fmla="*/ 159 w 198" name="T80"/>
                <a:gd fmla="*/ 139 h 144" name="T81"/>
                <a:gd fmla="*/ 143 w 198" name="T82"/>
                <a:gd fmla="*/ 123 h 144" name="T83"/>
                <a:gd fmla="*/ 159 w 198" name="T84"/>
                <a:gd fmla="*/ 106 h 144" name="T85"/>
                <a:gd fmla="*/ 175 w 198" name="T86"/>
                <a:gd fmla="*/ 122 h 144" name="T87"/>
                <a:gd fmla="*/ 175 w 198" name="T88"/>
                <a:gd fmla="*/ 123 h 144" name="T89"/>
                <a:gd fmla="*/ 175 w 198" name="T90"/>
                <a:gd fmla="*/ 123 h 144" name="T91"/>
                <a:gd fmla="*/ 159 w 198" name="T92"/>
                <a:gd fmla="*/ 139 h 144" name="T93"/>
                <a:gd fmla="*/ 193 w 198" name="T94"/>
                <a:gd fmla="*/ 119 h 144" name="T95"/>
                <a:gd fmla="*/ 192 w 198" name="T96"/>
                <a:gd fmla="*/ 120 h 144" name="T97"/>
                <a:gd fmla="*/ 180 w 198" name="T98"/>
                <a:gd fmla="*/ 120 h 144" name="T99"/>
                <a:gd fmla="*/ 159 w 198" name="T100"/>
                <a:gd fmla="*/ 102 h 144" name="T101"/>
                <a:gd fmla="*/ 138 w 198" name="T102"/>
                <a:gd fmla="*/ 120 h 144" name="T103"/>
                <a:gd fmla="*/ 126 w 198" name="T104"/>
                <a:gd fmla="*/ 120 h 144" name="T105"/>
                <a:gd fmla="*/ 126 w 198" name="T106"/>
                <a:gd fmla="*/ 77 h 144" name="T107"/>
                <a:gd fmla="*/ 192 w 198" name="T108"/>
                <a:gd fmla="*/ 77 h 144" name="T109"/>
                <a:gd fmla="*/ 193 w 198" name="T110"/>
                <a:gd fmla="*/ 78 h 144" name="T111"/>
                <a:gd fmla="*/ 193 w 198" name="T112"/>
                <a:gd fmla="*/ 119 h 144"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144" w="198">
                  <a:moveTo>
                    <a:pt x="192" y="72"/>
                  </a:moveTo>
                  <a:cubicBezTo>
                    <a:pt x="184" y="72"/>
                    <a:pt x="184" y="72"/>
                    <a:pt x="184" y="72"/>
                  </a:cubicBezTo>
                  <a:cubicBezTo>
                    <a:pt x="181" y="65"/>
                    <a:pt x="172" y="43"/>
                    <a:pt x="172" y="43"/>
                  </a:cubicBezTo>
                  <a:cubicBezTo>
                    <a:pt x="170" y="37"/>
                    <a:pt x="163" y="32"/>
                    <a:pt x="157" y="32"/>
                  </a:cubicBezTo>
                  <a:cubicBezTo>
                    <a:pt x="126" y="32"/>
                    <a:pt x="126" y="32"/>
                    <a:pt x="126" y="32"/>
                  </a:cubicBezTo>
                  <a:cubicBezTo>
                    <a:pt x="126" y="2"/>
                    <a:pt x="126" y="2"/>
                    <a:pt x="126" y="2"/>
                  </a:cubicBezTo>
                  <a:cubicBezTo>
                    <a:pt x="126" y="1"/>
                    <a:pt x="125" y="0"/>
                    <a:pt x="124" y="0"/>
                  </a:cubicBezTo>
                  <a:cubicBezTo>
                    <a:pt x="2" y="0"/>
                    <a:pt x="2" y="0"/>
                    <a:pt x="2" y="0"/>
                  </a:cubicBezTo>
                  <a:cubicBezTo>
                    <a:pt x="1" y="0"/>
                    <a:pt x="0" y="1"/>
                    <a:pt x="0" y="2"/>
                  </a:cubicBezTo>
                  <a:cubicBezTo>
                    <a:pt x="0" y="123"/>
                    <a:pt x="0" y="123"/>
                    <a:pt x="0" y="123"/>
                  </a:cubicBezTo>
                  <a:cubicBezTo>
                    <a:pt x="0" y="124"/>
                    <a:pt x="1" y="125"/>
                    <a:pt x="2" y="125"/>
                  </a:cubicBezTo>
                  <a:cubicBezTo>
                    <a:pt x="19" y="125"/>
                    <a:pt x="19" y="125"/>
                    <a:pt x="19" y="125"/>
                  </a:cubicBezTo>
                  <a:cubicBezTo>
                    <a:pt x="20" y="135"/>
                    <a:pt x="29" y="144"/>
                    <a:pt x="40" y="144"/>
                  </a:cubicBezTo>
                  <a:cubicBezTo>
                    <a:pt x="51" y="144"/>
                    <a:pt x="59" y="135"/>
                    <a:pt x="61" y="125"/>
                  </a:cubicBezTo>
                  <a:cubicBezTo>
                    <a:pt x="138" y="125"/>
                    <a:pt x="138" y="125"/>
                    <a:pt x="138" y="125"/>
                  </a:cubicBezTo>
                  <a:cubicBezTo>
                    <a:pt x="139" y="135"/>
                    <a:pt x="148" y="144"/>
                    <a:pt x="159" y="144"/>
                  </a:cubicBezTo>
                  <a:cubicBezTo>
                    <a:pt x="170" y="144"/>
                    <a:pt x="179" y="135"/>
                    <a:pt x="180" y="125"/>
                  </a:cubicBezTo>
                  <a:cubicBezTo>
                    <a:pt x="192" y="125"/>
                    <a:pt x="192" y="125"/>
                    <a:pt x="192" y="125"/>
                  </a:cubicBezTo>
                  <a:cubicBezTo>
                    <a:pt x="195" y="125"/>
                    <a:pt x="198" y="122"/>
                    <a:pt x="198" y="119"/>
                  </a:cubicBezTo>
                  <a:cubicBezTo>
                    <a:pt x="198" y="78"/>
                    <a:pt x="198" y="78"/>
                    <a:pt x="198" y="78"/>
                  </a:cubicBezTo>
                  <a:cubicBezTo>
                    <a:pt x="198" y="75"/>
                    <a:pt x="195" y="72"/>
                    <a:pt x="192" y="72"/>
                  </a:cubicBezTo>
                  <a:close/>
                  <a:moveTo>
                    <a:pt x="157" y="36"/>
                  </a:moveTo>
                  <a:cubicBezTo>
                    <a:pt x="161" y="36"/>
                    <a:pt x="166" y="40"/>
                    <a:pt x="168" y="45"/>
                  </a:cubicBezTo>
                  <a:cubicBezTo>
                    <a:pt x="168" y="46"/>
                    <a:pt x="176" y="64"/>
                    <a:pt x="179" y="72"/>
                  </a:cubicBezTo>
                  <a:cubicBezTo>
                    <a:pt x="126" y="72"/>
                    <a:pt x="126" y="72"/>
                    <a:pt x="126" y="72"/>
                  </a:cubicBezTo>
                  <a:cubicBezTo>
                    <a:pt x="126" y="36"/>
                    <a:pt x="126" y="36"/>
                    <a:pt x="126" y="36"/>
                  </a:cubicBezTo>
                  <a:lnTo>
                    <a:pt x="157" y="36"/>
                  </a:lnTo>
                  <a:close/>
                  <a:moveTo>
                    <a:pt x="5" y="5"/>
                  </a:moveTo>
                  <a:cubicBezTo>
                    <a:pt x="121" y="5"/>
                    <a:pt x="121" y="5"/>
                    <a:pt x="121" y="5"/>
                  </a:cubicBezTo>
                  <a:cubicBezTo>
                    <a:pt x="121" y="120"/>
                    <a:pt x="121" y="120"/>
                    <a:pt x="121" y="120"/>
                  </a:cubicBezTo>
                  <a:cubicBezTo>
                    <a:pt x="61" y="120"/>
                    <a:pt x="61" y="120"/>
                    <a:pt x="61" y="120"/>
                  </a:cubicBezTo>
                  <a:cubicBezTo>
                    <a:pt x="59" y="110"/>
                    <a:pt x="51" y="102"/>
                    <a:pt x="40" y="102"/>
                  </a:cubicBezTo>
                  <a:cubicBezTo>
                    <a:pt x="29" y="102"/>
                    <a:pt x="20" y="110"/>
                    <a:pt x="19" y="120"/>
                  </a:cubicBezTo>
                  <a:cubicBezTo>
                    <a:pt x="5" y="120"/>
                    <a:pt x="5" y="120"/>
                    <a:pt x="5" y="120"/>
                  </a:cubicBezTo>
                  <a:lnTo>
                    <a:pt x="5" y="5"/>
                  </a:lnTo>
                  <a:close/>
                  <a:moveTo>
                    <a:pt x="40" y="139"/>
                  </a:moveTo>
                  <a:cubicBezTo>
                    <a:pt x="31" y="139"/>
                    <a:pt x="23" y="132"/>
                    <a:pt x="23" y="123"/>
                  </a:cubicBezTo>
                  <a:cubicBezTo>
                    <a:pt x="23" y="114"/>
                    <a:pt x="31" y="106"/>
                    <a:pt x="40" y="106"/>
                  </a:cubicBezTo>
                  <a:cubicBezTo>
                    <a:pt x="49" y="106"/>
                    <a:pt x="56" y="114"/>
                    <a:pt x="56" y="123"/>
                  </a:cubicBezTo>
                  <a:cubicBezTo>
                    <a:pt x="56" y="132"/>
                    <a:pt x="49" y="139"/>
                    <a:pt x="40" y="139"/>
                  </a:cubicBezTo>
                  <a:close/>
                  <a:moveTo>
                    <a:pt x="159" y="139"/>
                  </a:moveTo>
                  <a:cubicBezTo>
                    <a:pt x="150" y="139"/>
                    <a:pt x="143" y="132"/>
                    <a:pt x="143" y="123"/>
                  </a:cubicBezTo>
                  <a:cubicBezTo>
                    <a:pt x="143" y="114"/>
                    <a:pt x="150" y="106"/>
                    <a:pt x="159" y="106"/>
                  </a:cubicBezTo>
                  <a:cubicBezTo>
                    <a:pt x="168" y="106"/>
                    <a:pt x="175" y="113"/>
                    <a:pt x="175" y="122"/>
                  </a:cubicBezTo>
                  <a:cubicBezTo>
                    <a:pt x="175" y="122"/>
                    <a:pt x="175" y="122"/>
                    <a:pt x="175" y="123"/>
                  </a:cubicBezTo>
                  <a:cubicBezTo>
                    <a:pt x="175" y="123"/>
                    <a:pt x="175" y="123"/>
                    <a:pt x="175" y="123"/>
                  </a:cubicBezTo>
                  <a:cubicBezTo>
                    <a:pt x="175" y="132"/>
                    <a:pt x="168" y="139"/>
                    <a:pt x="159" y="139"/>
                  </a:cubicBezTo>
                  <a:close/>
                  <a:moveTo>
                    <a:pt x="193" y="119"/>
                  </a:moveTo>
                  <a:cubicBezTo>
                    <a:pt x="193" y="120"/>
                    <a:pt x="192" y="120"/>
                    <a:pt x="192" y="120"/>
                  </a:cubicBezTo>
                  <a:cubicBezTo>
                    <a:pt x="180" y="120"/>
                    <a:pt x="180" y="120"/>
                    <a:pt x="180" y="120"/>
                  </a:cubicBezTo>
                  <a:cubicBezTo>
                    <a:pt x="179" y="110"/>
                    <a:pt x="170" y="102"/>
                    <a:pt x="159" y="102"/>
                  </a:cubicBezTo>
                  <a:cubicBezTo>
                    <a:pt x="148" y="102"/>
                    <a:pt x="139" y="110"/>
                    <a:pt x="138" y="120"/>
                  </a:cubicBezTo>
                  <a:cubicBezTo>
                    <a:pt x="126" y="120"/>
                    <a:pt x="126" y="120"/>
                    <a:pt x="126" y="120"/>
                  </a:cubicBezTo>
                  <a:cubicBezTo>
                    <a:pt x="126" y="77"/>
                    <a:pt x="126" y="77"/>
                    <a:pt x="126" y="77"/>
                  </a:cubicBezTo>
                  <a:cubicBezTo>
                    <a:pt x="192" y="77"/>
                    <a:pt x="192" y="77"/>
                    <a:pt x="192" y="77"/>
                  </a:cubicBezTo>
                  <a:cubicBezTo>
                    <a:pt x="192" y="77"/>
                    <a:pt x="193" y="78"/>
                    <a:pt x="193" y="78"/>
                  </a:cubicBezTo>
                  <a:lnTo>
                    <a:pt x="193" y="119"/>
                  </a:lnTo>
                  <a:close/>
                </a:path>
              </a:pathLst>
            </a:custGeom>
            <a:solidFill>
              <a:srgbClr val="FFFFFF"/>
            </a:solidFill>
            <a:ln>
              <a:noFill/>
            </a:ln>
            <a:extLst>
              <a:ext uri="{91240B29-F687-4F45-9708-019B960494DF}">
                <a14:hiddenLine w="9525">
                  <a:solidFill>
                    <a:srgbClr val="000000"/>
                  </a:solidFill>
                  <a:round/>
                </a14:hiddenLine>
              </a:ext>
            </a:extLst>
          </p:spPr>
          <p:txBody>
            <a:bodyPr anchor="ctr"/>
            <a:lstStyle/>
            <a:p>
              <a:pPr algn="ctr"/>
              <a:endParaRPr/>
            </a:p>
          </p:txBody>
        </p:sp>
        <p:sp>
          <p:nvSpPr>
            <p:cNvPr id="146" name="Freeform: Shape 41"/>
            <p:cNvSpPr/>
            <p:nvPr/>
          </p:nvSpPr>
          <p:spPr bwMode="auto">
            <a:xfrm>
              <a:off x="279400" y="-1397000"/>
              <a:ext cx="239713" cy="28575"/>
            </a:xfrm>
            <a:custGeom>
              <a:gdLst>
                <a:gd fmla="*/ 42 w 44" name="T0"/>
                <a:gd fmla="*/ 0 h 5" name="T1"/>
                <a:gd fmla="*/ 2 w 44" name="T2"/>
                <a:gd fmla="*/ 0 h 5" name="T3"/>
                <a:gd fmla="*/ 0 w 44" name="T4"/>
                <a:gd fmla="*/ 2 h 5" name="T5"/>
                <a:gd fmla="*/ 2 w 44" name="T6"/>
                <a:gd fmla="*/ 5 h 5" name="T7"/>
                <a:gd fmla="*/ 42 w 44" name="T8"/>
                <a:gd fmla="*/ 5 h 5" name="T9"/>
                <a:gd fmla="*/ 44 w 44" name="T10"/>
                <a:gd fmla="*/ 2 h 5" name="T11"/>
                <a:gd fmla="*/ 42 w 44" name="T12"/>
                <a:gd fmla="*/ 0 h 5" name="T13"/>
              </a:gdLst>
              <a:cxnLst>
                <a:cxn ang="0">
                  <a:pos x="T0" y="T1"/>
                </a:cxn>
                <a:cxn ang="0">
                  <a:pos x="T2" y="T3"/>
                </a:cxn>
                <a:cxn ang="0">
                  <a:pos x="T4" y="T5"/>
                </a:cxn>
                <a:cxn ang="0">
                  <a:pos x="T6" y="T7"/>
                </a:cxn>
                <a:cxn ang="0">
                  <a:pos x="T8" y="T9"/>
                </a:cxn>
                <a:cxn ang="0">
                  <a:pos x="T10" y="T11"/>
                </a:cxn>
                <a:cxn ang="0">
                  <a:pos x="T12" y="T13"/>
                </a:cxn>
              </a:cxnLst>
              <a:rect b="b" l="0" r="r" t="0"/>
              <a:pathLst>
                <a:path h="5" w="44">
                  <a:moveTo>
                    <a:pt x="42" y="0"/>
                  </a:moveTo>
                  <a:cubicBezTo>
                    <a:pt x="2" y="0"/>
                    <a:pt x="2" y="0"/>
                    <a:pt x="2" y="0"/>
                  </a:cubicBezTo>
                  <a:cubicBezTo>
                    <a:pt x="1" y="0"/>
                    <a:pt x="0" y="1"/>
                    <a:pt x="0" y="2"/>
                  </a:cubicBezTo>
                  <a:cubicBezTo>
                    <a:pt x="0" y="4"/>
                    <a:pt x="1" y="5"/>
                    <a:pt x="2" y="5"/>
                  </a:cubicBezTo>
                  <a:cubicBezTo>
                    <a:pt x="42" y="5"/>
                    <a:pt x="42" y="5"/>
                    <a:pt x="42" y="5"/>
                  </a:cubicBezTo>
                  <a:cubicBezTo>
                    <a:pt x="43" y="5"/>
                    <a:pt x="44" y="4"/>
                    <a:pt x="44" y="2"/>
                  </a:cubicBezTo>
                  <a:cubicBezTo>
                    <a:pt x="44" y="1"/>
                    <a:pt x="43" y="0"/>
                    <a:pt x="42" y="0"/>
                  </a:cubicBezTo>
                  <a:close/>
                </a:path>
              </a:pathLst>
            </a:custGeom>
            <a:solidFill>
              <a:srgbClr val="FFFFFF"/>
            </a:solidFill>
            <a:ln>
              <a:noFill/>
            </a:ln>
            <a:extLst>
              <a:ext uri="{91240B29-F687-4F45-9708-019B960494DF}">
                <a14:hiddenLine w="9525">
                  <a:solidFill>
                    <a:srgbClr val="000000"/>
                  </a:solidFill>
                  <a:round/>
                </a14:hiddenLine>
              </a:ext>
            </a:extLst>
          </p:spPr>
          <p:txBody>
            <a:bodyPr anchor="ctr"/>
            <a:lstStyle/>
            <a:p>
              <a:pPr algn="ctr"/>
              <a:endParaRPr/>
            </a:p>
          </p:txBody>
        </p:sp>
        <p:sp>
          <p:nvSpPr>
            <p:cNvPr id="147" name="Freeform: Shape 42"/>
            <p:cNvSpPr/>
            <p:nvPr/>
          </p:nvSpPr>
          <p:spPr bwMode="auto">
            <a:xfrm>
              <a:off x="328613" y="-1276350"/>
              <a:ext cx="190500" cy="26988"/>
            </a:xfrm>
            <a:custGeom>
              <a:gdLst>
                <a:gd fmla="*/ 33 w 35" name="T0"/>
                <a:gd fmla="*/ 0 h 5" name="T1"/>
                <a:gd fmla="*/ 3 w 35" name="T2"/>
                <a:gd fmla="*/ 0 h 5" name="T3"/>
                <a:gd fmla="*/ 0 w 35" name="T4"/>
                <a:gd fmla="*/ 2 h 5" name="T5"/>
                <a:gd fmla="*/ 3 w 35" name="T6"/>
                <a:gd fmla="*/ 5 h 5" name="T7"/>
                <a:gd fmla="*/ 33 w 35" name="T8"/>
                <a:gd fmla="*/ 5 h 5" name="T9"/>
                <a:gd fmla="*/ 35 w 35" name="T10"/>
                <a:gd fmla="*/ 2 h 5" name="T11"/>
                <a:gd fmla="*/ 33 w 35" name="T12"/>
                <a:gd fmla="*/ 0 h 5" name="T13"/>
              </a:gdLst>
              <a:cxnLst>
                <a:cxn ang="0">
                  <a:pos x="T0" y="T1"/>
                </a:cxn>
                <a:cxn ang="0">
                  <a:pos x="T2" y="T3"/>
                </a:cxn>
                <a:cxn ang="0">
                  <a:pos x="T4" y="T5"/>
                </a:cxn>
                <a:cxn ang="0">
                  <a:pos x="T6" y="T7"/>
                </a:cxn>
                <a:cxn ang="0">
                  <a:pos x="T8" y="T9"/>
                </a:cxn>
                <a:cxn ang="0">
                  <a:pos x="T10" y="T11"/>
                </a:cxn>
                <a:cxn ang="0">
                  <a:pos x="T12" y="T13"/>
                </a:cxn>
              </a:cxnLst>
              <a:rect b="b" l="0" r="r" t="0"/>
              <a:pathLst>
                <a:path h="5" w="35">
                  <a:moveTo>
                    <a:pt x="33" y="0"/>
                  </a:moveTo>
                  <a:cubicBezTo>
                    <a:pt x="3" y="0"/>
                    <a:pt x="3" y="0"/>
                    <a:pt x="3" y="0"/>
                  </a:cubicBezTo>
                  <a:cubicBezTo>
                    <a:pt x="2" y="0"/>
                    <a:pt x="0" y="1"/>
                    <a:pt x="0" y="2"/>
                  </a:cubicBezTo>
                  <a:cubicBezTo>
                    <a:pt x="0" y="4"/>
                    <a:pt x="2" y="5"/>
                    <a:pt x="3" y="5"/>
                  </a:cubicBezTo>
                  <a:cubicBezTo>
                    <a:pt x="33" y="5"/>
                    <a:pt x="33" y="5"/>
                    <a:pt x="33" y="5"/>
                  </a:cubicBezTo>
                  <a:cubicBezTo>
                    <a:pt x="34" y="5"/>
                    <a:pt x="35" y="4"/>
                    <a:pt x="35" y="2"/>
                  </a:cubicBezTo>
                  <a:cubicBezTo>
                    <a:pt x="35" y="1"/>
                    <a:pt x="34" y="0"/>
                    <a:pt x="33" y="0"/>
                  </a:cubicBezTo>
                  <a:close/>
                </a:path>
              </a:pathLst>
            </a:custGeom>
            <a:solidFill>
              <a:srgbClr val="FFFFFF"/>
            </a:solidFill>
            <a:ln>
              <a:noFill/>
            </a:ln>
            <a:extLst>
              <a:ext uri="{91240B29-F687-4F45-9708-019B960494DF}">
                <a14:hiddenLine w="9525">
                  <a:solidFill>
                    <a:srgbClr val="000000"/>
                  </a:solidFill>
                  <a:round/>
                </a14:hiddenLine>
              </a:ext>
            </a:extLst>
          </p:spPr>
          <p:txBody>
            <a:bodyPr anchor="ctr"/>
            <a:lstStyle/>
            <a:p>
              <a:pPr algn="ctr"/>
              <a:endParaRPr/>
            </a:p>
          </p:txBody>
        </p:sp>
        <p:sp>
          <p:nvSpPr>
            <p:cNvPr id="148" name="Freeform: Shape 43"/>
            <p:cNvSpPr/>
            <p:nvPr/>
          </p:nvSpPr>
          <p:spPr bwMode="auto">
            <a:xfrm>
              <a:off x="382588" y="-1155700"/>
              <a:ext cx="136525" cy="26988"/>
            </a:xfrm>
            <a:custGeom>
              <a:gdLst>
                <a:gd fmla="*/ 23 w 25" name="T0"/>
                <a:gd fmla="*/ 0 h 5" name="T1"/>
                <a:gd fmla="*/ 3 w 25" name="T2"/>
                <a:gd fmla="*/ 0 h 5" name="T3"/>
                <a:gd fmla="*/ 0 w 25" name="T4"/>
                <a:gd fmla="*/ 3 h 5" name="T5"/>
                <a:gd fmla="*/ 3 w 25" name="T6"/>
                <a:gd fmla="*/ 5 h 5" name="T7"/>
                <a:gd fmla="*/ 23 w 25" name="T8"/>
                <a:gd fmla="*/ 5 h 5" name="T9"/>
                <a:gd fmla="*/ 25 w 25" name="T10"/>
                <a:gd fmla="*/ 3 h 5" name="T11"/>
                <a:gd fmla="*/ 23 w 25" name="T12"/>
                <a:gd fmla="*/ 0 h 5" name="T13"/>
              </a:gdLst>
              <a:cxnLst>
                <a:cxn ang="0">
                  <a:pos x="T0" y="T1"/>
                </a:cxn>
                <a:cxn ang="0">
                  <a:pos x="T2" y="T3"/>
                </a:cxn>
                <a:cxn ang="0">
                  <a:pos x="T4" y="T5"/>
                </a:cxn>
                <a:cxn ang="0">
                  <a:pos x="T6" y="T7"/>
                </a:cxn>
                <a:cxn ang="0">
                  <a:pos x="T8" y="T9"/>
                </a:cxn>
                <a:cxn ang="0">
                  <a:pos x="T10" y="T11"/>
                </a:cxn>
                <a:cxn ang="0">
                  <a:pos x="T12" y="T13"/>
                </a:cxn>
              </a:cxnLst>
              <a:rect b="b" l="0" r="r" t="0"/>
              <a:pathLst>
                <a:path h="5" w="25">
                  <a:moveTo>
                    <a:pt x="23" y="0"/>
                  </a:moveTo>
                  <a:cubicBezTo>
                    <a:pt x="3" y="0"/>
                    <a:pt x="3" y="0"/>
                    <a:pt x="3" y="0"/>
                  </a:cubicBezTo>
                  <a:cubicBezTo>
                    <a:pt x="2" y="0"/>
                    <a:pt x="0" y="1"/>
                    <a:pt x="0" y="3"/>
                  </a:cubicBezTo>
                  <a:cubicBezTo>
                    <a:pt x="0" y="4"/>
                    <a:pt x="2" y="5"/>
                    <a:pt x="3" y="5"/>
                  </a:cubicBezTo>
                  <a:cubicBezTo>
                    <a:pt x="23" y="5"/>
                    <a:pt x="23" y="5"/>
                    <a:pt x="23" y="5"/>
                  </a:cubicBezTo>
                  <a:cubicBezTo>
                    <a:pt x="24" y="5"/>
                    <a:pt x="25" y="4"/>
                    <a:pt x="25" y="3"/>
                  </a:cubicBezTo>
                  <a:cubicBezTo>
                    <a:pt x="25" y="1"/>
                    <a:pt x="24" y="0"/>
                    <a:pt x="23" y="0"/>
                  </a:cubicBezTo>
                  <a:close/>
                </a:path>
              </a:pathLst>
            </a:custGeom>
            <a:solidFill>
              <a:srgbClr val="FFFFFF"/>
            </a:solidFill>
            <a:ln>
              <a:noFill/>
            </a:ln>
            <a:extLst>
              <a:ext uri="{91240B29-F687-4F45-9708-019B960494DF}">
                <a14:hiddenLine w="9525">
                  <a:solidFill>
                    <a:srgbClr val="000000"/>
                  </a:solidFill>
                  <a:round/>
                </a14:hiddenLine>
              </a:ext>
            </a:extLst>
          </p:spPr>
          <p:txBody>
            <a:bodyPr anchor="ctr"/>
            <a:lstStyle/>
            <a:p>
              <a:pPr algn="ctr"/>
              <a:endParaRPr/>
            </a:p>
          </p:txBody>
        </p:sp>
      </p:grpSp>
      <p:grpSp>
        <p:nvGrpSpPr>
          <p:cNvPr id="149" name="Group 44"/>
          <p:cNvGrpSpPr/>
          <p:nvPr/>
        </p:nvGrpSpPr>
        <p:grpSpPr>
          <a:xfrm>
            <a:off x="7417211" y="2809237"/>
            <a:ext cx="969171" cy="971549"/>
            <a:chOff x="7204075" y="-1846263"/>
            <a:chExt cx="1939925" cy="1944688"/>
          </a:xfrm>
        </p:grpSpPr>
        <p:sp>
          <p:nvSpPr>
            <p:cNvPr id="150" name="Oval 45"/>
            <p:cNvSpPr/>
            <p:nvPr/>
          </p:nvSpPr>
          <p:spPr bwMode="auto">
            <a:xfrm>
              <a:off x="7204075" y="-1846263"/>
              <a:ext cx="1939925" cy="1944688"/>
            </a:xfrm>
            <a:prstGeom prst="ellipse">
              <a:avLst/>
            </a:prstGeom>
            <a:solidFill>
              <a:srgbClr val="98C9D0"/>
            </a:solidFill>
            <a:ln>
              <a:noFill/>
            </a:ln>
          </p:spPr>
          <p:txBody>
            <a:bodyPr anchor="ctr"/>
            <a:lstStyle/>
            <a:p>
              <a:pPr algn="ctr"/>
              <a:endParaRPr/>
            </a:p>
          </p:txBody>
        </p:sp>
        <p:grpSp>
          <p:nvGrpSpPr>
            <p:cNvPr id="151" name="Group 46"/>
            <p:cNvGrpSpPr/>
            <p:nvPr/>
          </p:nvGrpSpPr>
          <p:grpSpPr>
            <a:xfrm>
              <a:off x="7519988" y="-1506538"/>
              <a:ext cx="1312862" cy="1265238"/>
              <a:chOff x="7519988" y="-1506538"/>
              <a:chExt cx="1312862" cy="1265238"/>
            </a:xfrm>
          </p:grpSpPr>
          <p:sp>
            <p:nvSpPr>
              <p:cNvPr id="152" name="Freeform: Shape 47"/>
              <p:cNvSpPr/>
              <p:nvPr/>
            </p:nvSpPr>
            <p:spPr bwMode="auto">
              <a:xfrm>
                <a:off x="7519988" y="-1484313"/>
                <a:ext cx="1176338" cy="1117600"/>
              </a:xfrm>
              <a:custGeom>
                <a:gdLst>
                  <a:gd fmla="*/ 211 w 215" name="T0"/>
                  <a:gd fmla="*/ 164 h 204" name="T1"/>
                  <a:gd fmla="*/ 147 w 215" name="T2"/>
                  <a:gd fmla="*/ 199 h 204" name="T3"/>
                  <a:gd fmla="*/ 46 w 215" name="T4"/>
                  <a:gd fmla="*/ 10 h 204" name="T5"/>
                  <a:gd fmla="*/ 35 w 215" name="T6"/>
                  <a:gd fmla="*/ 1 h 204" name="T7"/>
                  <a:gd fmla="*/ 22 w 215" name="T8"/>
                  <a:gd fmla="*/ 3 h 204" name="T9"/>
                  <a:gd fmla="*/ 1 w 215" name="T10"/>
                  <a:gd fmla="*/ 14 h 204" name="T11"/>
                  <a:gd fmla="*/ 0 w 215" name="T12"/>
                  <a:gd fmla="*/ 17 h 204" name="T13"/>
                  <a:gd fmla="*/ 3 w 215" name="T14"/>
                  <a:gd fmla="*/ 18 h 204" name="T15"/>
                  <a:gd fmla="*/ 24 w 215" name="T16"/>
                  <a:gd fmla="*/ 7 h 204" name="T17"/>
                  <a:gd fmla="*/ 34 w 215" name="T18"/>
                  <a:gd fmla="*/ 6 h 204" name="T19"/>
                  <a:gd fmla="*/ 41 w 215" name="T20"/>
                  <a:gd fmla="*/ 12 h 204" name="T21"/>
                  <a:gd fmla="*/ 144 w 215" name="T22"/>
                  <a:gd fmla="*/ 203 h 204" name="T23"/>
                  <a:gd fmla="*/ 146 w 215" name="T24"/>
                  <a:gd fmla="*/ 204 h 204" name="T25"/>
                  <a:gd fmla="*/ 146 w 215" name="T26"/>
                  <a:gd fmla="*/ 204 h 204" name="T27"/>
                  <a:gd fmla="*/ 148 w 215" name="T28"/>
                  <a:gd fmla="*/ 204 h 204" name="T29"/>
                  <a:gd fmla="*/ 213 w 215" name="T30"/>
                  <a:gd fmla="*/ 168 h 204" name="T31"/>
                  <a:gd fmla="*/ 214 w 215" name="T32"/>
                  <a:gd fmla="*/ 165 h 204" name="T33"/>
                  <a:gd fmla="*/ 211 w 215" name="T34"/>
                  <a:gd fmla="*/ 164 h 204"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204" w="215">
                    <a:moveTo>
                      <a:pt x="211" y="164"/>
                    </a:moveTo>
                    <a:cubicBezTo>
                      <a:pt x="147" y="199"/>
                      <a:pt x="147" y="199"/>
                      <a:pt x="147" y="199"/>
                    </a:cubicBezTo>
                    <a:cubicBezTo>
                      <a:pt x="46" y="10"/>
                      <a:pt x="46" y="10"/>
                      <a:pt x="46" y="10"/>
                    </a:cubicBezTo>
                    <a:cubicBezTo>
                      <a:pt x="43" y="6"/>
                      <a:pt x="40" y="3"/>
                      <a:pt x="35" y="1"/>
                    </a:cubicBezTo>
                    <a:cubicBezTo>
                      <a:pt x="31" y="0"/>
                      <a:pt x="26" y="1"/>
                      <a:pt x="22" y="3"/>
                    </a:cubicBezTo>
                    <a:cubicBezTo>
                      <a:pt x="1" y="14"/>
                      <a:pt x="1" y="14"/>
                      <a:pt x="1" y="14"/>
                    </a:cubicBezTo>
                    <a:cubicBezTo>
                      <a:pt x="0" y="15"/>
                      <a:pt x="0" y="16"/>
                      <a:pt x="0" y="17"/>
                    </a:cubicBezTo>
                    <a:cubicBezTo>
                      <a:pt x="1" y="18"/>
                      <a:pt x="2" y="19"/>
                      <a:pt x="3" y="18"/>
                    </a:cubicBezTo>
                    <a:cubicBezTo>
                      <a:pt x="24" y="7"/>
                      <a:pt x="24" y="7"/>
                      <a:pt x="24" y="7"/>
                    </a:cubicBezTo>
                    <a:cubicBezTo>
                      <a:pt x="27" y="5"/>
                      <a:pt x="31" y="5"/>
                      <a:pt x="34" y="6"/>
                    </a:cubicBezTo>
                    <a:cubicBezTo>
                      <a:pt x="37" y="7"/>
                      <a:pt x="40" y="9"/>
                      <a:pt x="41" y="12"/>
                    </a:cubicBezTo>
                    <a:cubicBezTo>
                      <a:pt x="144" y="203"/>
                      <a:pt x="144" y="203"/>
                      <a:pt x="144" y="203"/>
                    </a:cubicBezTo>
                    <a:cubicBezTo>
                      <a:pt x="145" y="203"/>
                      <a:pt x="145" y="204"/>
                      <a:pt x="146" y="204"/>
                    </a:cubicBezTo>
                    <a:cubicBezTo>
                      <a:pt x="146" y="204"/>
                      <a:pt x="146" y="204"/>
                      <a:pt x="146" y="204"/>
                    </a:cubicBezTo>
                    <a:cubicBezTo>
                      <a:pt x="147" y="204"/>
                      <a:pt x="147" y="204"/>
                      <a:pt x="148" y="204"/>
                    </a:cubicBezTo>
                    <a:cubicBezTo>
                      <a:pt x="213" y="168"/>
                      <a:pt x="213" y="168"/>
                      <a:pt x="213" y="168"/>
                    </a:cubicBezTo>
                    <a:cubicBezTo>
                      <a:pt x="215" y="168"/>
                      <a:pt x="215" y="166"/>
                      <a:pt x="214" y="165"/>
                    </a:cubicBezTo>
                    <a:cubicBezTo>
                      <a:pt x="214" y="164"/>
                      <a:pt x="212" y="164"/>
                      <a:pt x="211" y="164"/>
                    </a:cubicBezTo>
                    <a:close/>
                  </a:path>
                </a:pathLst>
              </a:custGeom>
              <a:solidFill>
                <a:srgbClr val="FFFFFF"/>
              </a:solidFill>
              <a:ln>
                <a:noFill/>
              </a:ln>
              <a:extLst>
                <a:ext uri="{91240B29-F687-4F45-9708-019B960494DF}">
                  <a14:hiddenLine w="9525">
                    <a:solidFill>
                      <a:srgbClr val="000000"/>
                    </a:solidFill>
                    <a:round/>
                  </a14:hiddenLine>
                </a:ext>
              </a:extLst>
            </p:spPr>
            <p:txBody>
              <a:bodyPr anchor="ctr"/>
              <a:lstStyle/>
              <a:p>
                <a:pPr algn="ctr"/>
                <a:endParaRPr/>
              </a:p>
            </p:txBody>
          </p:sp>
          <p:sp>
            <p:nvSpPr>
              <p:cNvPr id="153" name="Freeform: Shape 48"/>
              <p:cNvSpPr/>
              <p:nvPr/>
            </p:nvSpPr>
            <p:spPr bwMode="auto">
              <a:xfrm>
                <a:off x="8045450" y="-422275"/>
                <a:ext cx="190500" cy="180975"/>
              </a:xfrm>
              <a:custGeom>
                <a:gdLst>
                  <a:gd fmla="*/ 18 w 35" name="T0"/>
                  <a:gd fmla="*/ 0 h 33" name="T1"/>
                  <a:gd fmla="*/ 11 w 35" name="T2"/>
                  <a:gd fmla="*/ 2 h 33" name="T3"/>
                  <a:gd fmla="*/ 4 w 35" name="T4"/>
                  <a:gd fmla="*/ 24 h 33" name="T5"/>
                  <a:gd fmla="*/ 19 w 35" name="T6"/>
                  <a:gd fmla="*/ 33 h 33" name="T7"/>
                  <a:gd fmla="*/ 26 w 35" name="T8"/>
                  <a:gd fmla="*/ 31 h 33" name="T9"/>
                  <a:gd fmla="*/ 34 w 35" name="T10"/>
                  <a:gd fmla="*/ 21 h 33" name="T11"/>
                  <a:gd fmla="*/ 33 w 35" name="T12"/>
                  <a:gd fmla="*/ 9 h 33" name="T13"/>
                  <a:gd fmla="*/ 18 w 35" name="T14"/>
                  <a:gd fmla="*/ 0 h 33" name="T15"/>
                  <a:gd fmla="*/ 30 w 35" name="T16"/>
                  <a:gd fmla="*/ 20 h 33" name="T17"/>
                  <a:gd fmla="*/ 24 w 35" name="T18"/>
                  <a:gd fmla="*/ 27 h 33" name="T19"/>
                  <a:gd fmla="*/ 19 w 35" name="T20"/>
                  <a:gd fmla="*/ 28 h 33" name="T21"/>
                  <a:gd fmla="*/ 8 w 35" name="T22"/>
                  <a:gd fmla="*/ 22 h 33" name="T23"/>
                  <a:gd fmla="*/ 13 w 35" name="T24"/>
                  <a:gd fmla="*/ 6 h 33" name="T25"/>
                  <a:gd fmla="*/ 18 w 35" name="T26"/>
                  <a:gd fmla="*/ 5 h 33" name="T27"/>
                  <a:gd fmla="*/ 29 w 35" name="T28"/>
                  <a:gd fmla="*/ 11 h 33" name="T29"/>
                  <a:gd fmla="*/ 30 w 35" name="T30"/>
                  <a:gd fmla="*/ 20 h 33"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33" w="35">
                    <a:moveTo>
                      <a:pt x="18" y="0"/>
                    </a:moveTo>
                    <a:cubicBezTo>
                      <a:pt x="16" y="0"/>
                      <a:pt x="13" y="1"/>
                      <a:pt x="11" y="2"/>
                    </a:cubicBezTo>
                    <a:cubicBezTo>
                      <a:pt x="3" y="6"/>
                      <a:pt x="0" y="16"/>
                      <a:pt x="4" y="24"/>
                    </a:cubicBezTo>
                    <a:cubicBezTo>
                      <a:pt x="7" y="30"/>
                      <a:pt x="13" y="33"/>
                      <a:pt x="19" y="33"/>
                    </a:cubicBezTo>
                    <a:cubicBezTo>
                      <a:pt x="21" y="33"/>
                      <a:pt x="24" y="32"/>
                      <a:pt x="26" y="31"/>
                    </a:cubicBezTo>
                    <a:cubicBezTo>
                      <a:pt x="30" y="29"/>
                      <a:pt x="33" y="25"/>
                      <a:pt x="34" y="21"/>
                    </a:cubicBezTo>
                    <a:cubicBezTo>
                      <a:pt x="35" y="17"/>
                      <a:pt x="35" y="13"/>
                      <a:pt x="33" y="9"/>
                    </a:cubicBezTo>
                    <a:cubicBezTo>
                      <a:pt x="30" y="4"/>
                      <a:pt x="24" y="0"/>
                      <a:pt x="18" y="0"/>
                    </a:cubicBezTo>
                    <a:close/>
                    <a:moveTo>
                      <a:pt x="30" y="20"/>
                    </a:moveTo>
                    <a:cubicBezTo>
                      <a:pt x="29" y="23"/>
                      <a:pt x="27" y="25"/>
                      <a:pt x="24" y="27"/>
                    </a:cubicBezTo>
                    <a:cubicBezTo>
                      <a:pt x="22" y="28"/>
                      <a:pt x="20" y="28"/>
                      <a:pt x="19" y="28"/>
                    </a:cubicBezTo>
                    <a:cubicBezTo>
                      <a:pt x="14" y="28"/>
                      <a:pt x="10" y="26"/>
                      <a:pt x="8" y="22"/>
                    </a:cubicBezTo>
                    <a:cubicBezTo>
                      <a:pt x="5" y="16"/>
                      <a:pt x="7" y="9"/>
                      <a:pt x="13" y="6"/>
                    </a:cubicBezTo>
                    <a:cubicBezTo>
                      <a:pt x="15" y="5"/>
                      <a:pt x="17" y="5"/>
                      <a:pt x="18" y="5"/>
                    </a:cubicBezTo>
                    <a:cubicBezTo>
                      <a:pt x="23" y="5"/>
                      <a:pt x="27" y="7"/>
                      <a:pt x="29" y="11"/>
                    </a:cubicBezTo>
                    <a:cubicBezTo>
                      <a:pt x="30" y="14"/>
                      <a:pt x="31" y="17"/>
                      <a:pt x="30" y="20"/>
                    </a:cubicBezTo>
                    <a:close/>
                  </a:path>
                </a:pathLst>
              </a:custGeom>
              <a:solidFill>
                <a:srgbClr val="FFFFFF"/>
              </a:solidFill>
              <a:ln>
                <a:noFill/>
              </a:ln>
              <a:extLst>
                <a:ext uri="{91240B29-F687-4F45-9708-019B960494DF}">
                  <a14:hiddenLine w="9525">
                    <a:solidFill>
                      <a:srgbClr val="000000"/>
                    </a:solidFill>
                    <a:round/>
                  </a14:hiddenLine>
                </a:ext>
              </a:extLst>
            </p:spPr>
            <p:txBody>
              <a:bodyPr anchor="ctr"/>
              <a:lstStyle/>
              <a:p>
                <a:pPr algn="ctr"/>
                <a:endParaRPr/>
              </a:p>
            </p:txBody>
          </p:sp>
          <p:sp>
            <p:nvSpPr>
              <p:cNvPr id="154" name="Freeform: Shape 49"/>
              <p:cNvSpPr/>
              <p:nvPr/>
            </p:nvSpPr>
            <p:spPr bwMode="auto">
              <a:xfrm>
                <a:off x="7962900" y="-1506538"/>
                <a:ext cx="869950" cy="1003300"/>
              </a:xfrm>
              <a:custGeom>
                <a:gdLst>
                  <a:gd fmla="*/ 158 w 159" name="T0"/>
                  <a:gd fmla="*/ 135 h 183" name="T1"/>
                  <a:gd fmla="*/ 86 w 159" name="T2"/>
                  <a:gd fmla="*/ 2 h 183" name="T3"/>
                  <a:gd fmla="*/ 84 w 159" name="T4"/>
                  <a:gd fmla="*/ 0 h 183" name="T5"/>
                  <a:gd fmla="*/ 83 w 159" name="T6"/>
                  <a:gd fmla="*/ 1 h 183" name="T7"/>
                  <a:gd fmla="*/ 1 w 159" name="T8"/>
                  <a:gd fmla="*/ 45 h 183" name="T9"/>
                  <a:gd fmla="*/ 0 w 159" name="T10"/>
                  <a:gd fmla="*/ 48 h 183" name="T11"/>
                  <a:gd fmla="*/ 72 w 159" name="T12"/>
                  <a:gd fmla="*/ 181 h 183" name="T13"/>
                  <a:gd fmla="*/ 74 w 159" name="T14"/>
                  <a:gd fmla="*/ 183 h 183" name="T15"/>
                  <a:gd fmla="*/ 74 w 159" name="T16"/>
                  <a:gd fmla="*/ 183 h 183" name="T17"/>
                  <a:gd fmla="*/ 76 w 159" name="T18"/>
                  <a:gd fmla="*/ 182 h 183" name="T19"/>
                  <a:gd fmla="*/ 157 w 159" name="T20"/>
                  <a:gd fmla="*/ 138 h 183" name="T21"/>
                  <a:gd fmla="*/ 158 w 159" name="T22"/>
                  <a:gd fmla="*/ 135 h 183" name="T23"/>
                  <a:gd fmla="*/ 83 w 159" name="T24"/>
                  <a:gd fmla="*/ 6 h 183" name="T25"/>
                  <a:gd fmla="*/ 117 w 159" name="T26"/>
                  <a:gd fmla="*/ 69 h 183" name="T27"/>
                  <a:gd fmla="*/ 39 w 159" name="T28"/>
                  <a:gd fmla="*/ 110 h 183" name="T29"/>
                  <a:gd fmla="*/ 6 w 159" name="T30"/>
                  <a:gd fmla="*/ 48 h 183" name="T31"/>
                  <a:gd fmla="*/ 83 w 159" name="T32"/>
                  <a:gd fmla="*/ 6 h 183" name="T33"/>
                  <a:gd fmla="*/ 75 w 159" name="T34"/>
                  <a:gd fmla="*/ 177 h 183" name="T35"/>
                  <a:gd fmla="*/ 42 w 159" name="T36"/>
                  <a:gd fmla="*/ 114 h 183" name="T37"/>
                  <a:gd fmla="*/ 119 w 159" name="T38"/>
                  <a:gd fmla="*/ 73 h 183" name="T39"/>
                  <a:gd fmla="*/ 153 w 159" name="T40"/>
                  <a:gd fmla="*/ 135 h 183" name="T41"/>
                  <a:gd fmla="*/ 75 w 159" name="T42"/>
                  <a:gd fmla="*/ 177 h 183"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183" w="159">
                    <a:moveTo>
                      <a:pt x="158" y="135"/>
                    </a:moveTo>
                    <a:cubicBezTo>
                      <a:pt x="86" y="2"/>
                      <a:pt x="86" y="2"/>
                      <a:pt x="86" y="2"/>
                    </a:cubicBezTo>
                    <a:cubicBezTo>
                      <a:pt x="86" y="1"/>
                      <a:pt x="85" y="1"/>
                      <a:pt x="84" y="0"/>
                    </a:cubicBezTo>
                    <a:cubicBezTo>
                      <a:pt x="84" y="0"/>
                      <a:pt x="83" y="0"/>
                      <a:pt x="83" y="1"/>
                    </a:cubicBezTo>
                    <a:cubicBezTo>
                      <a:pt x="1" y="45"/>
                      <a:pt x="1" y="45"/>
                      <a:pt x="1" y="45"/>
                    </a:cubicBezTo>
                    <a:cubicBezTo>
                      <a:pt x="0" y="45"/>
                      <a:pt x="0" y="47"/>
                      <a:pt x="0" y="48"/>
                    </a:cubicBezTo>
                    <a:cubicBezTo>
                      <a:pt x="72" y="181"/>
                      <a:pt x="72" y="181"/>
                      <a:pt x="72" y="181"/>
                    </a:cubicBezTo>
                    <a:cubicBezTo>
                      <a:pt x="73" y="182"/>
                      <a:pt x="73" y="182"/>
                      <a:pt x="74" y="183"/>
                    </a:cubicBezTo>
                    <a:cubicBezTo>
                      <a:pt x="74" y="183"/>
                      <a:pt x="74" y="183"/>
                      <a:pt x="74" y="183"/>
                    </a:cubicBezTo>
                    <a:cubicBezTo>
                      <a:pt x="75" y="183"/>
                      <a:pt x="75" y="183"/>
                      <a:pt x="76" y="182"/>
                    </a:cubicBezTo>
                    <a:cubicBezTo>
                      <a:pt x="157" y="138"/>
                      <a:pt x="157" y="138"/>
                      <a:pt x="157" y="138"/>
                    </a:cubicBezTo>
                    <a:cubicBezTo>
                      <a:pt x="158" y="138"/>
                      <a:pt x="159" y="136"/>
                      <a:pt x="158" y="135"/>
                    </a:cubicBezTo>
                    <a:close/>
                    <a:moveTo>
                      <a:pt x="83" y="6"/>
                    </a:moveTo>
                    <a:cubicBezTo>
                      <a:pt x="117" y="69"/>
                      <a:pt x="117" y="69"/>
                      <a:pt x="117" y="69"/>
                    </a:cubicBezTo>
                    <a:cubicBezTo>
                      <a:pt x="39" y="110"/>
                      <a:pt x="39" y="110"/>
                      <a:pt x="39" y="110"/>
                    </a:cubicBezTo>
                    <a:cubicBezTo>
                      <a:pt x="6" y="48"/>
                      <a:pt x="6" y="48"/>
                      <a:pt x="6" y="48"/>
                    </a:cubicBezTo>
                    <a:lnTo>
                      <a:pt x="83" y="6"/>
                    </a:lnTo>
                    <a:close/>
                    <a:moveTo>
                      <a:pt x="75" y="177"/>
                    </a:moveTo>
                    <a:cubicBezTo>
                      <a:pt x="42" y="114"/>
                      <a:pt x="42" y="114"/>
                      <a:pt x="42" y="114"/>
                    </a:cubicBezTo>
                    <a:cubicBezTo>
                      <a:pt x="119" y="73"/>
                      <a:pt x="119" y="73"/>
                      <a:pt x="119" y="73"/>
                    </a:cubicBezTo>
                    <a:cubicBezTo>
                      <a:pt x="153" y="135"/>
                      <a:pt x="153" y="135"/>
                      <a:pt x="153" y="135"/>
                    </a:cubicBezTo>
                    <a:lnTo>
                      <a:pt x="75" y="177"/>
                    </a:lnTo>
                    <a:close/>
                  </a:path>
                </a:pathLst>
              </a:custGeom>
              <a:solidFill>
                <a:srgbClr val="FFFFFF"/>
              </a:solidFill>
              <a:ln>
                <a:noFill/>
              </a:ln>
              <a:extLst>
                <a:ext uri="{91240B29-F687-4F45-9708-019B960494DF}">
                  <a14:hiddenLine w="9525">
                    <a:solidFill>
                      <a:srgbClr val="000000"/>
                    </a:solidFill>
                    <a:round/>
                  </a14:hiddenLine>
                </a:ext>
              </a:extLst>
            </p:spPr>
            <p:txBody>
              <a:bodyPr anchor="ctr"/>
              <a:lstStyle/>
              <a:p>
                <a:pPr algn="ctr"/>
                <a:endParaRPr/>
              </a:p>
            </p:txBody>
          </p:sp>
          <p:sp>
            <p:nvSpPr>
              <p:cNvPr id="155" name="Freeform: Shape 50"/>
              <p:cNvSpPr/>
              <p:nvPr/>
            </p:nvSpPr>
            <p:spPr bwMode="auto">
              <a:xfrm>
                <a:off x="8132763" y="-1341438"/>
                <a:ext cx="234950" cy="136525"/>
              </a:xfrm>
              <a:custGeom>
                <a:gdLst>
                  <a:gd fmla="*/ 42 w 43" name="T0"/>
                  <a:gd fmla="*/ 4 h 25" name="T1"/>
                  <a:gd fmla="*/ 43 w 43" name="T2"/>
                  <a:gd fmla="*/ 1 h 25" name="T3"/>
                  <a:gd fmla="*/ 40 w 43" name="T4"/>
                  <a:gd fmla="*/ 0 h 25" name="T5"/>
                  <a:gd fmla="*/ 2 w 43" name="T6"/>
                  <a:gd fmla="*/ 21 h 25" name="T7"/>
                  <a:gd fmla="*/ 1 w 43" name="T8"/>
                  <a:gd fmla="*/ 24 h 25" name="T9"/>
                  <a:gd fmla="*/ 3 w 43" name="T10"/>
                  <a:gd fmla="*/ 25 h 25" name="T11"/>
                  <a:gd fmla="*/ 4 w 43" name="T12"/>
                  <a:gd fmla="*/ 25 h 25" name="T13"/>
                  <a:gd fmla="*/ 42 w 43" name="T14"/>
                  <a:gd fmla="*/ 4 h 25"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5" w="43">
                    <a:moveTo>
                      <a:pt x="42" y="4"/>
                    </a:moveTo>
                    <a:cubicBezTo>
                      <a:pt x="43" y="4"/>
                      <a:pt x="43" y="2"/>
                      <a:pt x="43" y="1"/>
                    </a:cubicBezTo>
                    <a:cubicBezTo>
                      <a:pt x="42" y="0"/>
                      <a:pt x="41" y="0"/>
                      <a:pt x="40" y="0"/>
                    </a:cubicBezTo>
                    <a:cubicBezTo>
                      <a:pt x="2" y="21"/>
                      <a:pt x="2" y="21"/>
                      <a:pt x="2" y="21"/>
                    </a:cubicBezTo>
                    <a:cubicBezTo>
                      <a:pt x="0" y="21"/>
                      <a:pt x="0" y="23"/>
                      <a:pt x="1" y="24"/>
                    </a:cubicBezTo>
                    <a:cubicBezTo>
                      <a:pt x="1" y="25"/>
                      <a:pt x="2" y="25"/>
                      <a:pt x="3" y="25"/>
                    </a:cubicBezTo>
                    <a:cubicBezTo>
                      <a:pt x="3" y="25"/>
                      <a:pt x="3" y="25"/>
                      <a:pt x="4" y="25"/>
                    </a:cubicBezTo>
                    <a:lnTo>
                      <a:pt x="42" y="4"/>
                    </a:lnTo>
                    <a:close/>
                  </a:path>
                </a:pathLst>
              </a:custGeom>
              <a:solidFill>
                <a:srgbClr val="FFFFFF"/>
              </a:solidFill>
              <a:ln>
                <a:noFill/>
              </a:ln>
              <a:extLst>
                <a:ext uri="{91240B29-F687-4F45-9708-019B960494DF}">
                  <a14:hiddenLine w="9525">
                    <a:solidFill>
                      <a:srgbClr val="000000"/>
                    </a:solidFill>
                    <a:round/>
                  </a14:hiddenLine>
                </a:ext>
              </a:extLst>
            </p:spPr>
            <p:txBody>
              <a:bodyPr anchor="ctr"/>
              <a:lstStyle/>
              <a:p>
                <a:pPr algn="ctr"/>
                <a:endParaRPr/>
              </a:p>
            </p:txBody>
          </p:sp>
          <p:sp>
            <p:nvSpPr>
              <p:cNvPr id="156" name="Freeform: Shape 51"/>
              <p:cNvSpPr/>
              <p:nvPr/>
            </p:nvSpPr>
            <p:spPr bwMode="auto">
              <a:xfrm>
                <a:off x="8329613" y="-981075"/>
                <a:ext cx="234950" cy="138113"/>
              </a:xfrm>
              <a:custGeom>
                <a:gdLst>
                  <a:gd fmla="*/ 43 w 43" name="T0"/>
                  <a:gd fmla="*/ 1 h 25" name="T1"/>
                  <a:gd fmla="*/ 39 w 43" name="T2"/>
                  <a:gd fmla="*/ 0 h 25" name="T3"/>
                  <a:gd fmla="*/ 1 w 43" name="T4"/>
                  <a:gd fmla="*/ 21 h 25" name="T5"/>
                  <a:gd fmla="*/ 0 w 43" name="T6"/>
                  <a:gd fmla="*/ 24 h 25" name="T7"/>
                  <a:gd fmla="*/ 2 w 43" name="T8"/>
                  <a:gd fmla="*/ 25 h 25" name="T9"/>
                  <a:gd fmla="*/ 3 w 43" name="T10"/>
                  <a:gd fmla="*/ 25 h 25" name="T11"/>
                  <a:gd fmla="*/ 42 w 43" name="T12"/>
                  <a:gd fmla="*/ 4 h 25" name="T13"/>
                  <a:gd fmla="*/ 43 w 43" name="T14"/>
                  <a:gd fmla="*/ 1 h 25"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5" w="43">
                    <a:moveTo>
                      <a:pt x="43" y="1"/>
                    </a:moveTo>
                    <a:cubicBezTo>
                      <a:pt x="42" y="0"/>
                      <a:pt x="41" y="0"/>
                      <a:pt x="39" y="0"/>
                    </a:cubicBezTo>
                    <a:cubicBezTo>
                      <a:pt x="1" y="21"/>
                      <a:pt x="1" y="21"/>
                      <a:pt x="1" y="21"/>
                    </a:cubicBezTo>
                    <a:cubicBezTo>
                      <a:pt x="0" y="22"/>
                      <a:pt x="0" y="23"/>
                      <a:pt x="0" y="24"/>
                    </a:cubicBezTo>
                    <a:cubicBezTo>
                      <a:pt x="1" y="25"/>
                      <a:pt x="2" y="25"/>
                      <a:pt x="2" y="25"/>
                    </a:cubicBezTo>
                    <a:cubicBezTo>
                      <a:pt x="3" y="25"/>
                      <a:pt x="3" y="25"/>
                      <a:pt x="3" y="25"/>
                    </a:cubicBezTo>
                    <a:cubicBezTo>
                      <a:pt x="42" y="4"/>
                      <a:pt x="42" y="4"/>
                      <a:pt x="42" y="4"/>
                    </a:cubicBezTo>
                    <a:cubicBezTo>
                      <a:pt x="43" y="4"/>
                      <a:pt x="43" y="2"/>
                      <a:pt x="43" y="1"/>
                    </a:cubicBezTo>
                    <a:close/>
                  </a:path>
                </a:pathLst>
              </a:custGeom>
              <a:solidFill>
                <a:srgbClr val="FFFFFF"/>
              </a:solidFill>
              <a:ln>
                <a:noFill/>
              </a:ln>
              <a:extLst>
                <a:ext uri="{91240B29-F687-4F45-9708-019B960494DF}">
                  <a14:hiddenLine w="9525">
                    <a:solidFill>
                      <a:srgbClr val="000000"/>
                    </a:solidFill>
                    <a:round/>
                  </a14:hiddenLine>
                </a:ext>
              </a:extLst>
            </p:spPr>
            <p:txBody>
              <a:bodyPr anchor="ctr"/>
              <a:lstStyle/>
              <a:p>
                <a:pPr algn="ctr"/>
                <a:endParaRPr/>
              </a:p>
            </p:txBody>
          </p:sp>
        </p:grpSp>
      </p:grpSp>
      <p:grpSp>
        <p:nvGrpSpPr>
          <p:cNvPr id="157" name="Group 52"/>
          <p:cNvGrpSpPr/>
          <p:nvPr/>
        </p:nvGrpSpPr>
        <p:grpSpPr>
          <a:xfrm>
            <a:off x="5617397" y="2082706"/>
            <a:ext cx="966792" cy="971549"/>
            <a:chOff x="5137150" y="-1846263"/>
            <a:chExt cx="1935163" cy="1944688"/>
          </a:xfrm>
        </p:grpSpPr>
        <p:sp>
          <p:nvSpPr>
            <p:cNvPr id="158" name="Oval 53"/>
            <p:cNvSpPr/>
            <p:nvPr/>
          </p:nvSpPr>
          <p:spPr bwMode="auto">
            <a:xfrm>
              <a:off x="5137150" y="-1846263"/>
              <a:ext cx="1935163" cy="1944688"/>
            </a:xfrm>
            <a:prstGeom prst="ellipse">
              <a:avLst/>
            </a:prstGeom>
            <a:solidFill>
              <a:schemeClr val="accent3">
                <a:lumMod val="100000"/>
              </a:schemeClr>
            </a:solidFill>
            <a:ln>
              <a:noFill/>
            </a:ln>
          </p:spPr>
          <p:txBody>
            <a:bodyPr anchor="ctr"/>
            <a:lstStyle/>
            <a:p>
              <a:pPr algn="ctr"/>
              <a:endParaRPr/>
            </a:p>
          </p:txBody>
        </p:sp>
        <p:grpSp>
          <p:nvGrpSpPr>
            <p:cNvPr id="159" name="Group 54"/>
            <p:cNvGrpSpPr/>
            <p:nvPr/>
          </p:nvGrpSpPr>
          <p:grpSpPr>
            <a:xfrm>
              <a:off x="5526088" y="-1517650"/>
              <a:ext cx="1158875" cy="1292225"/>
              <a:chOff x="5526088" y="-1517650"/>
              <a:chExt cx="1158875" cy="1292225"/>
            </a:xfrm>
          </p:grpSpPr>
          <p:sp>
            <p:nvSpPr>
              <p:cNvPr id="160" name="Freeform: Shape 55"/>
              <p:cNvSpPr/>
              <p:nvPr/>
            </p:nvSpPr>
            <p:spPr bwMode="auto">
              <a:xfrm>
                <a:off x="5656263" y="-1517650"/>
                <a:ext cx="950913" cy="784225"/>
              </a:xfrm>
              <a:custGeom>
                <a:gdLst>
                  <a:gd fmla="*/ 172 w 174" name="T0"/>
                  <a:gd fmla="*/ 143 h 143" name="T1"/>
                  <a:gd fmla="*/ 2 w 174" name="T2"/>
                  <a:gd fmla="*/ 143 h 143" name="T3"/>
                  <a:gd fmla="*/ 0 w 174" name="T4"/>
                  <a:gd fmla="*/ 140 h 143" name="T5"/>
                  <a:gd fmla="*/ 0 w 174" name="T6"/>
                  <a:gd fmla="*/ 2 h 143" name="T7"/>
                  <a:gd fmla="*/ 2 w 174" name="T8"/>
                  <a:gd fmla="*/ 0 h 143" name="T9"/>
                  <a:gd fmla="*/ 172 w 174" name="T10"/>
                  <a:gd fmla="*/ 0 h 143" name="T11"/>
                  <a:gd fmla="*/ 174 w 174" name="T12"/>
                  <a:gd fmla="*/ 2 h 143" name="T13"/>
                  <a:gd fmla="*/ 174 w 174" name="T14"/>
                  <a:gd fmla="*/ 140 h 143" name="T15"/>
                  <a:gd fmla="*/ 172 w 174" name="T16"/>
                  <a:gd fmla="*/ 143 h 143" name="T17"/>
                  <a:gd fmla="*/ 4 w 174" name="T18"/>
                  <a:gd fmla="*/ 138 h 143" name="T19"/>
                  <a:gd fmla="*/ 169 w 174" name="T20"/>
                  <a:gd fmla="*/ 138 h 143" name="T21"/>
                  <a:gd fmla="*/ 169 w 174" name="T22"/>
                  <a:gd fmla="*/ 4 h 143" name="T23"/>
                  <a:gd fmla="*/ 4 w 174" name="T24"/>
                  <a:gd fmla="*/ 4 h 143" name="T25"/>
                  <a:gd fmla="*/ 4 w 174" name="T26"/>
                  <a:gd fmla="*/ 138 h 143"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143" w="174">
                    <a:moveTo>
                      <a:pt x="172" y="143"/>
                    </a:moveTo>
                    <a:cubicBezTo>
                      <a:pt x="2" y="143"/>
                      <a:pt x="2" y="143"/>
                      <a:pt x="2" y="143"/>
                    </a:cubicBezTo>
                    <a:cubicBezTo>
                      <a:pt x="1" y="143"/>
                      <a:pt x="0" y="142"/>
                      <a:pt x="0" y="140"/>
                    </a:cubicBezTo>
                    <a:cubicBezTo>
                      <a:pt x="0" y="2"/>
                      <a:pt x="0" y="2"/>
                      <a:pt x="0" y="2"/>
                    </a:cubicBezTo>
                    <a:cubicBezTo>
                      <a:pt x="0" y="1"/>
                      <a:pt x="1" y="0"/>
                      <a:pt x="2" y="0"/>
                    </a:cubicBezTo>
                    <a:cubicBezTo>
                      <a:pt x="172" y="0"/>
                      <a:pt x="172" y="0"/>
                      <a:pt x="172" y="0"/>
                    </a:cubicBezTo>
                    <a:cubicBezTo>
                      <a:pt x="173" y="0"/>
                      <a:pt x="174" y="1"/>
                      <a:pt x="174" y="2"/>
                    </a:cubicBezTo>
                    <a:cubicBezTo>
                      <a:pt x="174" y="140"/>
                      <a:pt x="174" y="140"/>
                      <a:pt x="174" y="140"/>
                    </a:cubicBezTo>
                    <a:cubicBezTo>
                      <a:pt x="174" y="142"/>
                      <a:pt x="173" y="143"/>
                      <a:pt x="172" y="143"/>
                    </a:cubicBezTo>
                    <a:close/>
                    <a:moveTo>
                      <a:pt x="4" y="138"/>
                    </a:moveTo>
                    <a:cubicBezTo>
                      <a:pt x="169" y="138"/>
                      <a:pt x="169" y="138"/>
                      <a:pt x="169" y="138"/>
                    </a:cubicBezTo>
                    <a:cubicBezTo>
                      <a:pt x="169" y="4"/>
                      <a:pt x="169" y="4"/>
                      <a:pt x="169" y="4"/>
                    </a:cubicBezTo>
                    <a:cubicBezTo>
                      <a:pt x="4" y="4"/>
                      <a:pt x="4" y="4"/>
                      <a:pt x="4" y="4"/>
                    </a:cubicBezTo>
                    <a:lnTo>
                      <a:pt x="4" y="138"/>
                    </a:lnTo>
                    <a:close/>
                  </a:path>
                </a:pathLst>
              </a:custGeom>
              <a:solidFill>
                <a:srgbClr val="FFFFFF"/>
              </a:solidFill>
              <a:ln>
                <a:noFill/>
              </a:ln>
              <a:extLst>
                <a:ext uri="{91240B29-F687-4F45-9708-019B960494DF}">
                  <a14:hiddenLine w="9525">
                    <a:solidFill>
                      <a:srgbClr val="000000"/>
                    </a:solidFill>
                    <a:round/>
                  </a14:hiddenLine>
                </a:ext>
              </a:extLst>
            </p:spPr>
            <p:txBody>
              <a:bodyPr anchor="ctr"/>
              <a:lstStyle/>
              <a:p>
                <a:pPr algn="ctr"/>
                <a:endParaRPr/>
              </a:p>
            </p:txBody>
          </p:sp>
          <p:sp>
            <p:nvSpPr>
              <p:cNvPr id="161" name="Freeform: Shape 56"/>
              <p:cNvSpPr/>
              <p:nvPr/>
            </p:nvSpPr>
            <p:spPr bwMode="auto">
              <a:xfrm>
                <a:off x="5962650" y="-1408113"/>
                <a:ext cx="339725" cy="93663"/>
              </a:xfrm>
              <a:custGeom>
                <a:gdLst>
                  <a:gd fmla="*/ 53 w 62" name="T0"/>
                  <a:gd fmla="*/ 17 h 17" name="T1"/>
                  <a:gd fmla="*/ 9 w 62" name="T2"/>
                  <a:gd fmla="*/ 17 h 17" name="T3"/>
                  <a:gd fmla="*/ 0 w 62" name="T4"/>
                  <a:gd fmla="*/ 9 h 17" name="T5"/>
                  <a:gd fmla="*/ 9 w 62" name="T6"/>
                  <a:gd fmla="*/ 0 h 17" name="T7"/>
                  <a:gd fmla="*/ 53 w 62" name="T8"/>
                  <a:gd fmla="*/ 0 h 17" name="T9"/>
                  <a:gd fmla="*/ 62 w 62" name="T10"/>
                  <a:gd fmla="*/ 9 h 17" name="T11"/>
                  <a:gd fmla="*/ 53 w 62" name="T12"/>
                  <a:gd fmla="*/ 17 h 17" name="T13"/>
                  <a:gd fmla="*/ 9 w 62" name="T14"/>
                  <a:gd fmla="*/ 4 h 17" name="T15"/>
                  <a:gd fmla="*/ 4 w 62" name="T16"/>
                  <a:gd fmla="*/ 9 h 17" name="T17"/>
                  <a:gd fmla="*/ 9 w 62" name="T18"/>
                  <a:gd fmla="*/ 13 h 17" name="T19"/>
                  <a:gd fmla="*/ 53 w 62" name="T20"/>
                  <a:gd fmla="*/ 13 h 17" name="T21"/>
                  <a:gd fmla="*/ 57 w 62" name="T22"/>
                  <a:gd fmla="*/ 9 h 17" name="T23"/>
                  <a:gd fmla="*/ 53 w 62" name="T24"/>
                  <a:gd fmla="*/ 4 h 17" name="T25"/>
                  <a:gd fmla="*/ 9 w 62" name="T26"/>
                  <a:gd fmla="*/ 4 h 17"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17" w="62">
                    <a:moveTo>
                      <a:pt x="53" y="17"/>
                    </a:moveTo>
                    <a:cubicBezTo>
                      <a:pt x="9" y="17"/>
                      <a:pt x="9" y="17"/>
                      <a:pt x="9" y="17"/>
                    </a:cubicBezTo>
                    <a:cubicBezTo>
                      <a:pt x="4" y="17"/>
                      <a:pt x="0" y="13"/>
                      <a:pt x="0" y="9"/>
                    </a:cubicBezTo>
                    <a:cubicBezTo>
                      <a:pt x="0" y="4"/>
                      <a:pt x="4" y="0"/>
                      <a:pt x="9" y="0"/>
                    </a:cubicBezTo>
                    <a:cubicBezTo>
                      <a:pt x="53" y="0"/>
                      <a:pt x="53" y="0"/>
                      <a:pt x="53" y="0"/>
                    </a:cubicBezTo>
                    <a:cubicBezTo>
                      <a:pt x="58" y="0"/>
                      <a:pt x="62" y="4"/>
                      <a:pt x="62" y="9"/>
                    </a:cubicBezTo>
                    <a:cubicBezTo>
                      <a:pt x="62" y="13"/>
                      <a:pt x="58" y="17"/>
                      <a:pt x="53" y="17"/>
                    </a:cubicBezTo>
                    <a:close/>
                    <a:moveTo>
                      <a:pt x="9" y="4"/>
                    </a:moveTo>
                    <a:cubicBezTo>
                      <a:pt x="6" y="4"/>
                      <a:pt x="4" y="6"/>
                      <a:pt x="4" y="9"/>
                    </a:cubicBezTo>
                    <a:cubicBezTo>
                      <a:pt x="4" y="11"/>
                      <a:pt x="6" y="13"/>
                      <a:pt x="9" y="13"/>
                    </a:cubicBezTo>
                    <a:cubicBezTo>
                      <a:pt x="53" y="13"/>
                      <a:pt x="53" y="13"/>
                      <a:pt x="53" y="13"/>
                    </a:cubicBezTo>
                    <a:cubicBezTo>
                      <a:pt x="55" y="13"/>
                      <a:pt x="57" y="11"/>
                      <a:pt x="57" y="9"/>
                    </a:cubicBezTo>
                    <a:cubicBezTo>
                      <a:pt x="57" y="6"/>
                      <a:pt x="55" y="4"/>
                      <a:pt x="53" y="4"/>
                    </a:cubicBezTo>
                    <a:lnTo>
                      <a:pt x="9" y="4"/>
                    </a:lnTo>
                    <a:close/>
                  </a:path>
                </a:pathLst>
              </a:custGeom>
              <a:solidFill>
                <a:srgbClr val="FFFFFF"/>
              </a:solidFill>
              <a:ln>
                <a:noFill/>
              </a:ln>
              <a:extLst>
                <a:ext uri="{91240B29-F687-4F45-9708-019B960494DF}">
                  <a14:hiddenLine w="9525">
                    <a:solidFill>
                      <a:srgbClr val="000000"/>
                    </a:solidFill>
                    <a:round/>
                  </a14:hiddenLine>
                </a:ext>
              </a:extLst>
            </p:spPr>
            <p:txBody>
              <a:bodyPr anchor="ctr"/>
              <a:lstStyle/>
              <a:p>
                <a:pPr algn="ctr"/>
                <a:endParaRPr/>
              </a:p>
            </p:txBody>
          </p:sp>
          <p:sp>
            <p:nvSpPr>
              <p:cNvPr id="162" name="Freeform: Shape 57"/>
              <p:cNvSpPr/>
              <p:nvPr/>
            </p:nvSpPr>
            <p:spPr bwMode="auto">
              <a:xfrm>
                <a:off x="5640388" y="-498475"/>
                <a:ext cx="152400" cy="153988"/>
              </a:xfrm>
              <a:custGeom>
                <a:gdLst>
                  <a:gd fmla="*/ 14 w 28" name="T0"/>
                  <a:gd fmla="*/ 28 h 28" name="T1"/>
                  <a:gd fmla="*/ 0 w 28" name="T2"/>
                  <a:gd fmla="*/ 14 h 28" name="T3"/>
                  <a:gd fmla="*/ 14 w 28" name="T4"/>
                  <a:gd fmla="*/ 0 h 28" name="T5"/>
                  <a:gd fmla="*/ 28 w 28" name="T6"/>
                  <a:gd fmla="*/ 14 h 28" name="T7"/>
                  <a:gd fmla="*/ 14 w 28" name="T8"/>
                  <a:gd fmla="*/ 28 h 28" name="T9"/>
                  <a:gd fmla="*/ 14 w 28" name="T10"/>
                  <a:gd fmla="*/ 5 h 28" name="T11"/>
                  <a:gd fmla="*/ 5 w 28" name="T12"/>
                  <a:gd fmla="*/ 14 h 28" name="T13"/>
                  <a:gd fmla="*/ 14 w 28" name="T14"/>
                  <a:gd fmla="*/ 23 h 28" name="T15"/>
                  <a:gd fmla="*/ 23 w 28" name="T16"/>
                  <a:gd fmla="*/ 14 h 28" name="T17"/>
                  <a:gd fmla="*/ 14 w 28" name="T18"/>
                  <a:gd fmla="*/ 5 h 2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8" w="28">
                    <a:moveTo>
                      <a:pt x="14" y="28"/>
                    </a:moveTo>
                    <a:cubicBezTo>
                      <a:pt x="6" y="28"/>
                      <a:pt x="0" y="22"/>
                      <a:pt x="0" y="14"/>
                    </a:cubicBezTo>
                    <a:cubicBezTo>
                      <a:pt x="0" y="7"/>
                      <a:pt x="6" y="0"/>
                      <a:pt x="14" y="0"/>
                    </a:cubicBezTo>
                    <a:cubicBezTo>
                      <a:pt x="22" y="0"/>
                      <a:pt x="28" y="7"/>
                      <a:pt x="28" y="14"/>
                    </a:cubicBezTo>
                    <a:cubicBezTo>
                      <a:pt x="28" y="22"/>
                      <a:pt x="22" y="28"/>
                      <a:pt x="14" y="28"/>
                    </a:cubicBezTo>
                    <a:close/>
                    <a:moveTo>
                      <a:pt x="14" y="5"/>
                    </a:moveTo>
                    <a:cubicBezTo>
                      <a:pt x="9" y="5"/>
                      <a:pt x="5" y="9"/>
                      <a:pt x="5" y="14"/>
                    </a:cubicBezTo>
                    <a:cubicBezTo>
                      <a:pt x="5" y="19"/>
                      <a:pt x="9" y="23"/>
                      <a:pt x="14" y="23"/>
                    </a:cubicBezTo>
                    <a:cubicBezTo>
                      <a:pt x="19" y="23"/>
                      <a:pt x="23" y="19"/>
                      <a:pt x="23" y="14"/>
                    </a:cubicBezTo>
                    <a:cubicBezTo>
                      <a:pt x="23" y="9"/>
                      <a:pt x="19" y="5"/>
                      <a:pt x="14" y="5"/>
                    </a:cubicBezTo>
                    <a:close/>
                  </a:path>
                </a:pathLst>
              </a:custGeom>
              <a:solidFill>
                <a:srgbClr val="FFFFFF"/>
              </a:solidFill>
              <a:ln>
                <a:noFill/>
              </a:ln>
              <a:extLst>
                <a:ext uri="{91240B29-F687-4F45-9708-019B960494DF}">
                  <a14:hiddenLine w="9525">
                    <a:solidFill>
                      <a:srgbClr val="000000"/>
                    </a:solidFill>
                    <a:round/>
                  </a14:hiddenLine>
                </a:ext>
              </a:extLst>
            </p:spPr>
            <p:txBody>
              <a:bodyPr anchor="ctr"/>
              <a:lstStyle/>
              <a:p>
                <a:pPr algn="ctr"/>
                <a:endParaRPr/>
              </a:p>
            </p:txBody>
          </p:sp>
          <p:sp>
            <p:nvSpPr>
              <p:cNvPr id="163" name="Freeform: Shape 58"/>
              <p:cNvSpPr/>
              <p:nvPr/>
            </p:nvSpPr>
            <p:spPr bwMode="auto">
              <a:xfrm>
                <a:off x="5886450" y="-498475"/>
                <a:ext cx="152400" cy="153988"/>
              </a:xfrm>
              <a:custGeom>
                <a:gdLst>
                  <a:gd fmla="*/ 14 w 28" name="T0"/>
                  <a:gd fmla="*/ 28 h 28" name="T1"/>
                  <a:gd fmla="*/ 0 w 28" name="T2"/>
                  <a:gd fmla="*/ 14 h 28" name="T3"/>
                  <a:gd fmla="*/ 14 w 28" name="T4"/>
                  <a:gd fmla="*/ 0 h 28" name="T5"/>
                  <a:gd fmla="*/ 28 w 28" name="T6"/>
                  <a:gd fmla="*/ 14 h 28" name="T7"/>
                  <a:gd fmla="*/ 14 w 28" name="T8"/>
                  <a:gd fmla="*/ 28 h 28" name="T9"/>
                  <a:gd fmla="*/ 14 w 28" name="T10"/>
                  <a:gd fmla="*/ 5 h 28" name="T11"/>
                  <a:gd fmla="*/ 5 w 28" name="T12"/>
                  <a:gd fmla="*/ 14 h 28" name="T13"/>
                  <a:gd fmla="*/ 14 w 28" name="T14"/>
                  <a:gd fmla="*/ 23 h 28" name="T15"/>
                  <a:gd fmla="*/ 23 w 28" name="T16"/>
                  <a:gd fmla="*/ 14 h 28" name="T17"/>
                  <a:gd fmla="*/ 14 w 28" name="T18"/>
                  <a:gd fmla="*/ 5 h 2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8" w="28">
                    <a:moveTo>
                      <a:pt x="14" y="28"/>
                    </a:moveTo>
                    <a:cubicBezTo>
                      <a:pt x="6" y="28"/>
                      <a:pt x="0" y="22"/>
                      <a:pt x="0" y="14"/>
                    </a:cubicBezTo>
                    <a:cubicBezTo>
                      <a:pt x="0" y="7"/>
                      <a:pt x="6" y="0"/>
                      <a:pt x="14" y="0"/>
                    </a:cubicBezTo>
                    <a:cubicBezTo>
                      <a:pt x="21" y="0"/>
                      <a:pt x="28" y="7"/>
                      <a:pt x="28" y="14"/>
                    </a:cubicBezTo>
                    <a:cubicBezTo>
                      <a:pt x="28" y="22"/>
                      <a:pt x="21" y="28"/>
                      <a:pt x="14" y="28"/>
                    </a:cubicBezTo>
                    <a:close/>
                    <a:moveTo>
                      <a:pt x="14" y="5"/>
                    </a:moveTo>
                    <a:cubicBezTo>
                      <a:pt x="9" y="5"/>
                      <a:pt x="5" y="9"/>
                      <a:pt x="5" y="14"/>
                    </a:cubicBezTo>
                    <a:cubicBezTo>
                      <a:pt x="5" y="19"/>
                      <a:pt x="9" y="23"/>
                      <a:pt x="14" y="23"/>
                    </a:cubicBezTo>
                    <a:cubicBezTo>
                      <a:pt x="19" y="23"/>
                      <a:pt x="23" y="19"/>
                      <a:pt x="23" y="14"/>
                    </a:cubicBezTo>
                    <a:cubicBezTo>
                      <a:pt x="23" y="9"/>
                      <a:pt x="19" y="5"/>
                      <a:pt x="14" y="5"/>
                    </a:cubicBezTo>
                    <a:close/>
                  </a:path>
                </a:pathLst>
              </a:custGeom>
              <a:solidFill>
                <a:srgbClr val="FFFFFF"/>
              </a:solidFill>
              <a:ln>
                <a:noFill/>
              </a:ln>
              <a:extLst>
                <a:ext uri="{91240B29-F687-4F45-9708-019B960494DF}">
                  <a14:hiddenLine w="9525">
                    <a:solidFill>
                      <a:srgbClr val="000000"/>
                    </a:solidFill>
                    <a:round/>
                  </a14:hiddenLine>
                </a:ext>
              </a:extLst>
            </p:spPr>
            <p:txBody>
              <a:bodyPr anchor="ctr"/>
              <a:lstStyle/>
              <a:p>
                <a:pPr algn="ctr"/>
                <a:endParaRPr/>
              </a:p>
            </p:txBody>
          </p:sp>
          <p:sp>
            <p:nvSpPr>
              <p:cNvPr id="164" name="Freeform: Shape 59"/>
              <p:cNvSpPr/>
              <p:nvPr/>
            </p:nvSpPr>
            <p:spPr bwMode="auto">
              <a:xfrm>
                <a:off x="6132513" y="-498475"/>
                <a:ext cx="147638" cy="153988"/>
              </a:xfrm>
              <a:custGeom>
                <a:gdLst>
                  <a:gd fmla="*/ 14 w 27" name="T0"/>
                  <a:gd fmla="*/ 28 h 28" name="T1"/>
                  <a:gd fmla="*/ 0 w 27" name="T2"/>
                  <a:gd fmla="*/ 14 h 28" name="T3"/>
                  <a:gd fmla="*/ 14 w 27" name="T4"/>
                  <a:gd fmla="*/ 0 h 28" name="T5"/>
                  <a:gd fmla="*/ 27 w 27" name="T6"/>
                  <a:gd fmla="*/ 14 h 28" name="T7"/>
                  <a:gd fmla="*/ 14 w 27" name="T8"/>
                  <a:gd fmla="*/ 28 h 28" name="T9"/>
                  <a:gd fmla="*/ 14 w 27" name="T10"/>
                  <a:gd fmla="*/ 5 h 28" name="T11"/>
                  <a:gd fmla="*/ 4 w 27" name="T12"/>
                  <a:gd fmla="*/ 14 h 28" name="T13"/>
                  <a:gd fmla="*/ 14 w 27" name="T14"/>
                  <a:gd fmla="*/ 23 h 28" name="T15"/>
                  <a:gd fmla="*/ 23 w 27" name="T16"/>
                  <a:gd fmla="*/ 14 h 28" name="T17"/>
                  <a:gd fmla="*/ 14 w 27" name="T18"/>
                  <a:gd fmla="*/ 5 h 2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8" w="27">
                    <a:moveTo>
                      <a:pt x="14" y="28"/>
                    </a:moveTo>
                    <a:cubicBezTo>
                      <a:pt x="6" y="28"/>
                      <a:pt x="0" y="22"/>
                      <a:pt x="0" y="14"/>
                    </a:cubicBezTo>
                    <a:cubicBezTo>
                      <a:pt x="0" y="7"/>
                      <a:pt x="6" y="0"/>
                      <a:pt x="14" y="0"/>
                    </a:cubicBezTo>
                    <a:cubicBezTo>
                      <a:pt x="21" y="0"/>
                      <a:pt x="27" y="7"/>
                      <a:pt x="27" y="14"/>
                    </a:cubicBezTo>
                    <a:cubicBezTo>
                      <a:pt x="27" y="22"/>
                      <a:pt x="21" y="28"/>
                      <a:pt x="14" y="28"/>
                    </a:cubicBezTo>
                    <a:close/>
                    <a:moveTo>
                      <a:pt x="14" y="5"/>
                    </a:moveTo>
                    <a:cubicBezTo>
                      <a:pt x="9" y="5"/>
                      <a:pt x="4" y="9"/>
                      <a:pt x="4" y="14"/>
                    </a:cubicBezTo>
                    <a:cubicBezTo>
                      <a:pt x="4" y="19"/>
                      <a:pt x="9" y="23"/>
                      <a:pt x="14" y="23"/>
                    </a:cubicBezTo>
                    <a:cubicBezTo>
                      <a:pt x="19" y="23"/>
                      <a:pt x="23" y="19"/>
                      <a:pt x="23" y="14"/>
                    </a:cubicBezTo>
                    <a:cubicBezTo>
                      <a:pt x="23" y="9"/>
                      <a:pt x="19" y="5"/>
                      <a:pt x="14" y="5"/>
                    </a:cubicBezTo>
                    <a:close/>
                  </a:path>
                </a:pathLst>
              </a:custGeom>
              <a:solidFill>
                <a:srgbClr val="FFFFFF"/>
              </a:solidFill>
              <a:ln>
                <a:noFill/>
              </a:ln>
              <a:extLst>
                <a:ext uri="{91240B29-F687-4F45-9708-019B960494DF}">
                  <a14:hiddenLine w="9525">
                    <a:solidFill>
                      <a:srgbClr val="000000"/>
                    </a:solidFill>
                    <a:round/>
                  </a14:hiddenLine>
                </a:ext>
              </a:extLst>
            </p:spPr>
            <p:txBody>
              <a:bodyPr anchor="ctr"/>
              <a:lstStyle/>
              <a:p>
                <a:pPr algn="ctr"/>
                <a:endParaRPr/>
              </a:p>
            </p:txBody>
          </p:sp>
          <p:sp>
            <p:nvSpPr>
              <p:cNvPr id="165" name="Freeform: Shape 60"/>
              <p:cNvSpPr/>
              <p:nvPr/>
            </p:nvSpPr>
            <p:spPr bwMode="auto">
              <a:xfrm>
                <a:off x="6378575" y="-498475"/>
                <a:ext cx="147638" cy="153988"/>
              </a:xfrm>
              <a:custGeom>
                <a:gdLst>
                  <a:gd fmla="*/ 13 w 27" name="T0"/>
                  <a:gd fmla="*/ 28 h 28" name="T1"/>
                  <a:gd fmla="*/ 0 w 27" name="T2"/>
                  <a:gd fmla="*/ 14 h 28" name="T3"/>
                  <a:gd fmla="*/ 13 w 27" name="T4"/>
                  <a:gd fmla="*/ 0 h 28" name="T5"/>
                  <a:gd fmla="*/ 27 w 27" name="T6"/>
                  <a:gd fmla="*/ 14 h 28" name="T7"/>
                  <a:gd fmla="*/ 13 w 27" name="T8"/>
                  <a:gd fmla="*/ 28 h 28" name="T9"/>
                  <a:gd fmla="*/ 13 w 27" name="T10"/>
                  <a:gd fmla="*/ 5 h 28" name="T11"/>
                  <a:gd fmla="*/ 4 w 27" name="T12"/>
                  <a:gd fmla="*/ 14 h 28" name="T13"/>
                  <a:gd fmla="*/ 13 w 27" name="T14"/>
                  <a:gd fmla="*/ 23 h 28" name="T15"/>
                  <a:gd fmla="*/ 23 w 27" name="T16"/>
                  <a:gd fmla="*/ 14 h 28" name="T17"/>
                  <a:gd fmla="*/ 13 w 27" name="T18"/>
                  <a:gd fmla="*/ 5 h 2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8" w="27">
                    <a:moveTo>
                      <a:pt x="13" y="28"/>
                    </a:moveTo>
                    <a:cubicBezTo>
                      <a:pt x="6" y="28"/>
                      <a:pt x="0" y="22"/>
                      <a:pt x="0" y="14"/>
                    </a:cubicBezTo>
                    <a:cubicBezTo>
                      <a:pt x="0" y="7"/>
                      <a:pt x="6" y="0"/>
                      <a:pt x="13" y="0"/>
                    </a:cubicBezTo>
                    <a:cubicBezTo>
                      <a:pt x="21" y="0"/>
                      <a:pt x="27" y="7"/>
                      <a:pt x="27" y="14"/>
                    </a:cubicBezTo>
                    <a:cubicBezTo>
                      <a:pt x="27" y="22"/>
                      <a:pt x="21" y="28"/>
                      <a:pt x="13" y="28"/>
                    </a:cubicBezTo>
                    <a:close/>
                    <a:moveTo>
                      <a:pt x="13" y="5"/>
                    </a:moveTo>
                    <a:cubicBezTo>
                      <a:pt x="8" y="5"/>
                      <a:pt x="4" y="9"/>
                      <a:pt x="4" y="14"/>
                    </a:cubicBezTo>
                    <a:cubicBezTo>
                      <a:pt x="4" y="19"/>
                      <a:pt x="8" y="23"/>
                      <a:pt x="13" y="23"/>
                    </a:cubicBezTo>
                    <a:cubicBezTo>
                      <a:pt x="19" y="23"/>
                      <a:pt x="23" y="19"/>
                      <a:pt x="23" y="14"/>
                    </a:cubicBezTo>
                    <a:cubicBezTo>
                      <a:pt x="23" y="9"/>
                      <a:pt x="19" y="5"/>
                      <a:pt x="13" y="5"/>
                    </a:cubicBezTo>
                    <a:close/>
                  </a:path>
                </a:pathLst>
              </a:custGeom>
              <a:solidFill>
                <a:srgbClr val="FFFFFF"/>
              </a:solidFill>
              <a:ln>
                <a:noFill/>
              </a:ln>
              <a:extLst>
                <a:ext uri="{91240B29-F687-4F45-9708-019B960494DF}">
                  <a14:hiddenLine w="9525">
                    <a:solidFill>
                      <a:srgbClr val="000000"/>
                    </a:solidFill>
                    <a:round/>
                  </a14:hiddenLine>
                </a:ext>
              </a:extLst>
            </p:spPr>
            <p:txBody>
              <a:bodyPr anchor="ctr"/>
              <a:lstStyle/>
              <a:p>
                <a:pPr algn="ctr"/>
                <a:endParaRPr/>
              </a:p>
            </p:txBody>
          </p:sp>
          <p:sp>
            <p:nvSpPr>
              <p:cNvPr id="166" name="Freeform: Shape 61"/>
              <p:cNvSpPr/>
              <p:nvPr/>
            </p:nvSpPr>
            <p:spPr bwMode="auto">
              <a:xfrm>
                <a:off x="5526088" y="-612775"/>
                <a:ext cx="1158875" cy="387350"/>
              </a:xfrm>
              <a:custGeom>
                <a:gdLst>
                  <a:gd fmla="*/ 210 w 212" name="T0"/>
                  <a:gd fmla="*/ 71 h 71" name="T1"/>
                  <a:gd fmla="*/ 35 w 212" name="T2"/>
                  <a:gd fmla="*/ 71 h 71" name="T3"/>
                  <a:gd fmla="*/ 0 w 212" name="T4"/>
                  <a:gd fmla="*/ 35 h 71" name="T5"/>
                  <a:gd fmla="*/ 35 w 212" name="T6"/>
                  <a:gd fmla="*/ 0 h 71" name="T7"/>
                  <a:gd fmla="*/ 210 w 212" name="T8"/>
                  <a:gd fmla="*/ 0 h 71" name="T9"/>
                  <a:gd fmla="*/ 212 w 212" name="T10"/>
                  <a:gd fmla="*/ 2 h 71" name="T11"/>
                  <a:gd fmla="*/ 210 w 212" name="T12"/>
                  <a:gd fmla="*/ 5 h 71" name="T13"/>
                  <a:gd fmla="*/ 35 w 212" name="T14"/>
                  <a:gd fmla="*/ 5 h 71" name="T15"/>
                  <a:gd fmla="*/ 4 w 212" name="T16"/>
                  <a:gd fmla="*/ 35 h 71" name="T17"/>
                  <a:gd fmla="*/ 35 w 212" name="T18"/>
                  <a:gd fmla="*/ 66 h 71" name="T19"/>
                  <a:gd fmla="*/ 210 w 212" name="T20"/>
                  <a:gd fmla="*/ 66 h 71" name="T21"/>
                  <a:gd fmla="*/ 212 w 212" name="T22"/>
                  <a:gd fmla="*/ 68 h 71" name="T23"/>
                  <a:gd fmla="*/ 210 w 212" name="T24"/>
                  <a:gd fmla="*/ 71 h 71"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71" w="211">
                    <a:moveTo>
                      <a:pt x="210" y="71"/>
                    </a:moveTo>
                    <a:cubicBezTo>
                      <a:pt x="35" y="71"/>
                      <a:pt x="35" y="71"/>
                      <a:pt x="35" y="71"/>
                    </a:cubicBezTo>
                    <a:cubicBezTo>
                      <a:pt x="15" y="71"/>
                      <a:pt x="0" y="55"/>
                      <a:pt x="0" y="35"/>
                    </a:cubicBezTo>
                    <a:cubicBezTo>
                      <a:pt x="0" y="16"/>
                      <a:pt x="15" y="0"/>
                      <a:pt x="35" y="0"/>
                    </a:cubicBezTo>
                    <a:cubicBezTo>
                      <a:pt x="210" y="0"/>
                      <a:pt x="210" y="0"/>
                      <a:pt x="210" y="0"/>
                    </a:cubicBezTo>
                    <a:cubicBezTo>
                      <a:pt x="211" y="0"/>
                      <a:pt x="212" y="1"/>
                      <a:pt x="212" y="2"/>
                    </a:cubicBezTo>
                    <a:cubicBezTo>
                      <a:pt x="212" y="4"/>
                      <a:pt x="211" y="5"/>
                      <a:pt x="210" y="5"/>
                    </a:cubicBezTo>
                    <a:cubicBezTo>
                      <a:pt x="35" y="5"/>
                      <a:pt x="35" y="5"/>
                      <a:pt x="35" y="5"/>
                    </a:cubicBezTo>
                    <a:cubicBezTo>
                      <a:pt x="18" y="5"/>
                      <a:pt x="4" y="18"/>
                      <a:pt x="4" y="35"/>
                    </a:cubicBezTo>
                    <a:cubicBezTo>
                      <a:pt x="4" y="52"/>
                      <a:pt x="18" y="66"/>
                      <a:pt x="35" y="66"/>
                    </a:cubicBezTo>
                    <a:cubicBezTo>
                      <a:pt x="210" y="66"/>
                      <a:pt x="210" y="66"/>
                      <a:pt x="210" y="66"/>
                    </a:cubicBezTo>
                    <a:cubicBezTo>
                      <a:pt x="211" y="66"/>
                      <a:pt x="212" y="67"/>
                      <a:pt x="212" y="68"/>
                    </a:cubicBezTo>
                    <a:cubicBezTo>
                      <a:pt x="212" y="69"/>
                      <a:pt x="211" y="71"/>
                      <a:pt x="210" y="71"/>
                    </a:cubicBezTo>
                    <a:close/>
                  </a:path>
                </a:pathLst>
              </a:custGeom>
              <a:solidFill>
                <a:srgbClr val="FFFFFF"/>
              </a:solidFill>
              <a:ln>
                <a:noFill/>
              </a:ln>
              <a:extLst>
                <a:ext uri="{91240B29-F687-4F45-9708-019B960494DF}">
                  <a14:hiddenLine w="9525">
                    <a:solidFill>
                      <a:srgbClr val="000000"/>
                    </a:solidFill>
                    <a:round/>
                  </a14:hiddenLine>
                </a:ext>
              </a:extLst>
            </p:spPr>
            <p:txBody>
              <a:bodyPr anchor="ctr"/>
              <a:lstStyle/>
              <a:p>
                <a:pPr algn="ctr"/>
                <a:endParaRPr/>
              </a:p>
            </p:txBody>
          </p:sp>
        </p:grpSp>
      </p:grpSp>
      <p:grpSp>
        <p:nvGrpSpPr>
          <p:cNvPr id="167" name="Group 62"/>
          <p:cNvGrpSpPr/>
          <p:nvPr/>
        </p:nvGrpSpPr>
        <p:grpSpPr>
          <a:xfrm rot="21540000">
            <a:off x="3822789" y="2810823"/>
            <a:ext cx="966789" cy="968376"/>
            <a:chOff x="2552700" y="-1971675"/>
            <a:chExt cx="1935163" cy="1938338"/>
          </a:xfrm>
        </p:grpSpPr>
        <p:sp>
          <p:nvSpPr>
            <p:cNvPr id="168" name="Oval 63"/>
            <p:cNvSpPr/>
            <p:nvPr/>
          </p:nvSpPr>
          <p:spPr bwMode="auto">
            <a:xfrm>
              <a:off x="2552700" y="-1971675"/>
              <a:ext cx="1935163" cy="1938338"/>
            </a:xfrm>
            <a:prstGeom prst="ellipse">
              <a:avLst/>
            </a:prstGeom>
            <a:solidFill>
              <a:srgbClr val="98C9D0"/>
            </a:solidFill>
            <a:ln>
              <a:noFill/>
            </a:ln>
          </p:spPr>
          <p:txBody>
            <a:bodyPr anchor="ctr"/>
            <a:lstStyle/>
            <a:p>
              <a:pPr algn="ctr"/>
              <a:endParaRPr/>
            </a:p>
          </p:txBody>
        </p:sp>
        <p:grpSp>
          <p:nvGrpSpPr>
            <p:cNvPr id="169" name="Group 64"/>
            <p:cNvGrpSpPr/>
            <p:nvPr/>
          </p:nvGrpSpPr>
          <p:grpSpPr>
            <a:xfrm>
              <a:off x="2908300" y="-1620838"/>
              <a:ext cx="1228725" cy="1236663"/>
              <a:chOff x="2908300" y="-1620838"/>
              <a:chExt cx="1228725" cy="1236663"/>
            </a:xfrm>
          </p:grpSpPr>
          <p:sp>
            <p:nvSpPr>
              <p:cNvPr id="170" name="Freeform: Shape 65"/>
              <p:cNvSpPr/>
              <p:nvPr/>
            </p:nvSpPr>
            <p:spPr bwMode="auto">
              <a:xfrm>
                <a:off x="3055938" y="-1620838"/>
                <a:ext cx="234950" cy="234950"/>
              </a:xfrm>
              <a:custGeom>
                <a:gdLst>
                  <a:gd fmla="*/ 22 w 43" name="T0"/>
                  <a:gd fmla="*/ 43 h 43" name="T1"/>
                  <a:gd fmla="*/ 43 w 43" name="T2"/>
                  <a:gd fmla="*/ 21 h 43" name="T3"/>
                  <a:gd fmla="*/ 22 w 43" name="T4"/>
                  <a:gd fmla="*/ 0 h 43" name="T5"/>
                  <a:gd fmla="*/ 0 w 43" name="T6"/>
                  <a:gd fmla="*/ 21 h 43" name="T7"/>
                  <a:gd fmla="*/ 22 w 43" name="T8"/>
                  <a:gd fmla="*/ 43 h 43" name="T9"/>
                  <a:gd fmla="*/ 22 w 43" name="T10"/>
                  <a:gd fmla="*/ 5 h 43" name="T11"/>
                  <a:gd fmla="*/ 39 w 43" name="T12"/>
                  <a:gd fmla="*/ 21 h 43" name="T13"/>
                  <a:gd fmla="*/ 22 w 43" name="T14"/>
                  <a:gd fmla="*/ 38 h 43" name="T15"/>
                  <a:gd fmla="*/ 5 w 43" name="T16"/>
                  <a:gd fmla="*/ 21 h 43" name="T17"/>
                  <a:gd fmla="*/ 22 w 43" name="T18"/>
                  <a:gd fmla="*/ 5 h 43"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3" w="43">
                    <a:moveTo>
                      <a:pt x="22" y="43"/>
                    </a:moveTo>
                    <a:cubicBezTo>
                      <a:pt x="34" y="43"/>
                      <a:pt x="43" y="33"/>
                      <a:pt x="43" y="21"/>
                    </a:cubicBezTo>
                    <a:cubicBezTo>
                      <a:pt x="43" y="10"/>
                      <a:pt x="34" y="0"/>
                      <a:pt x="22" y="0"/>
                    </a:cubicBezTo>
                    <a:cubicBezTo>
                      <a:pt x="10" y="0"/>
                      <a:pt x="0" y="10"/>
                      <a:pt x="0" y="21"/>
                    </a:cubicBezTo>
                    <a:cubicBezTo>
                      <a:pt x="0" y="33"/>
                      <a:pt x="10" y="43"/>
                      <a:pt x="22" y="43"/>
                    </a:cubicBezTo>
                    <a:close/>
                    <a:moveTo>
                      <a:pt x="22" y="5"/>
                    </a:moveTo>
                    <a:cubicBezTo>
                      <a:pt x="31" y="5"/>
                      <a:pt x="39" y="12"/>
                      <a:pt x="39" y="21"/>
                    </a:cubicBezTo>
                    <a:cubicBezTo>
                      <a:pt x="39" y="31"/>
                      <a:pt x="31" y="38"/>
                      <a:pt x="22" y="38"/>
                    </a:cubicBezTo>
                    <a:cubicBezTo>
                      <a:pt x="12" y="38"/>
                      <a:pt x="5" y="31"/>
                      <a:pt x="5" y="21"/>
                    </a:cubicBezTo>
                    <a:cubicBezTo>
                      <a:pt x="5" y="12"/>
                      <a:pt x="12" y="5"/>
                      <a:pt x="22" y="5"/>
                    </a:cubicBezTo>
                    <a:close/>
                  </a:path>
                </a:pathLst>
              </a:custGeom>
              <a:solidFill>
                <a:srgbClr val="FFFFFF"/>
              </a:solidFill>
              <a:ln>
                <a:noFill/>
              </a:ln>
              <a:extLst>
                <a:ext uri="{91240B29-F687-4F45-9708-019B960494DF}">
                  <a14:hiddenLine w="9525">
                    <a:solidFill>
                      <a:srgbClr val="000000"/>
                    </a:solidFill>
                    <a:round/>
                  </a14:hiddenLine>
                </a:ext>
              </a:extLst>
            </p:spPr>
            <p:txBody>
              <a:bodyPr anchor="ctr"/>
              <a:lstStyle/>
              <a:p>
                <a:pPr algn="ctr"/>
                <a:endParaRPr/>
              </a:p>
            </p:txBody>
          </p:sp>
          <p:sp>
            <p:nvSpPr>
              <p:cNvPr id="171" name="Freeform: Shape 66"/>
              <p:cNvSpPr/>
              <p:nvPr/>
            </p:nvSpPr>
            <p:spPr bwMode="auto">
              <a:xfrm>
                <a:off x="3749675" y="-1620838"/>
                <a:ext cx="234950" cy="234950"/>
              </a:xfrm>
              <a:custGeom>
                <a:gdLst>
                  <a:gd fmla="*/ 22 w 43" name="T0"/>
                  <a:gd fmla="*/ 43 h 43" name="T1"/>
                  <a:gd fmla="*/ 43 w 43" name="T2"/>
                  <a:gd fmla="*/ 21 h 43" name="T3"/>
                  <a:gd fmla="*/ 22 w 43" name="T4"/>
                  <a:gd fmla="*/ 0 h 43" name="T5"/>
                  <a:gd fmla="*/ 0 w 43" name="T6"/>
                  <a:gd fmla="*/ 21 h 43" name="T7"/>
                  <a:gd fmla="*/ 22 w 43" name="T8"/>
                  <a:gd fmla="*/ 43 h 43" name="T9"/>
                  <a:gd fmla="*/ 22 w 43" name="T10"/>
                  <a:gd fmla="*/ 5 h 43" name="T11"/>
                  <a:gd fmla="*/ 39 w 43" name="T12"/>
                  <a:gd fmla="*/ 21 h 43" name="T13"/>
                  <a:gd fmla="*/ 22 w 43" name="T14"/>
                  <a:gd fmla="*/ 38 h 43" name="T15"/>
                  <a:gd fmla="*/ 5 w 43" name="T16"/>
                  <a:gd fmla="*/ 21 h 43" name="T17"/>
                  <a:gd fmla="*/ 22 w 43" name="T18"/>
                  <a:gd fmla="*/ 5 h 43"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3" w="43">
                    <a:moveTo>
                      <a:pt x="22" y="43"/>
                    </a:moveTo>
                    <a:cubicBezTo>
                      <a:pt x="34" y="43"/>
                      <a:pt x="43" y="33"/>
                      <a:pt x="43" y="21"/>
                    </a:cubicBezTo>
                    <a:cubicBezTo>
                      <a:pt x="43" y="10"/>
                      <a:pt x="34" y="0"/>
                      <a:pt x="22" y="0"/>
                    </a:cubicBezTo>
                    <a:cubicBezTo>
                      <a:pt x="10" y="0"/>
                      <a:pt x="0" y="10"/>
                      <a:pt x="0" y="21"/>
                    </a:cubicBezTo>
                    <a:cubicBezTo>
                      <a:pt x="0" y="33"/>
                      <a:pt x="10" y="43"/>
                      <a:pt x="22" y="43"/>
                    </a:cubicBezTo>
                    <a:close/>
                    <a:moveTo>
                      <a:pt x="22" y="5"/>
                    </a:moveTo>
                    <a:cubicBezTo>
                      <a:pt x="31" y="5"/>
                      <a:pt x="39" y="12"/>
                      <a:pt x="39" y="21"/>
                    </a:cubicBezTo>
                    <a:cubicBezTo>
                      <a:pt x="39" y="31"/>
                      <a:pt x="31" y="38"/>
                      <a:pt x="22" y="38"/>
                    </a:cubicBezTo>
                    <a:cubicBezTo>
                      <a:pt x="13" y="38"/>
                      <a:pt x="5" y="31"/>
                      <a:pt x="5" y="21"/>
                    </a:cubicBezTo>
                    <a:cubicBezTo>
                      <a:pt x="5" y="12"/>
                      <a:pt x="13" y="5"/>
                      <a:pt x="22" y="5"/>
                    </a:cubicBezTo>
                    <a:close/>
                  </a:path>
                </a:pathLst>
              </a:custGeom>
              <a:solidFill>
                <a:srgbClr val="FFFFFF"/>
              </a:solidFill>
              <a:ln>
                <a:noFill/>
              </a:ln>
              <a:extLst>
                <a:ext uri="{91240B29-F687-4F45-9708-019B960494DF}">
                  <a14:hiddenLine w="9525">
                    <a:solidFill>
                      <a:srgbClr val="000000"/>
                    </a:solidFill>
                    <a:round/>
                  </a14:hiddenLine>
                </a:ext>
              </a:extLst>
            </p:spPr>
            <p:txBody>
              <a:bodyPr anchor="ctr"/>
              <a:lstStyle/>
              <a:p>
                <a:pPr algn="ctr"/>
                <a:endParaRPr/>
              </a:p>
            </p:txBody>
          </p:sp>
          <p:sp>
            <p:nvSpPr>
              <p:cNvPr id="172" name="Freeform: Shape 67"/>
              <p:cNvSpPr/>
              <p:nvPr/>
            </p:nvSpPr>
            <p:spPr bwMode="auto">
              <a:xfrm>
                <a:off x="2908300" y="-1358900"/>
                <a:ext cx="1228725" cy="974725"/>
              </a:xfrm>
              <a:custGeom>
                <a:gdLst>
                  <a:gd fmla="*/ 205 w 225" name="T0"/>
                  <a:gd fmla="*/ 13 h 178" name="T1"/>
                  <a:gd fmla="*/ 151 w 225" name="T2"/>
                  <a:gd fmla="*/ 13 h 178" name="T3"/>
                  <a:gd fmla="*/ 112 w 225" name="T4"/>
                  <a:gd fmla="*/ 60 h 178" name="T5"/>
                  <a:gd fmla="*/ 74 w 225" name="T6"/>
                  <a:gd fmla="*/ 13 h 178" name="T7"/>
                  <a:gd fmla="*/ 19 w 225" name="T8"/>
                  <a:gd fmla="*/ 13 h 178" name="T9"/>
                  <a:gd fmla="*/ 2 w 225" name="T10"/>
                  <a:gd fmla="*/ 54 h 178" name="T11"/>
                  <a:gd fmla="*/ 26 w 225" name="T12"/>
                  <a:gd fmla="*/ 94 h 178" name="T13"/>
                  <a:gd fmla="*/ 36 w 225" name="T14"/>
                  <a:gd fmla="*/ 178 h 178" name="T15"/>
                  <a:gd fmla="*/ 53 w 225" name="T16"/>
                  <a:gd fmla="*/ 169 h 178" name="T17"/>
                  <a:gd fmla="*/ 74 w 225" name="T18"/>
                  <a:gd fmla="*/ 169 h 178" name="T19"/>
                  <a:gd fmla="*/ 77 w 225" name="T20"/>
                  <a:gd fmla="*/ 60 h 178" name="T21"/>
                  <a:gd fmla="*/ 112 w 225" name="T22"/>
                  <a:gd fmla="*/ 78 h 178" name="T23"/>
                  <a:gd fmla="*/ 147 w 225" name="T24"/>
                  <a:gd fmla="*/ 61 h 178" name="T25"/>
                  <a:gd fmla="*/ 151 w 225" name="T26"/>
                  <a:gd fmla="*/ 169 h 178" name="T27"/>
                  <a:gd fmla="*/ 171 w 225" name="T28"/>
                  <a:gd fmla="*/ 169 h 178" name="T29"/>
                  <a:gd fmla="*/ 189 w 225" name="T30"/>
                  <a:gd fmla="*/ 178 h 178" name="T31"/>
                  <a:gd fmla="*/ 199 w 225" name="T32"/>
                  <a:gd fmla="*/ 169 h 178" name="T33"/>
                  <a:gd fmla="*/ 207 w 225" name="T34"/>
                  <a:gd fmla="*/ 90 h 178" name="T35"/>
                  <a:gd fmla="*/ 81 w 225" name="T36"/>
                  <a:gd fmla="*/ 57 h 178" name="T37"/>
                  <a:gd fmla="*/ 68 w 225" name="T38"/>
                  <a:gd fmla="*/ 24 h 178" name="T39"/>
                  <a:gd fmla="*/ 66 w 225" name="T40"/>
                  <a:gd fmla="*/ 44 h 178" name="T41"/>
                  <a:gd fmla="*/ 69 w 225" name="T42"/>
                  <a:gd fmla="*/ 147 h 178" name="T43"/>
                  <a:gd fmla="*/ 69 w 225" name="T44"/>
                  <a:gd fmla="*/ 169 h 178" name="T45"/>
                  <a:gd fmla="*/ 52 w 225" name="T46"/>
                  <a:gd fmla="*/ 92 h 178" name="T47"/>
                  <a:gd fmla="*/ 41 w 225" name="T48"/>
                  <a:gd fmla="*/ 168 h 178" name="T49"/>
                  <a:gd fmla="*/ 30 w 225" name="T50"/>
                  <a:gd fmla="*/ 169 h 178" name="T51"/>
                  <a:gd fmla="*/ 31 w 225" name="T52"/>
                  <a:gd fmla="*/ 92 h 178" name="T53"/>
                  <a:gd fmla="*/ 31 w 225" name="T54"/>
                  <a:gd fmla="*/ 76 h 178" name="T55"/>
                  <a:gd fmla="*/ 27 w 225" name="T56"/>
                  <a:gd fmla="*/ 35 h 178" name="T57"/>
                  <a:gd fmla="*/ 23 w 225" name="T58"/>
                  <a:gd fmla="*/ 68 h 178" name="T59"/>
                  <a:gd fmla="*/ 27 w 225" name="T60"/>
                  <a:gd fmla="*/ 80 h 178" name="T61"/>
                  <a:gd fmla="*/ 26 w 225" name="T62"/>
                  <a:gd fmla="*/ 89 h 178" name="T63"/>
                  <a:gd fmla="*/ 6 w 225" name="T64"/>
                  <a:gd fmla="*/ 42 h 178" name="T65"/>
                  <a:gd fmla="*/ 48 w 225" name="T66"/>
                  <a:gd fmla="*/ 4 h 178" name="T67"/>
                  <a:gd fmla="*/ 88 w 225" name="T68"/>
                  <a:gd fmla="*/ 47 h 178" name="T69"/>
                  <a:gd fmla="*/ 110 w 225" name="T70"/>
                  <a:gd fmla="*/ 64 h 178" name="T71"/>
                  <a:gd fmla="*/ 114 w 225" name="T72"/>
                  <a:gd fmla="*/ 72 h 178" name="T73"/>
                  <a:gd fmla="*/ 26 w 225" name="T74"/>
                  <a:gd fmla="*/ 43 h 178" name="T75"/>
                  <a:gd fmla="*/ 26 w 225" name="T76"/>
                  <a:gd fmla="*/ 43 h 178" name="T77"/>
                  <a:gd fmla="*/ 198 w 225" name="T78"/>
                  <a:gd fmla="*/ 89 h 178" name="T79"/>
                  <a:gd fmla="*/ 198 w 225" name="T80"/>
                  <a:gd fmla="*/ 80 h 178" name="T81"/>
                  <a:gd fmla="*/ 202 w 225" name="T82"/>
                  <a:gd fmla="*/ 68 h 178" name="T83"/>
                  <a:gd fmla="*/ 198 w 225" name="T84"/>
                  <a:gd fmla="*/ 35 h 178" name="T85"/>
                  <a:gd fmla="*/ 194 w 225" name="T86"/>
                  <a:gd fmla="*/ 76 h 178" name="T87"/>
                  <a:gd fmla="*/ 194 w 225" name="T88"/>
                  <a:gd fmla="*/ 92 h 178" name="T89"/>
                  <a:gd fmla="*/ 195 w 225" name="T90"/>
                  <a:gd fmla="*/ 169 h 178" name="T91"/>
                  <a:gd fmla="*/ 183 w 225" name="T92"/>
                  <a:gd fmla="*/ 168 h 178" name="T93"/>
                  <a:gd fmla="*/ 173 w 225" name="T94"/>
                  <a:gd fmla="*/ 92 h 178" name="T95"/>
                  <a:gd fmla="*/ 155 w 225" name="T96"/>
                  <a:gd fmla="*/ 169 h 178" name="T97"/>
                  <a:gd fmla="*/ 156 w 225" name="T98"/>
                  <a:gd fmla="*/ 147 h 178" name="T99"/>
                  <a:gd fmla="*/ 159 w 225" name="T100"/>
                  <a:gd fmla="*/ 44 h 178" name="T101"/>
                  <a:gd fmla="*/ 157 w 225" name="T102"/>
                  <a:gd fmla="*/ 24 h 178" name="T103"/>
                  <a:gd fmla="*/ 144 w 225" name="T104"/>
                  <a:gd fmla="*/ 57 h 178" name="T105"/>
                  <a:gd fmla="*/ 117 w 225" name="T106"/>
                  <a:gd fmla="*/ 63 h 178" name="T107"/>
                  <a:gd fmla="*/ 137 w 225" name="T108"/>
                  <a:gd fmla="*/ 47 h 178" name="T109"/>
                  <a:gd fmla="*/ 177 w 225" name="T110"/>
                  <a:gd fmla="*/ 4 h 178" name="T111"/>
                  <a:gd fmla="*/ 218 w 225" name="T112"/>
                  <a:gd fmla="*/ 42 h 178" name="T113"/>
                  <a:gd fmla="*/ 203 w 225" name="T114"/>
                  <a:gd fmla="*/ 50 h 178" name="T11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b="b" l="0" r="r" t="0"/>
                <a:pathLst>
                  <a:path h="178" w="225">
                    <a:moveTo>
                      <a:pt x="222" y="40"/>
                    </a:moveTo>
                    <a:cubicBezTo>
                      <a:pt x="222" y="40"/>
                      <a:pt x="222" y="40"/>
                      <a:pt x="222" y="40"/>
                    </a:cubicBezTo>
                    <a:cubicBezTo>
                      <a:pt x="205" y="13"/>
                      <a:pt x="205" y="13"/>
                      <a:pt x="205" y="13"/>
                    </a:cubicBezTo>
                    <a:cubicBezTo>
                      <a:pt x="199" y="4"/>
                      <a:pt x="195" y="0"/>
                      <a:pt x="177" y="0"/>
                    </a:cubicBezTo>
                    <a:cubicBezTo>
                      <a:pt x="177" y="0"/>
                      <a:pt x="177" y="0"/>
                      <a:pt x="177" y="0"/>
                    </a:cubicBezTo>
                    <a:cubicBezTo>
                      <a:pt x="158" y="0"/>
                      <a:pt x="154" y="8"/>
                      <a:pt x="151" y="13"/>
                    </a:cubicBezTo>
                    <a:cubicBezTo>
                      <a:pt x="151" y="13"/>
                      <a:pt x="151" y="13"/>
                      <a:pt x="151" y="13"/>
                    </a:cubicBezTo>
                    <a:cubicBezTo>
                      <a:pt x="147" y="20"/>
                      <a:pt x="135" y="41"/>
                      <a:pt x="133" y="44"/>
                    </a:cubicBezTo>
                    <a:cubicBezTo>
                      <a:pt x="131" y="46"/>
                      <a:pt x="119" y="55"/>
                      <a:pt x="112" y="60"/>
                    </a:cubicBezTo>
                    <a:cubicBezTo>
                      <a:pt x="107" y="56"/>
                      <a:pt x="98" y="49"/>
                      <a:pt x="92" y="44"/>
                    </a:cubicBezTo>
                    <a:cubicBezTo>
                      <a:pt x="90" y="41"/>
                      <a:pt x="77" y="20"/>
                      <a:pt x="74" y="13"/>
                    </a:cubicBezTo>
                    <a:cubicBezTo>
                      <a:pt x="74" y="13"/>
                      <a:pt x="74" y="13"/>
                      <a:pt x="74" y="13"/>
                    </a:cubicBezTo>
                    <a:cubicBezTo>
                      <a:pt x="71" y="8"/>
                      <a:pt x="66" y="0"/>
                      <a:pt x="48" y="0"/>
                    </a:cubicBezTo>
                    <a:cubicBezTo>
                      <a:pt x="48" y="0"/>
                      <a:pt x="48" y="0"/>
                      <a:pt x="48" y="0"/>
                    </a:cubicBezTo>
                    <a:cubicBezTo>
                      <a:pt x="29" y="0"/>
                      <a:pt x="26" y="4"/>
                      <a:pt x="19" y="13"/>
                    </a:cubicBezTo>
                    <a:cubicBezTo>
                      <a:pt x="2" y="40"/>
                      <a:pt x="2" y="40"/>
                      <a:pt x="2" y="40"/>
                    </a:cubicBezTo>
                    <a:cubicBezTo>
                      <a:pt x="2" y="40"/>
                      <a:pt x="2" y="40"/>
                      <a:pt x="2" y="40"/>
                    </a:cubicBezTo>
                    <a:cubicBezTo>
                      <a:pt x="0" y="44"/>
                      <a:pt x="0" y="49"/>
                      <a:pt x="2" y="54"/>
                    </a:cubicBezTo>
                    <a:cubicBezTo>
                      <a:pt x="17" y="90"/>
                      <a:pt x="17" y="90"/>
                      <a:pt x="17" y="90"/>
                    </a:cubicBezTo>
                    <a:cubicBezTo>
                      <a:pt x="19" y="92"/>
                      <a:pt x="21" y="94"/>
                      <a:pt x="25" y="94"/>
                    </a:cubicBezTo>
                    <a:cubicBezTo>
                      <a:pt x="25" y="94"/>
                      <a:pt x="25" y="94"/>
                      <a:pt x="26" y="94"/>
                    </a:cubicBezTo>
                    <a:cubicBezTo>
                      <a:pt x="25" y="153"/>
                      <a:pt x="25" y="167"/>
                      <a:pt x="25" y="169"/>
                    </a:cubicBezTo>
                    <a:cubicBezTo>
                      <a:pt x="25" y="169"/>
                      <a:pt x="25" y="169"/>
                      <a:pt x="25" y="169"/>
                    </a:cubicBezTo>
                    <a:cubicBezTo>
                      <a:pt x="26" y="174"/>
                      <a:pt x="30" y="178"/>
                      <a:pt x="36" y="178"/>
                    </a:cubicBezTo>
                    <a:cubicBezTo>
                      <a:pt x="41" y="177"/>
                      <a:pt x="46" y="173"/>
                      <a:pt x="46" y="169"/>
                    </a:cubicBezTo>
                    <a:cubicBezTo>
                      <a:pt x="50" y="122"/>
                      <a:pt x="50" y="122"/>
                      <a:pt x="50" y="122"/>
                    </a:cubicBezTo>
                    <a:cubicBezTo>
                      <a:pt x="53" y="169"/>
                      <a:pt x="53" y="169"/>
                      <a:pt x="53" y="169"/>
                    </a:cubicBezTo>
                    <a:cubicBezTo>
                      <a:pt x="54" y="173"/>
                      <a:pt x="58" y="177"/>
                      <a:pt x="63" y="178"/>
                    </a:cubicBezTo>
                    <a:cubicBezTo>
                      <a:pt x="64" y="178"/>
                      <a:pt x="64" y="178"/>
                      <a:pt x="64" y="178"/>
                    </a:cubicBezTo>
                    <a:cubicBezTo>
                      <a:pt x="69" y="178"/>
                      <a:pt x="73" y="174"/>
                      <a:pt x="74" y="169"/>
                    </a:cubicBezTo>
                    <a:cubicBezTo>
                      <a:pt x="74" y="169"/>
                      <a:pt x="74" y="169"/>
                      <a:pt x="74" y="169"/>
                    </a:cubicBezTo>
                    <a:cubicBezTo>
                      <a:pt x="74" y="166"/>
                      <a:pt x="72" y="100"/>
                      <a:pt x="71" y="51"/>
                    </a:cubicBezTo>
                    <a:cubicBezTo>
                      <a:pt x="77" y="60"/>
                      <a:pt x="77" y="60"/>
                      <a:pt x="77" y="60"/>
                    </a:cubicBezTo>
                    <a:cubicBezTo>
                      <a:pt x="77" y="60"/>
                      <a:pt x="78" y="61"/>
                      <a:pt x="78" y="61"/>
                    </a:cubicBezTo>
                    <a:cubicBezTo>
                      <a:pt x="107" y="77"/>
                      <a:pt x="107" y="77"/>
                      <a:pt x="107" y="77"/>
                    </a:cubicBezTo>
                    <a:cubicBezTo>
                      <a:pt x="108" y="78"/>
                      <a:pt x="110" y="78"/>
                      <a:pt x="112" y="78"/>
                    </a:cubicBezTo>
                    <a:cubicBezTo>
                      <a:pt x="113" y="78"/>
                      <a:pt x="113" y="78"/>
                      <a:pt x="114" y="78"/>
                    </a:cubicBezTo>
                    <a:cubicBezTo>
                      <a:pt x="115" y="78"/>
                      <a:pt x="117" y="78"/>
                      <a:pt x="118" y="77"/>
                    </a:cubicBezTo>
                    <a:cubicBezTo>
                      <a:pt x="147" y="61"/>
                      <a:pt x="147" y="61"/>
                      <a:pt x="147" y="61"/>
                    </a:cubicBezTo>
                    <a:cubicBezTo>
                      <a:pt x="147" y="61"/>
                      <a:pt x="147" y="60"/>
                      <a:pt x="147" y="60"/>
                    </a:cubicBezTo>
                    <a:cubicBezTo>
                      <a:pt x="154" y="51"/>
                      <a:pt x="154" y="51"/>
                      <a:pt x="154" y="51"/>
                    </a:cubicBezTo>
                    <a:cubicBezTo>
                      <a:pt x="152" y="100"/>
                      <a:pt x="151" y="166"/>
                      <a:pt x="151" y="169"/>
                    </a:cubicBezTo>
                    <a:cubicBezTo>
                      <a:pt x="151" y="169"/>
                      <a:pt x="151" y="169"/>
                      <a:pt x="151" y="169"/>
                    </a:cubicBezTo>
                    <a:cubicBezTo>
                      <a:pt x="151" y="174"/>
                      <a:pt x="156" y="178"/>
                      <a:pt x="161" y="178"/>
                    </a:cubicBezTo>
                    <a:cubicBezTo>
                      <a:pt x="167" y="177"/>
                      <a:pt x="171" y="173"/>
                      <a:pt x="171" y="169"/>
                    </a:cubicBezTo>
                    <a:cubicBezTo>
                      <a:pt x="175" y="122"/>
                      <a:pt x="175" y="122"/>
                      <a:pt x="175" y="122"/>
                    </a:cubicBezTo>
                    <a:cubicBezTo>
                      <a:pt x="179" y="169"/>
                      <a:pt x="179" y="169"/>
                      <a:pt x="179" y="169"/>
                    </a:cubicBezTo>
                    <a:cubicBezTo>
                      <a:pt x="179" y="173"/>
                      <a:pt x="183" y="177"/>
                      <a:pt x="189" y="178"/>
                    </a:cubicBezTo>
                    <a:cubicBezTo>
                      <a:pt x="189" y="178"/>
                      <a:pt x="189" y="178"/>
                      <a:pt x="189" y="178"/>
                    </a:cubicBezTo>
                    <a:cubicBezTo>
                      <a:pt x="194" y="178"/>
                      <a:pt x="199" y="174"/>
                      <a:pt x="199" y="169"/>
                    </a:cubicBezTo>
                    <a:cubicBezTo>
                      <a:pt x="199" y="169"/>
                      <a:pt x="199" y="169"/>
                      <a:pt x="199" y="169"/>
                    </a:cubicBezTo>
                    <a:cubicBezTo>
                      <a:pt x="199" y="167"/>
                      <a:pt x="199" y="153"/>
                      <a:pt x="199" y="94"/>
                    </a:cubicBezTo>
                    <a:cubicBezTo>
                      <a:pt x="199" y="94"/>
                      <a:pt x="200" y="94"/>
                      <a:pt x="200" y="94"/>
                    </a:cubicBezTo>
                    <a:cubicBezTo>
                      <a:pt x="203" y="94"/>
                      <a:pt x="206" y="92"/>
                      <a:pt x="207" y="90"/>
                    </a:cubicBezTo>
                    <a:cubicBezTo>
                      <a:pt x="223" y="54"/>
                      <a:pt x="223" y="54"/>
                      <a:pt x="223" y="54"/>
                    </a:cubicBezTo>
                    <a:cubicBezTo>
                      <a:pt x="225" y="49"/>
                      <a:pt x="225" y="44"/>
                      <a:pt x="222" y="40"/>
                    </a:cubicBezTo>
                    <a:close/>
                    <a:moveTo>
                      <a:pt x="81" y="57"/>
                    </a:moveTo>
                    <a:cubicBezTo>
                      <a:pt x="71" y="43"/>
                      <a:pt x="71" y="43"/>
                      <a:pt x="71" y="43"/>
                    </a:cubicBezTo>
                    <a:cubicBezTo>
                      <a:pt x="71" y="37"/>
                      <a:pt x="70" y="32"/>
                      <a:pt x="70" y="27"/>
                    </a:cubicBezTo>
                    <a:cubicBezTo>
                      <a:pt x="70" y="25"/>
                      <a:pt x="69" y="24"/>
                      <a:pt x="68" y="24"/>
                    </a:cubicBezTo>
                    <a:cubicBezTo>
                      <a:pt x="68" y="24"/>
                      <a:pt x="68" y="24"/>
                      <a:pt x="68" y="24"/>
                    </a:cubicBezTo>
                    <a:cubicBezTo>
                      <a:pt x="67" y="24"/>
                      <a:pt x="66" y="25"/>
                      <a:pt x="66" y="27"/>
                    </a:cubicBezTo>
                    <a:cubicBezTo>
                      <a:pt x="66" y="27"/>
                      <a:pt x="66" y="33"/>
                      <a:pt x="66" y="44"/>
                    </a:cubicBezTo>
                    <a:cubicBezTo>
                      <a:pt x="66" y="44"/>
                      <a:pt x="66" y="44"/>
                      <a:pt x="66" y="44"/>
                    </a:cubicBezTo>
                    <a:cubicBezTo>
                      <a:pt x="66" y="58"/>
                      <a:pt x="67" y="78"/>
                      <a:pt x="67" y="98"/>
                    </a:cubicBezTo>
                    <a:cubicBezTo>
                      <a:pt x="68" y="116"/>
                      <a:pt x="68" y="133"/>
                      <a:pt x="69" y="147"/>
                    </a:cubicBezTo>
                    <a:cubicBezTo>
                      <a:pt x="69" y="153"/>
                      <a:pt x="69" y="159"/>
                      <a:pt x="69" y="163"/>
                    </a:cubicBezTo>
                    <a:cubicBezTo>
                      <a:pt x="69" y="166"/>
                      <a:pt x="69" y="167"/>
                      <a:pt x="69" y="169"/>
                    </a:cubicBezTo>
                    <a:cubicBezTo>
                      <a:pt x="69" y="169"/>
                      <a:pt x="69" y="169"/>
                      <a:pt x="69" y="169"/>
                    </a:cubicBezTo>
                    <a:cubicBezTo>
                      <a:pt x="69" y="171"/>
                      <a:pt x="67" y="173"/>
                      <a:pt x="64" y="173"/>
                    </a:cubicBezTo>
                    <a:cubicBezTo>
                      <a:pt x="61" y="173"/>
                      <a:pt x="58" y="171"/>
                      <a:pt x="58" y="168"/>
                    </a:cubicBezTo>
                    <a:cubicBezTo>
                      <a:pt x="52" y="92"/>
                      <a:pt x="52" y="92"/>
                      <a:pt x="52" y="92"/>
                    </a:cubicBezTo>
                    <a:cubicBezTo>
                      <a:pt x="52" y="91"/>
                      <a:pt x="51" y="90"/>
                      <a:pt x="50" y="90"/>
                    </a:cubicBezTo>
                    <a:cubicBezTo>
                      <a:pt x="48" y="90"/>
                      <a:pt x="47" y="91"/>
                      <a:pt x="47" y="92"/>
                    </a:cubicBezTo>
                    <a:cubicBezTo>
                      <a:pt x="41" y="168"/>
                      <a:pt x="41" y="168"/>
                      <a:pt x="41" y="168"/>
                    </a:cubicBezTo>
                    <a:cubicBezTo>
                      <a:pt x="41" y="171"/>
                      <a:pt x="39" y="173"/>
                      <a:pt x="36" y="173"/>
                    </a:cubicBezTo>
                    <a:cubicBezTo>
                      <a:pt x="33" y="173"/>
                      <a:pt x="30" y="171"/>
                      <a:pt x="30" y="169"/>
                    </a:cubicBezTo>
                    <a:cubicBezTo>
                      <a:pt x="30" y="169"/>
                      <a:pt x="30" y="169"/>
                      <a:pt x="30" y="169"/>
                    </a:cubicBezTo>
                    <a:cubicBezTo>
                      <a:pt x="30" y="167"/>
                      <a:pt x="30" y="165"/>
                      <a:pt x="30" y="162"/>
                    </a:cubicBezTo>
                    <a:cubicBezTo>
                      <a:pt x="30" y="157"/>
                      <a:pt x="30" y="151"/>
                      <a:pt x="30" y="144"/>
                    </a:cubicBezTo>
                    <a:cubicBezTo>
                      <a:pt x="30" y="129"/>
                      <a:pt x="30" y="110"/>
                      <a:pt x="31" y="92"/>
                    </a:cubicBezTo>
                    <a:cubicBezTo>
                      <a:pt x="33" y="90"/>
                      <a:pt x="34" y="87"/>
                      <a:pt x="33" y="84"/>
                    </a:cubicBezTo>
                    <a:cubicBezTo>
                      <a:pt x="33" y="84"/>
                      <a:pt x="33" y="84"/>
                      <a:pt x="33" y="83"/>
                    </a:cubicBezTo>
                    <a:cubicBezTo>
                      <a:pt x="33" y="83"/>
                      <a:pt x="32" y="80"/>
                      <a:pt x="31" y="76"/>
                    </a:cubicBezTo>
                    <a:cubicBezTo>
                      <a:pt x="31" y="50"/>
                      <a:pt x="31" y="36"/>
                      <a:pt x="31" y="36"/>
                    </a:cubicBezTo>
                    <a:cubicBezTo>
                      <a:pt x="31" y="35"/>
                      <a:pt x="30" y="34"/>
                      <a:pt x="29" y="34"/>
                    </a:cubicBezTo>
                    <a:cubicBezTo>
                      <a:pt x="28" y="34"/>
                      <a:pt x="27" y="34"/>
                      <a:pt x="27" y="35"/>
                    </a:cubicBezTo>
                    <a:cubicBezTo>
                      <a:pt x="17" y="48"/>
                      <a:pt x="17" y="48"/>
                      <a:pt x="17" y="48"/>
                    </a:cubicBezTo>
                    <a:cubicBezTo>
                      <a:pt x="17" y="48"/>
                      <a:pt x="17" y="49"/>
                      <a:pt x="17" y="50"/>
                    </a:cubicBezTo>
                    <a:cubicBezTo>
                      <a:pt x="17" y="50"/>
                      <a:pt x="20" y="59"/>
                      <a:pt x="23" y="68"/>
                    </a:cubicBezTo>
                    <a:cubicBezTo>
                      <a:pt x="24" y="71"/>
                      <a:pt x="25" y="74"/>
                      <a:pt x="26" y="77"/>
                    </a:cubicBezTo>
                    <a:cubicBezTo>
                      <a:pt x="26" y="77"/>
                      <a:pt x="26" y="77"/>
                      <a:pt x="26" y="77"/>
                    </a:cubicBezTo>
                    <a:cubicBezTo>
                      <a:pt x="26" y="78"/>
                      <a:pt x="27" y="79"/>
                      <a:pt x="27" y="80"/>
                    </a:cubicBezTo>
                    <a:cubicBezTo>
                      <a:pt x="28" y="82"/>
                      <a:pt x="28" y="84"/>
                      <a:pt x="29" y="85"/>
                    </a:cubicBezTo>
                    <a:cubicBezTo>
                      <a:pt x="29" y="85"/>
                      <a:pt x="29" y="85"/>
                      <a:pt x="29" y="85"/>
                    </a:cubicBezTo>
                    <a:cubicBezTo>
                      <a:pt x="29" y="87"/>
                      <a:pt x="28" y="88"/>
                      <a:pt x="26" y="89"/>
                    </a:cubicBezTo>
                    <a:cubicBezTo>
                      <a:pt x="24" y="90"/>
                      <a:pt x="22" y="89"/>
                      <a:pt x="21" y="88"/>
                    </a:cubicBezTo>
                    <a:cubicBezTo>
                      <a:pt x="6" y="52"/>
                      <a:pt x="6" y="52"/>
                      <a:pt x="6" y="52"/>
                    </a:cubicBezTo>
                    <a:cubicBezTo>
                      <a:pt x="5" y="49"/>
                      <a:pt x="5" y="45"/>
                      <a:pt x="6" y="42"/>
                    </a:cubicBezTo>
                    <a:cubicBezTo>
                      <a:pt x="23" y="16"/>
                      <a:pt x="23" y="16"/>
                      <a:pt x="23" y="16"/>
                    </a:cubicBezTo>
                    <a:cubicBezTo>
                      <a:pt x="29" y="8"/>
                      <a:pt x="31" y="4"/>
                      <a:pt x="48" y="4"/>
                    </a:cubicBezTo>
                    <a:cubicBezTo>
                      <a:pt x="48" y="4"/>
                      <a:pt x="48" y="4"/>
                      <a:pt x="48" y="4"/>
                    </a:cubicBezTo>
                    <a:cubicBezTo>
                      <a:pt x="64" y="4"/>
                      <a:pt x="67" y="11"/>
                      <a:pt x="69" y="15"/>
                    </a:cubicBezTo>
                    <a:cubicBezTo>
                      <a:pt x="70" y="15"/>
                      <a:pt x="70" y="15"/>
                      <a:pt x="70" y="15"/>
                    </a:cubicBezTo>
                    <a:cubicBezTo>
                      <a:pt x="74" y="22"/>
                      <a:pt x="88" y="47"/>
                      <a:pt x="88" y="47"/>
                    </a:cubicBezTo>
                    <a:cubicBezTo>
                      <a:pt x="88" y="47"/>
                      <a:pt x="88" y="47"/>
                      <a:pt x="88" y="47"/>
                    </a:cubicBezTo>
                    <a:cubicBezTo>
                      <a:pt x="88" y="47"/>
                      <a:pt x="95" y="52"/>
                      <a:pt x="101" y="57"/>
                    </a:cubicBezTo>
                    <a:cubicBezTo>
                      <a:pt x="104" y="60"/>
                      <a:pt x="108" y="62"/>
                      <a:pt x="110" y="64"/>
                    </a:cubicBezTo>
                    <a:cubicBezTo>
                      <a:pt x="112" y="65"/>
                      <a:pt x="113" y="66"/>
                      <a:pt x="114" y="67"/>
                    </a:cubicBezTo>
                    <a:cubicBezTo>
                      <a:pt x="114" y="67"/>
                      <a:pt x="114" y="67"/>
                      <a:pt x="114" y="67"/>
                    </a:cubicBezTo>
                    <a:cubicBezTo>
                      <a:pt x="115" y="68"/>
                      <a:pt x="115" y="70"/>
                      <a:pt x="114" y="72"/>
                    </a:cubicBezTo>
                    <a:cubicBezTo>
                      <a:pt x="113" y="73"/>
                      <a:pt x="111" y="74"/>
                      <a:pt x="109" y="73"/>
                    </a:cubicBezTo>
                    <a:lnTo>
                      <a:pt x="81" y="57"/>
                    </a:lnTo>
                    <a:close/>
                    <a:moveTo>
                      <a:pt x="26" y="43"/>
                    </a:moveTo>
                    <a:cubicBezTo>
                      <a:pt x="26" y="48"/>
                      <a:pt x="26" y="54"/>
                      <a:pt x="26" y="63"/>
                    </a:cubicBezTo>
                    <a:cubicBezTo>
                      <a:pt x="25" y="58"/>
                      <a:pt x="23" y="54"/>
                      <a:pt x="22" y="50"/>
                    </a:cubicBezTo>
                    <a:lnTo>
                      <a:pt x="26" y="43"/>
                    </a:lnTo>
                    <a:close/>
                    <a:moveTo>
                      <a:pt x="219" y="52"/>
                    </a:moveTo>
                    <a:cubicBezTo>
                      <a:pt x="203" y="88"/>
                      <a:pt x="203" y="88"/>
                      <a:pt x="203" y="88"/>
                    </a:cubicBezTo>
                    <a:cubicBezTo>
                      <a:pt x="202" y="89"/>
                      <a:pt x="200" y="90"/>
                      <a:pt x="198" y="89"/>
                    </a:cubicBezTo>
                    <a:cubicBezTo>
                      <a:pt x="196" y="88"/>
                      <a:pt x="195" y="87"/>
                      <a:pt x="196" y="85"/>
                    </a:cubicBezTo>
                    <a:cubicBezTo>
                      <a:pt x="196" y="85"/>
                      <a:pt x="196" y="85"/>
                      <a:pt x="196" y="85"/>
                    </a:cubicBezTo>
                    <a:cubicBezTo>
                      <a:pt x="196" y="84"/>
                      <a:pt x="197" y="82"/>
                      <a:pt x="198" y="80"/>
                    </a:cubicBezTo>
                    <a:cubicBezTo>
                      <a:pt x="198" y="79"/>
                      <a:pt x="198" y="78"/>
                      <a:pt x="198" y="77"/>
                    </a:cubicBezTo>
                    <a:cubicBezTo>
                      <a:pt x="198" y="77"/>
                      <a:pt x="198" y="77"/>
                      <a:pt x="198" y="77"/>
                    </a:cubicBezTo>
                    <a:cubicBezTo>
                      <a:pt x="199" y="74"/>
                      <a:pt x="201" y="71"/>
                      <a:pt x="202" y="68"/>
                    </a:cubicBezTo>
                    <a:cubicBezTo>
                      <a:pt x="205" y="59"/>
                      <a:pt x="208" y="50"/>
                      <a:pt x="208" y="50"/>
                    </a:cubicBezTo>
                    <a:cubicBezTo>
                      <a:pt x="208" y="49"/>
                      <a:pt x="208" y="48"/>
                      <a:pt x="207" y="48"/>
                    </a:cubicBezTo>
                    <a:cubicBezTo>
                      <a:pt x="198" y="35"/>
                      <a:pt x="198" y="35"/>
                      <a:pt x="198" y="35"/>
                    </a:cubicBezTo>
                    <a:cubicBezTo>
                      <a:pt x="197" y="34"/>
                      <a:pt x="196" y="34"/>
                      <a:pt x="195" y="34"/>
                    </a:cubicBezTo>
                    <a:cubicBezTo>
                      <a:pt x="194" y="34"/>
                      <a:pt x="194" y="35"/>
                      <a:pt x="194" y="36"/>
                    </a:cubicBezTo>
                    <a:cubicBezTo>
                      <a:pt x="194" y="36"/>
                      <a:pt x="194" y="50"/>
                      <a:pt x="194" y="76"/>
                    </a:cubicBezTo>
                    <a:cubicBezTo>
                      <a:pt x="193" y="80"/>
                      <a:pt x="192" y="83"/>
                      <a:pt x="191" y="83"/>
                    </a:cubicBezTo>
                    <a:cubicBezTo>
                      <a:pt x="191" y="84"/>
                      <a:pt x="191" y="84"/>
                      <a:pt x="191" y="84"/>
                    </a:cubicBezTo>
                    <a:cubicBezTo>
                      <a:pt x="190" y="87"/>
                      <a:pt x="192" y="90"/>
                      <a:pt x="194" y="92"/>
                    </a:cubicBezTo>
                    <a:cubicBezTo>
                      <a:pt x="194" y="110"/>
                      <a:pt x="194" y="129"/>
                      <a:pt x="194" y="144"/>
                    </a:cubicBezTo>
                    <a:cubicBezTo>
                      <a:pt x="194" y="151"/>
                      <a:pt x="195" y="157"/>
                      <a:pt x="195" y="162"/>
                    </a:cubicBezTo>
                    <a:cubicBezTo>
                      <a:pt x="195" y="165"/>
                      <a:pt x="195" y="167"/>
                      <a:pt x="195" y="169"/>
                    </a:cubicBezTo>
                    <a:cubicBezTo>
                      <a:pt x="195" y="169"/>
                      <a:pt x="195" y="169"/>
                      <a:pt x="195" y="169"/>
                    </a:cubicBezTo>
                    <a:cubicBezTo>
                      <a:pt x="194" y="171"/>
                      <a:pt x="192" y="173"/>
                      <a:pt x="189" y="173"/>
                    </a:cubicBezTo>
                    <a:cubicBezTo>
                      <a:pt x="186" y="173"/>
                      <a:pt x="183" y="171"/>
                      <a:pt x="183" y="168"/>
                    </a:cubicBezTo>
                    <a:cubicBezTo>
                      <a:pt x="177" y="92"/>
                      <a:pt x="177" y="92"/>
                      <a:pt x="177" y="92"/>
                    </a:cubicBezTo>
                    <a:cubicBezTo>
                      <a:pt x="177" y="91"/>
                      <a:pt x="176" y="90"/>
                      <a:pt x="175" y="90"/>
                    </a:cubicBezTo>
                    <a:cubicBezTo>
                      <a:pt x="174" y="90"/>
                      <a:pt x="173" y="91"/>
                      <a:pt x="173" y="92"/>
                    </a:cubicBezTo>
                    <a:cubicBezTo>
                      <a:pt x="167" y="168"/>
                      <a:pt x="167" y="168"/>
                      <a:pt x="167" y="168"/>
                    </a:cubicBezTo>
                    <a:cubicBezTo>
                      <a:pt x="166" y="171"/>
                      <a:pt x="164" y="173"/>
                      <a:pt x="161" y="173"/>
                    </a:cubicBezTo>
                    <a:cubicBezTo>
                      <a:pt x="158" y="173"/>
                      <a:pt x="155" y="171"/>
                      <a:pt x="155" y="169"/>
                    </a:cubicBezTo>
                    <a:cubicBezTo>
                      <a:pt x="155" y="169"/>
                      <a:pt x="155" y="169"/>
                      <a:pt x="155" y="169"/>
                    </a:cubicBezTo>
                    <a:cubicBezTo>
                      <a:pt x="155" y="167"/>
                      <a:pt x="155" y="166"/>
                      <a:pt x="155" y="163"/>
                    </a:cubicBezTo>
                    <a:cubicBezTo>
                      <a:pt x="156" y="159"/>
                      <a:pt x="156" y="153"/>
                      <a:pt x="156" y="147"/>
                    </a:cubicBezTo>
                    <a:cubicBezTo>
                      <a:pt x="156" y="133"/>
                      <a:pt x="157" y="116"/>
                      <a:pt x="157" y="98"/>
                    </a:cubicBezTo>
                    <a:cubicBezTo>
                      <a:pt x="158" y="78"/>
                      <a:pt x="158" y="58"/>
                      <a:pt x="159" y="44"/>
                    </a:cubicBezTo>
                    <a:cubicBezTo>
                      <a:pt x="159" y="44"/>
                      <a:pt x="159" y="44"/>
                      <a:pt x="159" y="44"/>
                    </a:cubicBezTo>
                    <a:cubicBezTo>
                      <a:pt x="159" y="33"/>
                      <a:pt x="159" y="27"/>
                      <a:pt x="159" y="27"/>
                    </a:cubicBezTo>
                    <a:cubicBezTo>
                      <a:pt x="159" y="25"/>
                      <a:pt x="158" y="24"/>
                      <a:pt x="157" y="24"/>
                    </a:cubicBezTo>
                    <a:cubicBezTo>
                      <a:pt x="157" y="24"/>
                      <a:pt x="157" y="24"/>
                      <a:pt x="157" y="24"/>
                    </a:cubicBezTo>
                    <a:cubicBezTo>
                      <a:pt x="155" y="24"/>
                      <a:pt x="154" y="25"/>
                      <a:pt x="154" y="27"/>
                    </a:cubicBezTo>
                    <a:cubicBezTo>
                      <a:pt x="154" y="32"/>
                      <a:pt x="154" y="37"/>
                      <a:pt x="154" y="43"/>
                    </a:cubicBezTo>
                    <a:cubicBezTo>
                      <a:pt x="144" y="57"/>
                      <a:pt x="144" y="57"/>
                      <a:pt x="144" y="57"/>
                    </a:cubicBezTo>
                    <a:cubicBezTo>
                      <a:pt x="119" y="71"/>
                      <a:pt x="119" y="71"/>
                      <a:pt x="119" y="71"/>
                    </a:cubicBezTo>
                    <a:cubicBezTo>
                      <a:pt x="120" y="68"/>
                      <a:pt x="119" y="65"/>
                      <a:pt x="117" y="63"/>
                    </a:cubicBezTo>
                    <a:cubicBezTo>
                      <a:pt x="117" y="63"/>
                      <a:pt x="117" y="63"/>
                      <a:pt x="117" y="63"/>
                    </a:cubicBezTo>
                    <a:cubicBezTo>
                      <a:pt x="117" y="63"/>
                      <a:pt x="116" y="63"/>
                      <a:pt x="116" y="63"/>
                    </a:cubicBezTo>
                    <a:cubicBezTo>
                      <a:pt x="124" y="57"/>
                      <a:pt x="136" y="47"/>
                      <a:pt x="136" y="47"/>
                    </a:cubicBezTo>
                    <a:cubicBezTo>
                      <a:pt x="136" y="47"/>
                      <a:pt x="137" y="47"/>
                      <a:pt x="137" y="47"/>
                    </a:cubicBezTo>
                    <a:cubicBezTo>
                      <a:pt x="137" y="47"/>
                      <a:pt x="151" y="22"/>
                      <a:pt x="155" y="15"/>
                    </a:cubicBezTo>
                    <a:cubicBezTo>
                      <a:pt x="155" y="15"/>
                      <a:pt x="155" y="15"/>
                      <a:pt x="155" y="15"/>
                    </a:cubicBezTo>
                    <a:cubicBezTo>
                      <a:pt x="157" y="11"/>
                      <a:pt x="161" y="4"/>
                      <a:pt x="177" y="4"/>
                    </a:cubicBezTo>
                    <a:cubicBezTo>
                      <a:pt x="177" y="4"/>
                      <a:pt x="177" y="4"/>
                      <a:pt x="177" y="4"/>
                    </a:cubicBezTo>
                    <a:cubicBezTo>
                      <a:pt x="194" y="4"/>
                      <a:pt x="196" y="8"/>
                      <a:pt x="201" y="16"/>
                    </a:cubicBezTo>
                    <a:cubicBezTo>
                      <a:pt x="218" y="42"/>
                      <a:pt x="218" y="42"/>
                      <a:pt x="218" y="42"/>
                    </a:cubicBezTo>
                    <a:cubicBezTo>
                      <a:pt x="220" y="45"/>
                      <a:pt x="220" y="49"/>
                      <a:pt x="219" y="52"/>
                    </a:cubicBezTo>
                    <a:close/>
                    <a:moveTo>
                      <a:pt x="198" y="43"/>
                    </a:moveTo>
                    <a:cubicBezTo>
                      <a:pt x="203" y="50"/>
                      <a:pt x="203" y="50"/>
                      <a:pt x="203" y="50"/>
                    </a:cubicBezTo>
                    <a:cubicBezTo>
                      <a:pt x="202" y="54"/>
                      <a:pt x="200" y="58"/>
                      <a:pt x="198" y="63"/>
                    </a:cubicBezTo>
                    <a:cubicBezTo>
                      <a:pt x="198" y="54"/>
                      <a:pt x="198" y="48"/>
                      <a:pt x="198" y="43"/>
                    </a:cubicBezTo>
                    <a:close/>
                  </a:path>
                </a:pathLst>
              </a:custGeom>
              <a:solidFill>
                <a:srgbClr val="FFFFFF"/>
              </a:solidFill>
              <a:ln>
                <a:noFill/>
              </a:ln>
              <a:extLst>
                <a:ext uri="{91240B29-F687-4F45-9708-019B960494DF}">
                  <a14:hiddenLine w="9525">
                    <a:solidFill>
                      <a:srgbClr val="000000"/>
                    </a:solidFill>
                    <a:round/>
                  </a14:hiddenLine>
                </a:ext>
              </a:extLst>
            </p:spPr>
            <p:txBody>
              <a:bodyPr anchor="ctr"/>
              <a:lstStyle/>
              <a:p>
                <a:pPr algn="ctr"/>
                <a:endParaRPr/>
              </a:p>
            </p:txBody>
          </p:sp>
        </p:grpSp>
      </p:grpSp>
      <p:grpSp>
        <p:nvGrpSpPr>
          <p:cNvPr id="173" name="Group 70"/>
          <p:cNvGrpSpPr>
            <a:grpSpLocks noChangeAspect="1"/>
          </p:cNvGrpSpPr>
          <p:nvPr/>
        </p:nvGrpSpPr>
        <p:grpSpPr>
          <a:xfrm>
            <a:off x="3222154" y="4523808"/>
            <a:ext cx="901700" cy="901700"/>
            <a:chOff x="1544" y="1525"/>
            <a:chExt cx="426" cy="426"/>
          </a:xfrm>
        </p:grpSpPr>
        <p:sp>
          <p:nvSpPr>
            <p:cNvPr id="174" name="Oval 71"/>
            <p:cNvSpPr/>
            <p:nvPr/>
          </p:nvSpPr>
          <p:spPr bwMode="auto">
            <a:xfrm>
              <a:off x="1544" y="1525"/>
              <a:ext cx="426" cy="426"/>
            </a:xfrm>
            <a:prstGeom prst="ellipse">
              <a:avLst/>
            </a:prstGeom>
            <a:solidFill>
              <a:srgbClr val="C6ECF5"/>
            </a:solidFill>
            <a:ln>
              <a:noFill/>
            </a:ln>
            <a:extLst>
              <a:ext uri="{91240B29-F687-4F45-9708-019B960494DF}">
                <a14:hiddenLine w="9525">
                  <a:solidFill>
                    <a:srgbClr val="000000"/>
                  </a:solidFill>
                  <a:round/>
                </a14:hiddenLine>
              </a:ext>
            </a:extLst>
          </p:spPr>
          <p:txBody>
            <a:bodyPr anchor="ctr"/>
            <a:lstStyle/>
            <a:p>
              <a:pPr algn="ctr"/>
              <a:endParaRPr/>
            </a:p>
          </p:txBody>
        </p:sp>
        <p:sp>
          <p:nvSpPr>
            <p:cNvPr id="175" name="Freeform: Shape 72"/>
            <p:cNvSpPr/>
            <p:nvPr/>
          </p:nvSpPr>
          <p:spPr bwMode="auto">
            <a:xfrm>
              <a:off x="1672" y="1606"/>
              <a:ext cx="60" cy="264"/>
            </a:xfrm>
            <a:custGeom>
              <a:gdLst>
                <a:gd fmla="*/ 50 w 50" name="T0"/>
                <a:gd fmla="*/ 173 h 220" name="T1"/>
                <a:gd fmla="*/ 36 w 50" name="T2"/>
                <a:gd fmla="*/ 0 h 220" name="T3"/>
                <a:gd fmla="*/ 0 w 50" name="T4"/>
                <a:gd fmla="*/ 14 h 220" name="T5"/>
                <a:gd fmla="*/ 0 w 50" name="T6"/>
                <a:gd fmla="*/ 173 h 220" name="T7"/>
                <a:gd fmla="*/ 0 w 50" name="T8"/>
                <a:gd fmla="*/ 173 h 220" name="T9"/>
                <a:gd fmla="*/ 0 w 50" name="T10"/>
                <a:gd fmla="*/ 174 h 220" name="T11"/>
                <a:gd fmla="*/ 0 w 50" name="T12"/>
                <a:gd fmla="*/ 174 h 220" name="T13"/>
                <a:gd fmla="*/ 25 w 50" name="T14"/>
                <a:gd fmla="*/ 220 h 220" name="T15"/>
                <a:gd fmla="*/ 50 w 50" name="T16"/>
                <a:gd fmla="*/ 174 h 220" name="T17"/>
                <a:gd fmla="*/ 50 w 50" name="T18"/>
                <a:gd fmla="*/ 174 h 220" name="T19"/>
                <a:gd fmla="*/ 50 w 50" name="T20"/>
                <a:gd fmla="*/ 174 h 220" name="T21"/>
                <a:gd fmla="*/ 31 w 50" name="T22"/>
                <a:gd fmla="*/ 201 h 220" name="T23"/>
                <a:gd fmla="*/ 7 w 50" name="T24"/>
                <a:gd fmla="*/ 177 h 220" name="T25"/>
                <a:gd fmla="*/ 16 w 50" name="T26"/>
                <a:gd fmla="*/ 177 h 220" name="T27"/>
                <a:gd fmla="*/ 18 w 50" name="T28"/>
                <a:gd fmla="*/ 177 h 220" name="T29"/>
                <a:gd fmla="*/ 44 w 50" name="T30"/>
                <a:gd fmla="*/ 175 h 220" name="T31"/>
                <a:gd fmla="*/ 45 w 50" name="T32"/>
                <a:gd fmla="*/ 53 h 220" name="T33"/>
                <a:gd fmla="*/ 4 w 50" name="T34"/>
                <a:gd fmla="*/ 34 h 220" name="T35"/>
                <a:gd fmla="*/ 45 w 50" name="T36"/>
                <a:gd fmla="*/ 53 h 220" name="T37"/>
                <a:gd fmla="*/ 19 w 50" name="T38"/>
                <a:gd fmla="*/ 172 h 220" name="T39"/>
                <a:gd fmla="*/ 31 w 50" name="T40"/>
                <a:gd fmla="*/ 58 h 220" name="T41"/>
                <a:gd fmla="*/ 23 w 50" name="T42"/>
                <a:gd fmla="*/ 171 h 220" name="T43"/>
                <a:gd fmla="*/ 4 w 50" name="T44"/>
                <a:gd fmla="*/ 58 h 220" name="T45"/>
                <a:gd fmla="*/ 14 w 50" name="T46"/>
                <a:gd fmla="*/ 173 h 220" name="T47"/>
                <a:gd fmla="*/ 36 w 50" name="T48"/>
                <a:gd fmla="*/ 169 h 220" name="T49"/>
                <a:gd fmla="*/ 45 w 50" name="T50"/>
                <a:gd fmla="*/ 58 h 220" name="T51"/>
                <a:gd fmla="*/ 36 w 50" name="T52"/>
                <a:gd fmla="*/ 169 h 220" name="T53"/>
                <a:gd fmla="*/ 36 w 50" name="T54"/>
                <a:gd fmla="*/ 5 h 220" name="T55"/>
                <a:gd fmla="*/ 45 w 50" name="T56"/>
                <a:gd fmla="*/ 29 h 220" name="T57"/>
                <a:gd fmla="*/ 4 w 50" name="T58"/>
                <a:gd fmla="*/ 14 h 220" name="T59"/>
                <a:gd fmla="*/ 22 w 50" name="T60"/>
                <a:gd fmla="*/ 206 h 220" name="T61"/>
                <a:gd fmla="*/ 25 w 50" name="T62"/>
                <a:gd fmla="*/ 212 h 220"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220" w="50">
                  <a:moveTo>
                    <a:pt x="50" y="173"/>
                  </a:moveTo>
                  <a:cubicBezTo>
                    <a:pt x="50" y="173"/>
                    <a:pt x="50" y="173"/>
                    <a:pt x="50" y="173"/>
                  </a:cubicBezTo>
                  <a:cubicBezTo>
                    <a:pt x="50" y="14"/>
                    <a:pt x="50" y="14"/>
                    <a:pt x="50" y="14"/>
                  </a:cubicBezTo>
                  <a:cubicBezTo>
                    <a:pt x="50" y="6"/>
                    <a:pt x="44" y="0"/>
                    <a:pt x="36" y="0"/>
                  </a:cubicBezTo>
                  <a:cubicBezTo>
                    <a:pt x="13" y="0"/>
                    <a:pt x="13" y="0"/>
                    <a:pt x="13" y="0"/>
                  </a:cubicBezTo>
                  <a:cubicBezTo>
                    <a:pt x="6" y="0"/>
                    <a:pt x="0" y="6"/>
                    <a:pt x="0" y="14"/>
                  </a:cubicBezTo>
                  <a:cubicBezTo>
                    <a:pt x="0" y="173"/>
                    <a:pt x="0" y="173"/>
                    <a:pt x="0" y="173"/>
                  </a:cubicBezTo>
                  <a:cubicBezTo>
                    <a:pt x="0" y="173"/>
                    <a:pt x="0" y="173"/>
                    <a:pt x="0" y="173"/>
                  </a:cubicBezTo>
                  <a:cubicBezTo>
                    <a:pt x="0" y="173"/>
                    <a:pt x="0" y="173"/>
                    <a:pt x="0" y="173"/>
                  </a:cubicBezTo>
                  <a:cubicBezTo>
                    <a:pt x="0" y="173"/>
                    <a:pt x="0" y="173"/>
                    <a:pt x="0" y="173"/>
                  </a:cubicBezTo>
                  <a:cubicBezTo>
                    <a:pt x="0" y="174"/>
                    <a:pt x="0" y="174"/>
                    <a:pt x="0" y="174"/>
                  </a:cubicBezTo>
                  <a:cubicBezTo>
                    <a:pt x="0" y="174"/>
                    <a:pt x="0" y="174"/>
                    <a:pt x="0" y="174"/>
                  </a:cubicBezTo>
                  <a:cubicBezTo>
                    <a:pt x="0" y="174"/>
                    <a:pt x="0" y="174"/>
                    <a:pt x="0" y="174"/>
                  </a:cubicBezTo>
                  <a:cubicBezTo>
                    <a:pt x="0" y="174"/>
                    <a:pt x="0" y="174"/>
                    <a:pt x="0" y="174"/>
                  </a:cubicBezTo>
                  <a:cubicBezTo>
                    <a:pt x="23" y="218"/>
                    <a:pt x="23" y="218"/>
                    <a:pt x="23" y="218"/>
                  </a:cubicBezTo>
                  <a:cubicBezTo>
                    <a:pt x="23" y="219"/>
                    <a:pt x="24" y="220"/>
                    <a:pt x="25" y="220"/>
                  </a:cubicBezTo>
                  <a:cubicBezTo>
                    <a:pt x="26" y="220"/>
                    <a:pt x="27" y="219"/>
                    <a:pt x="27" y="218"/>
                  </a:cubicBezTo>
                  <a:cubicBezTo>
                    <a:pt x="50" y="174"/>
                    <a:pt x="50" y="174"/>
                    <a:pt x="50" y="174"/>
                  </a:cubicBezTo>
                  <a:cubicBezTo>
                    <a:pt x="50" y="174"/>
                    <a:pt x="50" y="174"/>
                    <a:pt x="50" y="174"/>
                  </a:cubicBezTo>
                  <a:cubicBezTo>
                    <a:pt x="50" y="174"/>
                    <a:pt x="50" y="174"/>
                    <a:pt x="50" y="174"/>
                  </a:cubicBezTo>
                  <a:cubicBezTo>
                    <a:pt x="50" y="174"/>
                    <a:pt x="50" y="174"/>
                    <a:pt x="50" y="174"/>
                  </a:cubicBezTo>
                  <a:cubicBezTo>
                    <a:pt x="50" y="174"/>
                    <a:pt x="50" y="174"/>
                    <a:pt x="50" y="174"/>
                  </a:cubicBezTo>
                  <a:cubicBezTo>
                    <a:pt x="50" y="174"/>
                    <a:pt x="50" y="174"/>
                    <a:pt x="50" y="173"/>
                  </a:cubicBezTo>
                  <a:close/>
                  <a:moveTo>
                    <a:pt x="31" y="201"/>
                  </a:moveTo>
                  <a:cubicBezTo>
                    <a:pt x="19" y="201"/>
                    <a:pt x="19" y="201"/>
                    <a:pt x="19" y="201"/>
                  </a:cubicBezTo>
                  <a:cubicBezTo>
                    <a:pt x="7" y="177"/>
                    <a:pt x="7" y="177"/>
                    <a:pt x="7" y="177"/>
                  </a:cubicBezTo>
                  <a:cubicBezTo>
                    <a:pt x="8" y="177"/>
                    <a:pt x="9" y="177"/>
                    <a:pt x="11" y="177"/>
                  </a:cubicBezTo>
                  <a:cubicBezTo>
                    <a:pt x="13" y="177"/>
                    <a:pt x="14" y="177"/>
                    <a:pt x="16" y="177"/>
                  </a:cubicBezTo>
                  <a:cubicBezTo>
                    <a:pt x="16" y="177"/>
                    <a:pt x="16" y="177"/>
                    <a:pt x="17" y="177"/>
                  </a:cubicBezTo>
                  <a:cubicBezTo>
                    <a:pt x="17" y="177"/>
                    <a:pt x="17" y="177"/>
                    <a:pt x="18" y="177"/>
                  </a:cubicBezTo>
                  <a:cubicBezTo>
                    <a:pt x="20" y="176"/>
                    <a:pt x="22" y="176"/>
                    <a:pt x="24" y="176"/>
                  </a:cubicBezTo>
                  <a:cubicBezTo>
                    <a:pt x="31" y="174"/>
                    <a:pt x="38" y="173"/>
                    <a:pt x="44" y="175"/>
                  </a:cubicBezTo>
                  <a:lnTo>
                    <a:pt x="31" y="201"/>
                  </a:lnTo>
                  <a:close/>
                  <a:moveTo>
                    <a:pt x="45" y="53"/>
                  </a:moveTo>
                  <a:cubicBezTo>
                    <a:pt x="4" y="53"/>
                    <a:pt x="4" y="53"/>
                    <a:pt x="4" y="53"/>
                  </a:cubicBezTo>
                  <a:cubicBezTo>
                    <a:pt x="4" y="34"/>
                    <a:pt x="4" y="34"/>
                    <a:pt x="4" y="34"/>
                  </a:cubicBezTo>
                  <a:cubicBezTo>
                    <a:pt x="45" y="34"/>
                    <a:pt x="45" y="34"/>
                    <a:pt x="45" y="34"/>
                  </a:cubicBezTo>
                  <a:lnTo>
                    <a:pt x="45" y="53"/>
                  </a:lnTo>
                  <a:close/>
                  <a:moveTo>
                    <a:pt x="23" y="171"/>
                  </a:moveTo>
                  <a:cubicBezTo>
                    <a:pt x="22" y="171"/>
                    <a:pt x="20" y="172"/>
                    <a:pt x="19" y="172"/>
                  </a:cubicBezTo>
                  <a:cubicBezTo>
                    <a:pt x="19" y="58"/>
                    <a:pt x="19" y="58"/>
                    <a:pt x="19" y="58"/>
                  </a:cubicBezTo>
                  <a:cubicBezTo>
                    <a:pt x="31" y="58"/>
                    <a:pt x="31" y="58"/>
                    <a:pt x="31" y="58"/>
                  </a:cubicBezTo>
                  <a:cubicBezTo>
                    <a:pt x="31" y="169"/>
                    <a:pt x="31" y="169"/>
                    <a:pt x="31" y="169"/>
                  </a:cubicBezTo>
                  <a:cubicBezTo>
                    <a:pt x="28" y="170"/>
                    <a:pt x="26" y="170"/>
                    <a:pt x="23" y="171"/>
                  </a:cubicBezTo>
                  <a:close/>
                  <a:moveTo>
                    <a:pt x="4" y="172"/>
                  </a:moveTo>
                  <a:cubicBezTo>
                    <a:pt x="4" y="58"/>
                    <a:pt x="4" y="58"/>
                    <a:pt x="4" y="58"/>
                  </a:cubicBezTo>
                  <a:cubicBezTo>
                    <a:pt x="14" y="58"/>
                    <a:pt x="14" y="58"/>
                    <a:pt x="14" y="58"/>
                  </a:cubicBezTo>
                  <a:cubicBezTo>
                    <a:pt x="14" y="173"/>
                    <a:pt x="14" y="173"/>
                    <a:pt x="14" y="173"/>
                  </a:cubicBezTo>
                  <a:cubicBezTo>
                    <a:pt x="11" y="173"/>
                    <a:pt x="7" y="173"/>
                    <a:pt x="4" y="172"/>
                  </a:cubicBezTo>
                  <a:close/>
                  <a:moveTo>
                    <a:pt x="36" y="169"/>
                  </a:moveTo>
                  <a:cubicBezTo>
                    <a:pt x="36" y="58"/>
                    <a:pt x="36" y="58"/>
                    <a:pt x="36" y="58"/>
                  </a:cubicBezTo>
                  <a:cubicBezTo>
                    <a:pt x="45" y="58"/>
                    <a:pt x="45" y="58"/>
                    <a:pt x="45" y="58"/>
                  </a:cubicBezTo>
                  <a:cubicBezTo>
                    <a:pt x="45" y="170"/>
                    <a:pt x="45" y="170"/>
                    <a:pt x="45" y="170"/>
                  </a:cubicBezTo>
                  <a:cubicBezTo>
                    <a:pt x="42" y="169"/>
                    <a:pt x="39" y="169"/>
                    <a:pt x="36" y="169"/>
                  </a:cubicBezTo>
                  <a:close/>
                  <a:moveTo>
                    <a:pt x="13" y="5"/>
                  </a:moveTo>
                  <a:cubicBezTo>
                    <a:pt x="36" y="5"/>
                    <a:pt x="36" y="5"/>
                    <a:pt x="36" y="5"/>
                  </a:cubicBezTo>
                  <a:cubicBezTo>
                    <a:pt x="41" y="5"/>
                    <a:pt x="45" y="9"/>
                    <a:pt x="45" y="14"/>
                  </a:cubicBezTo>
                  <a:cubicBezTo>
                    <a:pt x="45" y="29"/>
                    <a:pt x="45" y="29"/>
                    <a:pt x="45" y="29"/>
                  </a:cubicBezTo>
                  <a:cubicBezTo>
                    <a:pt x="4" y="29"/>
                    <a:pt x="4" y="29"/>
                    <a:pt x="4" y="29"/>
                  </a:cubicBezTo>
                  <a:cubicBezTo>
                    <a:pt x="4" y="14"/>
                    <a:pt x="4" y="14"/>
                    <a:pt x="4" y="14"/>
                  </a:cubicBezTo>
                  <a:cubicBezTo>
                    <a:pt x="4" y="9"/>
                    <a:pt x="8" y="5"/>
                    <a:pt x="13" y="5"/>
                  </a:cubicBezTo>
                  <a:close/>
                  <a:moveTo>
                    <a:pt x="22" y="206"/>
                  </a:moveTo>
                  <a:cubicBezTo>
                    <a:pt x="28" y="206"/>
                    <a:pt x="28" y="206"/>
                    <a:pt x="28" y="206"/>
                  </a:cubicBezTo>
                  <a:cubicBezTo>
                    <a:pt x="25" y="212"/>
                    <a:pt x="25" y="212"/>
                    <a:pt x="25" y="212"/>
                  </a:cubicBezTo>
                  <a:lnTo>
                    <a:pt x="22" y="206"/>
                  </a:lnTo>
                  <a:close/>
                </a:path>
              </a:pathLst>
            </a:custGeom>
            <a:solidFill>
              <a:srgbClr val="FFFFFF"/>
            </a:solidFill>
            <a:ln>
              <a:noFill/>
            </a:ln>
            <a:extLst>
              <a:ext uri="{91240B29-F687-4F45-9708-019B960494DF}">
                <a14:hiddenLine w="9525">
                  <a:solidFill>
                    <a:srgbClr val="000000"/>
                  </a:solidFill>
                  <a:round/>
                </a14:hiddenLine>
              </a:ext>
            </a:extLst>
          </p:spPr>
          <p:txBody>
            <a:bodyPr anchor="ctr"/>
            <a:lstStyle/>
            <a:p>
              <a:pPr algn="ctr"/>
              <a:endParaRPr/>
            </a:p>
          </p:txBody>
        </p:sp>
        <p:sp>
          <p:nvSpPr>
            <p:cNvPr id="176" name="Freeform: Shape 73"/>
            <p:cNvSpPr/>
            <p:nvPr/>
          </p:nvSpPr>
          <p:spPr bwMode="auto">
            <a:xfrm>
              <a:off x="1765" y="1606"/>
              <a:ext cx="77" cy="264"/>
            </a:xfrm>
            <a:custGeom>
              <a:gdLst>
                <a:gd fmla="*/ 61 w 64" name="T0"/>
                <a:gd fmla="*/ 0 h 220" name="T1"/>
                <a:gd fmla="*/ 3 w 64" name="T2"/>
                <a:gd fmla="*/ 0 h 220" name="T3"/>
                <a:gd fmla="*/ 0 w 64" name="T4"/>
                <a:gd fmla="*/ 3 h 220" name="T5"/>
                <a:gd fmla="*/ 0 w 64" name="T6"/>
                <a:gd fmla="*/ 217 h 220" name="T7"/>
                <a:gd fmla="*/ 3 w 64" name="T8"/>
                <a:gd fmla="*/ 220 h 220" name="T9"/>
                <a:gd fmla="*/ 61 w 64" name="T10"/>
                <a:gd fmla="*/ 220 h 220" name="T11"/>
                <a:gd fmla="*/ 64 w 64" name="T12"/>
                <a:gd fmla="*/ 217 h 220" name="T13"/>
                <a:gd fmla="*/ 64 w 64" name="T14"/>
                <a:gd fmla="*/ 3 h 220" name="T15"/>
                <a:gd fmla="*/ 61 w 64" name="T16"/>
                <a:gd fmla="*/ 0 h 220" name="T17"/>
                <a:gd fmla="*/ 5 w 64" name="T18"/>
                <a:gd fmla="*/ 215 h 220" name="T19"/>
                <a:gd fmla="*/ 5 w 64" name="T20"/>
                <a:gd fmla="*/ 5 h 220" name="T21"/>
                <a:gd fmla="*/ 59 w 64" name="T22"/>
                <a:gd fmla="*/ 5 h 220" name="T23"/>
                <a:gd fmla="*/ 59 w 64" name="T24"/>
                <a:gd fmla="*/ 22 h 220" name="T25"/>
                <a:gd fmla="*/ 39 w 64" name="T26"/>
                <a:gd fmla="*/ 22 h 220" name="T27"/>
                <a:gd fmla="*/ 37 w 64" name="T28"/>
                <a:gd fmla="*/ 25 h 220" name="T29"/>
                <a:gd fmla="*/ 39 w 64" name="T30"/>
                <a:gd fmla="*/ 27 h 220" name="T31"/>
                <a:gd fmla="*/ 59 w 64" name="T32"/>
                <a:gd fmla="*/ 27 h 220" name="T33"/>
                <a:gd fmla="*/ 59 w 64" name="T34"/>
                <a:gd fmla="*/ 47 h 220" name="T35"/>
                <a:gd fmla="*/ 32 w 64" name="T36"/>
                <a:gd fmla="*/ 47 h 220" name="T37"/>
                <a:gd fmla="*/ 30 w 64" name="T38"/>
                <a:gd fmla="*/ 49 h 220" name="T39"/>
                <a:gd fmla="*/ 32 w 64" name="T40"/>
                <a:gd fmla="*/ 51 h 220" name="T41"/>
                <a:gd fmla="*/ 59 w 64" name="T42"/>
                <a:gd fmla="*/ 51 h 220" name="T43"/>
                <a:gd fmla="*/ 59 w 64" name="T44"/>
                <a:gd fmla="*/ 71 h 220" name="T45"/>
                <a:gd fmla="*/ 39 w 64" name="T46"/>
                <a:gd fmla="*/ 71 h 220" name="T47"/>
                <a:gd fmla="*/ 37 w 64" name="T48"/>
                <a:gd fmla="*/ 73 h 220" name="T49"/>
                <a:gd fmla="*/ 39 w 64" name="T50"/>
                <a:gd fmla="*/ 76 h 220" name="T51"/>
                <a:gd fmla="*/ 59 w 64" name="T52"/>
                <a:gd fmla="*/ 76 h 220" name="T53"/>
                <a:gd fmla="*/ 59 w 64" name="T54"/>
                <a:gd fmla="*/ 95 h 220" name="T55"/>
                <a:gd fmla="*/ 32 w 64" name="T56"/>
                <a:gd fmla="*/ 95 h 220" name="T57"/>
                <a:gd fmla="*/ 30 w 64" name="T58"/>
                <a:gd fmla="*/ 97 h 220" name="T59"/>
                <a:gd fmla="*/ 32 w 64" name="T60"/>
                <a:gd fmla="*/ 100 h 220" name="T61"/>
                <a:gd fmla="*/ 59 w 64" name="T62"/>
                <a:gd fmla="*/ 100 h 220" name="T63"/>
                <a:gd fmla="*/ 59 w 64" name="T64"/>
                <a:gd fmla="*/ 119 h 220" name="T65"/>
                <a:gd fmla="*/ 39 w 64" name="T66"/>
                <a:gd fmla="*/ 119 h 220" name="T67"/>
                <a:gd fmla="*/ 37 w 64" name="T68"/>
                <a:gd fmla="*/ 122 h 220" name="T69"/>
                <a:gd fmla="*/ 39 w 64" name="T70"/>
                <a:gd fmla="*/ 124 h 220" name="T71"/>
                <a:gd fmla="*/ 59 w 64" name="T72"/>
                <a:gd fmla="*/ 124 h 220" name="T73"/>
                <a:gd fmla="*/ 59 w 64" name="T74"/>
                <a:gd fmla="*/ 143 h 220" name="T75"/>
                <a:gd fmla="*/ 32 w 64" name="T76"/>
                <a:gd fmla="*/ 143 h 220" name="T77"/>
                <a:gd fmla="*/ 30 w 64" name="T78"/>
                <a:gd fmla="*/ 146 h 220" name="T79"/>
                <a:gd fmla="*/ 32 w 64" name="T80"/>
                <a:gd fmla="*/ 148 h 220" name="T81"/>
                <a:gd fmla="*/ 59 w 64" name="T82"/>
                <a:gd fmla="*/ 148 h 220" name="T83"/>
                <a:gd fmla="*/ 59 w 64" name="T84"/>
                <a:gd fmla="*/ 168 h 220" name="T85"/>
                <a:gd fmla="*/ 39 w 64" name="T86"/>
                <a:gd fmla="*/ 168 h 220" name="T87"/>
                <a:gd fmla="*/ 37 w 64" name="T88"/>
                <a:gd fmla="*/ 170 h 220" name="T89"/>
                <a:gd fmla="*/ 39 w 64" name="T90"/>
                <a:gd fmla="*/ 172 h 220" name="T91"/>
                <a:gd fmla="*/ 59 w 64" name="T92"/>
                <a:gd fmla="*/ 172 h 220" name="T93"/>
                <a:gd fmla="*/ 59 w 64" name="T94"/>
                <a:gd fmla="*/ 192 h 220" name="T95"/>
                <a:gd fmla="*/ 32 w 64" name="T96"/>
                <a:gd fmla="*/ 192 h 220" name="T97"/>
                <a:gd fmla="*/ 30 w 64" name="T98"/>
                <a:gd fmla="*/ 194 h 220" name="T99"/>
                <a:gd fmla="*/ 32 w 64" name="T100"/>
                <a:gd fmla="*/ 196 h 220" name="T101"/>
                <a:gd fmla="*/ 59 w 64" name="T102"/>
                <a:gd fmla="*/ 196 h 220" name="T103"/>
                <a:gd fmla="*/ 59 w 64" name="T104"/>
                <a:gd fmla="*/ 215 h 220" name="T105"/>
                <a:gd fmla="*/ 5 w 64" name="T106"/>
                <a:gd fmla="*/ 215 h 220"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220" w="64">
                  <a:moveTo>
                    <a:pt x="61" y="0"/>
                  </a:moveTo>
                  <a:cubicBezTo>
                    <a:pt x="3" y="0"/>
                    <a:pt x="3" y="0"/>
                    <a:pt x="3" y="0"/>
                  </a:cubicBezTo>
                  <a:cubicBezTo>
                    <a:pt x="1" y="0"/>
                    <a:pt x="0" y="1"/>
                    <a:pt x="0" y="3"/>
                  </a:cubicBezTo>
                  <a:cubicBezTo>
                    <a:pt x="0" y="217"/>
                    <a:pt x="0" y="217"/>
                    <a:pt x="0" y="217"/>
                  </a:cubicBezTo>
                  <a:cubicBezTo>
                    <a:pt x="0" y="218"/>
                    <a:pt x="1" y="220"/>
                    <a:pt x="3" y="220"/>
                  </a:cubicBezTo>
                  <a:cubicBezTo>
                    <a:pt x="61" y="220"/>
                    <a:pt x="61" y="220"/>
                    <a:pt x="61" y="220"/>
                  </a:cubicBezTo>
                  <a:cubicBezTo>
                    <a:pt x="63" y="220"/>
                    <a:pt x="64" y="218"/>
                    <a:pt x="64" y="217"/>
                  </a:cubicBezTo>
                  <a:cubicBezTo>
                    <a:pt x="64" y="3"/>
                    <a:pt x="64" y="3"/>
                    <a:pt x="64" y="3"/>
                  </a:cubicBezTo>
                  <a:cubicBezTo>
                    <a:pt x="64" y="1"/>
                    <a:pt x="63" y="0"/>
                    <a:pt x="61" y="0"/>
                  </a:cubicBezTo>
                  <a:close/>
                  <a:moveTo>
                    <a:pt x="5" y="215"/>
                  </a:moveTo>
                  <a:cubicBezTo>
                    <a:pt x="5" y="5"/>
                    <a:pt x="5" y="5"/>
                    <a:pt x="5" y="5"/>
                  </a:cubicBezTo>
                  <a:cubicBezTo>
                    <a:pt x="59" y="5"/>
                    <a:pt x="59" y="5"/>
                    <a:pt x="59" y="5"/>
                  </a:cubicBezTo>
                  <a:cubicBezTo>
                    <a:pt x="59" y="22"/>
                    <a:pt x="59" y="22"/>
                    <a:pt x="59" y="22"/>
                  </a:cubicBezTo>
                  <a:cubicBezTo>
                    <a:pt x="39" y="22"/>
                    <a:pt x="39" y="22"/>
                    <a:pt x="39" y="22"/>
                  </a:cubicBezTo>
                  <a:cubicBezTo>
                    <a:pt x="38" y="22"/>
                    <a:pt x="37" y="24"/>
                    <a:pt x="37" y="25"/>
                  </a:cubicBezTo>
                  <a:cubicBezTo>
                    <a:pt x="37" y="26"/>
                    <a:pt x="38" y="27"/>
                    <a:pt x="39" y="27"/>
                  </a:cubicBezTo>
                  <a:cubicBezTo>
                    <a:pt x="59" y="27"/>
                    <a:pt x="59" y="27"/>
                    <a:pt x="59" y="27"/>
                  </a:cubicBezTo>
                  <a:cubicBezTo>
                    <a:pt x="59" y="47"/>
                    <a:pt x="59" y="47"/>
                    <a:pt x="59" y="47"/>
                  </a:cubicBezTo>
                  <a:cubicBezTo>
                    <a:pt x="32" y="47"/>
                    <a:pt x="32" y="47"/>
                    <a:pt x="32" y="47"/>
                  </a:cubicBezTo>
                  <a:cubicBezTo>
                    <a:pt x="31" y="47"/>
                    <a:pt x="30" y="48"/>
                    <a:pt x="30" y="49"/>
                  </a:cubicBezTo>
                  <a:cubicBezTo>
                    <a:pt x="30" y="50"/>
                    <a:pt x="31" y="51"/>
                    <a:pt x="32" y="51"/>
                  </a:cubicBezTo>
                  <a:cubicBezTo>
                    <a:pt x="59" y="51"/>
                    <a:pt x="59" y="51"/>
                    <a:pt x="59" y="51"/>
                  </a:cubicBezTo>
                  <a:cubicBezTo>
                    <a:pt x="59" y="71"/>
                    <a:pt x="59" y="71"/>
                    <a:pt x="59" y="71"/>
                  </a:cubicBezTo>
                  <a:cubicBezTo>
                    <a:pt x="39" y="71"/>
                    <a:pt x="39" y="71"/>
                    <a:pt x="39" y="71"/>
                  </a:cubicBezTo>
                  <a:cubicBezTo>
                    <a:pt x="38" y="71"/>
                    <a:pt x="37" y="72"/>
                    <a:pt x="37" y="73"/>
                  </a:cubicBezTo>
                  <a:cubicBezTo>
                    <a:pt x="37" y="74"/>
                    <a:pt x="38" y="76"/>
                    <a:pt x="39" y="76"/>
                  </a:cubicBezTo>
                  <a:cubicBezTo>
                    <a:pt x="59" y="76"/>
                    <a:pt x="59" y="76"/>
                    <a:pt x="59" y="76"/>
                  </a:cubicBezTo>
                  <a:cubicBezTo>
                    <a:pt x="59" y="95"/>
                    <a:pt x="59" y="95"/>
                    <a:pt x="59" y="95"/>
                  </a:cubicBezTo>
                  <a:cubicBezTo>
                    <a:pt x="32" y="95"/>
                    <a:pt x="32" y="95"/>
                    <a:pt x="32" y="95"/>
                  </a:cubicBezTo>
                  <a:cubicBezTo>
                    <a:pt x="31" y="95"/>
                    <a:pt x="30" y="96"/>
                    <a:pt x="30" y="97"/>
                  </a:cubicBezTo>
                  <a:cubicBezTo>
                    <a:pt x="30" y="99"/>
                    <a:pt x="31" y="100"/>
                    <a:pt x="32" y="100"/>
                  </a:cubicBezTo>
                  <a:cubicBezTo>
                    <a:pt x="59" y="100"/>
                    <a:pt x="59" y="100"/>
                    <a:pt x="59" y="100"/>
                  </a:cubicBezTo>
                  <a:cubicBezTo>
                    <a:pt x="59" y="119"/>
                    <a:pt x="59" y="119"/>
                    <a:pt x="59" y="119"/>
                  </a:cubicBezTo>
                  <a:cubicBezTo>
                    <a:pt x="39" y="119"/>
                    <a:pt x="39" y="119"/>
                    <a:pt x="39" y="119"/>
                  </a:cubicBezTo>
                  <a:cubicBezTo>
                    <a:pt x="38" y="119"/>
                    <a:pt x="37" y="120"/>
                    <a:pt x="37" y="122"/>
                  </a:cubicBezTo>
                  <a:cubicBezTo>
                    <a:pt x="37" y="123"/>
                    <a:pt x="38" y="124"/>
                    <a:pt x="39" y="124"/>
                  </a:cubicBezTo>
                  <a:cubicBezTo>
                    <a:pt x="59" y="124"/>
                    <a:pt x="59" y="124"/>
                    <a:pt x="59" y="124"/>
                  </a:cubicBezTo>
                  <a:cubicBezTo>
                    <a:pt x="59" y="143"/>
                    <a:pt x="59" y="143"/>
                    <a:pt x="59" y="143"/>
                  </a:cubicBezTo>
                  <a:cubicBezTo>
                    <a:pt x="32" y="143"/>
                    <a:pt x="32" y="143"/>
                    <a:pt x="32" y="143"/>
                  </a:cubicBezTo>
                  <a:cubicBezTo>
                    <a:pt x="31" y="143"/>
                    <a:pt x="30" y="144"/>
                    <a:pt x="30" y="146"/>
                  </a:cubicBezTo>
                  <a:cubicBezTo>
                    <a:pt x="30" y="147"/>
                    <a:pt x="31" y="148"/>
                    <a:pt x="32" y="148"/>
                  </a:cubicBezTo>
                  <a:cubicBezTo>
                    <a:pt x="59" y="148"/>
                    <a:pt x="59" y="148"/>
                    <a:pt x="59" y="148"/>
                  </a:cubicBezTo>
                  <a:cubicBezTo>
                    <a:pt x="59" y="168"/>
                    <a:pt x="59" y="168"/>
                    <a:pt x="59" y="168"/>
                  </a:cubicBezTo>
                  <a:cubicBezTo>
                    <a:pt x="39" y="168"/>
                    <a:pt x="39" y="168"/>
                    <a:pt x="39" y="168"/>
                  </a:cubicBezTo>
                  <a:cubicBezTo>
                    <a:pt x="38" y="168"/>
                    <a:pt x="37" y="169"/>
                    <a:pt x="37" y="170"/>
                  </a:cubicBezTo>
                  <a:cubicBezTo>
                    <a:pt x="37" y="171"/>
                    <a:pt x="38" y="172"/>
                    <a:pt x="39" y="172"/>
                  </a:cubicBezTo>
                  <a:cubicBezTo>
                    <a:pt x="59" y="172"/>
                    <a:pt x="59" y="172"/>
                    <a:pt x="59" y="172"/>
                  </a:cubicBezTo>
                  <a:cubicBezTo>
                    <a:pt x="59" y="192"/>
                    <a:pt x="59" y="192"/>
                    <a:pt x="59" y="192"/>
                  </a:cubicBezTo>
                  <a:cubicBezTo>
                    <a:pt x="32" y="192"/>
                    <a:pt x="32" y="192"/>
                    <a:pt x="32" y="192"/>
                  </a:cubicBezTo>
                  <a:cubicBezTo>
                    <a:pt x="31" y="192"/>
                    <a:pt x="30" y="193"/>
                    <a:pt x="30" y="194"/>
                  </a:cubicBezTo>
                  <a:cubicBezTo>
                    <a:pt x="30" y="195"/>
                    <a:pt x="31" y="196"/>
                    <a:pt x="32" y="196"/>
                  </a:cubicBezTo>
                  <a:cubicBezTo>
                    <a:pt x="59" y="196"/>
                    <a:pt x="59" y="196"/>
                    <a:pt x="59" y="196"/>
                  </a:cubicBezTo>
                  <a:cubicBezTo>
                    <a:pt x="59" y="215"/>
                    <a:pt x="59" y="215"/>
                    <a:pt x="59" y="215"/>
                  </a:cubicBezTo>
                  <a:lnTo>
                    <a:pt x="5" y="215"/>
                  </a:lnTo>
                  <a:close/>
                </a:path>
              </a:pathLst>
            </a:custGeom>
            <a:solidFill>
              <a:srgbClr val="FFFFFF"/>
            </a:solidFill>
            <a:ln>
              <a:noFill/>
            </a:ln>
            <a:extLst>
              <a:ext uri="{91240B29-F687-4F45-9708-019B960494DF}">
                <a14:hiddenLine w="9525">
                  <a:solidFill>
                    <a:srgbClr val="000000"/>
                  </a:solidFill>
                  <a:round/>
                </a14:hiddenLine>
              </a:ext>
            </a:extLst>
          </p:spPr>
          <p:txBody>
            <a:bodyPr anchor="ctr"/>
            <a:lstStyle/>
            <a:p>
              <a:pPr algn="ctr"/>
              <a:endParaRPr/>
            </a:p>
          </p:txBody>
        </p:sp>
      </p:grpSp>
      <p:grpSp>
        <p:nvGrpSpPr>
          <p:cNvPr id="177" name="Group 76"/>
          <p:cNvGrpSpPr/>
          <p:nvPr/>
        </p:nvGrpSpPr>
        <p:grpSpPr>
          <a:xfrm>
            <a:off x="1271464" y="2876901"/>
            <a:ext cx="2551325" cy="815312"/>
            <a:chOff x="4410146" y="3865262"/>
            <a:chExt cx="2475841" cy="983470"/>
          </a:xfrm>
        </p:grpSpPr>
        <p:sp>
          <p:nvSpPr>
            <p:cNvPr id="178" name="TextBox 77"/>
            <p:cNvSpPr txBox="1"/>
            <p:nvPr/>
          </p:nvSpPr>
          <p:spPr bwMode="auto">
            <a:xfrm>
              <a:off x="4410146" y="3865262"/>
              <a:ext cx="2475841" cy="270493"/>
            </a:xfrm>
            <a:prstGeom prst="rect">
              <a:avLst/>
            </a:prstGeom>
            <a:noFill/>
          </p:spPr>
          <p:txBody>
            <a:bodyPr anchor="b" anchorCtr="0" bIns="0" lIns="0" rIns="288000" tIns="0" wrap="none">
              <a:normAutofit/>
            </a:bodyPr>
            <a:lstStyle/>
            <a:p>
              <a:pPr algn="r" latinLnBrk="0"/>
              <a:r>
                <a:rPr altLang="en-US" lang="zh-CN" sz="1400">
                  <a:solidFill>
                    <a:schemeClr val="tx1">
                      <a:lumMod val="65000"/>
                      <a:lumOff val="35000"/>
                    </a:schemeClr>
                  </a:solidFill>
                  <a:effectLst/>
                </a:rPr>
                <a:t>标题文本预设</a:t>
              </a:r>
            </a:p>
          </p:txBody>
        </p:sp>
        <p:sp>
          <p:nvSpPr>
            <p:cNvPr id="179" name="TextBox 78"/>
            <p:cNvSpPr txBox="1"/>
            <p:nvPr/>
          </p:nvSpPr>
          <p:spPr bwMode="auto">
            <a:xfrm>
              <a:off x="4410146" y="4135753"/>
              <a:ext cx="2475841" cy="712979"/>
            </a:xfrm>
            <a:prstGeom prst="rect">
              <a:avLst/>
            </a:prstGeom>
            <a:noFill/>
          </p:spPr>
          <p:txBody>
            <a:bodyPr anchor="t" anchorCtr="0" bIns="0" lIns="0" rIns="288000" tIns="0" wrap="square">
              <a:normAutofit/>
            </a:bodyPr>
            <a:lstStyle/>
            <a:p>
              <a:pPr algn="r" latinLnBrk="0">
                <a:lnSpc>
                  <a:spcPct val="120000"/>
                </a:lnSpc>
              </a:pPr>
              <a:r>
                <a:rPr altLang="en-US" b="0" lang="zh-CN" sz="1000">
                  <a:solidFill>
                    <a:schemeClr val="tx1">
                      <a:lumMod val="85000"/>
                      <a:lumOff val="15000"/>
                    </a:schemeClr>
                  </a:solidFill>
                  <a:effectLst/>
                </a:rPr>
                <a:t>此部分内容作为文字排版占位显示 </a:t>
              </a:r>
              <a:br>
                <a:rPr altLang="en-US" b="0" lang="zh-CN" sz="1000">
                  <a:solidFill>
                    <a:schemeClr val="tx1">
                      <a:lumMod val="85000"/>
                      <a:lumOff val="15000"/>
                    </a:schemeClr>
                  </a:solidFill>
                  <a:effectLst/>
                </a:rPr>
              </a:br>
              <a:r>
                <a:rPr altLang="en-US" b="0" lang="zh-CN" sz="1000">
                  <a:solidFill>
                    <a:schemeClr val="tx1">
                      <a:lumMod val="85000"/>
                      <a:lumOff val="15000"/>
                    </a:schemeClr>
                  </a:solidFill>
                  <a:effectLst/>
                </a:rPr>
                <a:t>（建议使用主题字体）</a:t>
              </a:r>
            </a:p>
          </p:txBody>
        </p:sp>
      </p:grpSp>
      <p:grpSp>
        <p:nvGrpSpPr>
          <p:cNvPr id="180" name="Group 79"/>
          <p:cNvGrpSpPr/>
          <p:nvPr/>
        </p:nvGrpSpPr>
        <p:grpSpPr>
          <a:xfrm>
            <a:off x="8386382" y="2876901"/>
            <a:ext cx="2498150" cy="843237"/>
            <a:chOff x="4410146" y="3865260"/>
            <a:chExt cx="2475841" cy="983472"/>
          </a:xfrm>
        </p:grpSpPr>
        <p:sp>
          <p:nvSpPr>
            <p:cNvPr id="181" name="TextBox 80"/>
            <p:cNvSpPr txBox="1"/>
            <p:nvPr/>
          </p:nvSpPr>
          <p:spPr bwMode="auto">
            <a:xfrm>
              <a:off x="4410146" y="3865260"/>
              <a:ext cx="2475841" cy="270493"/>
            </a:xfrm>
            <a:prstGeom prst="rect">
              <a:avLst/>
            </a:prstGeom>
            <a:noFill/>
          </p:spPr>
          <p:txBody>
            <a:bodyPr anchor="b" anchorCtr="0" bIns="0" lIns="288000" rIns="288000" tIns="0" wrap="none">
              <a:normAutofit/>
            </a:bodyPr>
            <a:lstStyle/>
            <a:p>
              <a:pPr algn="l" latinLnBrk="0"/>
              <a:r>
                <a:rPr altLang="en-US" lang="zh-CN" sz="1400">
                  <a:solidFill>
                    <a:schemeClr val="tx1">
                      <a:lumMod val="65000"/>
                      <a:lumOff val="35000"/>
                    </a:schemeClr>
                  </a:solidFill>
                  <a:effectLst/>
                </a:rPr>
                <a:t>标题文本预设</a:t>
              </a:r>
            </a:p>
          </p:txBody>
        </p:sp>
        <p:sp>
          <p:nvSpPr>
            <p:cNvPr id="182" name="TextBox 81"/>
            <p:cNvSpPr txBox="1"/>
            <p:nvPr/>
          </p:nvSpPr>
          <p:spPr bwMode="auto">
            <a:xfrm>
              <a:off x="4410146" y="4135753"/>
              <a:ext cx="2475841" cy="712979"/>
            </a:xfrm>
            <a:prstGeom prst="rect">
              <a:avLst/>
            </a:prstGeom>
            <a:noFill/>
          </p:spPr>
          <p:txBody>
            <a:bodyPr anchor="t" anchorCtr="0" bIns="0" lIns="288000" rIns="288000" tIns="0" wrap="square">
              <a:normAutofit/>
            </a:bodyPr>
            <a:lstStyle/>
            <a:p>
              <a:pPr algn="l" latinLnBrk="0">
                <a:lnSpc>
                  <a:spcPct val="120000"/>
                </a:lnSpc>
              </a:pPr>
              <a:r>
                <a:rPr altLang="en-US" b="0" lang="zh-CN" sz="1000">
                  <a:solidFill>
                    <a:schemeClr val="tx1">
                      <a:lumMod val="85000"/>
                      <a:lumOff val="15000"/>
                    </a:schemeClr>
                  </a:solidFill>
                  <a:effectLst/>
                </a:rPr>
                <a:t>此部分内容作为文字排版占位显示 </a:t>
              </a:r>
              <a:br>
                <a:rPr altLang="en-US" b="0" lang="zh-CN" sz="1000">
                  <a:solidFill>
                    <a:schemeClr val="tx1">
                      <a:lumMod val="85000"/>
                      <a:lumOff val="15000"/>
                    </a:schemeClr>
                  </a:solidFill>
                  <a:effectLst/>
                </a:rPr>
              </a:br>
              <a:r>
                <a:rPr altLang="en-US" b="0" lang="zh-CN" sz="1000">
                  <a:solidFill>
                    <a:schemeClr val="tx1">
                      <a:lumMod val="85000"/>
                      <a:lumOff val="15000"/>
                    </a:schemeClr>
                  </a:solidFill>
                  <a:effectLst/>
                </a:rPr>
                <a:t>（建议使用主题字体）</a:t>
              </a:r>
            </a:p>
          </p:txBody>
        </p:sp>
      </p:grpSp>
      <p:grpSp>
        <p:nvGrpSpPr>
          <p:cNvPr id="183" name="Group 82"/>
          <p:cNvGrpSpPr/>
          <p:nvPr/>
        </p:nvGrpSpPr>
        <p:grpSpPr>
          <a:xfrm>
            <a:off x="9038042" y="4567000"/>
            <a:ext cx="2498150" cy="843237"/>
            <a:chOff x="4410146" y="3865260"/>
            <a:chExt cx="2475841" cy="983472"/>
          </a:xfrm>
        </p:grpSpPr>
        <p:sp>
          <p:nvSpPr>
            <p:cNvPr id="184" name="TextBox 83"/>
            <p:cNvSpPr txBox="1"/>
            <p:nvPr/>
          </p:nvSpPr>
          <p:spPr bwMode="auto">
            <a:xfrm>
              <a:off x="4410146" y="3865260"/>
              <a:ext cx="2475841" cy="270493"/>
            </a:xfrm>
            <a:prstGeom prst="rect">
              <a:avLst/>
            </a:prstGeom>
            <a:noFill/>
          </p:spPr>
          <p:txBody>
            <a:bodyPr anchor="b" anchorCtr="0" bIns="0" lIns="288000" rIns="288000" tIns="0" wrap="none">
              <a:normAutofit/>
            </a:bodyPr>
            <a:lstStyle/>
            <a:p>
              <a:pPr algn="l" latinLnBrk="0"/>
              <a:r>
                <a:rPr altLang="en-US" lang="zh-CN" sz="1400">
                  <a:solidFill>
                    <a:schemeClr val="tx1">
                      <a:lumMod val="65000"/>
                      <a:lumOff val="35000"/>
                    </a:schemeClr>
                  </a:solidFill>
                  <a:effectLst/>
                </a:rPr>
                <a:t>标题文本预设</a:t>
              </a:r>
            </a:p>
          </p:txBody>
        </p:sp>
        <p:sp>
          <p:nvSpPr>
            <p:cNvPr id="185" name="TextBox 84"/>
            <p:cNvSpPr txBox="1"/>
            <p:nvPr/>
          </p:nvSpPr>
          <p:spPr bwMode="auto">
            <a:xfrm>
              <a:off x="4410146" y="4135753"/>
              <a:ext cx="2475841" cy="712979"/>
            </a:xfrm>
            <a:prstGeom prst="rect">
              <a:avLst/>
            </a:prstGeom>
            <a:noFill/>
          </p:spPr>
          <p:txBody>
            <a:bodyPr anchor="t" anchorCtr="0" bIns="0" lIns="288000" rIns="288000" tIns="0" wrap="square">
              <a:normAutofit/>
            </a:bodyPr>
            <a:lstStyle/>
            <a:p>
              <a:pPr algn="l" latinLnBrk="0">
                <a:lnSpc>
                  <a:spcPct val="120000"/>
                </a:lnSpc>
              </a:pPr>
              <a:r>
                <a:rPr altLang="en-US" b="0" lang="zh-CN" sz="1000">
                  <a:solidFill>
                    <a:schemeClr val="tx1">
                      <a:lumMod val="85000"/>
                      <a:lumOff val="15000"/>
                    </a:schemeClr>
                  </a:solidFill>
                  <a:effectLst/>
                </a:rPr>
                <a:t>此部分内容作为文字排版占位显示 </a:t>
              </a:r>
              <a:br>
                <a:rPr altLang="en-US" b="0" lang="zh-CN" sz="1000">
                  <a:solidFill>
                    <a:schemeClr val="tx1">
                      <a:lumMod val="85000"/>
                      <a:lumOff val="15000"/>
                    </a:schemeClr>
                  </a:solidFill>
                  <a:effectLst/>
                </a:rPr>
              </a:br>
              <a:r>
                <a:rPr altLang="en-US" b="0" lang="zh-CN" sz="1000">
                  <a:solidFill>
                    <a:schemeClr val="tx1">
                      <a:lumMod val="85000"/>
                      <a:lumOff val="15000"/>
                    </a:schemeClr>
                  </a:solidFill>
                  <a:effectLst/>
                </a:rPr>
                <a:t>（建议使用主题字体）</a:t>
              </a:r>
            </a:p>
          </p:txBody>
        </p:sp>
      </p:grpSp>
      <p:grpSp>
        <p:nvGrpSpPr>
          <p:cNvPr id="186" name="Group 88"/>
          <p:cNvGrpSpPr/>
          <p:nvPr/>
        </p:nvGrpSpPr>
        <p:grpSpPr>
          <a:xfrm>
            <a:off x="670829" y="4567000"/>
            <a:ext cx="2551325" cy="815312"/>
            <a:chOff x="4410146" y="3865262"/>
            <a:chExt cx="2475841" cy="983470"/>
          </a:xfrm>
        </p:grpSpPr>
        <p:sp>
          <p:nvSpPr>
            <p:cNvPr id="187" name="TextBox 89"/>
            <p:cNvSpPr txBox="1"/>
            <p:nvPr/>
          </p:nvSpPr>
          <p:spPr bwMode="auto">
            <a:xfrm>
              <a:off x="4410146" y="3865262"/>
              <a:ext cx="2475841" cy="270493"/>
            </a:xfrm>
            <a:prstGeom prst="rect">
              <a:avLst/>
            </a:prstGeom>
            <a:noFill/>
          </p:spPr>
          <p:txBody>
            <a:bodyPr anchor="b" anchorCtr="0" bIns="0" lIns="0" rIns="288000" tIns="0" wrap="none">
              <a:normAutofit/>
            </a:bodyPr>
            <a:lstStyle/>
            <a:p>
              <a:pPr algn="r" latinLnBrk="0"/>
              <a:r>
                <a:rPr altLang="en-US" lang="zh-CN" sz="1400">
                  <a:solidFill>
                    <a:schemeClr val="tx1">
                      <a:lumMod val="65000"/>
                      <a:lumOff val="35000"/>
                    </a:schemeClr>
                  </a:solidFill>
                  <a:effectLst/>
                </a:rPr>
                <a:t>标题文本预设</a:t>
              </a:r>
            </a:p>
          </p:txBody>
        </p:sp>
        <p:sp>
          <p:nvSpPr>
            <p:cNvPr id="188" name="TextBox 90"/>
            <p:cNvSpPr txBox="1"/>
            <p:nvPr/>
          </p:nvSpPr>
          <p:spPr bwMode="auto">
            <a:xfrm>
              <a:off x="4410146" y="4135753"/>
              <a:ext cx="2475841" cy="712979"/>
            </a:xfrm>
            <a:prstGeom prst="rect">
              <a:avLst/>
            </a:prstGeom>
            <a:noFill/>
          </p:spPr>
          <p:txBody>
            <a:bodyPr anchor="t" anchorCtr="0" bIns="0" lIns="0" rIns="288000" tIns="0" wrap="square">
              <a:normAutofit/>
            </a:bodyPr>
            <a:lstStyle/>
            <a:p>
              <a:pPr algn="r" latinLnBrk="0">
                <a:lnSpc>
                  <a:spcPct val="120000"/>
                </a:lnSpc>
              </a:pPr>
              <a:r>
                <a:rPr altLang="en-US" b="0" lang="zh-CN" sz="1000">
                  <a:solidFill>
                    <a:schemeClr val="tx1">
                      <a:lumMod val="85000"/>
                      <a:lumOff val="15000"/>
                    </a:schemeClr>
                  </a:solidFill>
                  <a:effectLst/>
                </a:rPr>
                <a:t>此部分内容作为文字排版占位显示 </a:t>
              </a:r>
              <a:br>
                <a:rPr altLang="en-US" b="0" lang="zh-CN" sz="1000">
                  <a:solidFill>
                    <a:schemeClr val="tx1">
                      <a:lumMod val="85000"/>
                      <a:lumOff val="15000"/>
                    </a:schemeClr>
                  </a:solidFill>
                  <a:effectLst/>
                </a:rPr>
              </a:br>
              <a:r>
                <a:rPr altLang="en-US" b="0" lang="zh-CN" sz="1000">
                  <a:solidFill>
                    <a:schemeClr val="tx1">
                      <a:lumMod val="85000"/>
                      <a:lumOff val="15000"/>
                    </a:schemeClr>
                  </a:solidFill>
                  <a:effectLst/>
                </a:rPr>
                <a:t>（建议使用主题字体）</a:t>
              </a:r>
            </a:p>
          </p:txBody>
        </p:sp>
      </p:grpSp>
      <p:grpSp>
        <p:nvGrpSpPr>
          <p:cNvPr id="189" name="Group 91"/>
          <p:cNvGrpSpPr/>
          <p:nvPr/>
        </p:nvGrpSpPr>
        <p:grpSpPr>
          <a:xfrm>
            <a:off x="4865200" y="1169923"/>
            <a:ext cx="2498150" cy="912783"/>
            <a:chOff x="4410146" y="3865260"/>
            <a:chExt cx="2475841" cy="1064584"/>
          </a:xfrm>
        </p:grpSpPr>
        <p:sp>
          <p:nvSpPr>
            <p:cNvPr id="190" name="TextBox 92"/>
            <p:cNvSpPr txBox="1"/>
            <p:nvPr/>
          </p:nvSpPr>
          <p:spPr bwMode="auto">
            <a:xfrm>
              <a:off x="4410146" y="3865260"/>
              <a:ext cx="2475841" cy="270493"/>
            </a:xfrm>
            <a:prstGeom prst="rect">
              <a:avLst/>
            </a:prstGeom>
            <a:noFill/>
          </p:spPr>
          <p:txBody>
            <a:bodyPr anchor="ctr" anchorCtr="1" bIns="0" lIns="288000" rIns="288000" tIns="0" wrap="none">
              <a:normAutofit/>
            </a:bodyPr>
            <a:lstStyle/>
            <a:p>
              <a:pPr latinLnBrk="0"/>
              <a:r>
                <a:rPr altLang="en-US" lang="zh-CN" sz="1400">
                  <a:solidFill>
                    <a:schemeClr val="tx1">
                      <a:lumMod val="65000"/>
                      <a:lumOff val="35000"/>
                    </a:schemeClr>
                  </a:solidFill>
                  <a:effectLst/>
                </a:rPr>
                <a:t>标题文本预设</a:t>
              </a:r>
            </a:p>
          </p:txBody>
        </p:sp>
        <p:sp>
          <p:nvSpPr>
            <p:cNvPr id="191" name="TextBox 93"/>
            <p:cNvSpPr txBox="1"/>
            <p:nvPr/>
          </p:nvSpPr>
          <p:spPr bwMode="auto">
            <a:xfrm>
              <a:off x="4410146" y="4135753"/>
              <a:ext cx="2475841" cy="794091"/>
            </a:xfrm>
            <a:prstGeom prst="rect">
              <a:avLst/>
            </a:prstGeom>
            <a:noFill/>
          </p:spPr>
          <p:txBody>
            <a:bodyPr anchor="t" anchorCtr="1" bIns="0" lIns="288000" rIns="288000" tIns="0" wrap="square">
              <a:normAutofit/>
            </a:bodyPr>
            <a:lstStyle/>
            <a:p>
              <a:pPr algn="ctr" latinLnBrk="0">
                <a:lnSpc>
                  <a:spcPct val="120000"/>
                </a:lnSpc>
              </a:pPr>
              <a:r>
                <a:rPr altLang="en-US" b="0" lang="zh-CN" sz="1000">
                  <a:solidFill>
                    <a:schemeClr val="tx1">
                      <a:lumMod val="85000"/>
                      <a:lumOff val="15000"/>
                    </a:schemeClr>
                  </a:solidFill>
                  <a:effectLst/>
                </a:rPr>
                <a:t>此部分内容作为文字排版占位显示 </a:t>
              </a:r>
              <a:br>
                <a:rPr altLang="en-US" b="0" lang="zh-CN" sz="1000">
                  <a:solidFill>
                    <a:schemeClr val="tx1">
                      <a:lumMod val="85000"/>
                      <a:lumOff val="15000"/>
                    </a:schemeClr>
                  </a:solidFill>
                  <a:effectLst/>
                </a:rPr>
              </a:br>
              <a:r>
                <a:rPr altLang="en-US" b="0" lang="zh-CN" sz="1000">
                  <a:solidFill>
                    <a:schemeClr val="tx1">
                      <a:lumMod val="85000"/>
                      <a:lumOff val="15000"/>
                    </a:schemeClr>
                  </a:solidFill>
                  <a:effectLst/>
                </a:rPr>
                <a:t>（建议使用主题字体）</a:t>
              </a:r>
            </a:p>
          </p:txBody>
        </p:sp>
      </p:grpSp>
    </p:spTree>
  </p:cSld>
  <p:clrMapOvr>
    <a:masterClrMapping/>
  </p:clrMapOvr>
  <p:transition>
    <p:randomBar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10" presetSubtype="0">
                                  <p:stCondLst>
                                    <p:cond delay="0"/>
                                  </p:stCondLst>
                                  <p:childTnLst>
                                    <p:set>
                                      <p:cBhvr>
                                        <p:cTn dur="1" fill="hold" id="6">
                                          <p:stCondLst>
                                            <p:cond delay="0"/>
                                          </p:stCondLst>
                                        </p:cTn>
                                        <p:tgtEl>
                                          <p:spTgt spid="107"/>
                                        </p:tgtEl>
                                        <p:attrNameLst>
                                          <p:attrName>style.visibility</p:attrName>
                                        </p:attrNameLst>
                                      </p:cBhvr>
                                      <p:to>
                                        <p:strVal val="visible"/>
                                      </p:to>
                                    </p:set>
                                    <p:animEffect filter="fade" transition="in">
                                      <p:cBhvr>
                                        <p:cTn dur="500" id="7"/>
                                        <p:tgtEl>
                                          <p:spTgt spid="107"/>
                                        </p:tgtEl>
                                      </p:cBhvr>
                                    </p:animEffect>
                                  </p:childTnLst>
                                </p:cTn>
                              </p:par>
                            </p:childTnLst>
                          </p:cTn>
                        </p:par>
                        <p:par>
                          <p:cTn fill="hold" id="8" nodeType="afterGroup">
                            <p:stCondLst>
                              <p:cond delay="500"/>
                            </p:stCondLst>
                            <p:childTnLst>
                              <p:par>
                                <p:cTn fill="hold" id="9" nodeType="afterEffect" presetClass="entr" presetID="2" presetSubtype="4">
                                  <p:stCondLst>
                                    <p:cond delay="0"/>
                                  </p:stCondLst>
                                  <p:childTnLst>
                                    <p:set>
                                      <p:cBhvr>
                                        <p:cTn dur="1" fill="hold" id="10">
                                          <p:stCondLst>
                                            <p:cond delay="0"/>
                                          </p:stCondLst>
                                        </p:cTn>
                                        <p:tgtEl>
                                          <p:spTgt spid="173"/>
                                        </p:tgtEl>
                                        <p:attrNameLst>
                                          <p:attrName>style.visibility</p:attrName>
                                        </p:attrNameLst>
                                      </p:cBhvr>
                                      <p:to>
                                        <p:strVal val="visible"/>
                                      </p:to>
                                    </p:set>
                                    <p:anim calcmode="lin" valueType="num">
                                      <p:cBhvr additive="base">
                                        <p:cTn dur="500" fill="hold" id="11"/>
                                        <p:tgtEl>
                                          <p:spTgt spid="173"/>
                                        </p:tgtEl>
                                        <p:attrNameLst>
                                          <p:attrName>ppt_x</p:attrName>
                                        </p:attrNameLst>
                                      </p:cBhvr>
                                      <p:tavLst>
                                        <p:tav tm="0">
                                          <p:val>
                                            <p:strVal val="#ppt_x"/>
                                          </p:val>
                                        </p:tav>
                                        <p:tav tm="100000">
                                          <p:val>
                                            <p:strVal val="#ppt_x"/>
                                          </p:val>
                                        </p:tav>
                                      </p:tavLst>
                                    </p:anim>
                                    <p:anim calcmode="lin" valueType="num">
                                      <p:cBhvr additive="base">
                                        <p:cTn dur="500" fill="hold" id="12"/>
                                        <p:tgtEl>
                                          <p:spTgt spid="173"/>
                                        </p:tgtEl>
                                        <p:attrNameLst>
                                          <p:attrName>ppt_y</p:attrName>
                                        </p:attrNameLst>
                                      </p:cBhvr>
                                      <p:tavLst>
                                        <p:tav tm="0">
                                          <p:val>
                                            <p:strVal val="1+#ppt_h/2"/>
                                          </p:val>
                                        </p:tav>
                                        <p:tav tm="100000">
                                          <p:val>
                                            <p:strVal val="#ppt_y"/>
                                          </p:val>
                                        </p:tav>
                                      </p:tavLst>
                                    </p:anim>
                                  </p:childTnLst>
                                </p:cTn>
                              </p:par>
                            </p:childTnLst>
                          </p:cTn>
                        </p:par>
                        <p:par>
                          <p:cTn fill="hold" id="13" nodeType="afterGroup">
                            <p:stCondLst>
                              <p:cond delay="1000"/>
                            </p:stCondLst>
                            <p:childTnLst>
                              <p:par>
                                <p:cTn fill="hold" id="14" nodeType="afterEffect" presetClass="entr" presetID="2" presetSubtype="4">
                                  <p:stCondLst>
                                    <p:cond delay="0"/>
                                  </p:stCondLst>
                                  <p:childTnLst>
                                    <p:set>
                                      <p:cBhvr>
                                        <p:cTn dur="1" fill="hold" id="15">
                                          <p:stCondLst>
                                            <p:cond delay="0"/>
                                          </p:stCondLst>
                                        </p:cTn>
                                        <p:tgtEl>
                                          <p:spTgt spid="186"/>
                                        </p:tgtEl>
                                        <p:attrNameLst>
                                          <p:attrName>style.visibility</p:attrName>
                                        </p:attrNameLst>
                                      </p:cBhvr>
                                      <p:to>
                                        <p:strVal val="visible"/>
                                      </p:to>
                                    </p:set>
                                    <p:anim calcmode="lin" valueType="num">
                                      <p:cBhvr additive="base">
                                        <p:cTn dur="500" fill="hold" id="16"/>
                                        <p:tgtEl>
                                          <p:spTgt spid="186"/>
                                        </p:tgtEl>
                                        <p:attrNameLst>
                                          <p:attrName>ppt_x</p:attrName>
                                        </p:attrNameLst>
                                      </p:cBhvr>
                                      <p:tavLst>
                                        <p:tav tm="0">
                                          <p:val>
                                            <p:strVal val="#ppt_x"/>
                                          </p:val>
                                        </p:tav>
                                        <p:tav tm="100000">
                                          <p:val>
                                            <p:strVal val="#ppt_x"/>
                                          </p:val>
                                        </p:tav>
                                      </p:tavLst>
                                    </p:anim>
                                    <p:anim calcmode="lin" valueType="num">
                                      <p:cBhvr additive="base">
                                        <p:cTn dur="500" fill="hold" id="17"/>
                                        <p:tgtEl>
                                          <p:spTgt spid="186"/>
                                        </p:tgtEl>
                                        <p:attrNameLst>
                                          <p:attrName>ppt_y</p:attrName>
                                        </p:attrNameLst>
                                      </p:cBhvr>
                                      <p:tavLst>
                                        <p:tav tm="0">
                                          <p:val>
                                            <p:strVal val="1+#ppt_h/2"/>
                                          </p:val>
                                        </p:tav>
                                        <p:tav tm="100000">
                                          <p:val>
                                            <p:strVal val="#ppt_y"/>
                                          </p:val>
                                        </p:tav>
                                      </p:tavLst>
                                    </p:anim>
                                  </p:childTnLst>
                                </p:cTn>
                              </p:par>
                            </p:childTnLst>
                          </p:cTn>
                        </p:par>
                        <p:par>
                          <p:cTn fill="hold" id="18" nodeType="afterGroup">
                            <p:stCondLst>
                              <p:cond delay="1500"/>
                            </p:stCondLst>
                            <p:childTnLst>
                              <p:par>
                                <p:cTn fill="hold" id="19" nodeType="afterEffect" presetClass="entr" presetID="2" presetSubtype="4">
                                  <p:stCondLst>
                                    <p:cond delay="0"/>
                                  </p:stCondLst>
                                  <p:childTnLst>
                                    <p:set>
                                      <p:cBhvr>
                                        <p:cTn dur="1" fill="hold" id="20">
                                          <p:stCondLst>
                                            <p:cond delay="0"/>
                                          </p:stCondLst>
                                        </p:cTn>
                                        <p:tgtEl>
                                          <p:spTgt spid="167"/>
                                        </p:tgtEl>
                                        <p:attrNameLst>
                                          <p:attrName>style.visibility</p:attrName>
                                        </p:attrNameLst>
                                      </p:cBhvr>
                                      <p:to>
                                        <p:strVal val="visible"/>
                                      </p:to>
                                    </p:set>
                                    <p:anim calcmode="lin" valueType="num">
                                      <p:cBhvr additive="base">
                                        <p:cTn dur="500" fill="hold" id="21"/>
                                        <p:tgtEl>
                                          <p:spTgt spid="167"/>
                                        </p:tgtEl>
                                        <p:attrNameLst>
                                          <p:attrName>ppt_x</p:attrName>
                                        </p:attrNameLst>
                                      </p:cBhvr>
                                      <p:tavLst>
                                        <p:tav tm="0">
                                          <p:val>
                                            <p:strVal val="#ppt_x"/>
                                          </p:val>
                                        </p:tav>
                                        <p:tav tm="100000">
                                          <p:val>
                                            <p:strVal val="#ppt_x"/>
                                          </p:val>
                                        </p:tav>
                                      </p:tavLst>
                                    </p:anim>
                                    <p:anim calcmode="lin" valueType="num">
                                      <p:cBhvr additive="base">
                                        <p:cTn dur="500" fill="hold" id="22"/>
                                        <p:tgtEl>
                                          <p:spTgt spid="167"/>
                                        </p:tgtEl>
                                        <p:attrNameLst>
                                          <p:attrName>ppt_y</p:attrName>
                                        </p:attrNameLst>
                                      </p:cBhvr>
                                      <p:tavLst>
                                        <p:tav tm="0">
                                          <p:val>
                                            <p:strVal val="1+#ppt_h/2"/>
                                          </p:val>
                                        </p:tav>
                                        <p:tav tm="100000">
                                          <p:val>
                                            <p:strVal val="#ppt_y"/>
                                          </p:val>
                                        </p:tav>
                                      </p:tavLst>
                                    </p:anim>
                                  </p:childTnLst>
                                </p:cTn>
                              </p:par>
                            </p:childTnLst>
                          </p:cTn>
                        </p:par>
                        <p:par>
                          <p:cTn fill="hold" id="23" nodeType="afterGroup">
                            <p:stCondLst>
                              <p:cond delay="2000"/>
                            </p:stCondLst>
                            <p:childTnLst>
                              <p:par>
                                <p:cTn fill="hold" id="24" nodeType="afterEffect" presetClass="entr" presetID="2" presetSubtype="4">
                                  <p:stCondLst>
                                    <p:cond delay="0"/>
                                  </p:stCondLst>
                                  <p:childTnLst>
                                    <p:set>
                                      <p:cBhvr>
                                        <p:cTn dur="1" fill="hold" id="25">
                                          <p:stCondLst>
                                            <p:cond delay="0"/>
                                          </p:stCondLst>
                                        </p:cTn>
                                        <p:tgtEl>
                                          <p:spTgt spid="177"/>
                                        </p:tgtEl>
                                        <p:attrNameLst>
                                          <p:attrName>style.visibility</p:attrName>
                                        </p:attrNameLst>
                                      </p:cBhvr>
                                      <p:to>
                                        <p:strVal val="visible"/>
                                      </p:to>
                                    </p:set>
                                    <p:anim calcmode="lin" valueType="num">
                                      <p:cBhvr additive="base">
                                        <p:cTn dur="500" fill="hold" id="26"/>
                                        <p:tgtEl>
                                          <p:spTgt spid="177"/>
                                        </p:tgtEl>
                                        <p:attrNameLst>
                                          <p:attrName>ppt_x</p:attrName>
                                        </p:attrNameLst>
                                      </p:cBhvr>
                                      <p:tavLst>
                                        <p:tav tm="0">
                                          <p:val>
                                            <p:strVal val="#ppt_x"/>
                                          </p:val>
                                        </p:tav>
                                        <p:tav tm="100000">
                                          <p:val>
                                            <p:strVal val="#ppt_x"/>
                                          </p:val>
                                        </p:tav>
                                      </p:tavLst>
                                    </p:anim>
                                    <p:anim calcmode="lin" valueType="num">
                                      <p:cBhvr additive="base">
                                        <p:cTn dur="500" fill="hold" id="27"/>
                                        <p:tgtEl>
                                          <p:spTgt spid="177"/>
                                        </p:tgtEl>
                                        <p:attrNameLst>
                                          <p:attrName>ppt_y</p:attrName>
                                        </p:attrNameLst>
                                      </p:cBhvr>
                                      <p:tavLst>
                                        <p:tav tm="0">
                                          <p:val>
                                            <p:strVal val="1+#ppt_h/2"/>
                                          </p:val>
                                        </p:tav>
                                        <p:tav tm="100000">
                                          <p:val>
                                            <p:strVal val="#ppt_y"/>
                                          </p:val>
                                        </p:tav>
                                      </p:tavLst>
                                    </p:anim>
                                  </p:childTnLst>
                                </p:cTn>
                              </p:par>
                            </p:childTnLst>
                          </p:cTn>
                        </p:par>
                        <p:par>
                          <p:cTn fill="hold" id="28" nodeType="afterGroup">
                            <p:stCondLst>
                              <p:cond delay="2500"/>
                            </p:stCondLst>
                            <p:childTnLst>
                              <p:par>
                                <p:cTn fill="hold" id="29" nodeType="afterEffect" presetClass="entr" presetID="2" presetSubtype="4">
                                  <p:stCondLst>
                                    <p:cond delay="0"/>
                                  </p:stCondLst>
                                  <p:childTnLst>
                                    <p:set>
                                      <p:cBhvr>
                                        <p:cTn dur="1" fill="hold" id="30">
                                          <p:stCondLst>
                                            <p:cond delay="0"/>
                                          </p:stCondLst>
                                        </p:cTn>
                                        <p:tgtEl>
                                          <p:spTgt spid="157"/>
                                        </p:tgtEl>
                                        <p:attrNameLst>
                                          <p:attrName>style.visibility</p:attrName>
                                        </p:attrNameLst>
                                      </p:cBhvr>
                                      <p:to>
                                        <p:strVal val="visible"/>
                                      </p:to>
                                    </p:set>
                                    <p:anim calcmode="lin" valueType="num">
                                      <p:cBhvr additive="base">
                                        <p:cTn dur="500" fill="hold" id="31"/>
                                        <p:tgtEl>
                                          <p:spTgt spid="157"/>
                                        </p:tgtEl>
                                        <p:attrNameLst>
                                          <p:attrName>ppt_x</p:attrName>
                                        </p:attrNameLst>
                                      </p:cBhvr>
                                      <p:tavLst>
                                        <p:tav tm="0">
                                          <p:val>
                                            <p:strVal val="#ppt_x"/>
                                          </p:val>
                                        </p:tav>
                                        <p:tav tm="100000">
                                          <p:val>
                                            <p:strVal val="#ppt_x"/>
                                          </p:val>
                                        </p:tav>
                                      </p:tavLst>
                                    </p:anim>
                                    <p:anim calcmode="lin" valueType="num">
                                      <p:cBhvr additive="base">
                                        <p:cTn dur="500" fill="hold" id="32"/>
                                        <p:tgtEl>
                                          <p:spTgt spid="157"/>
                                        </p:tgtEl>
                                        <p:attrNameLst>
                                          <p:attrName>ppt_y</p:attrName>
                                        </p:attrNameLst>
                                      </p:cBhvr>
                                      <p:tavLst>
                                        <p:tav tm="0">
                                          <p:val>
                                            <p:strVal val="1+#ppt_h/2"/>
                                          </p:val>
                                        </p:tav>
                                        <p:tav tm="100000">
                                          <p:val>
                                            <p:strVal val="#ppt_y"/>
                                          </p:val>
                                        </p:tav>
                                      </p:tavLst>
                                    </p:anim>
                                  </p:childTnLst>
                                </p:cTn>
                              </p:par>
                            </p:childTnLst>
                          </p:cTn>
                        </p:par>
                        <p:par>
                          <p:cTn fill="hold" id="33" nodeType="afterGroup">
                            <p:stCondLst>
                              <p:cond delay="3000"/>
                            </p:stCondLst>
                            <p:childTnLst>
                              <p:par>
                                <p:cTn fill="hold" id="34" nodeType="afterEffect" presetClass="entr" presetID="2" presetSubtype="4">
                                  <p:stCondLst>
                                    <p:cond delay="0"/>
                                  </p:stCondLst>
                                  <p:childTnLst>
                                    <p:set>
                                      <p:cBhvr>
                                        <p:cTn dur="1" fill="hold" id="35">
                                          <p:stCondLst>
                                            <p:cond delay="0"/>
                                          </p:stCondLst>
                                        </p:cTn>
                                        <p:tgtEl>
                                          <p:spTgt spid="189"/>
                                        </p:tgtEl>
                                        <p:attrNameLst>
                                          <p:attrName>style.visibility</p:attrName>
                                        </p:attrNameLst>
                                      </p:cBhvr>
                                      <p:to>
                                        <p:strVal val="visible"/>
                                      </p:to>
                                    </p:set>
                                    <p:anim calcmode="lin" valueType="num">
                                      <p:cBhvr additive="base">
                                        <p:cTn dur="500" fill="hold" id="36"/>
                                        <p:tgtEl>
                                          <p:spTgt spid="189"/>
                                        </p:tgtEl>
                                        <p:attrNameLst>
                                          <p:attrName>ppt_x</p:attrName>
                                        </p:attrNameLst>
                                      </p:cBhvr>
                                      <p:tavLst>
                                        <p:tav tm="0">
                                          <p:val>
                                            <p:strVal val="#ppt_x"/>
                                          </p:val>
                                        </p:tav>
                                        <p:tav tm="100000">
                                          <p:val>
                                            <p:strVal val="#ppt_x"/>
                                          </p:val>
                                        </p:tav>
                                      </p:tavLst>
                                    </p:anim>
                                    <p:anim calcmode="lin" valueType="num">
                                      <p:cBhvr additive="base">
                                        <p:cTn dur="500" fill="hold" id="37"/>
                                        <p:tgtEl>
                                          <p:spTgt spid="189"/>
                                        </p:tgtEl>
                                        <p:attrNameLst>
                                          <p:attrName>ppt_y</p:attrName>
                                        </p:attrNameLst>
                                      </p:cBhvr>
                                      <p:tavLst>
                                        <p:tav tm="0">
                                          <p:val>
                                            <p:strVal val="1+#ppt_h/2"/>
                                          </p:val>
                                        </p:tav>
                                        <p:tav tm="100000">
                                          <p:val>
                                            <p:strVal val="#ppt_y"/>
                                          </p:val>
                                        </p:tav>
                                      </p:tavLst>
                                    </p:anim>
                                  </p:childTnLst>
                                </p:cTn>
                              </p:par>
                            </p:childTnLst>
                          </p:cTn>
                        </p:par>
                        <p:par>
                          <p:cTn fill="hold" id="38" nodeType="afterGroup">
                            <p:stCondLst>
                              <p:cond delay="3500"/>
                            </p:stCondLst>
                            <p:childTnLst>
                              <p:par>
                                <p:cTn fill="hold" id="39" nodeType="afterEffect" presetClass="entr" presetID="2" presetSubtype="4">
                                  <p:stCondLst>
                                    <p:cond delay="0"/>
                                  </p:stCondLst>
                                  <p:childTnLst>
                                    <p:set>
                                      <p:cBhvr>
                                        <p:cTn dur="1" fill="hold" id="40">
                                          <p:stCondLst>
                                            <p:cond delay="0"/>
                                          </p:stCondLst>
                                        </p:cTn>
                                        <p:tgtEl>
                                          <p:spTgt spid="149"/>
                                        </p:tgtEl>
                                        <p:attrNameLst>
                                          <p:attrName>style.visibility</p:attrName>
                                        </p:attrNameLst>
                                      </p:cBhvr>
                                      <p:to>
                                        <p:strVal val="visible"/>
                                      </p:to>
                                    </p:set>
                                    <p:anim calcmode="lin" valueType="num">
                                      <p:cBhvr additive="base">
                                        <p:cTn dur="500" fill="hold" id="41"/>
                                        <p:tgtEl>
                                          <p:spTgt spid="149"/>
                                        </p:tgtEl>
                                        <p:attrNameLst>
                                          <p:attrName>ppt_x</p:attrName>
                                        </p:attrNameLst>
                                      </p:cBhvr>
                                      <p:tavLst>
                                        <p:tav tm="0">
                                          <p:val>
                                            <p:strVal val="#ppt_x"/>
                                          </p:val>
                                        </p:tav>
                                        <p:tav tm="100000">
                                          <p:val>
                                            <p:strVal val="#ppt_x"/>
                                          </p:val>
                                        </p:tav>
                                      </p:tavLst>
                                    </p:anim>
                                    <p:anim calcmode="lin" valueType="num">
                                      <p:cBhvr additive="base">
                                        <p:cTn dur="500" fill="hold" id="42"/>
                                        <p:tgtEl>
                                          <p:spTgt spid="149"/>
                                        </p:tgtEl>
                                        <p:attrNameLst>
                                          <p:attrName>ppt_y</p:attrName>
                                        </p:attrNameLst>
                                      </p:cBhvr>
                                      <p:tavLst>
                                        <p:tav tm="0">
                                          <p:val>
                                            <p:strVal val="1+#ppt_h/2"/>
                                          </p:val>
                                        </p:tav>
                                        <p:tav tm="100000">
                                          <p:val>
                                            <p:strVal val="#ppt_y"/>
                                          </p:val>
                                        </p:tav>
                                      </p:tavLst>
                                    </p:anim>
                                  </p:childTnLst>
                                </p:cTn>
                              </p:par>
                            </p:childTnLst>
                          </p:cTn>
                        </p:par>
                        <p:par>
                          <p:cTn fill="hold" id="43" nodeType="afterGroup">
                            <p:stCondLst>
                              <p:cond delay="4000"/>
                            </p:stCondLst>
                            <p:childTnLst>
                              <p:par>
                                <p:cTn fill="hold" id="44" nodeType="afterEffect" presetClass="entr" presetID="2" presetSubtype="4">
                                  <p:stCondLst>
                                    <p:cond delay="0"/>
                                  </p:stCondLst>
                                  <p:childTnLst>
                                    <p:set>
                                      <p:cBhvr>
                                        <p:cTn dur="1" fill="hold" id="45">
                                          <p:stCondLst>
                                            <p:cond delay="0"/>
                                          </p:stCondLst>
                                        </p:cTn>
                                        <p:tgtEl>
                                          <p:spTgt spid="180"/>
                                        </p:tgtEl>
                                        <p:attrNameLst>
                                          <p:attrName>style.visibility</p:attrName>
                                        </p:attrNameLst>
                                      </p:cBhvr>
                                      <p:to>
                                        <p:strVal val="visible"/>
                                      </p:to>
                                    </p:set>
                                    <p:anim calcmode="lin" valueType="num">
                                      <p:cBhvr additive="base">
                                        <p:cTn dur="500" fill="hold" id="46"/>
                                        <p:tgtEl>
                                          <p:spTgt spid="180"/>
                                        </p:tgtEl>
                                        <p:attrNameLst>
                                          <p:attrName>ppt_x</p:attrName>
                                        </p:attrNameLst>
                                      </p:cBhvr>
                                      <p:tavLst>
                                        <p:tav tm="0">
                                          <p:val>
                                            <p:strVal val="#ppt_x"/>
                                          </p:val>
                                        </p:tav>
                                        <p:tav tm="100000">
                                          <p:val>
                                            <p:strVal val="#ppt_x"/>
                                          </p:val>
                                        </p:tav>
                                      </p:tavLst>
                                    </p:anim>
                                    <p:anim calcmode="lin" valueType="num">
                                      <p:cBhvr additive="base">
                                        <p:cTn dur="500" fill="hold" id="47"/>
                                        <p:tgtEl>
                                          <p:spTgt spid="180"/>
                                        </p:tgtEl>
                                        <p:attrNameLst>
                                          <p:attrName>ppt_y</p:attrName>
                                        </p:attrNameLst>
                                      </p:cBhvr>
                                      <p:tavLst>
                                        <p:tav tm="0">
                                          <p:val>
                                            <p:strVal val="1+#ppt_h/2"/>
                                          </p:val>
                                        </p:tav>
                                        <p:tav tm="100000">
                                          <p:val>
                                            <p:strVal val="#ppt_y"/>
                                          </p:val>
                                        </p:tav>
                                      </p:tavLst>
                                    </p:anim>
                                  </p:childTnLst>
                                </p:cTn>
                              </p:par>
                            </p:childTnLst>
                          </p:cTn>
                        </p:par>
                        <p:par>
                          <p:cTn fill="hold" id="48" nodeType="afterGroup">
                            <p:stCondLst>
                              <p:cond delay="4500"/>
                            </p:stCondLst>
                            <p:childTnLst>
                              <p:par>
                                <p:cTn fill="hold" grpId="0" id="49" nodeType="afterEffect" presetClass="entr" presetID="2" presetSubtype="4">
                                  <p:stCondLst>
                                    <p:cond delay="0"/>
                                  </p:stCondLst>
                                  <p:childTnLst>
                                    <p:set>
                                      <p:cBhvr>
                                        <p:cTn dur="1" fill="hold" id="50">
                                          <p:stCondLst>
                                            <p:cond delay="0"/>
                                          </p:stCondLst>
                                        </p:cTn>
                                        <p:tgtEl>
                                          <p:spTgt spid="143"/>
                                        </p:tgtEl>
                                        <p:attrNameLst>
                                          <p:attrName>style.visibility</p:attrName>
                                        </p:attrNameLst>
                                      </p:cBhvr>
                                      <p:to>
                                        <p:strVal val="visible"/>
                                      </p:to>
                                    </p:set>
                                    <p:anim calcmode="lin" valueType="num">
                                      <p:cBhvr additive="base">
                                        <p:cTn dur="500" fill="hold" id="51"/>
                                        <p:tgtEl>
                                          <p:spTgt spid="143"/>
                                        </p:tgtEl>
                                        <p:attrNameLst>
                                          <p:attrName>ppt_x</p:attrName>
                                        </p:attrNameLst>
                                      </p:cBhvr>
                                      <p:tavLst>
                                        <p:tav tm="0">
                                          <p:val>
                                            <p:strVal val="#ppt_x"/>
                                          </p:val>
                                        </p:tav>
                                        <p:tav tm="100000">
                                          <p:val>
                                            <p:strVal val="#ppt_x"/>
                                          </p:val>
                                        </p:tav>
                                      </p:tavLst>
                                    </p:anim>
                                    <p:anim calcmode="lin" valueType="num">
                                      <p:cBhvr additive="base">
                                        <p:cTn dur="500" fill="hold" id="52"/>
                                        <p:tgtEl>
                                          <p:spTgt spid="143"/>
                                        </p:tgtEl>
                                        <p:attrNameLst>
                                          <p:attrName>ppt_y</p:attrName>
                                        </p:attrNameLst>
                                      </p:cBhvr>
                                      <p:tavLst>
                                        <p:tav tm="0">
                                          <p:val>
                                            <p:strVal val="1+#ppt_h/2"/>
                                          </p:val>
                                        </p:tav>
                                        <p:tav tm="100000">
                                          <p:val>
                                            <p:strVal val="#ppt_y"/>
                                          </p:val>
                                        </p:tav>
                                      </p:tavLst>
                                    </p:anim>
                                  </p:childTnLst>
                                </p:cTn>
                              </p:par>
                            </p:childTnLst>
                          </p:cTn>
                        </p:par>
                        <p:par>
                          <p:cTn fill="hold" id="53" nodeType="afterGroup">
                            <p:stCondLst>
                              <p:cond delay="5000"/>
                            </p:stCondLst>
                            <p:childTnLst>
                              <p:par>
                                <p:cTn fill="hold" id="54" nodeType="afterEffect" presetClass="entr" presetID="2" presetSubtype="4">
                                  <p:stCondLst>
                                    <p:cond delay="0"/>
                                  </p:stCondLst>
                                  <p:childTnLst>
                                    <p:set>
                                      <p:cBhvr>
                                        <p:cTn dur="1" fill="hold" id="55">
                                          <p:stCondLst>
                                            <p:cond delay="0"/>
                                          </p:stCondLst>
                                        </p:cTn>
                                        <p:tgtEl>
                                          <p:spTgt spid="183"/>
                                        </p:tgtEl>
                                        <p:attrNameLst>
                                          <p:attrName>style.visibility</p:attrName>
                                        </p:attrNameLst>
                                      </p:cBhvr>
                                      <p:to>
                                        <p:strVal val="visible"/>
                                      </p:to>
                                    </p:set>
                                    <p:anim calcmode="lin" valueType="num">
                                      <p:cBhvr additive="base">
                                        <p:cTn dur="500" fill="hold" id="56"/>
                                        <p:tgtEl>
                                          <p:spTgt spid="183"/>
                                        </p:tgtEl>
                                        <p:attrNameLst>
                                          <p:attrName>ppt_x</p:attrName>
                                        </p:attrNameLst>
                                      </p:cBhvr>
                                      <p:tavLst>
                                        <p:tav tm="0">
                                          <p:val>
                                            <p:strVal val="#ppt_x"/>
                                          </p:val>
                                        </p:tav>
                                        <p:tav tm="100000">
                                          <p:val>
                                            <p:strVal val="#ppt_x"/>
                                          </p:val>
                                        </p:tav>
                                      </p:tavLst>
                                    </p:anim>
                                    <p:anim calcmode="lin" valueType="num">
                                      <p:cBhvr additive="base">
                                        <p:cTn dur="500" fill="hold" id="57"/>
                                        <p:tgtEl>
                                          <p:spTgt spid="183"/>
                                        </p:tgtEl>
                                        <p:attrNameLst>
                                          <p:attrName>ppt_y</p:attrName>
                                        </p:attrNameLst>
                                      </p:cBhvr>
                                      <p:tavLst>
                                        <p:tav tm="0">
                                          <p:val>
                                            <p:strVal val="1+#ppt_h/2"/>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43"/>
    </p:bldLs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7" name="组合 6"/>
          <p:cNvGrpSpPr/>
          <p:nvPr/>
        </p:nvGrpSpPr>
        <p:grpSpPr>
          <a:xfrm flipH="1">
            <a:off x="191135" y="247650"/>
            <a:ext cx="7717155" cy="2592705"/>
            <a:chOff x="6599" y="434"/>
            <a:chExt cx="12153" cy="4083"/>
          </a:xfrm>
        </p:grpSpPr>
        <p:grpSp>
          <p:nvGrpSpPr>
            <p:cNvPr id="10" name="组合 9"/>
            <p:cNvGrpSpPr/>
            <p:nvPr/>
          </p:nvGrpSpPr>
          <p:grpSpPr>
            <a:xfrm>
              <a:off x="6599" y="435"/>
              <a:ext cx="12152" cy="4082"/>
              <a:chOff x="6578" y="580"/>
              <a:chExt cx="12152" cy="4082"/>
            </a:xfrm>
          </p:grpSpPr>
          <p:sp>
            <p:nvSpPr>
              <p:cNvPr id="8" name="椭圆 7"/>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9" name="直接连接符 8"/>
              <p:cNvCxnSpPr>
                <a:stCxn id="8"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椭圆 15"/>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0" name="组合 19"/>
            <p:cNvGrpSpPr/>
            <p:nvPr/>
          </p:nvGrpSpPr>
          <p:grpSpPr>
            <a:xfrm>
              <a:off x="17054" y="434"/>
              <a:ext cx="1698" cy="1610"/>
              <a:chOff x="17054" y="434"/>
              <a:chExt cx="1698" cy="1610"/>
            </a:xfrm>
          </p:grpSpPr>
          <p:sp>
            <p:nvSpPr>
              <p:cNvPr id="17" name="矩形 16"/>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矩形 18"/>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27" name="直接连接符 26"/>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grpSp>
        <p:nvGrpSpPr>
          <p:cNvPr id="18" name="组合 17"/>
          <p:cNvGrpSpPr/>
          <p:nvPr/>
        </p:nvGrpSpPr>
        <p:grpSpPr>
          <a:xfrm flipV="1">
            <a:off x="3876675" y="3897630"/>
            <a:ext cx="7717155" cy="2592705"/>
            <a:chOff x="6599" y="434"/>
            <a:chExt cx="12153" cy="4083"/>
          </a:xfrm>
        </p:grpSpPr>
        <p:grpSp>
          <p:nvGrpSpPr>
            <p:cNvPr id="21" name="组合 20"/>
            <p:cNvGrpSpPr/>
            <p:nvPr/>
          </p:nvGrpSpPr>
          <p:grpSpPr>
            <a:xfrm>
              <a:off x="6599" y="435"/>
              <a:ext cx="12152" cy="4082"/>
              <a:chOff x="6578" y="580"/>
              <a:chExt cx="12152" cy="4082"/>
            </a:xfrm>
          </p:grpSpPr>
          <p:sp>
            <p:nvSpPr>
              <p:cNvPr id="22" name="椭圆 21"/>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3" name="直接连接符 22"/>
              <p:cNvCxnSpPr>
                <a:stCxn id="22"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5" name="椭圆 24"/>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6" name="组合 25"/>
            <p:cNvGrpSpPr/>
            <p:nvPr/>
          </p:nvGrpSpPr>
          <p:grpSpPr>
            <a:xfrm>
              <a:off x="17054" y="434"/>
              <a:ext cx="1698" cy="1610"/>
              <a:chOff x="17054" y="434"/>
              <a:chExt cx="1698" cy="1610"/>
            </a:xfrm>
          </p:grpSpPr>
          <p:sp>
            <p:nvSpPr>
              <p:cNvPr id="28" name="矩形 27"/>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矩形 29"/>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31" name="直接连接符 30"/>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
        <p:nvSpPr>
          <p:cNvPr id="4" name="_14"/>
          <p:cNvSpPr txBox="1">
            <a:spLocks noChangeArrowheads="1"/>
          </p:cNvSpPr>
          <p:nvPr/>
        </p:nvSpPr>
        <p:spPr bwMode="auto">
          <a:xfrm>
            <a:off x="247821" y="6010610"/>
            <a:ext cx="3452470" cy="842576"/>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91440" numCol="1" rIns="91440" tIns="45720" vert="horz" wrap="square"/>
          <a:lstStyle>
            <a:lvl1pPr algn="l" fontAlgn="base" rtl="0">
              <a:spcBef>
                <a:spcPct val="0"/>
              </a:spcBef>
              <a:spcAft>
                <a:spcPct val="0"/>
              </a:spcAft>
              <a:defRPr sz="2400">
                <a:solidFill>
                  <a:schemeClr val="accent2"/>
                </a:solidFill>
                <a:latin typeface="+mj-lt"/>
                <a:ea typeface="+mj-ea"/>
                <a:cs typeface="+mj-cs"/>
              </a:defRPr>
            </a:lvl1pPr>
            <a:lvl2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2pPr>
            <a:lvl3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3pPr>
            <a:lvl4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4pPr>
            <a:lvl5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5pPr>
            <a:lvl6pPr algn="l" fontAlgn="base" marL="457200" rtl="0">
              <a:spcBef>
                <a:spcPct val="0"/>
              </a:spcBef>
              <a:spcAft>
                <a:spcPct val="0"/>
              </a:spcAft>
              <a:defRPr sz="2400">
                <a:solidFill>
                  <a:schemeClr val="tx2"/>
                </a:solidFill>
                <a:latin charset="0" panose="020b0604020202020204" pitchFamily="34" typeface="Arial"/>
                <a:ea charset="-122" panose="020b0503020204020204" typeface="微软雅黑"/>
              </a:defRPr>
            </a:lvl6pPr>
            <a:lvl7pPr algn="l" fontAlgn="base" marL="914400" rtl="0">
              <a:spcBef>
                <a:spcPct val="0"/>
              </a:spcBef>
              <a:spcAft>
                <a:spcPct val="0"/>
              </a:spcAft>
              <a:defRPr sz="2400">
                <a:solidFill>
                  <a:schemeClr val="tx2"/>
                </a:solidFill>
                <a:latin charset="0" panose="020b0604020202020204" pitchFamily="34" typeface="Arial"/>
                <a:ea charset="-122" panose="020b0503020204020204" typeface="微软雅黑"/>
              </a:defRPr>
            </a:lvl7pPr>
            <a:lvl8pPr algn="l" fontAlgn="base" marL="1371600" rtl="0">
              <a:spcBef>
                <a:spcPct val="0"/>
              </a:spcBef>
              <a:spcAft>
                <a:spcPct val="0"/>
              </a:spcAft>
              <a:defRPr sz="2400">
                <a:solidFill>
                  <a:schemeClr val="tx2"/>
                </a:solidFill>
                <a:latin charset="0" panose="020b0604020202020204" pitchFamily="34" typeface="Arial"/>
                <a:ea charset="-122" panose="020b0503020204020204" typeface="微软雅黑"/>
              </a:defRPr>
            </a:lvl8pPr>
            <a:lvl9pPr algn="l" fontAlgn="base" marL="1828800" rtl="0">
              <a:spcBef>
                <a:spcPct val="0"/>
              </a:spcBef>
              <a:spcAft>
                <a:spcPct val="0"/>
              </a:spcAft>
              <a:defRPr sz="2400">
                <a:solidFill>
                  <a:schemeClr val="tx2"/>
                </a:solidFill>
                <a:latin charset="0" panose="020b0604020202020204" pitchFamily="34" typeface="Arial"/>
                <a:ea charset="-122" panose="020b0503020204020204" typeface="微软雅黑"/>
              </a:defRPr>
            </a:lvl9pPr>
          </a:lstStyle>
          <a:p>
            <a:pPr algn="ctr"/>
            <a:r>
              <a:rPr lang="en-US" spc="600">
                <a:solidFill>
                  <a:srgbClr val="98C9D0"/>
                </a:solidFill>
                <a:latin charset="-122" panose="020b0503020204020204" typeface="微软雅黑"/>
                <a:ea charset="-122" panose="020b0503020204020204" typeface="微软雅黑"/>
              </a:rPr>
              <a:t>PART/03</a:t>
            </a:r>
          </a:p>
        </p:txBody>
      </p:sp>
      <p:grpSp>
        <p:nvGrpSpPr>
          <p:cNvPr id="58" name="Group 15"/>
          <p:cNvGrpSpPr/>
          <p:nvPr/>
        </p:nvGrpSpPr>
        <p:grpSpPr>
          <a:xfrm flipV="1">
            <a:off x="3522980" y="3014345"/>
            <a:ext cx="1590040" cy="2103755"/>
            <a:chOff x="5542383" y="1451532"/>
            <a:chExt cx="2369977" cy="3136019"/>
          </a:xfrm>
          <a:solidFill>
            <a:srgbClr val="98C9D0"/>
          </a:solidFill>
        </p:grpSpPr>
        <p:sp>
          <p:nvSpPr>
            <p:cNvPr id="59" name="Rectangle 17"/>
            <p:cNvSpPr/>
            <p:nvPr/>
          </p:nvSpPr>
          <p:spPr>
            <a:xfrm>
              <a:off x="5542383" y="2606351"/>
              <a:ext cx="601241" cy="1981200"/>
            </a:xfrm>
            <a:prstGeom prst="rect">
              <a:avLst/>
            </a:prstGeom>
            <a:solidFill>
              <a:srgbClr val="98C9D0"/>
            </a:solidFill>
            <a:ln>
              <a:no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endParaRPr sz="2135">
                <a:solidFill>
                  <a:schemeClr val="bg1">
                    <a:lumMod val="50000"/>
                  </a:schemeClr>
                </a:solidFill>
                <a:latin charset="-122" panose="020b0503020204020204" typeface="微软雅黑"/>
                <a:ea charset="-122" panose="020b0503020204020204" typeface="微软雅黑"/>
              </a:endParaRPr>
            </a:p>
          </p:txBody>
        </p:sp>
        <p:sp>
          <p:nvSpPr>
            <p:cNvPr id="60" name="Freeform: Shape 16"/>
            <p:cNvSpPr/>
            <p:nvPr/>
          </p:nvSpPr>
          <p:spPr>
            <a:xfrm>
              <a:off x="5542384" y="1451532"/>
              <a:ext cx="2369976" cy="1184988"/>
            </a:xfrm>
            <a:custGeom>
              <a:gdLst>
                <a:gd fmla="*/ 1184988 w 2369976" name="connsiteX0"/>
                <a:gd fmla="*/ 0 h 1184988" name="connsiteY0"/>
                <a:gd fmla="*/ 2369976 w 2369976" name="connsiteX1"/>
                <a:gd fmla="*/ 1184988 h 1184988" name="connsiteY1"/>
                <a:gd fmla="*/ 1771003 w 2369976" name="connsiteX2"/>
                <a:gd fmla="*/ 1184988 h 1184988" name="connsiteY2"/>
                <a:gd fmla="*/ 1771003 w 2369976" name="connsiteX3"/>
                <a:gd fmla="*/ 1184987 h 1184988" name="connsiteY3"/>
                <a:gd fmla="*/ 1184987 w 2369976" name="connsiteX4"/>
                <a:gd fmla="*/ 598971 h 1184988" name="connsiteY4"/>
                <a:gd fmla="*/ 598971 w 2369976" name="connsiteX5"/>
                <a:gd fmla="*/ 1184987 h 1184988" name="connsiteY5"/>
                <a:gd fmla="*/ 598971 w 2369976" name="connsiteX6"/>
                <a:gd fmla="*/ 1184988 h 1184988" name="connsiteY6"/>
                <a:gd fmla="*/ 0 w 2369976" name="connsiteX7"/>
                <a:gd fmla="*/ 1184988 h 1184988" name="connsiteY7"/>
                <a:gd fmla="*/ 1184988 w 2369976" name="connsiteX8"/>
                <a:gd fmla="*/ 0 h 118498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1184988" w="2369976">
                  <a:moveTo>
                    <a:pt x="1184988" y="0"/>
                  </a:moveTo>
                  <a:cubicBezTo>
                    <a:pt x="1839439" y="0"/>
                    <a:pt x="2369976" y="530537"/>
                    <a:pt x="2369976" y="1184988"/>
                  </a:cubicBezTo>
                  <a:lnTo>
                    <a:pt x="1771003" y="1184988"/>
                  </a:lnTo>
                  <a:lnTo>
                    <a:pt x="1771003" y="1184987"/>
                  </a:lnTo>
                  <a:cubicBezTo>
                    <a:pt x="1771003" y="861339"/>
                    <a:pt x="1508635" y="598971"/>
                    <a:pt x="1184987" y="598971"/>
                  </a:cubicBezTo>
                  <a:cubicBezTo>
                    <a:pt x="861339" y="598971"/>
                    <a:pt x="598971" y="861339"/>
                    <a:pt x="598971" y="1184987"/>
                  </a:cubicBezTo>
                  <a:lnTo>
                    <a:pt x="598971" y="1184988"/>
                  </a:lnTo>
                  <a:lnTo>
                    <a:pt x="0" y="1184988"/>
                  </a:lnTo>
                  <a:cubicBezTo>
                    <a:pt x="0" y="530537"/>
                    <a:pt x="530537" y="0"/>
                    <a:pt x="1184988" y="0"/>
                  </a:cubicBezTo>
                  <a:close/>
                </a:path>
              </a:pathLst>
            </a:custGeom>
            <a:solidFill>
              <a:srgbClr val="98C9D0"/>
            </a:solidFill>
            <a:ln>
              <a:no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endParaRPr sz="2135">
                <a:solidFill>
                  <a:schemeClr val="bg1">
                    <a:lumMod val="50000"/>
                  </a:schemeClr>
                </a:solidFill>
                <a:latin charset="-122" panose="020b0503020204020204" typeface="微软雅黑"/>
                <a:ea charset="-122" panose="020b0503020204020204" typeface="微软雅黑"/>
              </a:endParaRPr>
            </a:p>
          </p:txBody>
        </p:sp>
        <p:sp>
          <p:nvSpPr>
            <p:cNvPr id="61" name="Rectangle 18"/>
            <p:cNvSpPr/>
            <p:nvPr/>
          </p:nvSpPr>
          <p:spPr>
            <a:xfrm>
              <a:off x="7311119" y="2606351"/>
              <a:ext cx="601241" cy="1981200"/>
            </a:xfrm>
            <a:prstGeom prst="rect">
              <a:avLst/>
            </a:prstGeom>
            <a:solidFill>
              <a:srgbClr val="98C9D0"/>
            </a:solidFill>
            <a:ln>
              <a:no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endParaRPr sz="2135">
                <a:solidFill>
                  <a:schemeClr val="bg1">
                    <a:lumMod val="50000"/>
                  </a:schemeClr>
                </a:solidFill>
                <a:latin charset="-122" panose="020b0503020204020204" typeface="微软雅黑"/>
                <a:ea charset="-122" panose="020b0503020204020204" typeface="微软雅黑"/>
              </a:endParaRPr>
            </a:p>
          </p:txBody>
        </p:sp>
      </p:grpSp>
      <p:grpSp>
        <p:nvGrpSpPr>
          <p:cNvPr id="62" name="Group 14"/>
          <p:cNvGrpSpPr/>
          <p:nvPr/>
        </p:nvGrpSpPr>
        <p:grpSpPr>
          <a:xfrm>
            <a:off x="4709795" y="1060450"/>
            <a:ext cx="1590040" cy="2103755"/>
            <a:chOff x="5542383" y="1451532"/>
            <a:chExt cx="2369977" cy="3136019"/>
          </a:xfrm>
          <a:solidFill>
            <a:srgbClr val="98C9D0"/>
          </a:solidFill>
        </p:grpSpPr>
        <p:sp>
          <p:nvSpPr>
            <p:cNvPr id="63" name="Freeform: Shape 9"/>
            <p:cNvSpPr/>
            <p:nvPr/>
          </p:nvSpPr>
          <p:spPr>
            <a:xfrm>
              <a:off x="5542384" y="1451532"/>
              <a:ext cx="2369976" cy="1184988"/>
            </a:xfrm>
            <a:custGeom>
              <a:gdLst>
                <a:gd fmla="*/ 1184988 w 2369976" name="connsiteX0"/>
                <a:gd fmla="*/ 0 h 1184988" name="connsiteY0"/>
                <a:gd fmla="*/ 2369976 w 2369976" name="connsiteX1"/>
                <a:gd fmla="*/ 1184988 h 1184988" name="connsiteY1"/>
                <a:gd fmla="*/ 1771003 w 2369976" name="connsiteX2"/>
                <a:gd fmla="*/ 1184988 h 1184988" name="connsiteY2"/>
                <a:gd fmla="*/ 1771003 w 2369976" name="connsiteX3"/>
                <a:gd fmla="*/ 1184987 h 1184988" name="connsiteY3"/>
                <a:gd fmla="*/ 1184987 w 2369976" name="connsiteX4"/>
                <a:gd fmla="*/ 598971 h 1184988" name="connsiteY4"/>
                <a:gd fmla="*/ 598971 w 2369976" name="connsiteX5"/>
                <a:gd fmla="*/ 1184987 h 1184988" name="connsiteY5"/>
                <a:gd fmla="*/ 598971 w 2369976" name="connsiteX6"/>
                <a:gd fmla="*/ 1184988 h 1184988" name="connsiteY6"/>
                <a:gd fmla="*/ 0 w 2369976" name="connsiteX7"/>
                <a:gd fmla="*/ 1184988 h 1184988" name="connsiteY7"/>
                <a:gd fmla="*/ 1184988 w 2369976" name="connsiteX8"/>
                <a:gd fmla="*/ 0 h 118498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1184988" w="2369976">
                  <a:moveTo>
                    <a:pt x="1184988" y="0"/>
                  </a:moveTo>
                  <a:cubicBezTo>
                    <a:pt x="1839439" y="0"/>
                    <a:pt x="2369976" y="530537"/>
                    <a:pt x="2369976" y="1184988"/>
                  </a:cubicBezTo>
                  <a:lnTo>
                    <a:pt x="1771003" y="1184988"/>
                  </a:lnTo>
                  <a:lnTo>
                    <a:pt x="1771003" y="1184987"/>
                  </a:lnTo>
                  <a:cubicBezTo>
                    <a:pt x="1771003" y="861339"/>
                    <a:pt x="1508635" y="598971"/>
                    <a:pt x="1184987" y="598971"/>
                  </a:cubicBezTo>
                  <a:cubicBezTo>
                    <a:pt x="861339" y="598971"/>
                    <a:pt x="598971" y="861339"/>
                    <a:pt x="598971" y="1184987"/>
                  </a:cubicBezTo>
                  <a:lnTo>
                    <a:pt x="598971" y="1184988"/>
                  </a:lnTo>
                  <a:lnTo>
                    <a:pt x="0" y="1184988"/>
                  </a:lnTo>
                  <a:cubicBezTo>
                    <a:pt x="0" y="530537"/>
                    <a:pt x="530537" y="0"/>
                    <a:pt x="1184988" y="0"/>
                  </a:cubicBezTo>
                  <a:close/>
                </a:path>
              </a:pathLst>
            </a:custGeom>
            <a:grp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sz="2135">
                <a:solidFill>
                  <a:schemeClr val="bg1">
                    <a:lumMod val="50000"/>
                  </a:schemeClr>
                </a:solidFill>
                <a:latin charset="-122" panose="020b0503020204020204" typeface="微软雅黑"/>
                <a:ea charset="-122" panose="020b0503020204020204" typeface="微软雅黑"/>
              </a:endParaRPr>
            </a:p>
          </p:txBody>
        </p:sp>
        <p:sp>
          <p:nvSpPr>
            <p:cNvPr id="64" name="Rectangle 12"/>
            <p:cNvSpPr/>
            <p:nvPr/>
          </p:nvSpPr>
          <p:spPr>
            <a:xfrm>
              <a:off x="5542383" y="2606351"/>
              <a:ext cx="601241" cy="1981200"/>
            </a:xfrm>
            <a:prstGeom prst="rect">
              <a:avLst/>
            </a:prstGeom>
            <a:grp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sz="2135">
                <a:solidFill>
                  <a:schemeClr val="bg1">
                    <a:lumMod val="50000"/>
                  </a:schemeClr>
                </a:solidFill>
                <a:latin charset="-122" panose="020b0503020204020204" typeface="微软雅黑"/>
                <a:ea charset="-122" panose="020b0503020204020204" typeface="微软雅黑"/>
              </a:endParaRPr>
            </a:p>
          </p:txBody>
        </p:sp>
        <p:sp>
          <p:nvSpPr>
            <p:cNvPr id="65" name="Rectangle 13"/>
            <p:cNvSpPr/>
            <p:nvPr/>
          </p:nvSpPr>
          <p:spPr>
            <a:xfrm>
              <a:off x="7311119" y="2606351"/>
              <a:ext cx="601241" cy="1981200"/>
            </a:xfrm>
            <a:prstGeom prst="rect">
              <a:avLst/>
            </a:prstGeom>
            <a:grp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sz="2135">
                <a:solidFill>
                  <a:schemeClr val="bg1">
                    <a:lumMod val="50000"/>
                  </a:schemeClr>
                </a:solidFill>
                <a:latin charset="-122" panose="020b0503020204020204" typeface="微软雅黑"/>
                <a:ea charset="-122" panose="020b0503020204020204" typeface="微软雅黑"/>
              </a:endParaRPr>
            </a:p>
          </p:txBody>
        </p:sp>
      </p:grpSp>
      <p:grpSp>
        <p:nvGrpSpPr>
          <p:cNvPr id="66" name="Group 19"/>
          <p:cNvGrpSpPr/>
          <p:nvPr/>
        </p:nvGrpSpPr>
        <p:grpSpPr>
          <a:xfrm>
            <a:off x="7082790" y="1060450"/>
            <a:ext cx="1590040" cy="2103755"/>
            <a:chOff x="5542383" y="1451532"/>
            <a:chExt cx="2369977" cy="3136019"/>
          </a:xfrm>
          <a:solidFill>
            <a:srgbClr val="98C9D0"/>
          </a:solidFill>
        </p:grpSpPr>
        <p:sp>
          <p:nvSpPr>
            <p:cNvPr id="67" name="Freeform: Shape 20"/>
            <p:cNvSpPr/>
            <p:nvPr/>
          </p:nvSpPr>
          <p:spPr>
            <a:xfrm>
              <a:off x="5542384" y="1451532"/>
              <a:ext cx="2369976" cy="1184988"/>
            </a:xfrm>
            <a:custGeom>
              <a:gdLst>
                <a:gd fmla="*/ 1184988 w 2369976" name="connsiteX0"/>
                <a:gd fmla="*/ 0 h 1184988" name="connsiteY0"/>
                <a:gd fmla="*/ 2369976 w 2369976" name="connsiteX1"/>
                <a:gd fmla="*/ 1184988 h 1184988" name="connsiteY1"/>
                <a:gd fmla="*/ 1771003 w 2369976" name="connsiteX2"/>
                <a:gd fmla="*/ 1184988 h 1184988" name="connsiteY2"/>
                <a:gd fmla="*/ 1771003 w 2369976" name="connsiteX3"/>
                <a:gd fmla="*/ 1184987 h 1184988" name="connsiteY3"/>
                <a:gd fmla="*/ 1184987 w 2369976" name="connsiteX4"/>
                <a:gd fmla="*/ 598971 h 1184988" name="connsiteY4"/>
                <a:gd fmla="*/ 598971 w 2369976" name="connsiteX5"/>
                <a:gd fmla="*/ 1184987 h 1184988" name="connsiteY5"/>
                <a:gd fmla="*/ 598971 w 2369976" name="connsiteX6"/>
                <a:gd fmla="*/ 1184988 h 1184988" name="connsiteY6"/>
                <a:gd fmla="*/ 0 w 2369976" name="connsiteX7"/>
                <a:gd fmla="*/ 1184988 h 1184988" name="connsiteY7"/>
                <a:gd fmla="*/ 1184988 w 2369976" name="connsiteX8"/>
                <a:gd fmla="*/ 0 h 118498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1184988" w="2369976">
                  <a:moveTo>
                    <a:pt x="1184988" y="0"/>
                  </a:moveTo>
                  <a:cubicBezTo>
                    <a:pt x="1839439" y="0"/>
                    <a:pt x="2369976" y="530537"/>
                    <a:pt x="2369976" y="1184988"/>
                  </a:cubicBezTo>
                  <a:lnTo>
                    <a:pt x="1771003" y="1184988"/>
                  </a:lnTo>
                  <a:lnTo>
                    <a:pt x="1771003" y="1184987"/>
                  </a:lnTo>
                  <a:cubicBezTo>
                    <a:pt x="1771003" y="861339"/>
                    <a:pt x="1508635" y="598971"/>
                    <a:pt x="1184987" y="598971"/>
                  </a:cubicBezTo>
                  <a:cubicBezTo>
                    <a:pt x="861339" y="598971"/>
                    <a:pt x="598971" y="861339"/>
                    <a:pt x="598971" y="1184987"/>
                  </a:cubicBezTo>
                  <a:lnTo>
                    <a:pt x="598971" y="1184988"/>
                  </a:lnTo>
                  <a:lnTo>
                    <a:pt x="0" y="1184988"/>
                  </a:lnTo>
                  <a:cubicBezTo>
                    <a:pt x="0" y="530537"/>
                    <a:pt x="530537" y="0"/>
                    <a:pt x="1184988" y="0"/>
                  </a:cubicBezTo>
                  <a:close/>
                </a:path>
              </a:pathLst>
            </a:custGeom>
            <a:grp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sz="2135">
                <a:solidFill>
                  <a:schemeClr val="bg1">
                    <a:lumMod val="50000"/>
                  </a:schemeClr>
                </a:solidFill>
                <a:latin charset="-122" panose="020b0503020204020204" typeface="微软雅黑"/>
                <a:ea charset="-122" panose="020b0503020204020204" typeface="微软雅黑"/>
              </a:endParaRPr>
            </a:p>
          </p:txBody>
        </p:sp>
        <p:sp>
          <p:nvSpPr>
            <p:cNvPr id="68" name="Rectangle 21"/>
            <p:cNvSpPr/>
            <p:nvPr/>
          </p:nvSpPr>
          <p:spPr>
            <a:xfrm>
              <a:off x="5542383" y="2606351"/>
              <a:ext cx="601241" cy="1981200"/>
            </a:xfrm>
            <a:prstGeom prst="rect">
              <a:avLst/>
            </a:prstGeom>
            <a:grp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sz="2135">
                <a:solidFill>
                  <a:schemeClr val="bg1">
                    <a:lumMod val="50000"/>
                  </a:schemeClr>
                </a:solidFill>
                <a:latin charset="-122" panose="020b0503020204020204" typeface="微软雅黑"/>
                <a:ea charset="-122" panose="020b0503020204020204" typeface="微软雅黑"/>
              </a:endParaRPr>
            </a:p>
          </p:txBody>
        </p:sp>
        <p:sp>
          <p:nvSpPr>
            <p:cNvPr id="69" name="Rectangle 22"/>
            <p:cNvSpPr/>
            <p:nvPr/>
          </p:nvSpPr>
          <p:spPr>
            <a:xfrm>
              <a:off x="7311119" y="2606351"/>
              <a:ext cx="601241" cy="1981200"/>
            </a:xfrm>
            <a:prstGeom prst="rect">
              <a:avLst/>
            </a:prstGeom>
            <a:grp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sz="2135">
                <a:solidFill>
                  <a:schemeClr val="bg1">
                    <a:lumMod val="50000"/>
                  </a:schemeClr>
                </a:solidFill>
                <a:latin charset="-122" panose="020b0503020204020204" typeface="微软雅黑"/>
                <a:ea charset="-122" panose="020b0503020204020204" typeface="微软雅黑"/>
              </a:endParaRPr>
            </a:p>
          </p:txBody>
        </p:sp>
      </p:grpSp>
      <p:grpSp>
        <p:nvGrpSpPr>
          <p:cNvPr id="70" name="Group 23"/>
          <p:cNvGrpSpPr/>
          <p:nvPr/>
        </p:nvGrpSpPr>
        <p:grpSpPr>
          <a:xfrm flipV="1">
            <a:off x="5895975" y="3014345"/>
            <a:ext cx="1590040" cy="2103755"/>
            <a:chOff x="5542383" y="1451532"/>
            <a:chExt cx="2369977" cy="3136019"/>
          </a:xfrm>
          <a:solidFill>
            <a:srgbClr val="98C9D0"/>
          </a:solidFill>
        </p:grpSpPr>
        <p:sp>
          <p:nvSpPr>
            <p:cNvPr id="71" name="Freeform: Shape 24"/>
            <p:cNvSpPr/>
            <p:nvPr/>
          </p:nvSpPr>
          <p:spPr>
            <a:xfrm>
              <a:off x="5542384" y="1451532"/>
              <a:ext cx="2369976" cy="1184988"/>
            </a:xfrm>
            <a:custGeom>
              <a:gdLst>
                <a:gd fmla="*/ 1184988 w 2369976" name="connsiteX0"/>
                <a:gd fmla="*/ 0 h 1184988" name="connsiteY0"/>
                <a:gd fmla="*/ 2369976 w 2369976" name="connsiteX1"/>
                <a:gd fmla="*/ 1184988 h 1184988" name="connsiteY1"/>
                <a:gd fmla="*/ 1771003 w 2369976" name="connsiteX2"/>
                <a:gd fmla="*/ 1184988 h 1184988" name="connsiteY2"/>
                <a:gd fmla="*/ 1771003 w 2369976" name="connsiteX3"/>
                <a:gd fmla="*/ 1184987 h 1184988" name="connsiteY3"/>
                <a:gd fmla="*/ 1184987 w 2369976" name="connsiteX4"/>
                <a:gd fmla="*/ 598971 h 1184988" name="connsiteY4"/>
                <a:gd fmla="*/ 598971 w 2369976" name="connsiteX5"/>
                <a:gd fmla="*/ 1184987 h 1184988" name="connsiteY5"/>
                <a:gd fmla="*/ 598971 w 2369976" name="connsiteX6"/>
                <a:gd fmla="*/ 1184988 h 1184988" name="connsiteY6"/>
                <a:gd fmla="*/ 0 w 2369976" name="connsiteX7"/>
                <a:gd fmla="*/ 1184988 h 1184988" name="connsiteY7"/>
                <a:gd fmla="*/ 1184988 w 2369976" name="connsiteX8"/>
                <a:gd fmla="*/ 0 h 1184988" name="connsiteY8"/>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b="b" l="l" r="r" t="t"/>
              <a:pathLst>
                <a:path h="1184988" w="2369976">
                  <a:moveTo>
                    <a:pt x="1184988" y="0"/>
                  </a:moveTo>
                  <a:cubicBezTo>
                    <a:pt x="1839439" y="0"/>
                    <a:pt x="2369976" y="530537"/>
                    <a:pt x="2369976" y="1184988"/>
                  </a:cubicBezTo>
                  <a:lnTo>
                    <a:pt x="1771003" y="1184988"/>
                  </a:lnTo>
                  <a:lnTo>
                    <a:pt x="1771003" y="1184987"/>
                  </a:lnTo>
                  <a:cubicBezTo>
                    <a:pt x="1771003" y="861339"/>
                    <a:pt x="1508635" y="598971"/>
                    <a:pt x="1184987" y="598971"/>
                  </a:cubicBezTo>
                  <a:cubicBezTo>
                    <a:pt x="861339" y="598971"/>
                    <a:pt x="598971" y="861339"/>
                    <a:pt x="598971" y="1184987"/>
                  </a:cubicBezTo>
                  <a:lnTo>
                    <a:pt x="598971" y="1184988"/>
                  </a:lnTo>
                  <a:lnTo>
                    <a:pt x="0" y="1184988"/>
                  </a:lnTo>
                  <a:cubicBezTo>
                    <a:pt x="0" y="530537"/>
                    <a:pt x="530537" y="0"/>
                    <a:pt x="1184988" y="0"/>
                  </a:cubicBezTo>
                  <a:close/>
                </a:path>
              </a:pathLst>
            </a:custGeom>
            <a:solidFill>
              <a:srgbClr val="98C9D0"/>
            </a:solidFill>
            <a:ln>
              <a:no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endParaRPr sz="2135">
                <a:solidFill>
                  <a:schemeClr val="bg1">
                    <a:lumMod val="50000"/>
                  </a:schemeClr>
                </a:solidFill>
                <a:latin charset="-122" panose="020b0503020204020204" typeface="微软雅黑"/>
                <a:ea charset="-122" panose="020b0503020204020204" typeface="微软雅黑"/>
              </a:endParaRPr>
            </a:p>
          </p:txBody>
        </p:sp>
        <p:sp>
          <p:nvSpPr>
            <p:cNvPr id="72" name="Rectangle 25"/>
            <p:cNvSpPr/>
            <p:nvPr/>
          </p:nvSpPr>
          <p:spPr>
            <a:xfrm>
              <a:off x="5542383" y="2606351"/>
              <a:ext cx="601241" cy="1981200"/>
            </a:xfrm>
            <a:prstGeom prst="rect">
              <a:avLst/>
            </a:prstGeom>
            <a:solidFill>
              <a:srgbClr val="98C9D0"/>
            </a:solidFill>
            <a:ln>
              <a:no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endParaRPr sz="2135">
                <a:solidFill>
                  <a:schemeClr val="bg1">
                    <a:lumMod val="50000"/>
                  </a:schemeClr>
                </a:solidFill>
                <a:latin charset="-122" panose="020b0503020204020204" typeface="微软雅黑"/>
                <a:ea charset="-122" panose="020b0503020204020204" typeface="微软雅黑"/>
              </a:endParaRPr>
            </a:p>
          </p:txBody>
        </p:sp>
        <p:sp>
          <p:nvSpPr>
            <p:cNvPr id="73" name="Rectangle 26"/>
            <p:cNvSpPr/>
            <p:nvPr/>
          </p:nvSpPr>
          <p:spPr>
            <a:xfrm>
              <a:off x="7311119" y="2606351"/>
              <a:ext cx="601241" cy="1981200"/>
            </a:xfrm>
            <a:prstGeom prst="rect">
              <a:avLst/>
            </a:prstGeom>
            <a:solidFill>
              <a:srgbClr val="98C9D0"/>
            </a:solidFill>
            <a:ln>
              <a:no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endParaRPr sz="2135">
                <a:solidFill>
                  <a:schemeClr val="bg1">
                    <a:lumMod val="50000"/>
                  </a:schemeClr>
                </a:solidFill>
                <a:latin charset="-122" panose="020b0503020204020204" typeface="微软雅黑"/>
                <a:ea charset="-122" panose="020b0503020204020204" typeface="微软雅黑"/>
              </a:endParaRPr>
            </a:p>
          </p:txBody>
        </p:sp>
      </p:grpSp>
      <p:sp>
        <p:nvSpPr>
          <p:cNvPr id="74" name="Oval 2"/>
          <p:cNvSpPr/>
          <p:nvPr/>
        </p:nvSpPr>
        <p:spPr>
          <a:xfrm>
            <a:off x="8100060" y="2726055"/>
            <a:ext cx="741680" cy="741680"/>
          </a:xfrm>
          <a:prstGeom prst="ellipse">
            <a:avLst/>
          </a:prstGeom>
          <a:solidFill>
            <a:srgbClr val="98C9D0"/>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sz="2135">
              <a:solidFill>
                <a:schemeClr val="bg1">
                  <a:lumMod val="50000"/>
                </a:schemeClr>
              </a:solidFill>
              <a:latin charset="-122" panose="020b0503020204020204" typeface="微软雅黑"/>
              <a:ea charset="-122" panose="020b0503020204020204" typeface="微软雅黑"/>
            </a:endParaRPr>
          </a:p>
        </p:txBody>
      </p:sp>
      <p:sp>
        <p:nvSpPr>
          <p:cNvPr id="75" name="Oval 41"/>
          <p:cNvSpPr/>
          <p:nvPr/>
        </p:nvSpPr>
        <p:spPr>
          <a:xfrm>
            <a:off x="4532630" y="2726055"/>
            <a:ext cx="741680" cy="741680"/>
          </a:xfrm>
          <a:prstGeom prst="ellipse">
            <a:avLst/>
          </a:prstGeom>
          <a:solidFill>
            <a:srgbClr val="DAEBEE"/>
          </a:solidFill>
          <a:ln>
            <a:solidFill>
              <a:schemeClr val="bg1"/>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endParaRPr sz="2135">
              <a:solidFill>
                <a:schemeClr val="bg1">
                  <a:lumMod val="50000"/>
                </a:schemeClr>
              </a:solidFill>
              <a:latin charset="-122" panose="020b0503020204020204" typeface="微软雅黑"/>
              <a:ea charset="-122" panose="020b0503020204020204" typeface="微软雅黑"/>
            </a:endParaRPr>
          </a:p>
        </p:txBody>
      </p:sp>
      <p:sp>
        <p:nvSpPr>
          <p:cNvPr id="76" name="Oval 42"/>
          <p:cNvSpPr/>
          <p:nvPr/>
        </p:nvSpPr>
        <p:spPr>
          <a:xfrm>
            <a:off x="5725160" y="2726055"/>
            <a:ext cx="741680" cy="741680"/>
          </a:xfrm>
          <a:prstGeom prst="ellipse">
            <a:avLst/>
          </a:prstGeom>
          <a:solidFill>
            <a:srgbClr val="98C9D0"/>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sz="2135">
              <a:solidFill>
                <a:schemeClr val="bg1">
                  <a:lumMod val="50000"/>
                </a:schemeClr>
              </a:solidFill>
              <a:latin charset="-122" panose="020b0503020204020204" typeface="微软雅黑"/>
              <a:ea charset="-122" panose="020b0503020204020204" typeface="微软雅黑"/>
            </a:endParaRPr>
          </a:p>
        </p:txBody>
      </p:sp>
      <p:sp>
        <p:nvSpPr>
          <p:cNvPr id="77" name="Oval 43"/>
          <p:cNvSpPr/>
          <p:nvPr/>
        </p:nvSpPr>
        <p:spPr>
          <a:xfrm>
            <a:off x="6929755" y="2726055"/>
            <a:ext cx="741680" cy="741680"/>
          </a:xfrm>
          <a:prstGeom prst="ellipse">
            <a:avLst/>
          </a:prstGeom>
          <a:solidFill>
            <a:srgbClr val="DAEBEE"/>
          </a:solidFill>
          <a:ln>
            <a:solidFill>
              <a:schemeClr val="bg1"/>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endParaRPr sz="2135">
              <a:solidFill>
                <a:schemeClr val="bg1">
                  <a:lumMod val="50000"/>
                </a:schemeClr>
              </a:solidFill>
              <a:latin charset="-122" panose="020b0503020204020204" typeface="微软雅黑"/>
              <a:ea charset="-122" panose="020b0503020204020204" typeface="微软雅黑"/>
            </a:endParaRPr>
          </a:p>
        </p:txBody>
      </p:sp>
      <p:sp>
        <p:nvSpPr>
          <p:cNvPr id="78" name="Oval 4"/>
          <p:cNvSpPr/>
          <p:nvPr/>
        </p:nvSpPr>
        <p:spPr>
          <a:xfrm>
            <a:off x="5233670" y="1616710"/>
            <a:ext cx="537845" cy="537845"/>
          </a:xfrm>
          <a:prstGeom prst="ellipse">
            <a:avLst/>
          </a:prstGeom>
          <a:solidFill>
            <a:srgbClr val="98C9D0"/>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sz="2135">
              <a:solidFill>
                <a:schemeClr val="bg1">
                  <a:lumMod val="50000"/>
                </a:schemeClr>
              </a:solidFill>
              <a:latin charset="-122" panose="020b0503020204020204" typeface="微软雅黑"/>
              <a:ea charset="-122" panose="020b0503020204020204" typeface="微软雅黑"/>
            </a:endParaRPr>
          </a:p>
        </p:txBody>
      </p:sp>
      <p:sp>
        <p:nvSpPr>
          <p:cNvPr id="79" name="Oval 44"/>
          <p:cNvSpPr/>
          <p:nvPr/>
        </p:nvSpPr>
        <p:spPr>
          <a:xfrm>
            <a:off x="7608570" y="1616710"/>
            <a:ext cx="537845" cy="537845"/>
          </a:xfrm>
          <a:prstGeom prst="ellipse">
            <a:avLst/>
          </a:prstGeom>
          <a:solidFill>
            <a:srgbClr val="98C9D0"/>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sz="2135">
              <a:solidFill>
                <a:schemeClr val="bg1">
                  <a:lumMod val="50000"/>
                </a:schemeClr>
              </a:solidFill>
              <a:latin charset="-122" panose="020b0503020204020204" typeface="微软雅黑"/>
              <a:ea charset="-122" panose="020b0503020204020204" typeface="微软雅黑"/>
            </a:endParaRPr>
          </a:p>
        </p:txBody>
      </p:sp>
      <p:sp>
        <p:nvSpPr>
          <p:cNvPr id="80" name="Oval 45"/>
          <p:cNvSpPr/>
          <p:nvPr/>
        </p:nvSpPr>
        <p:spPr>
          <a:xfrm>
            <a:off x="4048125" y="4034790"/>
            <a:ext cx="537845" cy="537845"/>
          </a:xfrm>
          <a:prstGeom prst="ellipse">
            <a:avLst/>
          </a:prstGeom>
          <a:solidFill>
            <a:srgbClr val="DAEBEE"/>
          </a:solidFill>
          <a:ln w="762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sz="2135">
              <a:solidFill>
                <a:schemeClr val="bg1">
                  <a:lumMod val="50000"/>
                </a:schemeClr>
              </a:solidFill>
              <a:latin charset="-122" panose="020b0503020204020204" typeface="微软雅黑"/>
              <a:ea charset="-122" panose="020b0503020204020204" typeface="微软雅黑"/>
            </a:endParaRPr>
          </a:p>
        </p:txBody>
      </p:sp>
      <p:sp>
        <p:nvSpPr>
          <p:cNvPr id="81" name="Oval 46"/>
          <p:cNvSpPr/>
          <p:nvPr/>
        </p:nvSpPr>
        <p:spPr>
          <a:xfrm>
            <a:off x="6423025" y="4034790"/>
            <a:ext cx="537845" cy="537845"/>
          </a:xfrm>
          <a:prstGeom prst="ellipse">
            <a:avLst/>
          </a:prstGeom>
          <a:solidFill>
            <a:srgbClr val="DAEBEE"/>
          </a:solidFill>
          <a:ln>
            <a:no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a:endParaRPr sz="2135">
              <a:solidFill>
                <a:schemeClr val="bg1">
                  <a:lumMod val="50000"/>
                </a:schemeClr>
              </a:solidFill>
              <a:latin charset="-122" panose="020b0503020204020204" typeface="微软雅黑"/>
              <a:ea charset="-122" panose="020b0503020204020204" typeface="微软雅黑"/>
            </a:endParaRPr>
          </a:p>
        </p:txBody>
      </p:sp>
      <p:sp>
        <p:nvSpPr>
          <p:cNvPr id="82" name="Freeform: Shape 47"/>
          <p:cNvSpPr/>
          <p:nvPr/>
        </p:nvSpPr>
        <p:spPr bwMode="auto">
          <a:xfrm>
            <a:off x="6515735" y="4146550"/>
            <a:ext cx="327025" cy="326390"/>
          </a:xfrm>
          <a:custGeom>
            <a:gdLst>
              <a:gd fmla="*/ 164 w 204" name="T0"/>
              <a:gd fmla="*/ 0 h 204" name="T1"/>
              <a:gd fmla="*/ 39 w 204" name="T2"/>
              <a:gd fmla="*/ 0 h 204" name="T3"/>
              <a:gd fmla="*/ 0 w 204" name="T4"/>
              <a:gd fmla="*/ 39 h 204" name="T5"/>
              <a:gd fmla="*/ 0 w 204" name="T6"/>
              <a:gd fmla="*/ 81 h 204" name="T7"/>
              <a:gd fmla="*/ 0 w 204" name="T8"/>
              <a:gd fmla="*/ 164 h 204" name="T9"/>
              <a:gd fmla="*/ 39 w 204" name="T10"/>
              <a:gd fmla="*/ 204 h 204" name="T11"/>
              <a:gd fmla="*/ 164 w 204" name="T12"/>
              <a:gd fmla="*/ 204 h 204" name="T13"/>
              <a:gd fmla="*/ 204 w 204" name="T14"/>
              <a:gd fmla="*/ 164 h 204" name="T15"/>
              <a:gd fmla="*/ 204 w 204" name="T16"/>
              <a:gd fmla="*/ 81 h 204" name="T17"/>
              <a:gd fmla="*/ 204 w 204" name="T18"/>
              <a:gd fmla="*/ 39 h 204" name="T19"/>
              <a:gd fmla="*/ 164 w 204" name="T20"/>
              <a:gd fmla="*/ 0 h 204" name="T21"/>
              <a:gd fmla="*/ 176 w 204" name="T22"/>
              <a:gd fmla="*/ 23 h 204" name="T23"/>
              <a:gd fmla="*/ 180 w 204" name="T24"/>
              <a:gd fmla="*/ 23 h 204" name="T25"/>
              <a:gd fmla="*/ 180 w 204" name="T26"/>
              <a:gd fmla="*/ 28 h 204" name="T27"/>
              <a:gd fmla="*/ 180 w 204" name="T28"/>
              <a:gd fmla="*/ 58 h 204" name="T29"/>
              <a:gd fmla="*/ 146 w 204" name="T30"/>
              <a:gd fmla="*/ 58 h 204" name="T31"/>
              <a:gd fmla="*/ 146 w 204" name="T32"/>
              <a:gd fmla="*/ 24 h 204" name="T33"/>
              <a:gd fmla="*/ 176 w 204" name="T34"/>
              <a:gd fmla="*/ 23 h 204" name="T35"/>
              <a:gd fmla="*/ 73 w 204" name="T36"/>
              <a:gd fmla="*/ 81 h 204" name="T37"/>
              <a:gd fmla="*/ 102 w 204" name="T38"/>
              <a:gd fmla="*/ 66 h 204" name="T39"/>
              <a:gd fmla="*/ 131 w 204" name="T40"/>
              <a:gd fmla="*/ 81 h 204" name="T41"/>
              <a:gd fmla="*/ 138 w 204" name="T42"/>
              <a:gd fmla="*/ 102 h 204" name="T43"/>
              <a:gd fmla="*/ 102 w 204" name="T44"/>
              <a:gd fmla="*/ 138 h 204" name="T45"/>
              <a:gd fmla="*/ 66 w 204" name="T46"/>
              <a:gd fmla="*/ 102 h 204" name="T47"/>
              <a:gd fmla="*/ 73 w 204" name="T48"/>
              <a:gd fmla="*/ 81 h 204" name="T49"/>
              <a:gd fmla="*/ 184 w 204" name="T50"/>
              <a:gd fmla="*/ 164 h 204" name="T51"/>
              <a:gd fmla="*/ 164 w 204" name="T52"/>
              <a:gd fmla="*/ 184 h 204" name="T53"/>
              <a:gd fmla="*/ 39 w 204" name="T54"/>
              <a:gd fmla="*/ 184 h 204" name="T55"/>
              <a:gd fmla="*/ 20 w 204" name="T56"/>
              <a:gd fmla="*/ 164 h 204" name="T57"/>
              <a:gd fmla="*/ 20 w 204" name="T58"/>
              <a:gd fmla="*/ 81 h 204" name="T59"/>
              <a:gd fmla="*/ 50 w 204" name="T60"/>
              <a:gd fmla="*/ 81 h 204" name="T61"/>
              <a:gd fmla="*/ 46 w 204" name="T62"/>
              <a:gd fmla="*/ 102 h 204" name="T63"/>
              <a:gd fmla="*/ 102 w 204" name="T64"/>
              <a:gd fmla="*/ 158 h 204" name="T65"/>
              <a:gd fmla="*/ 157 w 204" name="T66"/>
              <a:gd fmla="*/ 102 h 204" name="T67"/>
              <a:gd fmla="*/ 153 w 204" name="T68"/>
              <a:gd fmla="*/ 81 h 204" name="T69"/>
              <a:gd fmla="*/ 184 w 204" name="T70"/>
              <a:gd fmla="*/ 81 h 204" name="T71"/>
              <a:gd fmla="*/ 184 w 204" name="T72"/>
              <a:gd fmla="*/ 164 h 204"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204" w="204">
                <a:moveTo>
                  <a:pt x="164" y="0"/>
                </a:moveTo>
                <a:cubicBezTo>
                  <a:pt x="39" y="0"/>
                  <a:pt x="39" y="0"/>
                  <a:pt x="39" y="0"/>
                </a:cubicBezTo>
                <a:cubicBezTo>
                  <a:pt x="17" y="0"/>
                  <a:pt x="0" y="18"/>
                  <a:pt x="0" y="39"/>
                </a:cubicBezTo>
                <a:cubicBezTo>
                  <a:pt x="0" y="81"/>
                  <a:pt x="0" y="81"/>
                  <a:pt x="0" y="81"/>
                </a:cubicBezTo>
                <a:cubicBezTo>
                  <a:pt x="0" y="164"/>
                  <a:pt x="0" y="164"/>
                  <a:pt x="0" y="164"/>
                </a:cubicBezTo>
                <a:cubicBezTo>
                  <a:pt x="0" y="186"/>
                  <a:pt x="17" y="204"/>
                  <a:pt x="39" y="204"/>
                </a:cubicBezTo>
                <a:cubicBezTo>
                  <a:pt x="164" y="204"/>
                  <a:pt x="164" y="204"/>
                  <a:pt x="164" y="204"/>
                </a:cubicBezTo>
                <a:cubicBezTo>
                  <a:pt x="186" y="204"/>
                  <a:pt x="204" y="186"/>
                  <a:pt x="204" y="164"/>
                </a:cubicBezTo>
                <a:cubicBezTo>
                  <a:pt x="204" y="81"/>
                  <a:pt x="204" y="81"/>
                  <a:pt x="204" y="81"/>
                </a:cubicBezTo>
                <a:cubicBezTo>
                  <a:pt x="204" y="39"/>
                  <a:pt x="204" y="39"/>
                  <a:pt x="204" y="39"/>
                </a:cubicBezTo>
                <a:cubicBezTo>
                  <a:pt x="204" y="18"/>
                  <a:pt x="186" y="0"/>
                  <a:pt x="164" y="0"/>
                </a:cubicBezTo>
                <a:close/>
                <a:moveTo>
                  <a:pt x="176" y="23"/>
                </a:moveTo>
                <a:cubicBezTo>
                  <a:pt x="180" y="23"/>
                  <a:pt x="180" y="23"/>
                  <a:pt x="180" y="23"/>
                </a:cubicBezTo>
                <a:cubicBezTo>
                  <a:pt x="180" y="28"/>
                  <a:pt x="180" y="28"/>
                  <a:pt x="180" y="28"/>
                </a:cubicBezTo>
                <a:cubicBezTo>
                  <a:pt x="180" y="58"/>
                  <a:pt x="180" y="58"/>
                  <a:pt x="180" y="58"/>
                </a:cubicBezTo>
                <a:cubicBezTo>
                  <a:pt x="146" y="58"/>
                  <a:pt x="146" y="58"/>
                  <a:pt x="146" y="58"/>
                </a:cubicBezTo>
                <a:cubicBezTo>
                  <a:pt x="146" y="24"/>
                  <a:pt x="146" y="24"/>
                  <a:pt x="146" y="24"/>
                </a:cubicBezTo>
                <a:lnTo>
                  <a:pt x="176" y="23"/>
                </a:lnTo>
                <a:close/>
                <a:moveTo>
                  <a:pt x="73" y="81"/>
                </a:moveTo>
                <a:cubicBezTo>
                  <a:pt x="79" y="72"/>
                  <a:pt x="90" y="66"/>
                  <a:pt x="102" y="66"/>
                </a:cubicBezTo>
                <a:cubicBezTo>
                  <a:pt x="114" y="66"/>
                  <a:pt x="124" y="72"/>
                  <a:pt x="131" y="81"/>
                </a:cubicBezTo>
                <a:cubicBezTo>
                  <a:pt x="135" y="87"/>
                  <a:pt x="138" y="94"/>
                  <a:pt x="138" y="102"/>
                </a:cubicBezTo>
                <a:cubicBezTo>
                  <a:pt x="138" y="122"/>
                  <a:pt x="121" y="138"/>
                  <a:pt x="102" y="138"/>
                </a:cubicBezTo>
                <a:cubicBezTo>
                  <a:pt x="82" y="138"/>
                  <a:pt x="66" y="122"/>
                  <a:pt x="66" y="102"/>
                </a:cubicBezTo>
                <a:cubicBezTo>
                  <a:pt x="66" y="94"/>
                  <a:pt x="68" y="87"/>
                  <a:pt x="73" y="81"/>
                </a:cubicBezTo>
                <a:close/>
                <a:moveTo>
                  <a:pt x="184" y="164"/>
                </a:moveTo>
                <a:cubicBezTo>
                  <a:pt x="184" y="175"/>
                  <a:pt x="175" y="184"/>
                  <a:pt x="164" y="184"/>
                </a:cubicBezTo>
                <a:cubicBezTo>
                  <a:pt x="39" y="184"/>
                  <a:pt x="39" y="184"/>
                  <a:pt x="39" y="184"/>
                </a:cubicBezTo>
                <a:cubicBezTo>
                  <a:pt x="28" y="184"/>
                  <a:pt x="20" y="175"/>
                  <a:pt x="20" y="164"/>
                </a:cubicBezTo>
                <a:cubicBezTo>
                  <a:pt x="20" y="81"/>
                  <a:pt x="20" y="81"/>
                  <a:pt x="20" y="81"/>
                </a:cubicBezTo>
                <a:cubicBezTo>
                  <a:pt x="50" y="81"/>
                  <a:pt x="50" y="81"/>
                  <a:pt x="50" y="81"/>
                </a:cubicBezTo>
                <a:cubicBezTo>
                  <a:pt x="47" y="87"/>
                  <a:pt x="46" y="95"/>
                  <a:pt x="46" y="102"/>
                </a:cubicBezTo>
                <a:cubicBezTo>
                  <a:pt x="46" y="133"/>
                  <a:pt x="71" y="158"/>
                  <a:pt x="102" y="158"/>
                </a:cubicBezTo>
                <a:cubicBezTo>
                  <a:pt x="132" y="158"/>
                  <a:pt x="157" y="133"/>
                  <a:pt x="157" y="102"/>
                </a:cubicBezTo>
                <a:cubicBezTo>
                  <a:pt x="157" y="95"/>
                  <a:pt x="156" y="87"/>
                  <a:pt x="153" y="81"/>
                </a:cubicBezTo>
                <a:cubicBezTo>
                  <a:pt x="184" y="81"/>
                  <a:pt x="184" y="81"/>
                  <a:pt x="184" y="81"/>
                </a:cubicBezTo>
                <a:lnTo>
                  <a:pt x="184" y="164"/>
                </a:lnTo>
                <a:close/>
              </a:path>
            </a:pathLst>
          </a:custGeom>
          <a:solidFill>
            <a:schemeClr val="bg1"/>
          </a:solidFill>
          <a:ln>
            <a:noFill/>
          </a:ln>
        </p:spPr>
        <p:txBody>
          <a:bodyPr anchor="ctr"/>
          <a:lstStyle/>
          <a:p>
            <a:pPr algn="ctr"/>
            <a:endParaRPr sz="2135">
              <a:solidFill>
                <a:schemeClr val="bg1">
                  <a:lumMod val="50000"/>
                </a:schemeClr>
              </a:solidFill>
              <a:latin charset="-122" panose="020b0503020204020204" typeface="微软雅黑"/>
              <a:ea charset="-122" panose="020b0503020204020204" typeface="微软雅黑"/>
            </a:endParaRPr>
          </a:p>
        </p:txBody>
      </p:sp>
      <p:sp>
        <p:nvSpPr>
          <p:cNvPr id="83" name="Freeform: Shape 48"/>
          <p:cNvSpPr>
            <a:spLocks noChangeAspect="1"/>
          </p:cNvSpPr>
          <p:nvPr/>
        </p:nvSpPr>
        <p:spPr bwMode="auto">
          <a:xfrm>
            <a:off x="5314315" y="1694815"/>
            <a:ext cx="380365" cy="380365"/>
          </a:xfrm>
          <a:custGeom>
            <a:gdLst>
              <a:gd fmla="*/ 374 w 400" name="T0"/>
              <a:gd fmla="*/ 100 h 400" name="T1"/>
              <a:gd fmla="*/ 301 w 400" name="T2"/>
              <a:gd fmla="*/ 27 h 400" name="T3"/>
              <a:gd fmla="*/ 200 w 400" name="T4"/>
              <a:gd fmla="*/ 0 h 400" name="T5"/>
              <a:gd fmla="*/ 100 w 400" name="T6"/>
              <a:gd fmla="*/ 27 h 400" name="T7"/>
              <a:gd fmla="*/ 27 w 400" name="T8"/>
              <a:gd fmla="*/ 100 h 400" name="T9"/>
              <a:gd fmla="*/ 0 w 400" name="T10"/>
              <a:gd fmla="*/ 200 h 400" name="T11"/>
              <a:gd fmla="*/ 27 w 400" name="T12"/>
              <a:gd fmla="*/ 301 h 400" name="T13"/>
              <a:gd fmla="*/ 100 w 400" name="T14"/>
              <a:gd fmla="*/ 374 h 400" name="T15"/>
              <a:gd fmla="*/ 200 w 400" name="T16"/>
              <a:gd fmla="*/ 400 h 400" name="T17"/>
              <a:gd fmla="*/ 301 w 400" name="T18"/>
              <a:gd fmla="*/ 374 h 400" name="T19"/>
              <a:gd fmla="*/ 374 w 400" name="T20"/>
              <a:gd fmla="*/ 301 h 400" name="T21"/>
              <a:gd fmla="*/ 400 w 400" name="T22"/>
              <a:gd fmla="*/ 200 h 400" name="T23"/>
              <a:gd fmla="*/ 374 w 400" name="T24"/>
              <a:gd fmla="*/ 100 h 400" name="T25"/>
              <a:gd fmla="*/ 330 w 400" name="T26"/>
              <a:gd fmla="*/ 170 h 400" name="T27"/>
              <a:gd fmla="*/ 188 w 400" name="T28"/>
              <a:gd fmla="*/ 311 h 400" name="T29"/>
              <a:gd fmla="*/ 176 w 400" name="T30"/>
              <a:gd fmla="*/ 316 h 400" name="T31"/>
              <a:gd fmla="*/ 165 w 400" name="T32"/>
              <a:gd fmla="*/ 311 h 400" name="T33"/>
              <a:gd fmla="*/ 70 w 400" name="T34"/>
              <a:gd fmla="*/ 217 h 400" name="T35"/>
              <a:gd fmla="*/ 66 w 400" name="T36"/>
              <a:gd fmla="*/ 205 h 400" name="T37"/>
              <a:gd fmla="*/ 70 w 400" name="T38"/>
              <a:gd fmla="*/ 193 h 400" name="T39"/>
              <a:gd fmla="*/ 94 w 400" name="T40"/>
              <a:gd fmla="*/ 170 h 400" name="T41"/>
              <a:gd fmla="*/ 106 w 400" name="T42"/>
              <a:gd fmla="*/ 165 h 400" name="T43"/>
              <a:gd fmla="*/ 118 w 400" name="T44"/>
              <a:gd fmla="*/ 170 h 400" name="T45"/>
              <a:gd fmla="*/ 176 w 400" name="T46"/>
              <a:gd fmla="*/ 229 h 400" name="T47"/>
              <a:gd fmla="*/ 283 w 400" name="T48"/>
              <a:gd fmla="*/ 123 h 400" name="T49"/>
              <a:gd fmla="*/ 295 w 400" name="T50"/>
              <a:gd fmla="*/ 118 h 400" name="T51"/>
              <a:gd fmla="*/ 306 w 400" name="T52"/>
              <a:gd fmla="*/ 123 h 400" name="T53"/>
              <a:gd fmla="*/ 330 w 400" name="T54"/>
              <a:gd fmla="*/ 146 h 400" name="T55"/>
              <a:gd fmla="*/ 335 w 400" name="T56"/>
              <a:gd fmla="*/ 158 h 400" name="T57"/>
              <a:gd fmla="*/ 330 w 400" name="T58"/>
              <a:gd fmla="*/ 170 h 400" name="T59"/>
              <a:gd fmla="*/ 330 w 400" name="T60"/>
              <a:gd fmla="*/ 170 h 400" name="T61"/>
              <a:gd fmla="*/ 330 w 400" name="T62"/>
              <a:gd fmla="*/ 170 h 400"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400" w="400">
                <a:moveTo>
                  <a:pt x="374" y="100"/>
                </a:moveTo>
                <a:cubicBezTo>
                  <a:pt x="356" y="69"/>
                  <a:pt x="331" y="45"/>
                  <a:pt x="301" y="27"/>
                </a:cubicBezTo>
                <a:cubicBezTo>
                  <a:pt x="270" y="9"/>
                  <a:pt x="237" y="0"/>
                  <a:pt x="200" y="0"/>
                </a:cubicBezTo>
                <a:cubicBezTo>
                  <a:pt x="164" y="0"/>
                  <a:pt x="130" y="9"/>
                  <a:pt x="100" y="27"/>
                </a:cubicBezTo>
                <a:cubicBezTo>
                  <a:pt x="69" y="45"/>
                  <a:pt x="45" y="69"/>
                  <a:pt x="27" y="100"/>
                </a:cubicBezTo>
                <a:cubicBezTo>
                  <a:pt x="9" y="130"/>
                  <a:pt x="0" y="164"/>
                  <a:pt x="0" y="200"/>
                </a:cubicBezTo>
                <a:cubicBezTo>
                  <a:pt x="0" y="237"/>
                  <a:pt x="9" y="270"/>
                  <a:pt x="27" y="301"/>
                </a:cubicBezTo>
                <a:cubicBezTo>
                  <a:pt x="45" y="331"/>
                  <a:pt x="69" y="356"/>
                  <a:pt x="100" y="374"/>
                </a:cubicBezTo>
                <a:cubicBezTo>
                  <a:pt x="130" y="391"/>
                  <a:pt x="164" y="400"/>
                  <a:pt x="200" y="400"/>
                </a:cubicBezTo>
                <a:cubicBezTo>
                  <a:pt x="237" y="400"/>
                  <a:pt x="270" y="391"/>
                  <a:pt x="301" y="374"/>
                </a:cubicBezTo>
                <a:cubicBezTo>
                  <a:pt x="331" y="356"/>
                  <a:pt x="356" y="331"/>
                  <a:pt x="374" y="301"/>
                </a:cubicBezTo>
                <a:cubicBezTo>
                  <a:pt x="392" y="270"/>
                  <a:pt x="400" y="237"/>
                  <a:pt x="400" y="200"/>
                </a:cubicBezTo>
                <a:cubicBezTo>
                  <a:pt x="400" y="164"/>
                  <a:pt x="392" y="130"/>
                  <a:pt x="374" y="100"/>
                </a:cubicBezTo>
                <a:close/>
                <a:moveTo>
                  <a:pt x="330" y="170"/>
                </a:moveTo>
                <a:cubicBezTo>
                  <a:pt x="188" y="311"/>
                  <a:pt x="188" y="311"/>
                  <a:pt x="188" y="311"/>
                </a:cubicBezTo>
                <a:cubicBezTo>
                  <a:pt x="185" y="315"/>
                  <a:pt x="181" y="316"/>
                  <a:pt x="176" y="316"/>
                </a:cubicBezTo>
                <a:cubicBezTo>
                  <a:pt x="172" y="316"/>
                  <a:pt x="168" y="315"/>
                  <a:pt x="165" y="311"/>
                </a:cubicBezTo>
                <a:cubicBezTo>
                  <a:pt x="70" y="217"/>
                  <a:pt x="70" y="217"/>
                  <a:pt x="70" y="217"/>
                </a:cubicBezTo>
                <a:cubicBezTo>
                  <a:pt x="67" y="214"/>
                  <a:pt x="66" y="210"/>
                  <a:pt x="66" y="205"/>
                </a:cubicBezTo>
                <a:cubicBezTo>
                  <a:pt x="66" y="200"/>
                  <a:pt x="67" y="196"/>
                  <a:pt x="70" y="193"/>
                </a:cubicBezTo>
                <a:cubicBezTo>
                  <a:pt x="94" y="170"/>
                  <a:pt x="94" y="170"/>
                  <a:pt x="94" y="170"/>
                </a:cubicBezTo>
                <a:cubicBezTo>
                  <a:pt x="97" y="166"/>
                  <a:pt x="101" y="165"/>
                  <a:pt x="106" y="165"/>
                </a:cubicBezTo>
                <a:cubicBezTo>
                  <a:pt x="110" y="165"/>
                  <a:pt x="114" y="166"/>
                  <a:pt x="118" y="170"/>
                </a:cubicBezTo>
                <a:cubicBezTo>
                  <a:pt x="176" y="229"/>
                  <a:pt x="176" y="229"/>
                  <a:pt x="176" y="229"/>
                </a:cubicBezTo>
                <a:cubicBezTo>
                  <a:pt x="283" y="123"/>
                  <a:pt x="283" y="123"/>
                  <a:pt x="283" y="123"/>
                </a:cubicBezTo>
                <a:cubicBezTo>
                  <a:pt x="286" y="119"/>
                  <a:pt x="290" y="118"/>
                  <a:pt x="295" y="118"/>
                </a:cubicBezTo>
                <a:cubicBezTo>
                  <a:pt x="299" y="118"/>
                  <a:pt x="303" y="119"/>
                  <a:pt x="306" y="123"/>
                </a:cubicBezTo>
                <a:cubicBezTo>
                  <a:pt x="330" y="146"/>
                  <a:pt x="330" y="146"/>
                  <a:pt x="330" y="146"/>
                </a:cubicBezTo>
                <a:cubicBezTo>
                  <a:pt x="333" y="149"/>
                  <a:pt x="335" y="153"/>
                  <a:pt x="335" y="158"/>
                </a:cubicBezTo>
                <a:cubicBezTo>
                  <a:pt x="335" y="163"/>
                  <a:pt x="333" y="167"/>
                  <a:pt x="330" y="170"/>
                </a:cubicBezTo>
                <a:close/>
                <a:moveTo>
                  <a:pt x="330" y="170"/>
                </a:moveTo>
                <a:cubicBezTo>
                  <a:pt x="330" y="170"/>
                  <a:pt x="330" y="170"/>
                  <a:pt x="330" y="170"/>
                </a:cubicBezTo>
              </a:path>
            </a:pathLst>
          </a:custGeom>
          <a:solidFill>
            <a:schemeClr val="bg1"/>
          </a:solidFill>
          <a:ln>
            <a:noFill/>
          </a:ln>
        </p:spPr>
        <p:txBody>
          <a:bodyPr anchor="ctr"/>
          <a:lstStyle/>
          <a:p>
            <a:pPr algn="ctr"/>
            <a:endParaRPr sz="2135">
              <a:solidFill>
                <a:schemeClr val="bg1">
                  <a:lumMod val="50000"/>
                </a:schemeClr>
              </a:solidFill>
              <a:latin charset="-122" panose="020b0503020204020204" typeface="微软雅黑"/>
              <a:ea charset="-122" panose="020b0503020204020204" typeface="微软雅黑"/>
            </a:endParaRPr>
          </a:p>
        </p:txBody>
      </p:sp>
      <p:sp>
        <p:nvSpPr>
          <p:cNvPr id="84" name="Freeform: Shape 49"/>
          <p:cNvSpPr/>
          <p:nvPr/>
        </p:nvSpPr>
        <p:spPr bwMode="auto">
          <a:xfrm>
            <a:off x="4159885" y="4173855"/>
            <a:ext cx="363855" cy="299085"/>
          </a:xfrm>
          <a:custGeom>
            <a:gdLst>
              <a:gd fmla="*/ 285 w 293" name="T0"/>
              <a:gd fmla="*/ 32 h 238" name="T1"/>
              <a:gd fmla="*/ 259 w 293" name="T2"/>
              <a:gd fmla="*/ 38 h 238" name="T3"/>
              <a:gd fmla="*/ 275 w 293" name="T4"/>
              <a:gd fmla="*/ 24 h 238" name="T5"/>
              <a:gd fmla="*/ 285 w 293" name="T6"/>
              <a:gd fmla="*/ 4 h 238" name="T7"/>
              <a:gd fmla="*/ 257 w 293" name="T8"/>
              <a:gd fmla="*/ 16 h 238" name="T9"/>
              <a:gd fmla="*/ 237 w 293" name="T10"/>
              <a:gd fmla="*/ 11 h 238" name="T11"/>
              <a:gd fmla="*/ 216 w 293" name="T12"/>
              <a:gd fmla="*/ 1 h 238" name="T13"/>
              <a:gd fmla="*/ 203 w 293" name="T14"/>
              <a:gd fmla="*/ 0 h 238" name="T15"/>
              <a:gd fmla="*/ 179 w 293" name="T16"/>
              <a:gd fmla="*/ 5 h 238" name="T17"/>
              <a:gd fmla="*/ 154 w 293" name="T18"/>
              <a:gd fmla="*/ 27 h 238" name="T19"/>
              <a:gd fmla="*/ 143 w 293" name="T20"/>
              <a:gd fmla="*/ 54 h 238" name="T21"/>
              <a:gd fmla="*/ 143 w 293" name="T22"/>
              <a:gd fmla="*/ 67 h 238" name="T23"/>
              <a:gd fmla="*/ 126 w 293" name="T24"/>
              <a:gd fmla="*/ 72 h 238" name="T25"/>
              <a:gd fmla="*/ 75 w 293" name="T26"/>
              <a:gd fmla="*/ 55 h 238" name="T27"/>
              <a:gd fmla="*/ 33 w 293" name="T28"/>
              <a:gd fmla="*/ 24 h 238" name="T29"/>
              <a:gd fmla="*/ 17 w 293" name="T30"/>
              <a:gd fmla="*/ 17 h 238" name="T31"/>
              <a:gd fmla="*/ 12 w 293" name="T32"/>
              <a:gd fmla="*/ 41 h 238" name="T33"/>
              <a:gd fmla="*/ 14 w 293" name="T34"/>
              <a:gd fmla="*/ 57 h 238" name="T35"/>
              <a:gd fmla="*/ 23 w 293" name="T36"/>
              <a:gd fmla="*/ 76 h 238" name="T37"/>
              <a:gd fmla="*/ 39 w 293" name="T38"/>
              <a:gd fmla="*/ 91 h 238" name="T39"/>
              <a:gd fmla="*/ 25 w 293" name="T40"/>
              <a:gd fmla="*/ 89 h 238" name="T41"/>
              <a:gd fmla="*/ 12 w 293" name="T42"/>
              <a:gd fmla="*/ 84 h 238" name="T43"/>
              <a:gd fmla="*/ 13 w 293" name="T44"/>
              <a:gd fmla="*/ 95 h 238" name="T45"/>
              <a:gd fmla="*/ 25 w 293" name="T46"/>
              <a:gd fmla="*/ 123 h 238" name="T47"/>
              <a:gd fmla="*/ 50 w 293" name="T48"/>
              <a:gd fmla="*/ 140 h 238" name="T49"/>
              <a:gd fmla="*/ 52 w 293" name="T50"/>
              <a:gd fmla="*/ 145 h 238" name="T51"/>
              <a:gd fmla="*/ 33 w 293" name="T52"/>
              <a:gd fmla="*/ 145 h 238" name="T53"/>
              <a:gd fmla="*/ 41 w 293" name="T54"/>
              <a:gd fmla="*/ 161 h 238" name="T55"/>
              <a:gd fmla="*/ 62 w 293" name="T56"/>
              <a:gd fmla="*/ 179 h 238" name="T57"/>
              <a:gd fmla="*/ 89 w 293" name="T58"/>
              <a:gd fmla="*/ 186 h 238" name="T59"/>
              <a:gd fmla="*/ 73 w 293" name="T60"/>
              <a:gd fmla="*/ 197 h 238" name="T61"/>
              <a:gd fmla="*/ 45 w 293" name="T62"/>
              <a:gd fmla="*/ 208 h 238" name="T63"/>
              <a:gd fmla="*/ 14 w 293" name="T64"/>
              <a:gd fmla="*/ 212 h 238" name="T65"/>
              <a:gd fmla="*/ 0 w 293" name="T66"/>
              <a:gd fmla="*/ 211 h 238" name="T67"/>
              <a:gd fmla="*/ 32 w 293" name="T68"/>
              <a:gd fmla="*/ 227 h 238" name="T69"/>
              <a:gd fmla="*/ 68 w 293" name="T70"/>
              <a:gd fmla="*/ 237 h 238" name="T71"/>
              <a:gd fmla="*/ 93 w 293" name="T72"/>
              <a:gd fmla="*/ 238 h 238" name="T73"/>
              <a:gd fmla="*/ 149 w 293" name="T74"/>
              <a:gd fmla="*/ 229 h 238" name="T75"/>
              <a:gd fmla="*/ 195 w 293" name="T76"/>
              <a:gd fmla="*/ 205 h 238" name="T77"/>
              <a:gd fmla="*/ 229 w 293" name="T78"/>
              <a:gd fmla="*/ 169 h 238" name="T79"/>
              <a:gd fmla="*/ 252 w 293" name="T80"/>
              <a:gd fmla="*/ 127 h 238" name="T81"/>
              <a:gd fmla="*/ 262 w 293" name="T82"/>
              <a:gd fmla="*/ 82 h 238" name="T83"/>
              <a:gd fmla="*/ 263 w 293" name="T84"/>
              <a:gd fmla="*/ 59 h 238" name="T85"/>
              <a:gd fmla="*/ 280 w 293" name="T86"/>
              <a:gd fmla="*/ 45 h 238" name="T87"/>
              <a:gd fmla="*/ 293 w 293" name="T88"/>
              <a:gd fmla="*/ 28 h 238" name="T8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b="b" l="0" r="r" t="0"/>
            <a:pathLst>
              <a:path h="238" w="293">
                <a:moveTo>
                  <a:pt x="293" y="28"/>
                </a:moveTo>
                <a:lnTo>
                  <a:pt x="293" y="28"/>
                </a:lnTo>
                <a:lnTo>
                  <a:pt x="285" y="32"/>
                </a:lnTo>
                <a:lnTo>
                  <a:pt x="277" y="34"/>
                </a:lnTo>
                <a:lnTo>
                  <a:pt x="267" y="36"/>
                </a:lnTo>
                <a:lnTo>
                  <a:pt x="259" y="38"/>
                </a:lnTo>
                <a:lnTo>
                  <a:pt x="259" y="38"/>
                </a:lnTo>
                <a:lnTo>
                  <a:pt x="267" y="31"/>
                </a:lnTo>
                <a:lnTo>
                  <a:pt x="275" y="24"/>
                </a:lnTo>
                <a:lnTo>
                  <a:pt x="281" y="14"/>
                </a:lnTo>
                <a:lnTo>
                  <a:pt x="285" y="4"/>
                </a:lnTo>
                <a:lnTo>
                  <a:pt x="285" y="4"/>
                </a:lnTo>
                <a:lnTo>
                  <a:pt x="277" y="9"/>
                </a:lnTo>
                <a:lnTo>
                  <a:pt x="266" y="13"/>
                </a:lnTo>
                <a:lnTo>
                  <a:pt x="257" y="16"/>
                </a:lnTo>
                <a:lnTo>
                  <a:pt x="247" y="18"/>
                </a:lnTo>
                <a:lnTo>
                  <a:pt x="247" y="18"/>
                </a:lnTo>
                <a:lnTo>
                  <a:pt x="237" y="11"/>
                </a:lnTo>
                <a:lnTo>
                  <a:pt x="227" y="5"/>
                </a:lnTo>
                <a:lnTo>
                  <a:pt x="222" y="3"/>
                </a:lnTo>
                <a:lnTo>
                  <a:pt x="216" y="1"/>
                </a:lnTo>
                <a:lnTo>
                  <a:pt x="209" y="0"/>
                </a:lnTo>
                <a:lnTo>
                  <a:pt x="203" y="0"/>
                </a:lnTo>
                <a:lnTo>
                  <a:pt x="203" y="0"/>
                </a:lnTo>
                <a:lnTo>
                  <a:pt x="197" y="0"/>
                </a:lnTo>
                <a:lnTo>
                  <a:pt x="191" y="1"/>
                </a:lnTo>
                <a:lnTo>
                  <a:pt x="179" y="5"/>
                </a:lnTo>
                <a:lnTo>
                  <a:pt x="169" y="10"/>
                </a:lnTo>
                <a:lnTo>
                  <a:pt x="161" y="17"/>
                </a:lnTo>
                <a:lnTo>
                  <a:pt x="154" y="27"/>
                </a:lnTo>
                <a:lnTo>
                  <a:pt x="147" y="37"/>
                </a:lnTo>
                <a:lnTo>
                  <a:pt x="144" y="48"/>
                </a:lnTo>
                <a:lnTo>
                  <a:pt x="143" y="54"/>
                </a:lnTo>
                <a:lnTo>
                  <a:pt x="143" y="60"/>
                </a:lnTo>
                <a:lnTo>
                  <a:pt x="143" y="60"/>
                </a:lnTo>
                <a:lnTo>
                  <a:pt x="143" y="67"/>
                </a:lnTo>
                <a:lnTo>
                  <a:pt x="144" y="74"/>
                </a:lnTo>
                <a:lnTo>
                  <a:pt x="144" y="74"/>
                </a:lnTo>
                <a:lnTo>
                  <a:pt x="126" y="72"/>
                </a:lnTo>
                <a:lnTo>
                  <a:pt x="108" y="68"/>
                </a:lnTo>
                <a:lnTo>
                  <a:pt x="92" y="63"/>
                </a:lnTo>
                <a:lnTo>
                  <a:pt x="75" y="55"/>
                </a:lnTo>
                <a:lnTo>
                  <a:pt x="59" y="46"/>
                </a:lnTo>
                <a:lnTo>
                  <a:pt x="45" y="36"/>
                </a:lnTo>
                <a:lnTo>
                  <a:pt x="33" y="24"/>
                </a:lnTo>
                <a:lnTo>
                  <a:pt x="20" y="11"/>
                </a:lnTo>
                <a:lnTo>
                  <a:pt x="20" y="11"/>
                </a:lnTo>
                <a:lnTo>
                  <a:pt x="17" y="17"/>
                </a:lnTo>
                <a:lnTo>
                  <a:pt x="15" y="26"/>
                </a:lnTo>
                <a:lnTo>
                  <a:pt x="13" y="33"/>
                </a:lnTo>
                <a:lnTo>
                  <a:pt x="12" y="41"/>
                </a:lnTo>
                <a:lnTo>
                  <a:pt x="12" y="41"/>
                </a:lnTo>
                <a:lnTo>
                  <a:pt x="13" y="48"/>
                </a:lnTo>
                <a:lnTo>
                  <a:pt x="14" y="57"/>
                </a:lnTo>
                <a:lnTo>
                  <a:pt x="17" y="63"/>
                </a:lnTo>
                <a:lnTo>
                  <a:pt x="20" y="70"/>
                </a:lnTo>
                <a:lnTo>
                  <a:pt x="23" y="76"/>
                </a:lnTo>
                <a:lnTo>
                  <a:pt x="28" y="81"/>
                </a:lnTo>
                <a:lnTo>
                  <a:pt x="34" y="87"/>
                </a:lnTo>
                <a:lnTo>
                  <a:pt x="39" y="91"/>
                </a:lnTo>
                <a:lnTo>
                  <a:pt x="39" y="91"/>
                </a:lnTo>
                <a:lnTo>
                  <a:pt x="32" y="91"/>
                </a:lnTo>
                <a:lnTo>
                  <a:pt x="25" y="89"/>
                </a:lnTo>
                <a:lnTo>
                  <a:pt x="18" y="87"/>
                </a:lnTo>
                <a:lnTo>
                  <a:pt x="12" y="84"/>
                </a:lnTo>
                <a:lnTo>
                  <a:pt x="12" y="84"/>
                </a:lnTo>
                <a:lnTo>
                  <a:pt x="12" y="85"/>
                </a:lnTo>
                <a:lnTo>
                  <a:pt x="12" y="85"/>
                </a:lnTo>
                <a:lnTo>
                  <a:pt x="13" y="95"/>
                </a:lnTo>
                <a:lnTo>
                  <a:pt x="16" y="105"/>
                </a:lnTo>
                <a:lnTo>
                  <a:pt x="20" y="115"/>
                </a:lnTo>
                <a:lnTo>
                  <a:pt x="25" y="123"/>
                </a:lnTo>
                <a:lnTo>
                  <a:pt x="33" y="130"/>
                </a:lnTo>
                <a:lnTo>
                  <a:pt x="41" y="136"/>
                </a:lnTo>
                <a:lnTo>
                  <a:pt x="50" y="140"/>
                </a:lnTo>
                <a:lnTo>
                  <a:pt x="60" y="143"/>
                </a:lnTo>
                <a:lnTo>
                  <a:pt x="60" y="143"/>
                </a:lnTo>
                <a:lnTo>
                  <a:pt x="52" y="145"/>
                </a:lnTo>
                <a:lnTo>
                  <a:pt x="44" y="146"/>
                </a:lnTo>
                <a:lnTo>
                  <a:pt x="44" y="146"/>
                </a:lnTo>
                <a:lnTo>
                  <a:pt x="33" y="145"/>
                </a:lnTo>
                <a:lnTo>
                  <a:pt x="33" y="145"/>
                </a:lnTo>
                <a:lnTo>
                  <a:pt x="37" y="153"/>
                </a:lnTo>
                <a:lnTo>
                  <a:pt x="41" y="161"/>
                </a:lnTo>
                <a:lnTo>
                  <a:pt x="47" y="168"/>
                </a:lnTo>
                <a:lnTo>
                  <a:pt x="54" y="175"/>
                </a:lnTo>
                <a:lnTo>
                  <a:pt x="62" y="179"/>
                </a:lnTo>
                <a:lnTo>
                  <a:pt x="71" y="183"/>
                </a:lnTo>
                <a:lnTo>
                  <a:pt x="79" y="185"/>
                </a:lnTo>
                <a:lnTo>
                  <a:pt x="89" y="186"/>
                </a:lnTo>
                <a:lnTo>
                  <a:pt x="89" y="186"/>
                </a:lnTo>
                <a:lnTo>
                  <a:pt x="81" y="192"/>
                </a:lnTo>
                <a:lnTo>
                  <a:pt x="73" y="197"/>
                </a:lnTo>
                <a:lnTo>
                  <a:pt x="64" y="201"/>
                </a:lnTo>
                <a:lnTo>
                  <a:pt x="54" y="206"/>
                </a:lnTo>
                <a:lnTo>
                  <a:pt x="45" y="208"/>
                </a:lnTo>
                <a:lnTo>
                  <a:pt x="35" y="210"/>
                </a:lnTo>
                <a:lnTo>
                  <a:pt x="25" y="212"/>
                </a:lnTo>
                <a:lnTo>
                  <a:pt x="14" y="212"/>
                </a:lnTo>
                <a:lnTo>
                  <a:pt x="14" y="212"/>
                </a:lnTo>
                <a:lnTo>
                  <a:pt x="0" y="211"/>
                </a:lnTo>
                <a:lnTo>
                  <a:pt x="0" y="211"/>
                </a:lnTo>
                <a:lnTo>
                  <a:pt x="10" y="217"/>
                </a:lnTo>
                <a:lnTo>
                  <a:pt x="21" y="222"/>
                </a:lnTo>
                <a:lnTo>
                  <a:pt x="32" y="227"/>
                </a:lnTo>
                <a:lnTo>
                  <a:pt x="44" y="231"/>
                </a:lnTo>
                <a:lnTo>
                  <a:pt x="55" y="235"/>
                </a:lnTo>
                <a:lnTo>
                  <a:pt x="68" y="237"/>
                </a:lnTo>
                <a:lnTo>
                  <a:pt x="80" y="238"/>
                </a:lnTo>
                <a:lnTo>
                  <a:pt x="93" y="238"/>
                </a:lnTo>
                <a:lnTo>
                  <a:pt x="93" y="238"/>
                </a:lnTo>
                <a:lnTo>
                  <a:pt x="112" y="237"/>
                </a:lnTo>
                <a:lnTo>
                  <a:pt x="132" y="233"/>
                </a:lnTo>
                <a:lnTo>
                  <a:pt x="149" y="229"/>
                </a:lnTo>
                <a:lnTo>
                  <a:pt x="166" y="222"/>
                </a:lnTo>
                <a:lnTo>
                  <a:pt x="180" y="215"/>
                </a:lnTo>
                <a:lnTo>
                  <a:pt x="195" y="205"/>
                </a:lnTo>
                <a:lnTo>
                  <a:pt x="207" y="194"/>
                </a:lnTo>
                <a:lnTo>
                  <a:pt x="220" y="183"/>
                </a:lnTo>
                <a:lnTo>
                  <a:pt x="229" y="169"/>
                </a:lnTo>
                <a:lnTo>
                  <a:pt x="238" y="156"/>
                </a:lnTo>
                <a:lnTo>
                  <a:pt x="246" y="141"/>
                </a:lnTo>
                <a:lnTo>
                  <a:pt x="252" y="127"/>
                </a:lnTo>
                <a:lnTo>
                  <a:pt x="257" y="112"/>
                </a:lnTo>
                <a:lnTo>
                  <a:pt x="260" y="97"/>
                </a:lnTo>
                <a:lnTo>
                  <a:pt x="262" y="82"/>
                </a:lnTo>
                <a:lnTo>
                  <a:pt x="263" y="67"/>
                </a:lnTo>
                <a:lnTo>
                  <a:pt x="263" y="67"/>
                </a:lnTo>
                <a:lnTo>
                  <a:pt x="263" y="59"/>
                </a:lnTo>
                <a:lnTo>
                  <a:pt x="263" y="59"/>
                </a:lnTo>
                <a:lnTo>
                  <a:pt x="271" y="52"/>
                </a:lnTo>
                <a:lnTo>
                  <a:pt x="280" y="45"/>
                </a:lnTo>
                <a:lnTo>
                  <a:pt x="287" y="37"/>
                </a:lnTo>
                <a:lnTo>
                  <a:pt x="293" y="28"/>
                </a:lnTo>
                <a:lnTo>
                  <a:pt x="293" y="28"/>
                </a:lnTo>
                <a:close/>
              </a:path>
            </a:pathLst>
          </a:custGeom>
          <a:solidFill>
            <a:schemeClr val="bg1"/>
          </a:solidFill>
          <a:ln>
            <a:noFill/>
          </a:ln>
        </p:spPr>
        <p:txBody>
          <a:bodyPr anchor="ctr"/>
          <a:lstStyle/>
          <a:p>
            <a:pPr algn="ctr"/>
            <a:endParaRPr sz="2135">
              <a:solidFill>
                <a:schemeClr val="bg1">
                  <a:lumMod val="50000"/>
                </a:schemeClr>
              </a:solidFill>
              <a:latin charset="-122" panose="020b0503020204020204" typeface="微软雅黑"/>
              <a:ea charset="-122" panose="020b0503020204020204" typeface="微软雅黑"/>
            </a:endParaRPr>
          </a:p>
        </p:txBody>
      </p:sp>
      <p:sp>
        <p:nvSpPr>
          <p:cNvPr id="85" name="Freeform: Shape 50"/>
          <p:cNvSpPr/>
          <p:nvPr/>
        </p:nvSpPr>
        <p:spPr bwMode="auto">
          <a:xfrm>
            <a:off x="7687310" y="1697990"/>
            <a:ext cx="387985" cy="374015"/>
          </a:xfrm>
          <a:custGeom>
            <a:gdLst>
              <a:gd fmla="*/ 0 w 208" name="T0"/>
              <a:gd fmla="*/ 68 h 201" name="T1"/>
              <a:gd fmla="*/ 8 w 208" name="T2"/>
              <a:gd fmla="*/ 78 h 201" name="T3"/>
              <a:gd fmla="*/ 31 w 208" name="T4"/>
              <a:gd fmla="*/ 72 h 201" name="T5"/>
              <a:gd fmla="*/ 64 w 208" name="T6"/>
              <a:gd fmla="*/ 172 h 201" name="T7"/>
              <a:gd fmla="*/ 106 w 208" name="T8"/>
              <a:gd fmla="*/ 189 h 201" name="T9"/>
              <a:gd fmla="*/ 197 w 208" name="T10"/>
              <a:gd fmla="*/ 62 h 201" name="T11"/>
              <a:gd fmla="*/ 114 w 208" name="T12"/>
              <a:gd fmla="*/ 67 h 201" name="T13"/>
              <a:gd fmla="*/ 137 w 208" name="T14"/>
              <a:gd fmla="*/ 94 h 201" name="T15"/>
              <a:gd fmla="*/ 109 w 208" name="T16"/>
              <a:gd fmla="*/ 130 h 201" name="T17"/>
              <a:gd fmla="*/ 93 w 208" name="T18"/>
              <a:gd fmla="*/ 90 h 201" name="T19"/>
              <a:gd fmla="*/ 60 w 208" name="T20"/>
              <a:gd fmla="*/ 22 h 201" name="T21"/>
              <a:gd fmla="*/ 0 w 208" name="T22"/>
              <a:gd fmla="*/ 68 h 201"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01" w="208">
                <a:moveTo>
                  <a:pt x="0" y="68"/>
                </a:moveTo>
                <a:cubicBezTo>
                  <a:pt x="8" y="78"/>
                  <a:pt x="8" y="78"/>
                  <a:pt x="8" y="78"/>
                </a:cubicBezTo>
                <a:cubicBezTo>
                  <a:pt x="8" y="78"/>
                  <a:pt x="25" y="65"/>
                  <a:pt x="31" y="72"/>
                </a:cubicBezTo>
                <a:cubicBezTo>
                  <a:pt x="36" y="78"/>
                  <a:pt x="57" y="157"/>
                  <a:pt x="64" y="172"/>
                </a:cubicBezTo>
                <a:cubicBezTo>
                  <a:pt x="70" y="184"/>
                  <a:pt x="87" y="201"/>
                  <a:pt x="106" y="189"/>
                </a:cubicBezTo>
                <a:cubicBezTo>
                  <a:pt x="125" y="177"/>
                  <a:pt x="186" y="124"/>
                  <a:pt x="197" y="62"/>
                </a:cubicBezTo>
                <a:cubicBezTo>
                  <a:pt x="208" y="0"/>
                  <a:pt x="123" y="13"/>
                  <a:pt x="114" y="67"/>
                </a:cubicBezTo>
                <a:cubicBezTo>
                  <a:pt x="137" y="54"/>
                  <a:pt x="149" y="73"/>
                  <a:pt x="137" y="94"/>
                </a:cubicBezTo>
                <a:cubicBezTo>
                  <a:pt x="126" y="116"/>
                  <a:pt x="115" y="130"/>
                  <a:pt x="109" y="130"/>
                </a:cubicBezTo>
                <a:cubicBezTo>
                  <a:pt x="104" y="130"/>
                  <a:pt x="100" y="116"/>
                  <a:pt x="93" y="90"/>
                </a:cubicBezTo>
                <a:cubicBezTo>
                  <a:pt x="87" y="64"/>
                  <a:pt x="87" y="17"/>
                  <a:pt x="60" y="22"/>
                </a:cubicBezTo>
                <a:cubicBezTo>
                  <a:pt x="34" y="27"/>
                  <a:pt x="0" y="68"/>
                  <a:pt x="0" y="68"/>
                </a:cubicBezTo>
                <a:close/>
              </a:path>
            </a:pathLst>
          </a:custGeom>
          <a:solidFill>
            <a:schemeClr val="bg1"/>
          </a:solidFill>
          <a:ln>
            <a:noFill/>
          </a:ln>
        </p:spPr>
        <p:txBody>
          <a:bodyPr anchor="ctr"/>
          <a:lstStyle/>
          <a:p>
            <a:pPr algn="ctr"/>
            <a:endParaRPr sz="2135">
              <a:solidFill>
                <a:schemeClr val="bg1">
                  <a:lumMod val="50000"/>
                </a:schemeClr>
              </a:solidFill>
              <a:latin charset="-122" panose="020b0503020204020204" typeface="微软雅黑"/>
              <a:ea charset="-122" panose="020b0503020204020204" typeface="微软雅黑"/>
            </a:endParaRPr>
          </a:p>
        </p:txBody>
      </p:sp>
      <p:sp>
        <p:nvSpPr>
          <p:cNvPr id="86" name="Subtitle 2"/>
          <p:cNvSpPr txBox="1"/>
          <p:nvPr/>
        </p:nvSpPr>
        <p:spPr bwMode="auto">
          <a:xfrm>
            <a:off x="1959757" y="1336729"/>
            <a:ext cx="2750331" cy="5839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72497" lIns="144993" rIns="144993" tIns="72497" wrap="square">
            <a:spAutoFit/>
          </a:bodyPr>
          <a:lstStyle>
            <a:lvl1pPr defTabSz="1087120">
              <a:spcBef>
                <a:spcPct val="20000"/>
              </a:spcBef>
              <a:buChar char="•"/>
              <a:defRPr sz="3200">
                <a:solidFill>
                  <a:schemeClr val="tx1"/>
                </a:solidFill>
                <a:latin charset="0" panose="020b0604020202020204" pitchFamily="34" typeface="Arial"/>
                <a:ea charset="-122" panose="02010600030101010101" pitchFamily="2" typeface="宋体"/>
              </a:defRPr>
            </a:lvl1pPr>
            <a:lvl2pPr defTabSz="1087120" indent="-285750" marL="1087755">
              <a:spcBef>
                <a:spcPct val="20000"/>
              </a:spcBef>
              <a:buChar char="–"/>
              <a:defRPr sz="2800">
                <a:solidFill>
                  <a:schemeClr val="tx1"/>
                </a:solidFill>
                <a:latin charset="0" panose="020b0604020202020204" pitchFamily="34" typeface="Arial"/>
                <a:ea charset="-122" panose="02010600030101010101" pitchFamily="2" typeface="宋体"/>
              </a:defRPr>
            </a:lvl2pPr>
            <a:lvl3pPr defTabSz="1087120" indent="-228600" marL="2174875">
              <a:spcBef>
                <a:spcPct val="20000"/>
              </a:spcBef>
              <a:buChar char="•"/>
              <a:defRPr sz="2400">
                <a:solidFill>
                  <a:schemeClr val="tx1"/>
                </a:solidFill>
                <a:latin charset="0" panose="020b0604020202020204" pitchFamily="34" typeface="Arial"/>
                <a:ea charset="-122" panose="02010600030101010101" pitchFamily="2" typeface="宋体"/>
              </a:defRPr>
            </a:lvl3pPr>
            <a:lvl4pPr defTabSz="1087120" indent="-228600" marL="3262630">
              <a:spcBef>
                <a:spcPct val="20000"/>
              </a:spcBef>
              <a:buChar char="–"/>
              <a:defRPr sz="2000">
                <a:solidFill>
                  <a:schemeClr val="tx1"/>
                </a:solidFill>
                <a:latin charset="0" panose="020b0604020202020204" pitchFamily="34" typeface="Arial"/>
                <a:ea charset="-122" panose="02010600030101010101" pitchFamily="2" typeface="宋体"/>
              </a:defRPr>
            </a:lvl4pPr>
            <a:lvl5pPr defTabSz="1087120" indent="-228600" marL="4349750">
              <a:spcBef>
                <a:spcPct val="20000"/>
              </a:spcBef>
              <a:buChar char="»"/>
              <a:defRPr sz="2000">
                <a:solidFill>
                  <a:schemeClr val="tx1"/>
                </a:solidFill>
                <a:latin charset="0" panose="020b0604020202020204" pitchFamily="34" typeface="Arial"/>
                <a:ea charset="-122" panose="02010600030101010101" pitchFamily="2" typeface="宋体"/>
              </a:defRPr>
            </a:lvl5pPr>
            <a:lvl6pPr defTabSz="1087120" eaLnBrk="0" fontAlgn="base" hangingPunct="0" indent="-228600" marL="48069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defTabSz="1087120" eaLnBrk="0" fontAlgn="base" hangingPunct="0" indent="-228600" marL="52641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defTabSz="1087120" eaLnBrk="0" fontAlgn="base" hangingPunct="0" indent="-228600" marL="57213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defTabSz="1087120" eaLnBrk="0" fontAlgn="base" hangingPunct="0" indent="-228600" marL="61785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algn="ctr" eaLnBrk="1" hangingPunct="1">
              <a:lnSpc>
                <a:spcPct val="120000"/>
              </a:lnSpc>
              <a:buFontTx/>
              <a:buNone/>
            </a:pPr>
            <a:r>
              <a:rPr altLang="en-US" b="1" lang="zh-CN" sz="2400">
                <a:solidFill>
                  <a:schemeClr val="bg1">
                    <a:lumMod val="50000"/>
                  </a:schemeClr>
                </a:solidFill>
                <a:latin charset="-122" panose="020b0503020204020204" typeface="微软雅黑"/>
                <a:ea charset="-122" panose="020b0503020204020204" typeface="微软雅黑"/>
                <a:cs charset="-122" typeface="Lantinghei SC Demibold"/>
                <a:sym charset="0" typeface="时尚中黑简体"/>
              </a:rPr>
              <a:t>输入你的标题</a:t>
            </a:r>
          </a:p>
        </p:txBody>
      </p:sp>
      <p:sp>
        <p:nvSpPr>
          <p:cNvPr id="87" name="文本框 86"/>
          <p:cNvSpPr txBox="1"/>
          <p:nvPr/>
        </p:nvSpPr>
        <p:spPr>
          <a:xfrm>
            <a:off x="2352675" y="1875155"/>
            <a:ext cx="2540000" cy="1078992"/>
          </a:xfrm>
          <a:prstGeom prst="rect">
            <a:avLst/>
          </a:prstGeom>
          <a:noFill/>
        </p:spPr>
        <p:txBody>
          <a:bodyPr anchor="t" rtlCol="0" wrap="square">
            <a:spAutoFit/>
          </a:bodyPr>
          <a:lstStyle/>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p:txBody>
      </p:sp>
      <p:sp>
        <p:nvSpPr>
          <p:cNvPr id="88" name="Subtitle 2"/>
          <p:cNvSpPr txBox="1"/>
          <p:nvPr/>
        </p:nvSpPr>
        <p:spPr bwMode="auto">
          <a:xfrm>
            <a:off x="363367" y="4358059"/>
            <a:ext cx="2750331" cy="5839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72497" lIns="144993" rIns="144993" tIns="72497" wrap="square">
            <a:spAutoFit/>
          </a:bodyPr>
          <a:lstStyle>
            <a:lvl1pPr defTabSz="1087120">
              <a:spcBef>
                <a:spcPct val="20000"/>
              </a:spcBef>
              <a:buChar char="•"/>
              <a:defRPr sz="3200">
                <a:solidFill>
                  <a:schemeClr val="tx1"/>
                </a:solidFill>
                <a:latin charset="0" panose="020b0604020202020204" pitchFamily="34" typeface="Arial"/>
                <a:ea charset="-122" panose="02010600030101010101" pitchFamily="2" typeface="宋体"/>
              </a:defRPr>
            </a:lvl1pPr>
            <a:lvl2pPr defTabSz="1087120" indent="-285750" marL="1087755">
              <a:spcBef>
                <a:spcPct val="20000"/>
              </a:spcBef>
              <a:buChar char="–"/>
              <a:defRPr sz="2800">
                <a:solidFill>
                  <a:schemeClr val="tx1"/>
                </a:solidFill>
                <a:latin charset="0" panose="020b0604020202020204" pitchFamily="34" typeface="Arial"/>
                <a:ea charset="-122" panose="02010600030101010101" pitchFamily="2" typeface="宋体"/>
              </a:defRPr>
            </a:lvl2pPr>
            <a:lvl3pPr defTabSz="1087120" indent="-228600" marL="2174875">
              <a:spcBef>
                <a:spcPct val="20000"/>
              </a:spcBef>
              <a:buChar char="•"/>
              <a:defRPr sz="2400">
                <a:solidFill>
                  <a:schemeClr val="tx1"/>
                </a:solidFill>
                <a:latin charset="0" panose="020b0604020202020204" pitchFamily="34" typeface="Arial"/>
                <a:ea charset="-122" panose="02010600030101010101" pitchFamily="2" typeface="宋体"/>
              </a:defRPr>
            </a:lvl3pPr>
            <a:lvl4pPr defTabSz="1087120" indent="-228600" marL="3262630">
              <a:spcBef>
                <a:spcPct val="20000"/>
              </a:spcBef>
              <a:buChar char="–"/>
              <a:defRPr sz="2000">
                <a:solidFill>
                  <a:schemeClr val="tx1"/>
                </a:solidFill>
                <a:latin charset="0" panose="020b0604020202020204" pitchFamily="34" typeface="Arial"/>
                <a:ea charset="-122" panose="02010600030101010101" pitchFamily="2" typeface="宋体"/>
              </a:defRPr>
            </a:lvl4pPr>
            <a:lvl5pPr defTabSz="1087120" indent="-228600" marL="4349750">
              <a:spcBef>
                <a:spcPct val="20000"/>
              </a:spcBef>
              <a:buChar char="»"/>
              <a:defRPr sz="2000">
                <a:solidFill>
                  <a:schemeClr val="tx1"/>
                </a:solidFill>
                <a:latin charset="0" panose="020b0604020202020204" pitchFamily="34" typeface="Arial"/>
                <a:ea charset="-122" panose="02010600030101010101" pitchFamily="2" typeface="宋体"/>
              </a:defRPr>
            </a:lvl5pPr>
            <a:lvl6pPr defTabSz="1087120" eaLnBrk="0" fontAlgn="base" hangingPunct="0" indent="-228600" marL="48069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defTabSz="1087120" eaLnBrk="0" fontAlgn="base" hangingPunct="0" indent="-228600" marL="52641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defTabSz="1087120" eaLnBrk="0" fontAlgn="base" hangingPunct="0" indent="-228600" marL="57213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defTabSz="1087120" eaLnBrk="0" fontAlgn="base" hangingPunct="0" indent="-228600" marL="61785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algn="ctr" eaLnBrk="1" hangingPunct="1">
              <a:lnSpc>
                <a:spcPct val="120000"/>
              </a:lnSpc>
              <a:buFontTx/>
              <a:buNone/>
            </a:pPr>
            <a:r>
              <a:rPr altLang="en-US" b="1" lang="zh-CN" sz="2400">
                <a:solidFill>
                  <a:schemeClr val="bg1">
                    <a:lumMod val="50000"/>
                  </a:schemeClr>
                </a:solidFill>
                <a:latin charset="-122" panose="020b0503020204020204" typeface="微软雅黑"/>
                <a:ea charset="-122" panose="020b0503020204020204" typeface="微软雅黑"/>
                <a:cs charset="-122" typeface="Lantinghei SC Demibold"/>
                <a:sym charset="0" typeface="时尚中黑简体"/>
              </a:rPr>
              <a:t>输入你的标题</a:t>
            </a:r>
          </a:p>
        </p:txBody>
      </p:sp>
      <p:sp>
        <p:nvSpPr>
          <p:cNvPr id="89" name="文本框 88"/>
          <p:cNvSpPr txBox="1"/>
          <p:nvPr/>
        </p:nvSpPr>
        <p:spPr>
          <a:xfrm>
            <a:off x="756285" y="4896484"/>
            <a:ext cx="2540000" cy="1078992"/>
          </a:xfrm>
          <a:prstGeom prst="rect">
            <a:avLst/>
          </a:prstGeom>
          <a:noFill/>
        </p:spPr>
        <p:txBody>
          <a:bodyPr anchor="t" rtlCol="0" wrap="square">
            <a:spAutoFit/>
          </a:bodyPr>
          <a:lstStyle/>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p:txBody>
      </p:sp>
      <p:sp>
        <p:nvSpPr>
          <p:cNvPr id="90" name="Subtitle 2"/>
          <p:cNvSpPr txBox="1"/>
          <p:nvPr/>
        </p:nvSpPr>
        <p:spPr bwMode="auto">
          <a:xfrm>
            <a:off x="8914277" y="1417374"/>
            <a:ext cx="2750331" cy="5839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72497" lIns="144993" rIns="144993" tIns="72497" wrap="square">
            <a:spAutoFit/>
          </a:bodyPr>
          <a:lstStyle>
            <a:lvl1pPr defTabSz="1087120">
              <a:spcBef>
                <a:spcPct val="20000"/>
              </a:spcBef>
              <a:buChar char="•"/>
              <a:defRPr sz="3200">
                <a:solidFill>
                  <a:schemeClr val="tx1"/>
                </a:solidFill>
                <a:latin charset="0" panose="020b0604020202020204" pitchFamily="34" typeface="Arial"/>
                <a:ea charset="-122" panose="02010600030101010101" pitchFamily="2" typeface="宋体"/>
              </a:defRPr>
            </a:lvl1pPr>
            <a:lvl2pPr defTabSz="1087120" indent="-285750" marL="1087755">
              <a:spcBef>
                <a:spcPct val="20000"/>
              </a:spcBef>
              <a:buChar char="–"/>
              <a:defRPr sz="2800">
                <a:solidFill>
                  <a:schemeClr val="tx1"/>
                </a:solidFill>
                <a:latin charset="0" panose="020b0604020202020204" pitchFamily="34" typeface="Arial"/>
                <a:ea charset="-122" panose="02010600030101010101" pitchFamily="2" typeface="宋体"/>
              </a:defRPr>
            </a:lvl2pPr>
            <a:lvl3pPr defTabSz="1087120" indent="-228600" marL="2174875">
              <a:spcBef>
                <a:spcPct val="20000"/>
              </a:spcBef>
              <a:buChar char="•"/>
              <a:defRPr sz="2400">
                <a:solidFill>
                  <a:schemeClr val="tx1"/>
                </a:solidFill>
                <a:latin charset="0" panose="020b0604020202020204" pitchFamily="34" typeface="Arial"/>
                <a:ea charset="-122" panose="02010600030101010101" pitchFamily="2" typeface="宋体"/>
              </a:defRPr>
            </a:lvl3pPr>
            <a:lvl4pPr defTabSz="1087120" indent="-228600" marL="3262630">
              <a:spcBef>
                <a:spcPct val="20000"/>
              </a:spcBef>
              <a:buChar char="–"/>
              <a:defRPr sz="2000">
                <a:solidFill>
                  <a:schemeClr val="tx1"/>
                </a:solidFill>
                <a:latin charset="0" panose="020b0604020202020204" pitchFamily="34" typeface="Arial"/>
                <a:ea charset="-122" panose="02010600030101010101" pitchFamily="2" typeface="宋体"/>
              </a:defRPr>
            </a:lvl4pPr>
            <a:lvl5pPr defTabSz="1087120" indent="-228600" marL="4349750">
              <a:spcBef>
                <a:spcPct val="20000"/>
              </a:spcBef>
              <a:buChar char="»"/>
              <a:defRPr sz="2000">
                <a:solidFill>
                  <a:schemeClr val="tx1"/>
                </a:solidFill>
                <a:latin charset="0" panose="020b0604020202020204" pitchFamily="34" typeface="Arial"/>
                <a:ea charset="-122" panose="02010600030101010101" pitchFamily="2" typeface="宋体"/>
              </a:defRPr>
            </a:lvl5pPr>
            <a:lvl6pPr defTabSz="1087120" eaLnBrk="0" fontAlgn="base" hangingPunct="0" indent="-228600" marL="48069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defTabSz="1087120" eaLnBrk="0" fontAlgn="base" hangingPunct="0" indent="-228600" marL="52641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defTabSz="1087120" eaLnBrk="0" fontAlgn="base" hangingPunct="0" indent="-228600" marL="57213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defTabSz="1087120" eaLnBrk="0" fontAlgn="base" hangingPunct="0" indent="-228600" marL="61785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algn="ctr" eaLnBrk="1" hangingPunct="1">
              <a:lnSpc>
                <a:spcPct val="120000"/>
              </a:lnSpc>
              <a:buFontTx/>
              <a:buNone/>
            </a:pPr>
            <a:r>
              <a:rPr altLang="en-US" b="1" lang="zh-CN" sz="2400">
                <a:solidFill>
                  <a:schemeClr val="bg1">
                    <a:lumMod val="50000"/>
                  </a:schemeClr>
                </a:solidFill>
                <a:latin charset="-122" panose="020b0503020204020204" typeface="微软雅黑"/>
                <a:ea charset="-122" panose="020b0503020204020204" typeface="微软雅黑"/>
                <a:cs charset="-122" typeface="Lantinghei SC Demibold"/>
                <a:sym charset="0" typeface="时尚中黑简体"/>
              </a:rPr>
              <a:t>输入你的标题</a:t>
            </a:r>
          </a:p>
        </p:txBody>
      </p:sp>
      <p:sp>
        <p:nvSpPr>
          <p:cNvPr id="91" name="文本框 90"/>
          <p:cNvSpPr txBox="1"/>
          <p:nvPr/>
        </p:nvSpPr>
        <p:spPr>
          <a:xfrm>
            <a:off x="9307194" y="1955800"/>
            <a:ext cx="2540000" cy="1078992"/>
          </a:xfrm>
          <a:prstGeom prst="rect">
            <a:avLst/>
          </a:prstGeom>
          <a:noFill/>
        </p:spPr>
        <p:txBody>
          <a:bodyPr anchor="t" rtlCol="0" wrap="square">
            <a:spAutoFit/>
          </a:bodyPr>
          <a:lstStyle/>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p:txBody>
      </p:sp>
      <p:sp>
        <p:nvSpPr>
          <p:cNvPr id="92" name="Subtitle 2"/>
          <p:cNvSpPr txBox="1"/>
          <p:nvPr/>
        </p:nvSpPr>
        <p:spPr bwMode="auto">
          <a:xfrm>
            <a:off x="7542677" y="4358059"/>
            <a:ext cx="2750331" cy="5839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72497" lIns="144993" rIns="144993" tIns="72497" wrap="square">
            <a:spAutoFit/>
          </a:bodyPr>
          <a:lstStyle>
            <a:lvl1pPr defTabSz="1087120">
              <a:spcBef>
                <a:spcPct val="20000"/>
              </a:spcBef>
              <a:buChar char="•"/>
              <a:defRPr sz="3200">
                <a:solidFill>
                  <a:schemeClr val="tx1"/>
                </a:solidFill>
                <a:latin charset="0" panose="020b0604020202020204" pitchFamily="34" typeface="Arial"/>
                <a:ea charset="-122" panose="02010600030101010101" pitchFamily="2" typeface="宋体"/>
              </a:defRPr>
            </a:lvl1pPr>
            <a:lvl2pPr defTabSz="1087120" indent="-285750" marL="1087755">
              <a:spcBef>
                <a:spcPct val="20000"/>
              </a:spcBef>
              <a:buChar char="–"/>
              <a:defRPr sz="2800">
                <a:solidFill>
                  <a:schemeClr val="tx1"/>
                </a:solidFill>
                <a:latin charset="0" panose="020b0604020202020204" pitchFamily="34" typeface="Arial"/>
                <a:ea charset="-122" panose="02010600030101010101" pitchFamily="2" typeface="宋体"/>
              </a:defRPr>
            </a:lvl2pPr>
            <a:lvl3pPr defTabSz="1087120" indent="-228600" marL="2174875">
              <a:spcBef>
                <a:spcPct val="20000"/>
              </a:spcBef>
              <a:buChar char="•"/>
              <a:defRPr sz="2400">
                <a:solidFill>
                  <a:schemeClr val="tx1"/>
                </a:solidFill>
                <a:latin charset="0" panose="020b0604020202020204" pitchFamily="34" typeface="Arial"/>
                <a:ea charset="-122" panose="02010600030101010101" pitchFamily="2" typeface="宋体"/>
              </a:defRPr>
            </a:lvl3pPr>
            <a:lvl4pPr defTabSz="1087120" indent="-228600" marL="3262630">
              <a:spcBef>
                <a:spcPct val="20000"/>
              </a:spcBef>
              <a:buChar char="–"/>
              <a:defRPr sz="2000">
                <a:solidFill>
                  <a:schemeClr val="tx1"/>
                </a:solidFill>
                <a:latin charset="0" panose="020b0604020202020204" pitchFamily="34" typeface="Arial"/>
                <a:ea charset="-122" panose="02010600030101010101" pitchFamily="2" typeface="宋体"/>
              </a:defRPr>
            </a:lvl4pPr>
            <a:lvl5pPr defTabSz="1087120" indent="-228600" marL="4349750">
              <a:spcBef>
                <a:spcPct val="20000"/>
              </a:spcBef>
              <a:buChar char="»"/>
              <a:defRPr sz="2000">
                <a:solidFill>
                  <a:schemeClr val="tx1"/>
                </a:solidFill>
                <a:latin charset="0" panose="020b0604020202020204" pitchFamily="34" typeface="Arial"/>
                <a:ea charset="-122" panose="02010600030101010101" pitchFamily="2" typeface="宋体"/>
              </a:defRPr>
            </a:lvl5pPr>
            <a:lvl6pPr defTabSz="1087120" eaLnBrk="0" fontAlgn="base" hangingPunct="0" indent="-228600" marL="48069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defTabSz="1087120" eaLnBrk="0" fontAlgn="base" hangingPunct="0" indent="-228600" marL="52641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defTabSz="1087120" eaLnBrk="0" fontAlgn="base" hangingPunct="0" indent="-228600" marL="57213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defTabSz="1087120" eaLnBrk="0" fontAlgn="base" hangingPunct="0" indent="-228600" marL="61785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algn="ctr" eaLnBrk="1" hangingPunct="1">
              <a:lnSpc>
                <a:spcPct val="120000"/>
              </a:lnSpc>
              <a:buFontTx/>
              <a:buNone/>
            </a:pPr>
            <a:r>
              <a:rPr altLang="en-US" b="1" lang="zh-CN" sz="2400">
                <a:solidFill>
                  <a:schemeClr val="bg1">
                    <a:lumMod val="50000"/>
                  </a:schemeClr>
                </a:solidFill>
                <a:latin charset="-122" panose="020b0503020204020204" typeface="微软雅黑"/>
                <a:ea charset="-122" panose="020b0503020204020204" typeface="微软雅黑"/>
                <a:cs charset="-122" typeface="Lantinghei SC Demibold"/>
                <a:sym charset="0" typeface="时尚中黑简体"/>
              </a:rPr>
              <a:t>输入你的标题</a:t>
            </a:r>
          </a:p>
        </p:txBody>
      </p:sp>
      <p:sp>
        <p:nvSpPr>
          <p:cNvPr id="93" name="文本框 92"/>
          <p:cNvSpPr txBox="1"/>
          <p:nvPr/>
        </p:nvSpPr>
        <p:spPr>
          <a:xfrm>
            <a:off x="7935594" y="4896484"/>
            <a:ext cx="2540000" cy="1078992"/>
          </a:xfrm>
          <a:prstGeom prst="rect">
            <a:avLst/>
          </a:prstGeom>
          <a:noFill/>
        </p:spPr>
        <p:txBody>
          <a:bodyPr anchor="t" rtlCol="0" wrap="square">
            <a:spAutoFit/>
          </a:bodyPr>
          <a:lstStyle/>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p:txBody>
      </p:sp>
    </p:spTree>
  </p:cSld>
  <p:clrMapOvr>
    <a:masterClrMapping/>
  </p:clrMapOvr>
  <p:transition>
    <p:randomBar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5" presetSubtype="0">
                                  <p:stCondLst>
                                    <p:cond delay="0"/>
                                  </p:stCondLst>
                                  <p:childTnLst>
                                    <p:set>
                                      <p:cBhvr>
                                        <p:cTn dur="1" fill="hold" id="6">
                                          <p:stCondLst>
                                            <p:cond delay="0"/>
                                          </p:stCondLst>
                                        </p:cTn>
                                        <p:tgtEl>
                                          <p:spTgt spid="58"/>
                                        </p:tgtEl>
                                        <p:attrNameLst>
                                          <p:attrName>style.visibility</p:attrName>
                                        </p:attrNameLst>
                                      </p:cBhvr>
                                      <p:to>
                                        <p:strVal val="visible"/>
                                      </p:to>
                                    </p:set>
                                    <p:anim calcmode="lin" valueType="num">
                                      <p:cBhvr>
                                        <p:cTn dur="1000" fill="hold" id="7"/>
                                        <p:tgtEl>
                                          <p:spTgt spid="58"/>
                                        </p:tgtEl>
                                        <p:attrNameLst>
                                          <p:attrName>ppt_w</p:attrName>
                                        </p:attrNameLst>
                                      </p:cBhvr>
                                      <p:tavLst>
                                        <p:tav tm="0">
                                          <p:val>
                                            <p:strVal val="#ppt_w*0.70"/>
                                          </p:val>
                                        </p:tav>
                                        <p:tav tm="100000">
                                          <p:val>
                                            <p:strVal val="#ppt_w"/>
                                          </p:val>
                                        </p:tav>
                                      </p:tavLst>
                                    </p:anim>
                                    <p:anim calcmode="lin" valueType="num">
                                      <p:cBhvr>
                                        <p:cTn dur="1000" fill="hold" id="8"/>
                                        <p:tgtEl>
                                          <p:spTgt spid="58"/>
                                        </p:tgtEl>
                                        <p:attrNameLst>
                                          <p:attrName>ppt_h</p:attrName>
                                        </p:attrNameLst>
                                      </p:cBhvr>
                                      <p:tavLst>
                                        <p:tav tm="0">
                                          <p:val>
                                            <p:strVal val="#ppt_h"/>
                                          </p:val>
                                        </p:tav>
                                        <p:tav tm="100000">
                                          <p:val>
                                            <p:strVal val="#ppt_h"/>
                                          </p:val>
                                        </p:tav>
                                      </p:tavLst>
                                    </p:anim>
                                    <p:animEffect filter="fade" transition="in">
                                      <p:cBhvr>
                                        <p:cTn dur="1000" id="9"/>
                                        <p:tgtEl>
                                          <p:spTgt spid="58"/>
                                        </p:tgtEl>
                                      </p:cBhvr>
                                    </p:animEffect>
                                  </p:childTnLst>
                                </p:cTn>
                              </p:par>
                              <p:par>
                                <p:cTn fill="hold" id="10" nodeType="withEffect" presetClass="entr" presetID="55" presetSubtype="0">
                                  <p:stCondLst>
                                    <p:cond delay="0"/>
                                  </p:stCondLst>
                                  <p:childTnLst>
                                    <p:set>
                                      <p:cBhvr>
                                        <p:cTn dur="1" fill="hold" id="11">
                                          <p:stCondLst>
                                            <p:cond delay="0"/>
                                          </p:stCondLst>
                                        </p:cTn>
                                        <p:tgtEl>
                                          <p:spTgt spid="62"/>
                                        </p:tgtEl>
                                        <p:attrNameLst>
                                          <p:attrName>style.visibility</p:attrName>
                                        </p:attrNameLst>
                                      </p:cBhvr>
                                      <p:to>
                                        <p:strVal val="visible"/>
                                      </p:to>
                                    </p:set>
                                    <p:anim calcmode="lin" valueType="num">
                                      <p:cBhvr>
                                        <p:cTn dur="1000" fill="hold" id="12"/>
                                        <p:tgtEl>
                                          <p:spTgt spid="62"/>
                                        </p:tgtEl>
                                        <p:attrNameLst>
                                          <p:attrName>ppt_w</p:attrName>
                                        </p:attrNameLst>
                                      </p:cBhvr>
                                      <p:tavLst>
                                        <p:tav tm="0">
                                          <p:val>
                                            <p:strVal val="#ppt_w*0.70"/>
                                          </p:val>
                                        </p:tav>
                                        <p:tav tm="100000">
                                          <p:val>
                                            <p:strVal val="#ppt_w"/>
                                          </p:val>
                                        </p:tav>
                                      </p:tavLst>
                                    </p:anim>
                                    <p:anim calcmode="lin" valueType="num">
                                      <p:cBhvr>
                                        <p:cTn dur="1000" fill="hold" id="13"/>
                                        <p:tgtEl>
                                          <p:spTgt spid="62"/>
                                        </p:tgtEl>
                                        <p:attrNameLst>
                                          <p:attrName>ppt_h</p:attrName>
                                        </p:attrNameLst>
                                      </p:cBhvr>
                                      <p:tavLst>
                                        <p:tav tm="0">
                                          <p:val>
                                            <p:strVal val="#ppt_h"/>
                                          </p:val>
                                        </p:tav>
                                        <p:tav tm="100000">
                                          <p:val>
                                            <p:strVal val="#ppt_h"/>
                                          </p:val>
                                        </p:tav>
                                      </p:tavLst>
                                    </p:anim>
                                    <p:animEffect filter="fade" transition="in">
                                      <p:cBhvr>
                                        <p:cTn dur="1000" id="14"/>
                                        <p:tgtEl>
                                          <p:spTgt spid="62"/>
                                        </p:tgtEl>
                                      </p:cBhvr>
                                    </p:animEffect>
                                  </p:childTnLst>
                                </p:cTn>
                              </p:par>
                              <p:par>
                                <p:cTn fill="hold" id="15" nodeType="withEffect" presetClass="entr" presetID="55" presetSubtype="0">
                                  <p:stCondLst>
                                    <p:cond delay="0"/>
                                  </p:stCondLst>
                                  <p:childTnLst>
                                    <p:set>
                                      <p:cBhvr>
                                        <p:cTn dur="1" fill="hold" id="16">
                                          <p:stCondLst>
                                            <p:cond delay="0"/>
                                          </p:stCondLst>
                                        </p:cTn>
                                        <p:tgtEl>
                                          <p:spTgt spid="66"/>
                                        </p:tgtEl>
                                        <p:attrNameLst>
                                          <p:attrName>style.visibility</p:attrName>
                                        </p:attrNameLst>
                                      </p:cBhvr>
                                      <p:to>
                                        <p:strVal val="visible"/>
                                      </p:to>
                                    </p:set>
                                    <p:anim calcmode="lin" valueType="num">
                                      <p:cBhvr>
                                        <p:cTn dur="1000" fill="hold" id="17"/>
                                        <p:tgtEl>
                                          <p:spTgt spid="66"/>
                                        </p:tgtEl>
                                        <p:attrNameLst>
                                          <p:attrName>ppt_w</p:attrName>
                                        </p:attrNameLst>
                                      </p:cBhvr>
                                      <p:tavLst>
                                        <p:tav tm="0">
                                          <p:val>
                                            <p:strVal val="#ppt_w*0.70"/>
                                          </p:val>
                                        </p:tav>
                                        <p:tav tm="100000">
                                          <p:val>
                                            <p:strVal val="#ppt_w"/>
                                          </p:val>
                                        </p:tav>
                                      </p:tavLst>
                                    </p:anim>
                                    <p:anim calcmode="lin" valueType="num">
                                      <p:cBhvr>
                                        <p:cTn dur="1000" fill="hold" id="18"/>
                                        <p:tgtEl>
                                          <p:spTgt spid="66"/>
                                        </p:tgtEl>
                                        <p:attrNameLst>
                                          <p:attrName>ppt_h</p:attrName>
                                        </p:attrNameLst>
                                      </p:cBhvr>
                                      <p:tavLst>
                                        <p:tav tm="0">
                                          <p:val>
                                            <p:strVal val="#ppt_h"/>
                                          </p:val>
                                        </p:tav>
                                        <p:tav tm="100000">
                                          <p:val>
                                            <p:strVal val="#ppt_h"/>
                                          </p:val>
                                        </p:tav>
                                      </p:tavLst>
                                    </p:anim>
                                    <p:animEffect filter="fade" transition="in">
                                      <p:cBhvr>
                                        <p:cTn dur="1000" id="19"/>
                                        <p:tgtEl>
                                          <p:spTgt spid="66"/>
                                        </p:tgtEl>
                                      </p:cBhvr>
                                    </p:animEffect>
                                  </p:childTnLst>
                                </p:cTn>
                              </p:par>
                              <p:par>
                                <p:cTn fill="hold" id="20" nodeType="withEffect" presetClass="entr" presetID="55" presetSubtype="0">
                                  <p:stCondLst>
                                    <p:cond delay="0"/>
                                  </p:stCondLst>
                                  <p:childTnLst>
                                    <p:set>
                                      <p:cBhvr>
                                        <p:cTn dur="1" fill="hold" id="21">
                                          <p:stCondLst>
                                            <p:cond delay="0"/>
                                          </p:stCondLst>
                                        </p:cTn>
                                        <p:tgtEl>
                                          <p:spTgt spid="70"/>
                                        </p:tgtEl>
                                        <p:attrNameLst>
                                          <p:attrName>style.visibility</p:attrName>
                                        </p:attrNameLst>
                                      </p:cBhvr>
                                      <p:to>
                                        <p:strVal val="visible"/>
                                      </p:to>
                                    </p:set>
                                    <p:anim calcmode="lin" valueType="num">
                                      <p:cBhvr>
                                        <p:cTn dur="1000" fill="hold" id="22"/>
                                        <p:tgtEl>
                                          <p:spTgt spid="70"/>
                                        </p:tgtEl>
                                        <p:attrNameLst>
                                          <p:attrName>ppt_w</p:attrName>
                                        </p:attrNameLst>
                                      </p:cBhvr>
                                      <p:tavLst>
                                        <p:tav tm="0">
                                          <p:val>
                                            <p:strVal val="#ppt_w*0.70"/>
                                          </p:val>
                                        </p:tav>
                                        <p:tav tm="100000">
                                          <p:val>
                                            <p:strVal val="#ppt_w"/>
                                          </p:val>
                                        </p:tav>
                                      </p:tavLst>
                                    </p:anim>
                                    <p:anim calcmode="lin" valueType="num">
                                      <p:cBhvr>
                                        <p:cTn dur="1000" fill="hold" id="23"/>
                                        <p:tgtEl>
                                          <p:spTgt spid="70"/>
                                        </p:tgtEl>
                                        <p:attrNameLst>
                                          <p:attrName>ppt_h</p:attrName>
                                        </p:attrNameLst>
                                      </p:cBhvr>
                                      <p:tavLst>
                                        <p:tav tm="0">
                                          <p:val>
                                            <p:strVal val="#ppt_h"/>
                                          </p:val>
                                        </p:tav>
                                        <p:tav tm="100000">
                                          <p:val>
                                            <p:strVal val="#ppt_h"/>
                                          </p:val>
                                        </p:tav>
                                      </p:tavLst>
                                    </p:anim>
                                    <p:animEffect filter="fade" transition="in">
                                      <p:cBhvr>
                                        <p:cTn dur="1000" id="24"/>
                                        <p:tgtEl>
                                          <p:spTgt spid="70"/>
                                        </p:tgtEl>
                                      </p:cBhvr>
                                    </p:animEffect>
                                  </p:childTnLst>
                                </p:cTn>
                              </p:par>
                              <p:par>
                                <p:cTn fill="hold" grpId="0" id="25" nodeType="withEffect" presetClass="entr" presetID="55" presetSubtype="0">
                                  <p:stCondLst>
                                    <p:cond delay="0"/>
                                  </p:stCondLst>
                                  <p:childTnLst>
                                    <p:set>
                                      <p:cBhvr>
                                        <p:cTn dur="1" fill="hold" id="26">
                                          <p:stCondLst>
                                            <p:cond delay="0"/>
                                          </p:stCondLst>
                                        </p:cTn>
                                        <p:tgtEl>
                                          <p:spTgt spid="74"/>
                                        </p:tgtEl>
                                        <p:attrNameLst>
                                          <p:attrName>style.visibility</p:attrName>
                                        </p:attrNameLst>
                                      </p:cBhvr>
                                      <p:to>
                                        <p:strVal val="visible"/>
                                      </p:to>
                                    </p:set>
                                    <p:anim calcmode="lin" valueType="num">
                                      <p:cBhvr>
                                        <p:cTn dur="1000" fill="hold" id="27"/>
                                        <p:tgtEl>
                                          <p:spTgt spid="74"/>
                                        </p:tgtEl>
                                        <p:attrNameLst>
                                          <p:attrName>ppt_w</p:attrName>
                                        </p:attrNameLst>
                                      </p:cBhvr>
                                      <p:tavLst>
                                        <p:tav tm="0">
                                          <p:val>
                                            <p:strVal val="#ppt_w*0.70"/>
                                          </p:val>
                                        </p:tav>
                                        <p:tav tm="100000">
                                          <p:val>
                                            <p:strVal val="#ppt_w"/>
                                          </p:val>
                                        </p:tav>
                                      </p:tavLst>
                                    </p:anim>
                                    <p:anim calcmode="lin" valueType="num">
                                      <p:cBhvr>
                                        <p:cTn dur="1000" fill="hold" id="28"/>
                                        <p:tgtEl>
                                          <p:spTgt spid="74"/>
                                        </p:tgtEl>
                                        <p:attrNameLst>
                                          <p:attrName>ppt_h</p:attrName>
                                        </p:attrNameLst>
                                      </p:cBhvr>
                                      <p:tavLst>
                                        <p:tav tm="0">
                                          <p:val>
                                            <p:strVal val="#ppt_h"/>
                                          </p:val>
                                        </p:tav>
                                        <p:tav tm="100000">
                                          <p:val>
                                            <p:strVal val="#ppt_h"/>
                                          </p:val>
                                        </p:tav>
                                      </p:tavLst>
                                    </p:anim>
                                    <p:animEffect filter="fade" transition="in">
                                      <p:cBhvr>
                                        <p:cTn dur="1000" id="29"/>
                                        <p:tgtEl>
                                          <p:spTgt spid="74"/>
                                        </p:tgtEl>
                                      </p:cBhvr>
                                    </p:animEffect>
                                  </p:childTnLst>
                                </p:cTn>
                              </p:par>
                              <p:par>
                                <p:cTn fill="hold" grpId="0" id="30" nodeType="withEffect" presetClass="entr" presetID="55" presetSubtype="0">
                                  <p:stCondLst>
                                    <p:cond delay="0"/>
                                  </p:stCondLst>
                                  <p:childTnLst>
                                    <p:set>
                                      <p:cBhvr>
                                        <p:cTn dur="1" fill="hold" id="31">
                                          <p:stCondLst>
                                            <p:cond delay="0"/>
                                          </p:stCondLst>
                                        </p:cTn>
                                        <p:tgtEl>
                                          <p:spTgt spid="75"/>
                                        </p:tgtEl>
                                        <p:attrNameLst>
                                          <p:attrName>style.visibility</p:attrName>
                                        </p:attrNameLst>
                                      </p:cBhvr>
                                      <p:to>
                                        <p:strVal val="visible"/>
                                      </p:to>
                                    </p:set>
                                    <p:anim calcmode="lin" valueType="num">
                                      <p:cBhvr>
                                        <p:cTn dur="1000" fill="hold" id="32"/>
                                        <p:tgtEl>
                                          <p:spTgt spid="75"/>
                                        </p:tgtEl>
                                        <p:attrNameLst>
                                          <p:attrName>ppt_w</p:attrName>
                                        </p:attrNameLst>
                                      </p:cBhvr>
                                      <p:tavLst>
                                        <p:tav tm="0">
                                          <p:val>
                                            <p:strVal val="#ppt_w*0.70"/>
                                          </p:val>
                                        </p:tav>
                                        <p:tav tm="100000">
                                          <p:val>
                                            <p:strVal val="#ppt_w"/>
                                          </p:val>
                                        </p:tav>
                                      </p:tavLst>
                                    </p:anim>
                                    <p:anim calcmode="lin" valueType="num">
                                      <p:cBhvr>
                                        <p:cTn dur="1000" fill="hold" id="33"/>
                                        <p:tgtEl>
                                          <p:spTgt spid="75"/>
                                        </p:tgtEl>
                                        <p:attrNameLst>
                                          <p:attrName>ppt_h</p:attrName>
                                        </p:attrNameLst>
                                      </p:cBhvr>
                                      <p:tavLst>
                                        <p:tav tm="0">
                                          <p:val>
                                            <p:strVal val="#ppt_h"/>
                                          </p:val>
                                        </p:tav>
                                        <p:tav tm="100000">
                                          <p:val>
                                            <p:strVal val="#ppt_h"/>
                                          </p:val>
                                        </p:tav>
                                      </p:tavLst>
                                    </p:anim>
                                    <p:animEffect filter="fade" transition="in">
                                      <p:cBhvr>
                                        <p:cTn dur="1000" id="34"/>
                                        <p:tgtEl>
                                          <p:spTgt spid="75"/>
                                        </p:tgtEl>
                                      </p:cBhvr>
                                    </p:animEffect>
                                  </p:childTnLst>
                                </p:cTn>
                              </p:par>
                              <p:par>
                                <p:cTn fill="hold" grpId="0" id="35" nodeType="withEffect" presetClass="entr" presetID="55" presetSubtype="0">
                                  <p:stCondLst>
                                    <p:cond delay="0"/>
                                  </p:stCondLst>
                                  <p:childTnLst>
                                    <p:set>
                                      <p:cBhvr>
                                        <p:cTn dur="1" fill="hold" id="36">
                                          <p:stCondLst>
                                            <p:cond delay="0"/>
                                          </p:stCondLst>
                                        </p:cTn>
                                        <p:tgtEl>
                                          <p:spTgt spid="76"/>
                                        </p:tgtEl>
                                        <p:attrNameLst>
                                          <p:attrName>style.visibility</p:attrName>
                                        </p:attrNameLst>
                                      </p:cBhvr>
                                      <p:to>
                                        <p:strVal val="visible"/>
                                      </p:to>
                                    </p:set>
                                    <p:anim calcmode="lin" valueType="num">
                                      <p:cBhvr>
                                        <p:cTn dur="1000" fill="hold" id="37"/>
                                        <p:tgtEl>
                                          <p:spTgt spid="76"/>
                                        </p:tgtEl>
                                        <p:attrNameLst>
                                          <p:attrName>ppt_w</p:attrName>
                                        </p:attrNameLst>
                                      </p:cBhvr>
                                      <p:tavLst>
                                        <p:tav tm="0">
                                          <p:val>
                                            <p:strVal val="#ppt_w*0.70"/>
                                          </p:val>
                                        </p:tav>
                                        <p:tav tm="100000">
                                          <p:val>
                                            <p:strVal val="#ppt_w"/>
                                          </p:val>
                                        </p:tav>
                                      </p:tavLst>
                                    </p:anim>
                                    <p:anim calcmode="lin" valueType="num">
                                      <p:cBhvr>
                                        <p:cTn dur="1000" fill="hold" id="38"/>
                                        <p:tgtEl>
                                          <p:spTgt spid="76"/>
                                        </p:tgtEl>
                                        <p:attrNameLst>
                                          <p:attrName>ppt_h</p:attrName>
                                        </p:attrNameLst>
                                      </p:cBhvr>
                                      <p:tavLst>
                                        <p:tav tm="0">
                                          <p:val>
                                            <p:strVal val="#ppt_h"/>
                                          </p:val>
                                        </p:tav>
                                        <p:tav tm="100000">
                                          <p:val>
                                            <p:strVal val="#ppt_h"/>
                                          </p:val>
                                        </p:tav>
                                      </p:tavLst>
                                    </p:anim>
                                    <p:animEffect filter="fade" transition="in">
                                      <p:cBhvr>
                                        <p:cTn dur="1000" id="39"/>
                                        <p:tgtEl>
                                          <p:spTgt spid="76"/>
                                        </p:tgtEl>
                                      </p:cBhvr>
                                    </p:animEffect>
                                  </p:childTnLst>
                                </p:cTn>
                              </p:par>
                              <p:par>
                                <p:cTn fill="hold" grpId="0" id="40" nodeType="withEffect" presetClass="entr" presetID="55" presetSubtype="0">
                                  <p:stCondLst>
                                    <p:cond delay="0"/>
                                  </p:stCondLst>
                                  <p:childTnLst>
                                    <p:set>
                                      <p:cBhvr>
                                        <p:cTn dur="1" fill="hold" id="41">
                                          <p:stCondLst>
                                            <p:cond delay="0"/>
                                          </p:stCondLst>
                                        </p:cTn>
                                        <p:tgtEl>
                                          <p:spTgt spid="77"/>
                                        </p:tgtEl>
                                        <p:attrNameLst>
                                          <p:attrName>style.visibility</p:attrName>
                                        </p:attrNameLst>
                                      </p:cBhvr>
                                      <p:to>
                                        <p:strVal val="visible"/>
                                      </p:to>
                                    </p:set>
                                    <p:anim calcmode="lin" valueType="num">
                                      <p:cBhvr>
                                        <p:cTn dur="1000" fill="hold" id="42"/>
                                        <p:tgtEl>
                                          <p:spTgt spid="77"/>
                                        </p:tgtEl>
                                        <p:attrNameLst>
                                          <p:attrName>ppt_w</p:attrName>
                                        </p:attrNameLst>
                                      </p:cBhvr>
                                      <p:tavLst>
                                        <p:tav tm="0">
                                          <p:val>
                                            <p:strVal val="#ppt_w*0.70"/>
                                          </p:val>
                                        </p:tav>
                                        <p:tav tm="100000">
                                          <p:val>
                                            <p:strVal val="#ppt_w"/>
                                          </p:val>
                                        </p:tav>
                                      </p:tavLst>
                                    </p:anim>
                                    <p:anim calcmode="lin" valueType="num">
                                      <p:cBhvr>
                                        <p:cTn dur="1000" fill="hold" id="43"/>
                                        <p:tgtEl>
                                          <p:spTgt spid="77"/>
                                        </p:tgtEl>
                                        <p:attrNameLst>
                                          <p:attrName>ppt_h</p:attrName>
                                        </p:attrNameLst>
                                      </p:cBhvr>
                                      <p:tavLst>
                                        <p:tav tm="0">
                                          <p:val>
                                            <p:strVal val="#ppt_h"/>
                                          </p:val>
                                        </p:tav>
                                        <p:tav tm="100000">
                                          <p:val>
                                            <p:strVal val="#ppt_h"/>
                                          </p:val>
                                        </p:tav>
                                      </p:tavLst>
                                    </p:anim>
                                    <p:animEffect filter="fade" transition="in">
                                      <p:cBhvr>
                                        <p:cTn dur="1000" id="44"/>
                                        <p:tgtEl>
                                          <p:spTgt spid="77"/>
                                        </p:tgtEl>
                                      </p:cBhvr>
                                    </p:animEffect>
                                  </p:childTnLst>
                                </p:cTn>
                              </p:par>
                              <p:par>
                                <p:cTn fill="hold" grpId="0" id="45" nodeType="withEffect" presetClass="entr" presetID="55" presetSubtype="0">
                                  <p:stCondLst>
                                    <p:cond delay="0"/>
                                  </p:stCondLst>
                                  <p:childTnLst>
                                    <p:set>
                                      <p:cBhvr>
                                        <p:cTn dur="1" fill="hold" id="46">
                                          <p:stCondLst>
                                            <p:cond delay="0"/>
                                          </p:stCondLst>
                                        </p:cTn>
                                        <p:tgtEl>
                                          <p:spTgt spid="78"/>
                                        </p:tgtEl>
                                        <p:attrNameLst>
                                          <p:attrName>style.visibility</p:attrName>
                                        </p:attrNameLst>
                                      </p:cBhvr>
                                      <p:to>
                                        <p:strVal val="visible"/>
                                      </p:to>
                                    </p:set>
                                    <p:anim calcmode="lin" valueType="num">
                                      <p:cBhvr>
                                        <p:cTn dur="1000" fill="hold" id="47"/>
                                        <p:tgtEl>
                                          <p:spTgt spid="78"/>
                                        </p:tgtEl>
                                        <p:attrNameLst>
                                          <p:attrName>ppt_w</p:attrName>
                                        </p:attrNameLst>
                                      </p:cBhvr>
                                      <p:tavLst>
                                        <p:tav tm="0">
                                          <p:val>
                                            <p:strVal val="#ppt_w*0.70"/>
                                          </p:val>
                                        </p:tav>
                                        <p:tav tm="100000">
                                          <p:val>
                                            <p:strVal val="#ppt_w"/>
                                          </p:val>
                                        </p:tav>
                                      </p:tavLst>
                                    </p:anim>
                                    <p:anim calcmode="lin" valueType="num">
                                      <p:cBhvr>
                                        <p:cTn dur="1000" fill="hold" id="48"/>
                                        <p:tgtEl>
                                          <p:spTgt spid="78"/>
                                        </p:tgtEl>
                                        <p:attrNameLst>
                                          <p:attrName>ppt_h</p:attrName>
                                        </p:attrNameLst>
                                      </p:cBhvr>
                                      <p:tavLst>
                                        <p:tav tm="0">
                                          <p:val>
                                            <p:strVal val="#ppt_h"/>
                                          </p:val>
                                        </p:tav>
                                        <p:tav tm="100000">
                                          <p:val>
                                            <p:strVal val="#ppt_h"/>
                                          </p:val>
                                        </p:tav>
                                      </p:tavLst>
                                    </p:anim>
                                    <p:animEffect filter="fade" transition="in">
                                      <p:cBhvr>
                                        <p:cTn dur="1000" id="49"/>
                                        <p:tgtEl>
                                          <p:spTgt spid="78"/>
                                        </p:tgtEl>
                                      </p:cBhvr>
                                    </p:animEffect>
                                  </p:childTnLst>
                                </p:cTn>
                              </p:par>
                              <p:par>
                                <p:cTn fill="hold" grpId="0" id="50" nodeType="withEffect" presetClass="entr" presetID="55" presetSubtype="0">
                                  <p:stCondLst>
                                    <p:cond delay="0"/>
                                  </p:stCondLst>
                                  <p:childTnLst>
                                    <p:set>
                                      <p:cBhvr>
                                        <p:cTn dur="1" fill="hold" id="51">
                                          <p:stCondLst>
                                            <p:cond delay="0"/>
                                          </p:stCondLst>
                                        </p:cTn>
                                        <p:tgtEl>
                                          <p:spTgt spid="79"/>
                                        </p:tgtEl>
                                        <p:attrNameLst>
                                          <p:attrName>style.visibility</p:attrName>
                                        </p:attrNameLst>
                                      </p:cBhvr>
                                      <p:to>
                                        <p:strVal val="visible"/>
                                      </p:to>
                                    </p:set>
                                    <p:anim calcmode="lin" valueType="num">
                                      <p:cBhvr>
                                        <p:cTn dur="1000" fill="hold" id="52"/>
                                        <p:tgtEl>
                                          <p:spTgt spid="79"/>
                                        </p:tgtEl>
                                        <p:attrNameLst>
                                          <p:attrName>ppt_w</p:attrName>
                                        </p:attrNameLst>
                                      </p:cBhvr>
                                      <p:tavLst>
                                        <p:tav tm="0">
                                          <p:val>
                                            <p:strVal val="#ppt_w*0.70"/>
                                          </p:val>
                                        </p:tav>
                                        <p:tav tm="100000">
                                          <p:val>
                                            <p:strVal val="#ppt_w"/>
                                          </p:val>
                                        </p:tav>
                                      </p:tavLst>
                                    </p:anim>
                                    <p:anim calcmode="lin" valueType="num">
                                      <p:cBhvr>
                                        <p:cTn dur="1000" fill="hold" id="53"/>
                                        <p:tgtEl>
                                          <p:spTgt spid="79"/>
                                        </p:tgtEl>
                                        <p:attrNameLst>
                                          <p:attrName>ppt_h</p:attrName>
                                        </p:attrNameLst>
                                      </p:cBhvr>
                                      <p:tavLst>
                                        <p:tav tm="0">
                                          <p:val>
                                            <p:strVal val="#ppt_h"/>
                                          </p:val>
                                        </p:tav>
                                        <p:tav tm="100000">
                                          <p:val>
                                            <p:strVal val="#ppt_h"/>
                                          </p:val>
                                        </p:tav>
                                      </p:tavLst>
                                    </p:anim>
                                    <p:animEffect filter="fade" transition="in">
                                      <p:cBhvr>
                                        <p:cTn dur="1000" id="54"/>
                                        <p:tgtEl>
                                          <p:spTgt spid="79"/>
                                        </p:tgtEl>
                                      </p:cBhvr>
                                    </p:animEffect>
                                  </p:childTnLst>
                                </p:cTn>
                              </p:par>
                              <p:par>
                                <p:cTn fill="hold" grpId="0" id="55" nodeType="withEffect" presetClass="entr" presetID="55" presetSubtype="0">
                                  <p:stCondLst>
                                    <p:cond delay="0"/>
                                  </p:stCondLst>
                                  <p:childTnLst>
                                    <p:set>
                                      <p:cBhvr>
                                        <p:cTn dur="1" fill="hold" id="56">
                                          <p:stCondLst>
                                            <p:cond delay="0"/>
                                          </p:stCondLst>
                                        </p:cTn>
                                        <p:tgtEl>
                                          <p:spTgt spid="80"/>
                                        </p:tgtEl>
                                        <p:attrNameLst>
                                          <p:attrName>style.visibility</p:attrName>
                                        </p:attrNameLst>
                                      </p:cBhvr>
                                      <p:to>
                                        <p:strVal val="visible"/>
                                      </p:to>
                                    </p:set>
                                    <p:anim calcmode="lin" valueType="num">
                                      <p:cBhvr>
                                        <p:cTn dur="1000" fill="hold" id="57"/>
                                        <p:tgtEl>
                                          <p:spTgt spid="80"/>
                                        </p:tgtEl>
                                        <p:attrNameLst>
                                          <p:attrName>ppt_w</p:attrName>
                                        </p:attrNameLst>
                                      </p:cBhvr>
                                      <p:tavLst>
                                        <p:tav tm="0">
                                          <p:val>
                                            <p:strVal val="#ppt_w*0.70"/>
                                          </p:val>
                                        </p:tav>
                                        <p:tav tm="100000">
                                          <p:val>
                                            <p:strVal val="#ppt_w"/>
                                          </p:val>
                                        </p:tav>
                                      </p:tavLst>
                                    </p:anim>
                                    <p:anim calcmode="lin" valueType="num">
                                      <p:cBhvr>
                                        <p:cTn dur="1000" fill="hold" id="58"/>
                                        <p:tgtEl>
                                          <p:spTgt spid="80"/>
                                        </p:tgtEl>
                                        <p:attrNameLst>
                                          <p:attrName>ppt_h</p:attrName>
                                        </p:attrNameLst>
                                      </p:cBhvr>
                                      <p:tavLst>
                                        <p:tav tm="0">
                                          <p:val>
                                            <p:strVal val="#ppt_h"/>
                                          </p:val>
                                        </p:tav>
                                        <p:tav tm="100000">
                                          <p:val>
                                            <p:strVal val="#ppt_h"/>
                                          </p:val>
                                        </p:tav>
                                      </p:tavLst>
                                    </p:anim>
                                    <p:animEffect filter="fade" transition="in">
                                      <p:cBhvr>
                                        <p:cTn dur="1000" id="59"/>
                                        <p:tgtEl>
                                          <p:spTgt spid="80"/>
                                        </p:tgtEl>
                                      </p:cBhvr>
                                    </p:animEffect>
                                  </p:childTnLst>
                                </p:cTn>
                              </p:par>
                              <p:par>
                                <p:cTn fill="hold" grpId="0" id="60" nodeType="withEffect" presetClass="entr" presetID="55" presetSubtype="0">
                                  <p:stCondLst>
                                    <p:cond delay="0"/>
                                  </p:stCondLst>
                                  <p:childTnLst>
                                    <p:set>
                                      <p:cBhvr>
                                        <p:cTn dur="1" fill="hold" id="61">
                                          <p:stCondLst>
                                            <p:cond delay="0"/>
                                          </p:stCondLst>
                                        </p:cTn>
                                        <p:tgtEl>
                                          <p:spTgt spid="81"/>
                                        </p:tgtEl>
                                        <p:attrNameLst>
                                          <p:attrName>style.visibility</p:attrName>
                                        </p:attrNameLst>
                                      </p:cBhvr>
                                      <p:to>
                                        <p:strVal val="visible"/>
                                      </p:to>
                                    </p:set>
                                    <p:anim calcmode="lin" valueType="num">
                                      <p:cBhvr>
                                        <p:cTn dur="1000" fill="hold" id="62"/>
                                        <p:tgtEl>
                                          <p:spTgt spid="81"/>
                                        </p:tgtEl>
                                        <p:attrNameLst>
                                          <p:attrName>ppt_w</p:attrName>
                                        </p:attrNameLst>
                                      </p:cBhvr>
                                      <p:tavLst>
                                        <p:tav tm="0">
                                          <p:val>
                                            <p:strVal val="#ppt_w*0.70"/>
                                          </p:val>
                                        </p:tav>
                                        <p:tav tm="100000">
                                          <p:val>
                                            <p:strVal val="#ppt_w"/>
                                          </p:val>
                                        </p:tav>
                                      </p:tavLst>
                                    </p:anim>
                                    <p:anim calcmode="lin" valueType="num">
                                      <p:cBhvr>
                                        <p:cTn dur="1000" fill="hold" id="63"/>
                                        <p:tgtEl>
                                          <p:spTgt spid="81"/>
                                        </p:tgtEl>
                                        <p:attrNameLst>
                                          <p:attrName>ppt_h</p:attrName>
                                        </p:attrNameLst>
                                      </p:cBhvr>
                                      <p:tavLst>
                                        <p:tav tm="0">
                                          <p:val>
                                            <p:strVal val="#ppt_h"/>
                                          </p:val>
                                        </p:tav>
                                        <p:tav tm="100000">
                                          <p:val>
                                            <p:strVal val="#ppt_h"/>
                                          </p:val>
                                        </p:tav>
                                      </p:tavLst>
                                    </p:anim>
                                    <p:animEffect filter="fade" transition="in">
                                      <p:cBhvr>
                                        <p:cTn dur="1000" id="64"/>
                                        <p:tgtEl>
                                          <p:spTgt spid="81"/>
                                        </p:tgtEl>
                                      </p:cBhvr>
                                    </p:animEffect>
                                  </p:childTnLst>
                                </p:cTn>
                              </p:par>
                              <p:par>
                                <p:cTn fill="hold" grpId="0" id="65" nodeType="withEffect" presetClass="entr" presetID="55" presetSubtype="0">
                                  <p:stCondLst>
                                    <p:cond delay="0"/>
                                  </p:stCondLst>
                                  <p:childTnLst>
                                    <p:set>
                                      <p:cBhvr>
                                        <p:cTn dur="1" fill="hold" id="66">
                                          <p:stCondLst>
                                            <p:cond delay="0"/>
                                          </p:stCondLst>
                                        </p:cTn>
                                        <p:tgtEl>
                                          <p:spTgt spid="82"/>
                                        </p:tgtEl>
                                        <p:attrNameLst>
                                          <p:attrName>style.visibility</p:attrName>
                                        </p:attrNameLst>
                                      </p:cBhvr>
                                      <p:to>
                                        <p:strVal val="visible"/>
                                      </p:to>
                                    </p:set>
                                    <p:anim calcmode="lin" valueType="num">
                                      <p:cBhvr>
                                        <p:cTn dur="1000" fill="hold" id="67"/>
                                        <p:tgtEl>
                                          <p:spTgt spid="82"/>
                                        </p:tgtEl>
                                        <p:attrNameLst>
                                          <p:attrName>ppt_w</p:attrName>
                                        </p:attrNameLst>
                                      </p:cBhvr>
                                      <p:tavLst>
                                        <p:tav tm="0">
                                          <p:val>
                                            <p:strVal val="#ppt_w*0.70"/>
                                          </p:val>
                                        </p:tav>
                                        <p:tav tm="100000">
                                          <p:val>
                                            <p:strVal val="#ppt_w"/>
                                          </p:val>
                                        </p:tav>
                                      </p:tavLst>
                                    </p:anim>
                                    <p:anim calcmode="lin" valueType="num">
                                      <p:cBhvr>
                                        <p:cTn dur="1000" fill="hold" id="68"/>
                                        <p:tgtEl>
                                          <p:spTgt spid="82"/>
                                        </p:tgtEl>
                                        <p:attrNameLst>
                                          <p:attrName>ppt_h</p:attrName>
                                        </p:attrNameLst>
                                      </p:cBhvr>
                                      <p:tavLst>
                                        <p:tav tm="0">
                                          <p:val>
                                            <p:strVal val="#ppt_h"/>
                                          </p:val>
                                        </p:tav>
                                        <p:tav tm="100000">
                                          <p:val>
                                            <p:strVal val="#ppt_h"/>
                                          </p:val>
                                        </p:tav>
                                      </p:tavLst>
                                    </p:anim>
                                    <p:animEffect filter="fade" transition="in">
                                      <p:cBhvr>
                                        <p:cTn dur="1000" id="69"/>
                                        <p:tgtEl>
                                          <p:spTgt spid="82"/>
                                        </p:tgtEl>
                                      </p:cBhvr>
                                    </p:animEffect>
                                  </p:childTnLst>
                                </p:cTn>
                              </p:par>
                              <p:par>
                                <p:cTn fill="hold" grpId="0" id="70" nodeType="withEffect" presetClass="entr" presetID="55" presetSubtype="0">
                                  <p:stCondLst>
                                    <p:cond delay="0"/>
                                  </p:stCondLst>
                                  <p:childTnLst>
                                    <p:set>
                                      <p:cBhvr>
                                        <p:cTn dur="1" fill="hold" id="71">
                                          <p:stCondLst>
                                            <p:cond delay="0"/>
                                          </p:stCondLst>
                                        </p:cTn>
                                        <p:tgtEl>
                                          <p:spTgt spid="83"/>
                                        </p:tgtEl>
                                        <p:attrNameLst>
                                          <p:attrName>style.visibility</p:attrName>
                                        </p:attrNameLst>
                                      </p:cBhvr>
                                      <p:to>
                                        <p:strVal val="visible"/>
                                      </p:to>
                                    </p:set>
                                    <p:anim calcmode="lin" valueType="num">
                                      <p:cBhvr>
                                        <p:cTn dur="1000" fill="hold" id="72"/>
                                        <p:tgtEl>
                                          <p:spTgt spid="83"/>
                                        </p:tgtEl>
                                        <p:attrNameLst>
                                          <p:attrName>ppt_w</p:attrName>
                                        </p:attrNameLst>
                                      </p:cBhvr>
                                      <p:tavLst>
                                        <p:tav tm="0">
                                          <p:val>
                                            <p:strVal val="#ppt_w*0.70"/>
                                          </p:val>
                                        </p:tav>
                                        <p:tav tm="100000">
                                          <p:val>
                                            <p:strVal val="#ppt_w"/>
                                          </p:val>
                                        </p:tav>
                                      </p:tavLst>
                                    </p:anim>
                                    <p:anim calcmode="lin" valueType="num">
                                      <p:cBhvr>
                                        <p:cTn dur="1000" fill="hold" id="73"/>
                                        <p:tgtEl>
                                          <p:spTgt spid="83"/>
                                        </p:tgtEl>
                                        <p:attrNameLst>
                                          <p:attrName>ppt_h</p:attrName>
                                        </p:attrNameLst>
                                      </p:cBhvr>
                                      <p:tavLst>
                                        <p:tav tm="0">
                                          <p:val>
                                            <p:strVal val="#ppt_h"/>
                                          </p:val>
                                        </p:tav>
                                        <p:tav tm="100000">
                                          <p:val>
                                            <p:strVal val="#ppt_h"/>
                                          </p:val>
                                        </p:tav>
                                      </p:tavLst>
                                    </p:anim>
                                    <p:animEffect filter="fade" transition="in">
                                      <p:cBhvr>
                                        <p:cTn dur="1000" id="74"/>
                                        <p:tgtEl>
                                          <p:spTgt spid="83"/>
                                        </p:tgtEl>
                                      </p:cBhvr>
                                    </p:animEffect>
                                  </p:childTnLst>
                                </p:cTn>
                              </p:par>
                              <p:par>
                                <p:cTn fill="hold" grpId="0" id="75" nodeType="withEffect" presetClass="entr" presetID="55" presetSubtype="0">
                                  <p:stCondLst>
                                    <p:cond delay="0"/>
                                  </p:stCondLst>
                                  <p:childTnLst>
                                    <p:set>
                                      <p:cBhvr>
                                        <p:cTn dur="1" fill="hold" id="76">
                                          <p:stCondLst>
                                            <p:cond delay="0"/>
                                          </p:stCondLst>
                                        </p:cTn>
                                        <p:tgtEl>
                                          <p:spTgt spid="84"/>
                                        </p:tgtEl>
                                        <p:attrNameLst>
                                          <p:attrName>style.visibility</p:attrName>
                                        </p:attrNameLst>
                                      </p:cBhvr>
                                      <p:to>
                                        <p:strVal val="visible"/>
                                      </p:to>
                                    </p:set>
                                    <p:anim calcmode="lin" valueType="num">
                                      <p:cBhvr>
                                        <p:cTn dur="1000" fill="hold" id="77"/>
                                        <p:tgtEl>
                                          <p:spTgt spid="84"/>
                                        </p:tgtEl>
                                        <p:attrNameLst>
                                          <p:attrName>ppt_w</p:attrName>
                                        </p:attrNameLst>
                                      </p:cBhvr>
                                      <p:tavLst>
                                        <p:tav tm="0">
                                          <p:val>
                                            <p:strVal val="#ppt_w*0.70"/>
                                          </p:val>
                                        </p:tav>
                                        <p:tav tm="100000">
                                          <p:val>
                                            <p:strVal val="#ppt_w"/>
                                          </p:val>
                                        </p:tav>
                                      </p:tavLst>
                                    </p:anim>
                                    <p:anim calcmode="lin" valueType="num">
                                      <p:cBhvr>
                                        <p:cTn dur="1000" fill="hold" id="78"/>
                                        <p:tgtEl>
                                          <p:spTgt spid="84"/>
                                        </p:tgtEl>
                                        <p:attrNameLst>
                                          <p:attrName>ppt_h</p:attrName>
                                        </p:attrNameLst>
                                      </p:cBhvr>
                                      <p:tavLst>
                                        <p:tav tm="0">
                                          <p:val>
                                            <p:strVal val="#ppt_h"/>
                                          </p:val>
                                        </p:tav>
                                        <p:tav tm="100000">
                                          <p:val>
                                            <p:strVal val="#ppt_h"/>
                                          </p:val>
                                        </p:tav>
                                      </p:tavLst>
                                    </p:anim>
                                    <p:animEffect filter="fade" transition="in">
                                      <p:cBhvr>
                                        <p:cTn dur="1000" id="79"/>
                                        <p:tgtEl>
                                          <p:spTgt spid="84"/>
                                        </p:tgtEl>
                                      </p:cBhvr>
                                    </p:animEffect>
                                  </p:childTnLst>
                                </p:cTn>
                              </p:par>
                              <p:par>
                                <p:cTn fill="hold" grpId="0" id="80" nodeType="withEffect" presetClass="entr" presetID="55" presetSubtype="0">
                                  <p:stCondLst>
                                    <p:cond delay="0"/>
                                  </p:stCondLst>
                                  <p:childTnLst>
                                    <p:set>
                                      <p:cBhvr>
                                        <p:cTn dur="1" fill="hold" id="81">
                                          <p:stCondLst>
                                            <p:cond delay="0"/>
                                          </p:stCondLst>
                                        </p:cTn>
                                        <p:tgtEl>
                                          <p:spTgt spid="85"/>
                                        </p:tgtEl>
                                        <p:attrNameLst>
                                          <p:attrName>style.visibility</p:attrName>
                                        </p:attrNameLst>
                                      </p:cBhvr>
                                      <p:to>
                                        <p:strVal val="visible"/>
                                      </p:to>
                                    </p:set>
                                    <p:anim calcmode="lin" valueType="num">
                                      <p:cBhvr>
                                        <p:cTn dur="1000" fill="hold" id="82"/>
                                        <p:tgtEl>
                                          <p:spTgt spid="85"/>
                                        </p:tgtEl>
                                        <p:attrNameLst>
                                          <p:attrName>ppt_w</p:attrName>
                                        </p:attrNameLst>
                                      </p:cBhvr>
                                      <p:tavLst>
                                        <p:tav tm="0">
                                          <p:val>
                                            <p:strVal val="#ppt_w*0.70"/>
                                          </p:val>
                                        </p:tav>
                                        <p:tav tm="100000">
                                          <p:val>
                                            <p:strVal val="#ppt_w"/>
                                          </p:val>
                                        </p:tav>
                                      </p:tavLst>
                                    </p:anim>
                                    <p:anim calcmode="lin" valueType="num">
                                      <p:cBhvr>
                                        <p:cTn dur="1000" fill="hold" id="83"/>
                                        <p:tgtEl>
                                          <p:spTgt spid="85"/>
                                        </p:tgtEl>
                                        <p:attrNameLst>
                                          <p:attrName>ppt_h</p:attrName>
                                        </p:attrNameLst>
                                      </p:cBhvr>
                                      <p:tavLst>
                                        <p:tav tm="0">
                                          <p:val>
                                            <p:strVal val="#ppt_h"/>
                                          </p:val>
                                        </p:tav>
                                        <p:tav tm="100000">
                                          <p:val>
                                            <p:strVal val="#ppt_h"/>
                                          </p:val>
                                        </p:tav>
                                      </p:tavLst>
                                    </p:anim>
                                    <p:animEffect filter="fade" transition="in">
                                      <p:cBhvr>
                                        <p:cTn dur="1000" id="84"/>
                                        <p:tgtEl>
                                          <p:spTgt spid="85"/>
                                        </p:tgtEl>
                                      </p:cBhvr>
                                    </p:animEffect>
                                  </p:childTnLst>
                                </p:cTn>
                              </p:par>
                            </p:childTnLst>
                          </p:cTn>
                        </p:par>
                        <p:par>
                          <p:cTn fill="hold" id="85" nodeType="afterGroup">
                            <p:stCondLst>
                              <p:cond delay="1000"/>
                            </p:stCondLst>
                            <p:childTnLst>
                              <p:par>
                                <p:cTn fill="hold" grpId="0" id="86" nodeType="afterEffect" presetClass="entr" presetID="55" presetSubtype="0">
                                  <p:stCondLst>
                                    <p:cond delay="0"/>
                                  </p:stCondLst>
                                  <p:childTnLst>
                                    <p:set>
                                      <p:cBhvr>
                                        <p:cTn dur="1" fill="hold" id="87">
                                          <p:stCondLst>
                                            <p:cond delay="0"/>
                                          </p:stCondLst>
                                        </p:cTn>
                                        <p:tgtEl>
                                          <p:spTgt spid="86"/>
                                        </p:tgtEl>
                                        <p:attrNameLst>
                                          <p:attrName>style.visibility</p:attrName>
                                        </p:attrNameLst>
                                      </p:cBhvr>
                                      <p:to>
                                        <p:strVal val="visible"/>
                                      </p:to>
                                    </p:set>
                                    <p:anim calcmode="lin" valueType="num">
                                      <p:cBhvr>
                                        <p:cTn dur="1000" fill="hold" id="88"/>
                                        <p:tgtEl>
                                          <p:spTgt spid="86"/>
                                        </p:tgtEl>
                                        <p:attrNameLst>
                                          <p:attrName>ppt_w</p:attrName>
                                        </p:attrNameLst>
                                      </p:cBhvr>
                                      <p:tavLst>
                                        <p:tav tm="0">
                                          <p:val>
                                            <p:strVal val="#ppt_w*0.70"/>
                                          </p:val>
                                        </p:tav>
                                        <p:tav tm="100000">
                                          <p:val>
                                            <p:strVal val="#ppt_w"/>
                                          </p:val>
                                        </p:tav>
                                      </p:tavLst>
                                    </p:anim>
                                    <p:anim calcmode="lin" valueType="num">
                                      <p:cBhvr>
                                        <p:cTn dur="1000" fill="hold" id="89"/>
                                        <p:tgtEl>
                                          <p:spTgt spid="86"/>
                                        </p:tgtEl>
                                        <p:attrNameLst>
                                          <p:attrName>ppt_h</p:attrName>
                                        </p:attrNameLst>
                                      </p:cBhvr>
                                      <p:tavLst>
                                        <p:tav tm="0">
                                          <p:val>
                                            <p:strVal val="#ppt_h"/>
                                          </p:val>
                                        </p:tav>
                                        <p:tav tm="100000">
                                          <p:val>
                                            <p:strVal val="#ppt_h"/>
                                          </p:val>
                                        </p:tav>
                                      </p:tavLst>
                                    </p:anim>
                                    <p:animEffect filter="fade" transition="in">
                                      <p:cBhvr>
                                        <p:cTn dur="1000" id="90"/>
                                        <p:tgtEl>
                                          <p:spTgt spid="86"/>
                                        </p:tgtEl>
                                      </p:cBhvr>
                                    </p:animEffect>
                                  </p:childTnLst>
                                </p:cTn>
                              </p:par>
                              <p:par>
                                <p:cTn fill="hold" grpId="0" id="91" nodeType="withEffect" presetClass="entr" presetID="55" presetSubtype="0">
                                  <p:stCondLst>
                                    <p:cond delay="0"/>
                                  </p:stCondLst>
                                  <p:childTnLst>
                                    <p:set>
                                      <p:cBhvr>
                                        <p:cTn dur="1" fill="hold" id="92">
                                          <p:stCondLst>
                                            <p:cond delay="0"/>
                                          </p:stCondLst>
                                        </p:cTn>
                                        <p:tgtEl>
                                          <p:spTgt spid="87"/>
                                        </p:tgtEl>
                                        <p:attrNameLst>
                                          <p:attrName>style.visibility</p:attrName>
                                        </p:attrNameLst>
                                      </p:cBhvr>
                                      <p:to>
                                        <p:strVal val="visible"/>
                                      </p:to>
                                    </p:set>
                                    <p:anim calcmode="lin" valueType="num">
                                      <p:cBhvr>
                                        <p:cTn dur="1000" fill="hold" id="93"/>
                                        <p:tgtEl>
                                          <p:spTgt spid="87"/>
                                        </p:tgtEl>
                                        <p:attrNameLst>
                                          <p:attrName>ppt_w</p:attrName>
                                        </p:attrNameLst>
                                      </p:cBhvr>
                                      <p:tavLst>
                                        <p:tav tm="0">
                                          <p:val>
                                            <p:strVal val="#ppt_w*0.70"/>
                                          </p:val>
                                        </p:tav>
                                        <p:tav tm="100000">
                                          <p:val>
                                            <p:strVal val="#ppt_w"/>
                                          </p:val>
                                        </p:tav>
                                      </p:tavLst>
                                    </p:anim>
                                    <p:anim calcmode="lin" valueType="num">
                                      <p:cBhvr>
                                        <p:cTn dur="1000" fill="hold" id="94"/>
                                        <p:tgtEl>
                                          <p:spTgt spid="87"/>
                                        </p:tgtEl>
                                        <p:attrNameLst>
                                          <p:attrName>ppt_h</p:attrName>
                                        </p:attrNameLst>
                                      </p:cBhvr>
                                      <p:tavLst>
                                        <p:tav tm="0">
                                          <p:val>
                                            <p:strVal val="#ppt_h"/>
                                          </p:val>
                                        </p:tav>
                                        <p:tav tm="100000">
                                          <p:val>
                                            <p:strVal val="#ppt_h"/>
                                          </p:val>
                                        </p:tav>
                                      </p:tavLst>
                                    </p:anim>
                                    <p:animEffect filter="fade" transition="in">
                                      <p:cBhvr>
                                        <p:cTn dur="1000" id="95"/>
                                        <p:tgtEl>
                                          <p:spTgt spid="87"/>
                                        </p:tgtEl>
                                      </p:cBhvr>
                                    </p:animEffect>
                                  </p:childTnLst>
                                </p:cTn>
                              </p:par>
                            </p:childTnLst>
                          </p:cTn>
                        </p:par>
                        <p:par>
                          <p:cTn fill="hold" id="96" nodeType="afterGroup">
                            <p:stCondLst>
                              <p:cond delay="2000"/>
                            </p:stCondLst>
                            <p:childTnLst>
                              <p:par>
                                <p:cTn fill="hold" grpId="0" id="97" nodeType="afterEffect" presetClass="entr" presetID="55" presetSubtype="0">
                                  <p:stCondLst>
                                    <p:cond delay="0"/>
                                  </p:stCondLst>
                                  <p:childTnLst>
                                    <p:set>
                                      <p:cBhvr>
                                        <p:cTn dur="1" fill="hold" id="98">
                                          <p:stCondLst>
                                            <p:cond delay="0"/>
                                          </p:stCondLst>
                                        </p:cTn>
                                        <p:tgtEl>
                                          <p:spTgt spid="88"/>
                                        </p:tgtEl>
                                        <p:attrNameLst>
                                          <p:attrName>style.visibility</p:attrName>
                                        </p:attrNameLst>
                                      </p:cBhvr>
                                      <p:to>
                                        <p:strVal val="visible"/>
                                      </p:to>
                                    </p:set>
                                    <p:anim calcmode="lin" valueType="num">
                                      <p:cBhvr>
                                        <p:cTn dur="1000" fill="hold" id="99"/>
                                        <p:tgtEl>
                                          <p:spTgt spid="88"/>
                                        </p:tgtEl>
                                        <p:attrNameLst>
                                          <p:attrName>ppt_w</p:attrName>
                                        </p:attrNameLst>
                                      </p:cBhvr>
                                      <p:tavLst>
                                        <p:tav tm="0">
                                          <p:val>
                                            <p:strVal val="#ppt_w*0.70"/>
                                          </p:val>
                                        </p:tav>
                                        <p:tav tm="100000">
                                          <p:val>
                                            <p:strVal val="#ppt_w"/>
                                          </p:val>
                                        </p:tav>
                                      </p:tavLst>
                                    </p:anim>
                                    <p:anim calcmode="lin" valueType="num">
                                      <p:cBhvr>
                                        <p:cTn dur="1000" fill="hold" id="100"/>
                                        <p:tgtEl>
                                          <p:spTgt spid="88"/>
                                        </p:tgtEl>
                                        <p:attrNameLst>
                                          <p:attrName>ppt_h</p:attrName>
                                        </p:attrNameLst>
                                      </p:cBhvr>
                                      <p:tavLst>
                                        <p:tav tm="0">
                                          <p:val>
                                            <p:strVal val="#ppt_h"/>
                                          </p:val>
                                        </p:tav>
                                        <p:tav tm="100000">
                                          <p:val>
                                            <p:strVal val="#ppt_h"/>
                                          </p:val>
                                        </p:tav>
                                      </p:tavLst>
                                    </p:anim>
                                    <p:animEffect filter="fade" transition="in">
                                      <p:cBhvr>
                                        <p:cTn dur="1000" id="101"/>
                                        <p:tgtEl>
                                          <p:spTgt spid="88"/>
                                        </p:tgtEl>
                                      </p:cBhvr>
                                    </p:animEffect>
                                  </p:childTnLst>
                                </p:cTn>
                              </p:par>
                              <p:par>
                                <p:cTn fill="hold" grpId="0" id="102" nodeType="withEffect" presetClass="entr" presetID="55" presetSubtype="0">
                                  <p:stCondLst>
                                    <p:cond delay="0"/>
                                  </p:stCondLst>
                                  <p:childTnLst>
                                    <p:set>
                                      <p:cBhvr>
                                        <p:cTn dur="1" fill="hold" id="103">
                                          <p:stCondLst>
                                            <p:cond delay="0"/>
                                          </p:stCondLst>
                                        </p:cTn>
                                        <p:tgtEl>
                                          <p:spTgt spid="89"/>
                                        </p:tgtEl>
                                        <p:attrNameLst>
                                          <p:attrName>style.visibility</p:attrName>
                                        </p:attrNameLst>
                                      </p:cBhvr>
                                      <p:to>
                                        <p:strVal val="visible"/>
                                      </p:to>
                                    </p:set>
                                    <p:anim calcmode="lin" valueType="num">
                                      <p:cBhvr>
                                        <p:cTn dur="1000" fill="hold" id="104"/>
                                        <p:tgtEl>
                                          <p:spTgt spid="89"/>
                                        </p:tgtEl>
                                        <p:attrNameLst>
                                          <p:attrName>ppt_w</p:attrName>
                                        </p:attrNameLst>
                                      </p:cBhvr>
                                      <p:tavLst>
                                        <p:tav tm="0">
                                          <p:val>
                                            <p:strVal val="#ppt_w*0.70"/>
                                          </p:val>
                                        </p:tav>
                                        <p:tav tm="100000">
                                          <p:val>
                                            <p:strVal val="#ppt_w"/>
                                          </p:val>
                                        </p:tav>
                                      </p:tavLst>
                                    </p:anim>
                                    <p:anim calcmode="lin" valueType="num">
                                      <p:cBhvr>
                                        <p:cTn dur="1000" fill="hold" id="105"/>
                                        <p:tgtEl>
                                          <p:spTgt spid="89"/>
                                        </p:tgtEl>
                                        <p:attrNameLst>
                                          <p:attrName>ppt_h</p:attrName>
                                        </p:attrNameLst>
                                      </p:cBhvr>
                                      <p:tavLst>
                                        <p:tav tm="0">
                                          <p:val>
                                            <p:strVal val="#ppt_h"/>
                                          </p:val>
                                        </p:tav>
                                        <p:tav tm="100000">
                                          <p:val>
                                            <p:strVal val="#ppt_h"/>
                                          </p:val>
                                        </p:tav>
                                      </p:tavLst>
                                    </p:anim>
                                    <p:animEffect filter="fade" transition="in">
                                      <p:cBhvr>
                                        <p:cTn dur="1000" id="106"/>
                                        <p:tgtEl>
                                          <p:spTgt spid="89"/>
                                        </p:tgtEl>
                                      </p:cBhvr>
                                    </p:animEffect>
                                  </p:childTnLst>
                                </p:cTn>
                              </p:par>
                            </p:childTnLst>
                          </p:cTn>
                        </p:par>
                        <p:par>
                          <p:cTn fill="hold" id="107" nodeType="afterGroup">
                            <p:stCondLst>
                              <p:cond delay="3000"/>
                            </p:stCondLst>
                            <p:childTnLst>
                              <p:par>
                                <p:cTn fill="hold" grpId="0" id="108" nodeType="afterEffect" presetClass="entr" presetID="55" presetSubtype="0">
                                  <p:stCondLst>
                                    <p:cond delay="0"/>
                                  </p:stCondLst>
                                  <p:childTnLst>
                                    <p:set>
                                      <p:cBhvr>
                                        <p:cTn dur="1" fill="hold" id="109">
                                          <p:stCondLst>
                                            <p:cond delay="0"/>
                                          </p:stCondLst>
                                        </p:cTn>
                                        <p:tgtEl>
                                          <p:spTgt spid="90"/>
                                        </p:tgtEl>
                                        <p:attrNameLst>
                                          <p:attrName>style.visibility</p:attrName>
                                        </p:attrNameLst>
                                      </p:cBhvr>
                                      <p:to>
                                        <p:strVal val="visible"/>
                                      </p:to>
                                    </p:set>
                                    <p:anim calcmode="lin" valueType="num">
                                      <p:cBhvr>
                                        <p:cTn dur="1000" fill="hold" id="110"/>
                                        <p:tgtEl>
                                          <p:spTgt spid="90"/>
                                        </p:tgtEl>
                                        <p:attrNameLst>
                                          <p:attrName>ppt_w</p:attrName>
                                        </p:attrNameLst>
                                      </p:cBhvr>
                                      <p:tavLst>
                                        <p:tav tm="0">
                                          <p:val>
                                            <p:strVal val="#ppt_w*0.70"/>
                                          </p:val>
                                        </p:tav>
                                        <p:tav tm="100000">
                                          <p:val>
                                            <p:strVal val="#ppt_w"/>
                                          </p:val>
                                        </p:tav>
                                      </p:tavLst>
                                    </p:anim>
                                    <p:anim calcmode="lin" valueType="num">
                                      <p:cBhvr>
                                        <p:cTn dur="1000" fill="hold" id="111"/>
                                        <p:tgtEl>
                                          <p:spTgt spid="90"/>
                                        </p:tgtEl>
                                        <p:attrNameLst>
                                          <p:attrName>ppt_h</p:attrName>
                                        </p:attrNameLst>
                                      </p:cBhvr>
                                      <p:tavLst>
                                        <p:tav tm="0">
                                          <p:val>
                                            <p:strVal val="#ppt_h"/>
                                          </p:val>
                                        </p:tav>
                                        <p:tav tm="100000">
                                          <p:val>
                                            <p:strVal val="#ppt_h"/>
                                          </p:val>
                                        </p:tav>
                                      </p:tavLst>
                                    </p:anim>
                                    <p:animEffect filter="fade" transition="in">
                                      <p:cBhvr>
                                        <p:cTn dur="1000" id="112"/>
                                        <p:tgtEl>
                                          <p:spTgt spid="90"/>
                                        </p:tgtEl>
                                      </p:cBhvr>
                                    </p:animEffect>
                                  </p:childTnLst>
                                </p:cTn>
                              </p:par>
                              <p:par>
                                <p:cTn fill="hold" grpId="0" id="113" nodeType="withEffect" presetClass="entr" presetID="55" presetSubtype="0">
                                  <p:stCondLst>
                                    <p:cond delay="0"/>
                                  </p:stCondLst>
                                  <p:childTnLst>
                                    <p:set>
                                      <p:cBhvr>
                                        <p:cTn dur="1" fill="hold" id="114">
                                          <p:stCondLst>
                                            <p:cond delay="0"/>
                                          </p:stCondLst>
                                        </p:cTn>
                                        <p:tgtEl>
                                          <p:spTgt spid="91"/>
                                        </p:tgtEl>
                                        <p:attrNameLst>
                                          <p:attrName>style.visibility</p:attrName>
                                        </p:attrNameLst>
                                      </p:cBhvr>
                                      <p:to>
                                        <p:strVal val="visible"/>
                                      </p:to>
                                    </p:set>
                                    <p:anim calcmode="lin" valueType="num">
                                      <p:cBhvr>
                                        <p:cTn dur="1000" fill="hold" id="115"/>
                                        <p:tgtEl>
                                          <p:spTgt spid="91"/>
                                        </p:tgtEl>
                                        <p:attrNameLst>
                                          <p:attrName>ppt_w</p:attrName>
                                        </p:attrNameLst>
                                      </p:cBhvr>
                                      <p:tavLst>
                                        <p:tav tm="0">
                                          <p:val>
                                            <p:strVal val="#ppt_w*0.70"/>
                                          </p:val>
                                        </p:tav>
                                        <p:tav tm="100000">
                                          <p:val>
                                            <p:strVal val="#ppt_w"/>
                                          </p:val>
                                        </p:tav>
                                      </p:tavLst>
                                    </p:anim>
                                    <p:anim calcmode="lin" valueType="num">
                                      <p:cBhvr>
                                        <p:cTn dur="1000" fill="hold" id="116"/>
                                        <p:tgtEl>
                                          <p:spTgt spid="91"/>
                                        </p:tgtEl>
                                        <p:attrNameLst>
                                          <p:attrName>ppt_h</p:attrName>
                                        </p:attrNameLst>
                                      </p:cBhvr>
                                      <p:tavLst>
                                        <p:tav tm="0">
                                          <p:val>
                                            <p:strVal val="#ppt_h"/>
                                          </p:val>
                                        </p:tav>
                                        <p:tav tm="100000">
                                          <p:val>
                                            <p:strVal val="#ppt_h"/>
                                          </p:val>
                                        </p:tav>
                                      </p:tavLst>
                                    </p:anim>
                                    <p:animEffect filter="fade" transition="in">
                                      <p:cBhvr>
                                        <p:cTn dur="1000" id="117"/>
                                        <p:tgtEl>
                                          <p:spTgt spid="91"/>
                                        </p:tgtEl>
                                      </p:cBhvr>
                                    </p:animEffect>
                                  </p:childTnLst>
                                </p:cTn>
                              </p:par>
                            </p:childTnLst>
                          </p:cTn>
                        </p:par>
                        <p:par>
                          <p:cTn fill="hold" id="118" nodeType="afterGroup">
                            <p:stCondLst>
                              <p:cond delay="4000"/>
                            </p:stCondLst>
                            <p:childTnLst>
                              <p:par>
                                <p:cTn fill="hold" grpId="0" id="119" nodeType="afterEffect" presetClass="entr" presetID="55" presetSubtype="0">
                                  <p:stCondLst>
                                    <p:cond delay="0"/>
                                  </p:stCondLst>
                                  <p:childTnLst>
                                    <p:set>
                                      <p:cBhvr>
                                        <p:cTn dur="1" fill="hold" id="120">
                                          <p:stCondLst>
                                            <p:cond delay="0"/>
                                          </p:stCondLst>
                                        </p:cTn>
                                        <p:tgtEl>
                                          <p:spTgt spid="92"/>
                                        </p:tgtEl>
                                        <p:attrNameLst>
                                          <p:attrName>style.visibility</p:attrName>
                                        </p:attrNameLst>
                                      </p:cBhvr>
                                      <p:to>
                                        <p:strVal val="visible"/>
                                      </p:to>
                                    </p:set>
                                    <p:anim calcmode="lin" valueType="num">
                                      <p:cBhvr>
                                        <p:cTn dur="1000" fill="hold" id="121"/>
                                        <p:tgtEl>
                                          <p:spTgt spid="92"/>
                                        </p:tgtEl>
                                        <p:attrNameLst>
                                          <p:attrName>ppt_w</p:attrName>
                                        </p:attrNameLst>
                                      </p:cBhvr>
                                      <p:tavLst>
                                        <p:tav tm="0">
                                          <p:val>
                                            <p:strVal val="#ppt_w*0.70"/>
                                          </p:val>
                                        </p:tav>
                                        <p:tav tm="100000">
                                          <p:val>
                                            <p:strVal val="#ppt_w"/>
                                          </p:val>
                                        </p:tav>
                                      </p:tavLst>
                                    </p:anim>
                                    <p:anim calcmode="lin" valueType="num">
                                      <p:cBhvr>
                                        <p:cTn dur="1000" fill="hold" id="122"/>
                                        <p:tgtEl>
                                          <p:spTgt spid="92"/>
                                        </p:tgtEl>
                                        <p:attrNameLst>
                                          <p:attrName>ppt_h</p:attrName>
                                        </p:attrNameLst>
                                      </p:cBhvr>
                                      <p:tavLst>
                                        <p:tav tm="0">
                                          <p:val>
                                            <p:strVal val="#ppt_h"/>
                                          </p:val>
                                        </p:tav>
                                        <p:tav tm="100000">
                                          <p:val>
                                            <p:strVal val="#ppt_h"/>
                                          </p:val>
                                        </p:tav>
                                      </p:tavLst>
                                    </p:anim>
                                    <p:animEffect filter="fade" transition="in">
                                      <p:cBhvr>
                                        <p:cTn dur="1000" id="123"/>
                                        <p:tgtEl>
                                          <p:spTgt spid="92"/>
                                        </p:tgtEl>
                                      </p:cBhvr>
                                    </p:animEffect>
                                  </p:childTnLst>
                                </p:cTn>
                              </p:par>
                              <p:par>
                                <p:cTn fill="hold" grpId="0" id="124" nodeType="withEffect" presetClass="entr" presetID="55" presetSubtype="0">
                                  <p:stCondLst>
                                    <p:cond delay="0"/>
                                  </p:stCondLst>
                                  <p:childTnLst>
                                    <p:set>
                                      <p:cBhvr>
                                        <p:cTn dur="1" fill="hold" id="125">
                                          <p:stCondLst>
                                            <p:cond delay="0"/>
                                          </p:stCondLst>
                                        </p:cTn>
                                        <p:tgtEl>
                                          <p:spTgt spid="93"/>
                                        </p:tgtEl>
                                        <p:attrNameLst>
                                          <p:attrName>style.visibility</p:attrName>
                                        </p:attrNameLst>
                                      </p:cBhvr>
                                      <p:to>
                                        <p:strVal val="visible"/>
                                      </p:to>
                                    </p:set>
                                    <p:anim calcmode="lin" valueType="num">
                                      <p:cBhvr>
                                        <p:cTn dur="1000" fill="hold" id="126"/>
                                        <p:tgtEl>
                                          <p:spTgt spid="93"/>
                                        </p:tgtEl>
                                        <p:attrNameLst>
                                          <p:attrName>ppt_w</p:attrName>
                                        </p:attrNameLst>
                                      </p:cBhvr>
                                      <p:tavLst>
                                        <p:tav tm="0">
                                          <p:val>
                                            <p:strVal val="#ppt_w*0.70"/>
                                          </p:val>
                                        </p:tav>
                                        <p:tav tm="100000">
                                          <p:val>
                                            <p:strVal val="#ppt_w"/>
                                          </p:val>
                                        </p:tav>
                                      </p:tavLst>
                                    </p:anim>
                                    <p:anim calcmode="lin" valueType="num">
                                      <p:cBhvr>
                                        <p:cTn dur="1000" fill="hold" id="127"/>
                                        <p:tgtEl>
                                          <p:spTgt spid="93"/>
                                        </p:tgtEl>
                                        <p:attrNameLst>
                                          <p:attrName>ppt_h</p:attrName>
                                        </p:attrNameLst>
                                      </p:cBhvr>
                                      <p:tavLst>
                                        <p:tav tm="0">
                                          <p:val>
                                            <p:strVal val="#ppt_h"/>
                                          </p:val>
                                        </p:tav>
                                        <p:tav tm="100000">
                                          <p:val>
                                            <p:strVal val="#ppt_h"/>
                                          </p:val>
                                        </p:tav>
                                      </p:tavLst>
                                    </p:anim>
                                    <p:animEffect filter="fade" transition="in">
                                      <p:cBhvr>
                                        <p:cTn dur="1000" id="128"/>
                                        <p:tgtEl>
                                          <p:spTgt spid="9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4"/>
      <p:bldP grpId="0" spid="75"/>
      <p:bldP grpId="0" spid="76"/>
      <p:bldP grpId="0" spid="77"/>
      <p:bldP grpId="0" spid="78"/>
      <p:bldP grpId="0" spid="79"/>
      <p:bldP grpId="0" spid="80"/>
      <p:bldP grpId="0" spid="81"/>
      <p:bldP grpId="0" spid="82"/>
      <p:bldP grpId="0" spid="83"/>
      <p:bldP grpId="0" spid="84"/>
      <p:bldP grpId="0" spid="85"/>
      <p:bldP grpId="0" spid="86"/>
      <p:bldP grpId="0" spid="87"/>
      <p:bldP grpId="0" spid="88"/>
      <p:bldP grpId="0" spid="89"/>
      <p:bldP grpId="0" spid="90"/>
      <p:bldP grpId="0" spid="91"/>
      <p:bldP grpId="0" spid="92"/>
      <p:bldP grpId="0" spid="93"/>
    </p:bldLs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7" name="组合 6"/>
          <p:cNvGrpSpPr/>
          <p:nvPr/>
        </p:nvGrpSpPr>
        <p:grpSpPr>
          <a:xfrm flipH="1">
            <a:off x="191135" y="247650"/>
            <a:ext cx="7717155" cy="2592705"/>
            <a:chOff x="6599" y="434"/>
            <a:chExt cx="12153" cy="4083"/>
          </a:xfrm>
        </p:grpSpPr>
        <p:grpSp>
          <p:nvGrpSpPr>
            <p:cNvPr id="10" name="组合 9"/>
            <p:cNvGrpSpPr/>
            <p:nvPr/>
          </p:nvGrpSpPr>
          <p:grpSpPr>
            <a:xfrm>
              <a:off x="6599" y="435"/>
              <a:ext cx="12152" cy="4082"/>
              <a:chOff x="6578" y="580"/>
              <a:chExt cx="12152" cy="4082"/>
            </a:xfrm>
          </p:grpSpPr>
          <p:sp>
            <p:nvSpPr>
              <p:cNvPr id="8" name="椭圆 7"/>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9" name="直接连接符 8"/>
              <p:cNvCxnSpPr>
                <a:stCxn id="8"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椭圆 15"/>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0" name="组合 19"/>
            <p:cNvGrpSpPr/>
            <p:nvPr/>
          </p:nvGrpSpPr>
          <p:grpSpPr>
            <a:xfrm>
              <a:off x="17054" y="434"/>
              <a:ext cx="1698" cy="1610"/>
              <a:chOff x="17054" y="434"/>
              <a:chExt cx="1698" cy="1610"/>
            </a:xfrm>
          </p:grpSpPr>
          <p:sp>
            <p:nvSpPr>
              <p:cNvPr id="17" name="矩形 16"/>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矩形 18"/>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27" name="直接连接符 26"/>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grpSp>
        <p:nvGrpSpPr>
          <p:cNvPr id="18" name="组合 17"/>
          <p:cNvGrpSpPr/>
          <p:nvPr/>
        </p:nvGrpSpPr>
        <p:grpSpPr>
          <a:xfrm flipV="1">
            <a:off x="3876675" y="3897630"/>
            <a:ext cx="7717155" cy="2592705"/>
            <a:chOff x="6599" y="434"/>
            <a:chExt cx="12153" cy="4083"/>
          </a:xfrm>
        </p:grpSpPr>
        <p:grpSp>
          <p:nvGrpSpPr>
            <p:cNvPr id="21" name="组合 20"/>
            <p:cNvGrpSpPr/>
            <p:nvPr/>
          </p:nvGrpSpPr>
          <p:grpSpPr>
            <a:xfrm>
              <a:off x="6599" y="435"/>
              <a:ext cx="12152" cy="4082"/>
              <a:chOff x="6578" y="580"/>
              <a:chExt cx="12152" cy="4082"/>
            </a:xfrm>
          </p:grpSpPr>
          <p:sp>
            <p:nvSpPr>
              <p:cNvPr id="22" name="椭圆 21"/>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3" name="直接连接符 22"/>
              <p:cNvCxnSpPr>
                <a:stCxn id="22"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5" name="椭圆 24"/>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6" name="组合 25"/>
            <p:cNvGrpSpPr/>
            <p:nvPr/>
          </p:nvGrpSpPr>
          <p:grpSpPr>
            <a:xfrm>
              <a:off x="17054" y="434"/>
              <a:ext cx="1698" cy="1610"/>
              <a:chOff x="17054" y="434"/>
              <a:chExt cx="1698" cy="1610"/>
            </a:xfrm>
          </p:grpSpPr>
          <p:sp>
            <p:nvSpPr>
              <p:cNvPr id="28" name="矩形 27"/>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矩形 29"/>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31" name="直接连接符 30"/>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
        <p:nvSpPr>
          <p:cNvPr id="4" name="_14"/>
          <p:cNvSpPr txBox="1">
            <a:spLocks noChangeArrowheads="1"/>
          </p:cNvSpPr>
          <p:nvPr/>
        </p:nvSpPr>
        <p:spPr bwMode="auto">
          <a:xfrm>
            <a:off x="247821" y="6010610"/>
            <a:ext cx="3452470" cy="842576"/>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91440" numCol="1" rIns="91440" tIns="45720" vert="horz" wrap="square"/>
          <a:lstStyle>
            <a:lvl1pPr algn="l" fontAlgn="base" rtl="0">
              <a:spcBef>
                <a:spcPct val="0"/>
              </a:spcBef>
              <a:spcAft>
                <a:spcPct val="0"/>
              </a:spcAft>
              <a:defRPr sz="2400">
                <a:solidFill>
                  <a:schemeClr val="accent2"/>
                </a:solidFill>
                <a:latin typeface="+mj-lt"/>
                <a:ea typeface="+mj-ea"/>
                <a:cs typeface="+mj-cs"/>
              </a:defRPr>
            </a:lvl1pPr>
            <a:lvl2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2pPr>
            <a:lvl3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3pPr>
            <a:lvl4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4pPr>
            <a:lvl5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5pPr>
            <a:lvl6pPr algn="l" fontAlgn="base" marL="457200" rtl="0">
              <a:spcBef>
                <a:spcPct val="0"/>
              </a:spcBef>
              <a:spcAft>
                <a:spcPct val="0"/>
              </a:spcAft>
              <a:defRPr sz="2400">
                <a:solidFill>
                  <a:schemeClr val="tx2"/>
                </a:solidFill>
                <a:latin charset="0" panose="020b0604020202020204" pitchFamily="34" typeface="Arial"/>
                <a:ea charset="-122" panose="020b0503020204020204" typeface="微软雅黑"/>
              </a:defRPr>
            </a:lvl6pPr>
            <a:lvl7pPr algn="l" fontAlgn="base" marL="914400" rtl="0">
              <a:spcBef>
                <a:spcPct val="0"/>
              </a:spcBef>
              <a:spcAft>
                <a:spcPct val="0"/>
              </a:spcAft>
              <a:defRPr sz="2400">
                <a:solidFill>
                  <a:schemeClr val="tx2"/>
                </a:solidFill>
                <a:latin charset="0" panose="020b0604020202020204" pitchFamily="34" typeface="Arial"/>
                <a:ea charset="-122" panose="020b0503020204020204" typeface="微软雅黑"/>
              </a:defRPr>
            </a:lvl7pPr>
            <a:lvl8pPr algn="l" fontAlgn="base" marL="1371600" rtl="0">
              <a:spcBef>
                <a:spcPct val="0"/>
              </a:spcBef>
              <a:spcAft>
                <a:spcPct val="0"/>
              </a:spcAft>
              <a:defRPr sz="2400">
                <a:solidFill>
                  <a:schemeClr val="tx2"/>
                </a:solidFill>
                <a:latin charset="0" panose="020b0604020202020204" pitchFamily="34" typeface="Arial"/>
                <a:ea charset="-122" panose="020b0503020204020204" typeface="微软雅黑"/>
              </a:defRPr>
            </a:lvl8pPr>
            <a:lvl9pPr algn="l" fontAlgn="base" marL="1828800" rtl="0">
              <a:spcBef>
                <a:spcPct val="0"/>
              </a:spcBef>
              <a:spcAft>
                <a:spcPct val="0"/>
              </a:spcAft>
              <a:defRPr sz="2400">
                <a:solidFill>
                  <a:schemeClr val="tx2"/>
                </a:solidFill>
                <a:latin charset="0" panose="020b0604020202020204" pitchFamily="34" typeface="Arial"/>
                <a:ea charset="-122" panose="020b0503020204020204" typeface="微软雅黑"/>
              </a:defRPr>
            </a:lvl9pPr>
          </a:lstStyle>
          <a:p>
            <a:pPr algn="ctr"/>
            <a:r>
              <a:rPr lang="en-US" spc="600">
                <a:solidFill>
                  <a:srgbClr val="98C9D0"/>
                </a:solidFill>
                <a:latin charset="-122" panose="020b0503020204020204" typeface="微软雅黑"/>
                <a:ea charset="-122" panose="020b0503020204020204" typeface="微软雅黑"/>
              </a:rPr>
              <a:t>PART/03</a:t>
            </a:r>
          </a:p>
        </p:txBody>
      </p:sp>
      <p:pic>
        <p:nvPicPr>
          <p:cNvPr id="2" name="图片 1"/>
          <p:cNvPicPr>
            <a:picLocks noChangeAspect="1"/>
          </p:cNvPicPr>
          <p:nvPr/>
        </p:nvPicPr>
        <p:blipFill>
          <a:blip r:embed="rId2"/>
          <a:stretch>
            <a:fillRect/>
          </a:stretch>
        </p:blipFill>
        <p:spPr>
          <a:xfrm>
            <a:off x="1071245" y="1260475"/>
            <a:ext cx="6932295" cy="4336415"/>
          </a:xfrm>
          <a:prstGeom prst="rect">
            <a:avLst/>
          </a:prstGeom>
        </p:spPr>
      </p:pic>
      <p:grpSp>
        <p:nvGrpSpPr>
          <p:cNvPr id="5" name="组合 4"/>
          <p:cNvGrpSpPr/>
          <p:nvPr/>
        </p:nvGrpSpPr>
        <p:grpSpPr>
          <a:xfrm>
            <a:off x="8742908" y="1593205"/>
            <a:ext cx="1997088" cy="2027324"/>
            <a:chOff x="4932854" y="1866254"/>
            <a:chExt cx="2613843" cy="2653418"/>
          </a:xfrm>
        </p:grpSpPr>
        <p:sp>
          <p:nvSpPr>
            <p:cNvPr id="6" name="五角星 18"/>
            <p:cNvSpPr/>
            <p:nvPr/>
          </p:nvSpPr>
          <p:spPr>
            <a:xfrm rot="2134838">
              <a:off x="4932854" y="1866254"/>
              <a:ext cx="2613843" cy="2653418"/>
            </a:xfrm>
            <a:custGeom>
              <a:rect b="b" l="l" r="r" t="t"/>
              <a:pathLst>
                <a:path h="2179015" w="2146515">
                  <a:moveTo>
                    <a:pt x="471122" y="237422"/>
                  </a:moveTo>
                  <a:lnTo>
                    <a:pt x="747200" y="241233"/>
                  </a:lnTo>
                  <a:lnTo>
                    <a:pt x="1073258" y="0"/>
                  </a:lnTo>
                  <a:lnTo>
                    <a:pt x="1393697" y="237076"/>
                  </a:lnTo>
                  <a:lnTo>
                    <a:pt x="1750864" y="225501"/>
                  </a:lnTo>
                  <a:lnTo>
                    <a:pt x="1842069" y="552087"/>
                  </a:lnTo>
                  <a:lnTo>
                    <a:pt x="2146515" y="756238"/>
                  </a:lnTo>
                  <a:lnTo>
                    <a:pt x="2015413" y="1118523"/>
                  </a:lnTo>
                  <a:lnTo>
                    <a:pt x="2117270" y="1425471"/>
                  </a:lnTo>
                  <a:lnTo>
                    <a:pt x="1851783" y="1606493"/>
                  </a:lnTo>
                  <a:lnTo>
                    <a:pt x="1736567" y="1979858"/>
                  </a:lnTo>
                  <a:lnTo>
                    <a:pt x="1341430" y="1970902"/>
                  </a:lnTo>
                  <a:lnTo>
                    <a:pt x="1063978" y="2179015"/>
                  </a:lnTo>
                  <a:lnTo>
                    <a:pt x="790207" y="1971239"/>
                  </a:lnTo>
                  <a:lnTo>
                    <a:pt x="409948" y="1979858"/>
                  </a:lnTo>
                  <a:lnTo>
                    <a:pt x="298033" y="1617190"/>
                  </a:lnTo>
                  <a:lnTo>
                    <a:pt x="46603" y="1444761"/>
                  </a:lnTo>
                  <a:lnTo>
                    <a:pt x="150057" y="1170905"/>
                  </a:lnTo>
                  <a:lnTo>
                    <a:pt x="0" y="756238"/>
                  </a:lnTo>
                  <a:lnTo>
                    <a:pt x="386524" y="497047"/>
                  </a:lnTo>
                  <a:close/>
                </a:path>
              </a:pathLst>
            </a:custGeom>
            <a:solidFill>
              <a:srgbClr val="98C9D0"/>
            </a:solidFill>
            <a:ln>
              <a:solidFill>
                <a:schemeClr val="bg1">
                  <a:lumMod val="95000"/>
                </a:schemeClr>
              </a:solidFill>
            </a:ln>
          </p:spPr>
          <p:style>
            <a:lnRef idx="3">
              <a:schemeClr val="lt1"/>
            </a:lnRef>
            <a:fillRef idx="1">
              <a:schemeClr val="accent1"/>
            </a:fillRef>
            <a:effectRef idx="1">
              <a:schemeClr val="accent1"/>
            </a:effectRef>
            <a:fontRef idx="minor">
              <a:schemeClr val="lt1"/>
            </a:fontRef>
          </p:style>
          <p:txBody>
            <a:bodyPr anchor="ctr" rtlCol="0"/>
            <a:lstStyle/>
            <a:p>
              <a:pPr algn="ctr"/>
              <a:endParaRPr altLang="en-US" lang="zh-CN">
                <a:solidFill>
                  <a:srgbClr val="564B45"/>
                </a:solidFill>
                <a:latin charset="-122" panose="020b0503020204020204" typeface="微软雅黑"/>
                <a:ea charset="-122" panose="020b0503020204020204" typeface="微软雅黑"/>
              </a:endParaRPr>
            </a:p>
          </p:txBody>
        </p:sp>
        <p:sp>
          <p:nvSpPr>
            <p:cNvPr id="11" name="TextBox 41"/>
            <p:cNvSpPr txBox="1"/>
            <p:nvPr/>
          </p:nvSpPr>
          <p:spPr>
            <a:xfrm>
              <a:off x="5443956" y="3225734"/>
              <a:ext cx="1578392" cy="757968"/>
            </a:xfrm>
            <a:prstGeom prst="rect">
              <a:avLst/>
            </a:prstGeom>
            <a:noFill/>
            <a:ln>
              <a:noFill/>
            </a:ln>
          </p:spPr>
          <p:style>
            <a:lnRef idx="3">
              <a:schemeClr val="lt1"/>
            </a:lnRef>
            <a:fillRef idx="1">
              <a:schemeClr val="accent1"/>
            </a:fillRef>
            <a:effectRef idx="1">
              <a:schemeClr val="accent1"/>
            </a:effectRef>
            <a:fontRef idx="minor">
              <a:schemeClr val="lt1"/>
            </a:fontRef>
          </p:style>
          <p:txBody>
            <a:bodyPr rtlCol="0" wrap="square">
              <a:spAutoFit/>
            </a:bodyPr>
            <a:lstStyle/>
            <a:p>
              <a:pPr algn="ctr"/>
              <a:r>
                <a:rPr altLang="en-US" b="1" lang="zh-CN" sz="1600">
                  <a:solidFill>
                    <a:srgbClr val="F8F8F8"/>
                  </a:solidFill>
                  <a:latin charset="-122" panose="020b0503020204020204" typeface="微软雅黑"/>
                  <a:ea charset="-122" panose="020b0503020204020204" typeface="微软雅黑"/>
                </a:rPr>
                <a:t>标题</a:t>
              </a:r>
            </a:p>
            <a:p>
              <a:pPr algn="ctr"/>
              <a:r>
                <a:rPr altLang="en-US" b="1" lang="zh-CN" sz="1600">
                  <a:solidFill>
                    <a:srgbClr val="F8F8F8"/>
                  </a:solidFill>
                  <a:latin charset="-122" panose="020b0503020204020204" typeface="微软雅黑"/>
                  <a:ea charset="-122" panose="020b0503020204020204" typeface="微软雅黑"/>
                </a:rPr>
                <a:t>输入内容</a:t>
              </a:r>
            </a:p>
          </p:txBody>
        </p:sp>
        <p:grpSp>
          <p:nvGrpSpPr>
            <p:cNvPr id="12" name="淘宝店chenying0907出品 14"/>
            <p:cNvGrpSpPr/>
            <p:nvPr/>
          </p:nvGrpSpPr>
          <p:grpSpPr>
            <a:xfrm>
              <a:off x="5838349" y="2552874"/>
              <a:ext cx="812829" cy="570696"/>
              <a:chOff x="2409665" y="939861"/>
              <a:chExt cx="5638961" cy="3959164"/>
            </a:xfrm>
            <a:solidFill>
              <a:schemeClr val="bg2">
                <a:lumMod val="50000"/>
              </a:schemeClr>
            </a:solidFill>
          </p:grpSpPr>
          <p:sp>
            <p:nvSpPr>
              <p:cNvPr id="13" name="流程图: 联系 2"/>
              <p:cNvSpPr/>
              <p:nvPr/>
            </p:nvSpPr>
            <p:spPr>
              <a:xfrm>
                <a:off x="3884040" y="1024462"/>
                <a:ext cx="2680685" cy="3874563"/>
              </a:xfrm>
              <a:custGeom>
                <a:rect b="b" l="l" r="r" t="t"/>
                <a:pathLst>
                  <a:path h="3874563" w="2680685">
                    <a:moveTo>
                      <a:pt x="1049911" y="1326547"/>
                    </a:moveTo>
                    <a:lnTo>
                      <a:pt x="1130886" y="1416545"/>
                    </a:lnTo>
                    <a:lnTo>
                      <a:pt x="1130989" y="1416517"/>
                    </a:lnTo>
                    <a:lnTo>
                      <a:pt x="1312935" y="1622593"/>
                    </a:lnTo>
                    <a:lnTo>
                      <a:pt x="1164126" y="2754124"/>
                    </a:lnTo>
                    <a:lnTo>
                      <a:pt x="1330469" y="3179256"/>
                    </a:lnTo>
                    <a:cubicBezTo>
                      <a:pt x="1393318" y="3185424"/>
                      <a:pt x="1456167" y="2747966"/>
                      <a:pt x="1519023" y="2754127"/>
                    </a:cubicBezTo>
                    <a:lnTo>
                      <a:pt x="1368996" y="1613275"/>
                    </a:lnTo>
                    <a:lnTo>
                      <a:pt x="1547978" y="1410556"/>
                    </a:lnTo>
                    <a:lnTo>
                      <a:pt x="1549687" y="1411027"/>
                    </a:lnTo>
                    <a:lnTo>
                      <a:pt x="1625697" y="1326547"/>
                    </a:lnTo>
                    <a:lnTo>
                      <a:pt x="1740228" y="1463512"/>
                    </a:lnTo>
                    <a:lnTo>
                      <a:pt x="2163777" y="1580180"/>
                    </a:lnTo>
                    <a:lnTo>
                      <a:pt x="2163105" y="1571541"/>
                    </a:lnTo>
                    <a:lnTo>
                      <a:pt x="2369061" y="1628276"/>
                    </a:lnTo>
                    <a:lnTo>
                      <a:pt x="2376321" y="1626429"/>
                    </a:lnTo>
                    <a:lnTo>
                      <a:pt x="2619825" y="2583371"/>
                    </a:lnTo>
                    <a:lnTo>
                      <a:pt x="2622880" y="2582594"/>
                    </a:lnTo>
                    <a:lnTo>
                      <a:pt x="2678814" y="2802409"/>
                    </a:lnTo>
                    <a:lnTo>
                      <a:pt x="2680685" y="2803247"/>
                    </a:lnTo>
                    <a:lnTo>
                      <a:pt x="2208786" y="3856531"/>
                    </a:lnTo>
                    <a:lnTo>
                      <a:pt x="2208786" y="3871389"/>
                    </a:lnTo>
                    <a:lnTo>
                      <a:pt x="2049180" y="3871389"/>
                    </a:lnTo>
                    <a:lnTo>
                      <a:pt x="2049443" y="3874563"/>
                    </a:lnTo>
                    <a:lnTo>
                      <a:pt x="648500" y="3874563"/>
                    </a:lnTo>
                    <a:lnTo>
                      <a:pt x="648762" y="3871389"/>
                    </a:lnTo>
                    <a:lnTo>
                      <a:pt x="456186" y="3871389"/>
                    </a:lnTo>
                    <a:lnTo>
                      <a:pt x="456186" y="3867966"/>
                    </a:lnTo>
                    <a:lnTo>
                      <a:pt x="0" y="2849753"/>
                    </a:lnTo>
                    <a:lnTo>
                      <a:pt x="1070" y="2845549"/>
                    </a:lnTo>
                    <a:lnTo>
                      <a:pt x="3080" y="2844648"/>
                    </a:lnTo>
                    <a:lnTo>
                      <a:pt x="1407" y="2844222"/>
                    </a:lnTo>
                    <a:lnTo>
                      <a:pt x="309256" y="1634409"/>
                    </a:lnTo>
                    <a:lnTo>
                      <a:pt x="492252" y="1583998"/>
                    </a:lnTo>
                    <a:lnTo>
                      <a:pt x="491584" y="1592643"/>
                    </a:lnTo>
                    <a:lnTo>
                      <a:pt x="927899" y="1472458"/>
                    </a:lnTo>
                    <a:close/>
                    <a:moveTo>
                      <a:pt x="1330482" y="0"/>
                    </a:moveTo>
                    <a:cubicBezTo>
                      <a:pt x="1677575" y="0"/>
                      <a:pt x="1958952" y="281376"/>
                      <a:pt x="1958952" y="628469"/>
                    </a:cubicBezTo>
                    <a:cubicBezTo>
                      <a:pt x="1958952" y="975562"/>
                      <a:pt x="1677575" y="1256939"/>
                      <a:pt x="1330482" y="1256939"/>
                    </a:cubicBezTo>
                    <a:cubicBezTo>
                      <a:pt x="983390" y="1256939"/>
                      <a:pt x="702013" y="975562"/>
                      <a:pt x="702013" y="628469"/>
                    </a:cubicBezTo>
                    <a:cubicBezTo>
                      <a:pt x="702013" y="281376"/>
                      <a:pt x="983390" y="0"/>
                      <a:pt x="1330482" y="0"/>
                    </a:cubicBezTo>
                    <a:close/>
                  </a:path>
                </a:pathLst>
              </a:custGeom>
              <a:solidFill>
                <a:schemeClr val="bg1"/>
              </a:solidFill>
              <a:ln>
                <a:solidFill>
                  <a:schemeClr val="bg1">
                    <a:lumMod val="95000"/>
                  </a:schemeClr>
                </a:solidFill>
              </a:ln>
            </p:spPr>
            <p:style>
              <a:lnRef idx="3">
                <a:schemeClr val="lt1"/>
              </a:lnRef>
              <a:fillRef idx="1">
                <a:schemeClr val="accent1"/>
              </a:fillRef>
              <a:effectRef idx="1">
                <a:schemeClr val="accent1"/>
              </a:effectRef>
              <a:fontRef idx="minor">
                <a:schemeClr val="lt1"/>
              </a:fontRef>
            </p:style>
            <p:txBody>
              <a:bodyPr anchor="ctr" rtlCol="0"/>
              <a:lstStyle/>
              <a:p>
                <a:pPr algn="ctr"/>
                <a:endParaRPr altLang="en-US" lang="zh-CN">
                  <a:solidFill>
                    <a:srgbClr val="33A6B2"/>
                  </a:solidFill>
                  <a:latin charset="-122" panose="020b0503020204020204" typeface="微软雅黑"/>
                  <a:ea charset="-122" panose="020b0503020204020204" typeface="微软雅黑"/>
                </a:endParaRPr>
              </a:p>
            </p:txBody>
          </p:sp>
          <p:sp>
            <p:nvSpPr>
              <p:cNvPr id="14" name="流程图: 联系 2"/>
              <p:cNvSpPr/>
              <p:nvPr/>
            </p:nvSpPr>
            <p:spPr>
              <a:xfrm>
                <a:off x="2409665" y="939861"/>
                <a:ext cx="1914686" cy="2767416"/>
              </a:xfrm>
              <a:custGeom>
                <a:rect b="b" l="l" r="r" t="t"/>
                <a:pathLst>
                  <a:path h="3874563" w="2680685">
                    <a:moveTo>
                      <a:pt x="1049911" y="1326547"/>
                    </a:moveTo>
                    <a:lnTo>
                      <a:pt x="1130886" y="1416545"/>
                    </a:lnTo>
                    <a:lnTo>
                      <a:pt x="1130989" y="1416517"/>
                    </a:lnTo>
                    <a:lnTo>
                      <a:pt x="1312935" y="1622593"/>
                    </a:lnTo>
                    <a:lnTo>
                      <a:pt x="1164126" y="2754124"/>
                    </a:lnTo>
                    <a:lnTo>
                      <a:pt x="1330469" y="3179256"/>
                    </a:lnTo>
                    <a:cubicBezTo>
                      <a:pt x="1393318" y="3185424"/>
                      <a:pt x="1456167" y="2747966"/>
                      <a:pt x="1519023" y="2754127"/>
                    </a:cubicBezTo>
                    <a:lnTo>
                      <a:pt x="1368996" y="1613275"/>
                    </a:lnTo>
                    <a:lnTo>
                      <a:pt x="1547978" y="1410556"/>
                    </a:lnTo>
                    <a:lnTo>
                      <a:pt x="1549687" y="1411027"/>
                    </a:lnTo>
                    <a:lnTo>
                      <a:pt x="1625697" y="1326547"/>
                    </a:lnTo>
                    <a:lnTo>
                      <a:pt x="1740228" y="1463512"/>
                    </a:lnTo>
                    <a:lnTo>
                      <a:pt x="2163777" y="1580180"/>
                    </a:lnTo>
                    <a:lnTo>
                      <a:pt x="2163105" y="1571541"/>
                    </a:lnTo>
                    <a:lnTo>
                      <a:pt x="2369061" y="1628276"/>
                    </a:lnTo>
                    <a:lnTo>
                      <a:pt x="2376321" y="1626429"/>
                    </a:lnTo>
                    <a:lnTo>
                      <a:pt x="2619825" y="2583371"/>
                    </a:lnTo>
                    <a:lnTo>
                      <a:pt x="2622880" y="2582594"/>
                    </a:lnTo>
                    <a:lnTo>
                      <a:pt x="2678814" y="2802409"/>
                    </a:lnTo>
                    <a:lnTo>
                      <a:pt x="2680685" y="2803247"/>
                    </a:lnTo>
                    <a:lnTo>
                      <a:pt x="2208786" y="3856531"/>
                    </a:lnTo>
                    <a:lnTo>
                      <a:pt x="2208786" y="3871389"/>
                    </a:lnTo>
                    <a:lnTo>
                      <a:pt x="2049180" y="3871389"/>
                    </a:lnTo>
                    <a:lnTo>
                      <a:pt x="2049443" y="3874563"/>
                    </a:lnTo>
                    <a:lnTo>
                      <a:pt x="648500" y="3874563"/>
                    </a:lnTo>
                    <a:lnTo>
                      <a:pt x="648762" y="3871389"/>
                    </a:lnTo>
                    <a:lnTo>
                      <a:pt x="456186" y="3871389"/>
                    </a:lnTo>
                    <a:lnTo>
                      <a:pt x="456186" y="3867966"/>
                    </a:lnTo>
                    <a:lnTo>
                      <a:pt x="0" y="2849753"/>
                    </a:lnTo>
                    <a:lnTo>
                      <a:pt x="1070" y="2845549"/>
                    </a:lnTo>
                    <a:lnTo>
                      <a:pt x="3080" y="2844648"/>
                    </a:lnTo>
                    <a:lnTo>
                      <a:pt x="1407" y="2844222"/>
                    </a:lnTo>
                    <a:lnTo>
                      <a:pt x="309256" y="1634409"/>
                    </a:lnTo>
                    <a:lnTo>
                      <a:pt x="492252" y="1583998"/>
                    </a:lnTo>
                    <a:lnTo>
                      <a:pt x="491584" y="1592643"/>
                    </a:lnTo>
                    <a:lnTo>
                      <a:pt x="927899" y="1472458"/>
                    </a:lnTo>
                    <a:close/>
                    <a:moveTo>
                      <a:pt x="1330482" y="0"/>
                    </a:moveTo>
                    <a:cubicBezTo>
                      <a:pt x="1677575" y="0"/>
                      <a:pt x="1958952" y="281376"/>
                      <a:pt x="1958952" y="628469"/>
                    </a:cubicBezTo>
                    <a:cubicBezTo>
                      <a:pt x="1958952" y="975562"/>
                      <a:pt x="1677575" y="1256939"/>
                      <a:pt x="1330482" y="1256939"/>
                    </a:cubicBezTo>
                    <a:cubicBezTo>
                      <a:pt x="983390" y="1256939"/>
                      <a:pt x="702013" y="975562"/>
                      <a:pt x="702013" y="628469"/>
                    </a:cubicBezTo>
                    <a:cubicBezTo>
                      <a:pt x="702013" y="281376"/>
                      <a:pt x="983390" y="0"/>
                      <a:pt x="1330482" y="0"/>
                    </a:cubicBezTo>
                    <a:close/>
                  </a:path>
                </a:pathLst>
              </a:custGeom>
              <a:ln>
                <a:solidFill>
                  <a:schemeClr val="bg1">
                    <a:lumMod val="95000"/>
                  </a:schemeClr>
                </a:solidFill>
              </a:ln>
            </p:spPr>
            <p:style>
              <a:lnRef idx="3">
                <a:schemeClr val="lt1"/>
              </a:lnRef>
              <a:fillRef idx="1">
                <a:schemeClr val="accent1"/>
              </a:fillRef>
              <a:effectRef idx="1">
                <a:schemeClr val="accent1"/>
              </a:effectRef>
              <a:fontRef idx="minor">
                <a:schemeClr val="lt1"/>
              </a:fontRef>
            </p:style>
            <p:txBody>
              <a:bodyPr anchor="ctr" rtlCol="0"/>
              <a:lstStyle/>
              <a:p>
                <a:pPr algn="ctr"/>
                <a:endParaRPr altLang="en-US" lang="zh-CN">
                  <a:solidFill>
                    <a:srgbClr val="33A6B2"/>
                  </a:solidFill>
                  <a:latin charset="-122" panose="020b0503020204020204" typeface="微软雅黑"/>
                  <a:ea charset="-122" panose="020b0503020204020204" typeface="微软雅黑"/>
                </a:endParaRPr>
              </a:p>
            </p:txBody>
          </p:sp>
          <p:sp>
            <p:nvSpPr>
              <p:cNvPr id="33" name="流程图: 联系 2"/>
              <p:cNvSpPr/>
              <p:nvPr/>
            </p:nvSpPr>
            <p:spPr>
              <a:xfrm>
                <a:off x="6133940" y="939861"/>
                <a:ext cx="1914686" cy="2767416"/>
              </a:xfrm>
              <a:custGeom>
                <a:rect b="b" l="l" r="r" t="t"/>
                <a:pathLst>
                  <a:path h="3874563" w="2680685">
                    <a:moveTo>
                      <a:pt x="1049911" y="1326547"/>
                    </a:moveTo>
                    <a:lnTo>
                      <a:pt x="1130886" y="1416545"/>
                    </a:lnTo>
                    <a:lnTo>
                      <a:pt x="1130989" y="1416517"/>
                    </a:lnTo>
                    <a:lnTo>
                      <a:pt x="1312935" y="1622593"/>
                    </a:lnTo>
                    <a:lnTo>
                      <a:pt x="1164126" y="2754124"/>
                    </a:lnTo>
                    <a:lnTo>
                      <a:pt x="1330469" y="3179256"/>
                    </a:lnTo>
                    <a:cubicBezTo>
                      <a:pt x="1393318" y="3185424"/>
                      <a:pt x="1456167" y="2747966"/>
                      <a:pt x="1519023" y="2754127"/>
                    </a:cubicBezTo>
                    <a:lnTo>
                      <a:pt x="1368996" y="1613275"/>
                    </a:lnTo>
                    <a:lnTo>
                      <a:pt x="1547978" y="1410556"/>
                    </a:lnTo>
                    <a:lnTo>
                      <a:pt x="1549687" y="1411027"/>
                    </a:lnTo>
                    <a:lnTo>
                      <a:pt x="1625697" y="1326547"/>
                    </a:lnTo>
                    <a:lnTo>
                      <a:pt x="1740228" y="1463512"/>
                    </a:lnTo>
                    <a:lnTo>
                      <a:pt x="2163777" y="1580180"/>
                    </a:lnTo>
                    <a:lnTo>
                      <a:pt x="2163105" y="1571541"/>
                    </a:lnTo>
                    <a:lnTo>
                      <a:pt x="2369061" y="1628276"/>
                    </a:lnTo>
                    <a:lnTo>
                      <a:pt x="2376321" y="1626429"/>
                    </a:lnTo>
                    <a:lnTo>
                      <a:pt x="2619825" y="2583371"/>
                    </a:lnTo>
                    <a:lnTo>
                      <a:pt x="2622880" y="2582594"/>
                    </a:lnTo>
                    <a:lnTo>
                      <a:pt x="2678814" y="2802409"/>
                    </a:lnTo>
                    <a:lnTo>
                      <a:pt x="2680685" y="2803247"/>
                    </a:lnTo>
                    <a:lnTo>
                      <a:pt x="2208786" y="3856531"/>
                    </a:lnTo>
                    <a:lnTo>
                      <a:pt x="2208786" y="3871389"/>
                    </a:lnTo>
                    <a:lnTo>
                      <a:pt x="2049180" y="3871389"/>
                    </a:lnTo>
                    <a:lnTo>
                      <a:pt x="2049443" y="3874563"/>
                    </a:lnTo>
                    <a:lnTo>
                      <a:pt x="648500" y="3874563"/>
                    </a:lnTo>
                    <a:lnTo>
                      <a:pt x="648762" y="3871389"/>
                    </a:lnTo>
                    <a:lnTo>
                      <a:pt x="456186" y="3871389"/>
                    </a:lnTo>
                    <a:lnTo>
                      <a:pt x="456186" y="3867966"/>
                    </a:lnTo>
                    <a:lnTo>
                      <a:pt x="0" y="2849753"/>
                    </a:lnTo>
                    <a:lnTo>
                      <a:pt x="1070" y="2845549"/>
                    </a:lnTo>
                    <a:lnTo>
                      <a:pt x="3080" y="2844648"/>
                    </a:lnTo>
                    <a:lnTo>
                      <a:pt x="1407" y="2844222"/>
                    </a:lnTo>
                    <a:lnTo>
                      <a:pt x="309256" y="1634409"/>
                    </a:lnTo>
                    <a:lnTo>
                      <a:pt x="492252" y="1583998"/>
                    </a:lnTo>
                    <a:lnTo>
                      <a:pt x="491584" y="1592643"/>
                    </a:lnTo>
                    <a:lnTo>
                      <a:pt x="927899" y="1472458"/>
                    </a:lnTo>
                    <a:close/>
                    <a:moveTo>
                      <a:pt x="1330482" y="0"/>
                    </a:moveTo>
                    <a:cubicBezTo>
                      <a:pt x="1677575" y="0"/>
                      <a:pt x="1958952" y="281376"/>
                      <a:pt x="1958952" y="628469"/>
                    </a:cubicBezTo>
                    <a:cubicBezTo>
                      <a:pt x="1958952" y="975562"/>
                      <a:pt x="1677575" y="1256939"/>
                      <a:pt x="1330482" y="1256939"/>
                    </a:cubicBezTo>
                    <a:cubicBezTo>
                      <a:pt x="983390" y="1256939"/>
                      <a:pt x="702013" y="975562"/>
                      <a:pt x="702013" y="628469"/>
                    </a:cubicBezTo>
                    <a:cubicBezTo>
                      <a:pt x="702013" y="281376"/>
                      <a:pt x="983390" y="0"/>
                      <a:pt x="1330482" y="0"/>
                    </a:cubicBezTo>
                    <a:close/>
                  </a:path>
                </a:pathLst>
              </a:custGeom>
              <a:ln>
                <a:solidFill>
                  <a:schemeClr val="bg1">
                    <a:lumMod val="95000"/>
                  </a:schemeClr>
                </a:solidFill>
              </a:ln>
            </p:spPr>
            <p:style>
              <a:lnRef idx="3">
                <a:schemeClr val="lt1"/>
              </a:lnRef>
              <a:fillRef idx="1">
                <a:schemeClr val="accent1"/>
              </a:fillRef>
              <a:effectRef idx="1">
                <a:schemeClr val="accent1"/>
              </a:effectRef>
              <a:fontRef idx="minor">
                <a:schemeClr val="lt1"/>
              </a:fontRef>
            </p:style>
            <p:txBody>
              <a:bodyPr anchor="ctr" rtlCol="0"/>
              <a:lstStyle/>
              <a:p>
                <a:pPr algn="ctr"/>
                <a:endParaRPr altLang="en-US" lang="zh-CN">
                  <a:solidFill>
                    <a:srgbClr val="33A6B2"/>
                  </a:solidFill>
                  <a:latin charset="-122" panose="020b0503020204020204" typeface="微软雅黑"/>
                  <a:ea charset="-122" panose="020b0503020204020204" typeface="微软雅黑"/>
                </a:endParaRPr>
              </a:p>
            </p:txBody>
          </p:sp>
        </p:grpSp>
      </p:grpSp>
      <p:sp>
        <p:nvSpPr>
          <p:cNvPr id="42" name="Subtitle 2"/>
          <p:cNvSpPr txBox="1"/>
          <p:nvPr/>
        </p:nvSpPr>
        <p:spPr bwMode="auto">
          <a:xfrm>
            <a:off x="8568202" y="4011984"/>
            <a:ext cx="2750331" cy="5839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72497" lIns="144993" rIns="144993" tIns="72497" wrap="square">
            <a:spAutoFit/>
          </a:bodyPr>
          <a:lstStyle>
            <a:lvl1pPr defTabSz="1087120">
              <a:spcBef>
                <a:spcPct val="20000"/>
              </a:spcBef>
              <a:buChar char="•"/>
              <a:defRPr sz="3200">
                <a:solidFill>
                  <a:schemeClr val="tx1"/>
                </a:solidFill>
                <a:latin charset="0" panose="020b0604020202020204" pitchFamily="34" typeface="Arial"/>
                <a:ea charset="-122" panose="02010600030101010101" pitchFamily="2" typeface="宋体"/>
              </a:defRPr>
            </a:lvl1pPr>
            <a:lvl2pPr defTabSz="1087120" indent="-285750" marL="1087755">
              <a:spcBef>
                <a:spcPct val="20000"/>
              </a:spcBef>
              <a:buChar char="–"/>
              <a:defRPr sz="2800">
                <a:solidFill>
                  <a:schemeClr val="tx1"/>
                </a:solidFill>
                <a:latin charset="0" panose="020b0604020202020204" pitchFamily="34" typeface="Arial"/>
                <a:ea charset="-122" panose="02010600030101010101" pitchFamily="2" typeface="宋体"/>
              </a:defRPr>
            </a:lvl2pPr>
            <a:lvl3pPr defTabSz="1087120" indent="-228600" marL="2174875">
              <a:spcBef>
                <a:spcPct val="20000"/>
              </a:spcBef>
              <a:buChar char="•"/>
              <a:defRPr sz="2400">
                <a:solidFill>
                  <a:schemeClr val="tx1"/>
                </a:solidFill>
                <a:latin charset="0" panose="020b0604020202020204" pitchFamily="34" typeface="Arial"/>
                <a:ea charset="-122" panose="02010600030101010101" pitchFamily="2" typeface="宋体"/>
              </a:defRPr>
            </a:lvl3pPr>
            <a:lvl4pPr defTabSz="1087120" indent="-228600" marL="3262630">
              <a:spcBef>
                <a:spcPct val="20000"/>
              </a:spcBef>
              <a:buChar char="–"/>
              <a:defRPr sz="2000">
                <a:solidFill>
                  <a:schemeClr val="tx1"/>
                </a:solidFill>
                <a:latin charset="0" panose="020b0604020202020204" pitchFamily="34" typeface="Arial"/>
                <a:ea charset="-122" panose="02010600030101010101" pitchFamily="2" typeface="宋体"/>
              </a:defRPr>
            </a:lvl4pPr>
            <a:lvl5pPr defTabSz="1087120" indent="-228600" marL="4349750">
              <a:spcBef>
                <a:spcPct val="20000"/>
              </a:spcBef>
              <a:buChar char="»"/>
              <a:defRPr sz="2000">
                <a:solidFill>
                  <a:schemeClr val="tx1"/>
                </a:solidFill>
                <a:latin charset="0" panose="020b0604020202020204" pitchFamily="34" typeface="Arial"/>
                <a:ea charset="-122" panose="02010600030101010101" pitchFamily="2" typeface="宋体"/>
              </a:defRPr>
            </a:lvl5pPr>
            <a:lvl6pPr defTabSz="1087120" eaLnBrk="0" fontAlgn="base" hangingPunct="0" indent="-228600" marL="48069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defTabSz="1087120" eaLnBrk="0" fontAlgn="base" hangingPunct="0" indent="-228600" marL="52641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defTabSz="1087120" eaLnBrk="0" fontAlgn="base" hangingPunct="0" indent="-228600" marL="57213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defTabSz="1087120" eaLnBrk="0" fontAlgn="base" hangingPunct="0" indent="-228600" marL="61785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algn="ctr" eaLnBrk="1" hangingPunct="1">
              <a:lnSpc>
                <a:spcPct val="120000"/>
              </a:lnSpc>
              <a:buFontTx/>
              <a:buNone/>
            </a:pPr>
            <a:r>
              <a:rPr altLang="en-US" b="1" lang="zh-CN" sz="2400">
                <a:solidFill>
                  <a:schemeClr val="bg1">
                    <a:lumMod val="50000"/>
                  </a:schemeClr>
                </a:solidFill>
                <a:latin charset="-122" panose="020b0503020204020204" typeface="微软雅黑"/>
                <a:ea charset="-122" panose="020b0503020204020204" typeface="微软雅黑"/>
                <a:cs charset="-122" typeface="Lantinghei SC Demibold"/>
                <a:sym charset="0" typeface="时尚中黑简体"/>
              </a:rPr>
              <a:t>输入你的标题</a:t>
            </a:r>
          </a:p>
        </p:txBody>
      </p:sp>
      <p:sp>
        <p:nvSpPr>
          <p:cNvPr id="43" name="文本框 42"/>
          <p:cNvSpPr txBox="1"/>
          <p:nvPr/>
        </p:nvSpPr>
        <p:spPr>
          <a:xfrm>
            <a:off x="8961119" y="4550409"/>
            <a:ext cx="2540000" cy="1078992"/>
          </a:xfrm>
          <a:prstGeom prst="rect">
            <a:avLst/>
          </a:prstGeom>
          <a:noFill/>
        </p:spPr>
        <p:txBody>
          <a:bodyPr anchor="t" rtlCol="0" wrap="square">
            <a:spAutoFit/>
          </a:bodyPr>
          <a:lstStyle/>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p:txBody>
      </p:sp>
    </p:spTree>
  </p:cSld>
  <p:clrMapOvr>
    <a:masterClrMapping/>
  </p:clrMapOvr>
  <p:transition>
    <p:randomBar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2"/>
                                        </p:tgtEl>
                                        <p:attrNameLst>
                                          <p:attrName>style.visibility</p:attrName>
                                        </p:attrNameLst>
                                      </p:cBhvr>
                                      <p:to>
                                        <p:strVal val="visible"/>
                                      </p:to>
                                    </p:set>
                                    <p:animEffect filter="fade" transition="in">
                                      <p:cBhvr>
                                        <p:cTn dur="1000" id="7"/>
                                        <p:tgtEl>
                                          <p:spTgt spid="2"/>
                                        </p:tgtEl>
                                      </p:cBhvr>
                                    </p:animEffect>
                                    <p:anim calcmode="lin" valueType="num">
                                      <p:cBhvr>
                                        <p:cTn dur="1000" fill="hold" id="8"/>
                                        <p:tgtEl>
                                          <p:spTgt spid="2"/>
                                        </p:tgtEl>
                                        <p:attrNameLst>
                                          <p:attrName>ppt_x</p:attrName>
                                        </p:attrNameLst>
                                      </p:cBhvr>
                                      <p:tavLst>
                                        <p:tav tm="0">
                                          <p:val>
                                            <p:strVal val="#ppt_x"/>
                                          </p:val>
                                        </p:tav>
                                        <p:tav tm="100000">
                                          <p:val>
                                            <p:strVal val="#ppt_x"/>
                                          </p:val>
                                        </p:tav>
                                      </p:tavLst>
                                    </p:anim>
                                    <p:anim calcmode="lin" valueType="num">
                                      <p:cBhvr>
                                        <p:cTn dur="1000" fill="hold" id="9"/>
                                        <p:tgtEl>
                                          <p:spTgt spid="2"/>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id="11" nodeType="afterEffect" presetClass="entr" presetID="42" presetSubtype="0">
                                  <p:stCondLst>
                                    <p:cond delay="0"/>
                                  </p:stCondLst>
                                  <p:childTnLst>
                                    <p:set>
                                      <p:cBhvr>
                                        <p:cTn dur="1" fill="hold" id="12">
                                          <p:stCondLst>
                                            <p:cond delay="0"/>
                                          </p:stCondLst>
                                        </p:cTn>
                                        <p:tgtEl>
                                          <p:spTgt spid="5"/>
                                        </p:tgtEl>
                                        <p:attrNameLst>
                                          <p:attrName>style.visibility</p:attrName>
                                        </p:attrNameLst>
                                      </p:cBhvr>
                                      <p:to>
                                        <p:strVal val="visible"/>
                                      </p:to>
                                    </p:set>
                                    <p:animEffect filter="fade" transition="in">
                                      <p:cBhvr>
                                        <p:cTn dur="500" id="13"/>
                                        <p:tgtEl>
                                          <p:spTgt spid="5"/>
                                        </p:tgtEl>
                                      </p:cBhvr>
                                    </p:animEffect>
                                    <p:anim calcmode="lin" valueType="num">
                                      <p:cBhvr>
                                        <p:cTn dur="500" fill="hold" id="14"/>
                                        <p:tgtEl>
                                          <p:spTgt spid="5"/>
                                        </p:tgtEl>
                                        <p:attrNameLst>
                                          <p:attrName>ppt_x</p:attrName>
                                        </p:attrNameLst>
                                      </p:cBhvr>
                                      <p:tavLst>
                                        <p:tav tm="0">
                                          <p:val>
                                            <p:strVal val="#ppt_x"/>
                                          </p:val>
                                        </p:tav>
                                        <p:tav tm="100000">
                                          <p:val>
                                            <p:strVal val="#ppt_x"/>
                                          </p:val>
                                        </p:tav>
                                      </p:tavLst>
                                    </p:anim>
                                    <p:anim calcmode="lin" valueType="num">
                                      <p:cBhvr>
                                        <p:cTn dur="500" fill="hold" id="15"/>
                                        <p:tgtEl>
                                          <p:spTgt spid="5"/>
                                        </p:tgtEl>
                                        <p:attrNameLst>
                                          <p:attrName>ppt_y</p:attrName>
                                        </p:attrNameLst>
                                      </p:cBhvr>
                                      <p:tavLst>
                                        <p:tav tm="0">
                                          <p:val>
                                            <p:strVal val="#ppt_y+.1"/>
                                          </p:val>
                                        </p:tav>
                                        <p:tav tm="100000">
                                          <p:val>
                                            <p:strVal val="#ppt_y"/>
                                          </p:val>
                                        </p:tav>
                                      </p:tavLst>
                                    </p:anim>
                                  </p:childTnLst>
                                </p:cTn>
                              </p:par>
                            </p:childTnLst>
                          </p:cTn>
                        </p:par>
                        <p:par>
                          <p:cTn fill="hold" id="16" nodeType="afterGroup">
                            <p:stCondLst>
                              <p:cond delay="1500"/>
                            </p:stCondLst>
                            <p:childTnLst>
                              <p:par>
                                <p:cTn fill="hold" grpId="0" id="17" nodeType="afterEffect" presetClass="entr" presetID="55" presetSubtype="0">
                                  <p:stCondLst>
                                    <p:cond delay="0"/>
                                  </p:stCondLst>
                                  <p:childTnLst>
                                    <p:set>
                                      <p:cBhvr>
                                        <p:cTn dur="1" fill="hold" id="18">
                                          <p:stCondLst>
                                            <p:cond delay="0"/>
                                          </p:stCondLst>
                                        </p:cTn>
                                        <p:tgtEl>
                                          <p:spTgt spid="42"/>
                                        </p:tgtEl>
                                        <p:attrNameLst>
                                          <p:attrName>style.visibility</p:attrName>
                                        </p:attrNameLst>
                                      </p:cBhvr>
                                      <p:to>
                                        <p:strVal val="visible"/>
                                      </p:to>
                                    </p:set>
                                    <p:anim calcmode="lin" valueType="num">
                                      <p:cBhvr>
                                        <p:cTn dur="1000" fill="hold" id="19"/>
                                        <p:tgtEl>
                                          <p:spTgt spid="42"/>
                                        </p:tgtEl>
                                        <p:attrNameLst>
                                          <p:attrName>ppt_w</p:attrName>
                                        </p:attrNameLst>
                                      </p:cBhvr>
                                      <p:tavLst>
                                        <p:tav tm="0">
                                          <p:val>
                                            <p:strVal val="#ppt_w*0.70"/>
                                          </p:val>
                                        </p:tav>
                                        <p:tav tm="100000">
                                          <p:val>
                                            <p:strVal val="#ppt_w"/>
                                          </p:val>
                                        </p:tav>
                                      </p:tavLst>
                                    </p:anim>
                                    <p:anim calcmode="lin" valueType="num">
                                      <p:cBhvr>
                                        <p:cTn dur="1000" fill="hold" id="20"/>
                                        <p:tgtEl>
                                          <p:spTgt spid="42"/>
                                        </p:tgtEl>
                                        <p:attrNameLst>
                                          <p:attrName>ppt_h</p:attrName>
                                        </p:attrNameLst>
                                      </p:cBhvr>
                                      <p:tavLst>
                                        <p:tav tm="0">
                                          <p:val>
                                            <p:strVal val="#ppt_h"/>
                                          </p:val>
                                        </p:tav>
                                        <p:tav tm="100000">
                                          <p:val>
                                            <p:strVal val="#ppt_h"/>
                                          </p:val>
                                        </p:tav>
                                      </p:tavLst>
                                    </p:anim>
                                    <p:animEffect filter="fade" transition="in">
                                      <p:cBhvr>
                                        <p:cTn dur="1000" id="21"/>
                                        <p:tgtEl>
                                          <p:spTgt spid="42"/>
                                        </p:tgtEl>
                                      </p:cBhvr>
                                    </p:animEffect>
                                  </p:childTnLst>
                                </p:cTn>
                              </p:par>
                              <p:par>
                                <p:cTn fill="hold" grpId="0" id="22" nodeType="withEffect" presetClass="entr" presetID="55" presetSubtype="0">
                                  <p:stCondLst>
                                    <p:cond delay="0"/>
                                  </p:stCondLst>
                                  <p:childTnLst>
                                    <p:set>
                                      <p:cBhvr>
                                        <p:cTn dur="1" fill="hold" id="23">
                                          <p:stCondLst>
                                            <p:cond delay="0"/>
                                          </p:stCondLst>
                                        </p:cTn>
                                        <p:tgtEl>
                                          <p:spTgt spid="43"/>
                                        </p:tgtEl>
                                        <p:attrNameLst>
                                          <p:attrName>style.visibility</p:attrName>
                                        </p:attrNameLst>
                                      </p:cBhvr>
                                      <p:to>
                                        <p:strVal val="visible"/>
                                      </p:to>
                                    </p:set>
                                    <p:anim calcmode="lin" valueType="num">
                                      <p:cBhvr>
                                        <p:cTn dur="1000" fill="hold" id="24"/>
                                        <p:tgtEl>
                                          <p:spTgt spid="43"/>
                                        </p:tgtEl>
                                        <p:attrNameLst>
                                          <p:attrName>ppt_w</p:attrName>
                                        </p:attrNameLst>
                                      </p:cBhvr>
                                      <p:tavLst>
                                        <p:tav tm="0">
                                          <p:val>
                                            <p:strVal val="#ppt_w*0.70"/>
                                          </p:val>
                                        </p:tav>
                                        <p:tav tm="100000">
                                          <p:val>
                                            <p:strVal val="#ppt_w"/>
                                          </p:val>
                                        </p:tav>
                                      </p:tavLst>
                                    </p:anim>
                                    <p:anim calcmode="lin" valueType="num">
                                      <p:cBhvr>
                                        <p:cTn dur="1000" fill="hold" id="25"/>
                                        <p:tgtEl>
                                          <p:spTgt spid="43"/>
                                        </p:tgtEl>
                                        <p:attrNameLst>
                                          <p:attrName>ppt_h</p:attrName>
                                        </p:attrNameLst>
                                      </p:cBhvr>
                                      <p:tavLst>
                                        <p:tav tm="0">
                                          <p:val>
                                            <p:strVal val="#ppt_h"/>
                                          </p:val>
                                        </p:tav>
                                        <p:tav tm="100000">
                                          <p:val>
                                            <p:strVal val="#ppt_h"/>
                                          </p:val>
                                        </p:tav>
                                      </p:tavLst>
                                    </p:anim>
                                    <p:animEffect filter="fade" transition="in">
                                      <p:cBhvr>
                                        <p:cTn dur="1000" id="26"/>
                                        <p:tgtEl>
                                          <p:spTgt spid="43"/>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2"/>
      <p:bldP grpId="0" spid="43"/>
    </p:bldLst>
  </p:timing>
</p:sld>
</file>

<file path=ppt/slides/slide1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7" name="组合 6"/>
          <p:cNvGrpSpPr/>
          <p:nvPr/>
        </p:nvGrpSpPr>
        <p:grpSpPr>
          <a:xfrm flipH="1">
            <a:off x="191135" y="247650"/>
            <a:ext cx="7717155" cy="2592705"/>
            <a:chOff x="6599" y="434"/>
            <a:chExt cx="12153" cy="4083"/>
          </a:xfrm>
        </p:grpSpPr>
        <p:grpSp>
          <p:nvGrpSpPr>
            <p:cNvPr id="10" name="组合 9"/>
            <p:cNvGrpSpPr/>
            <p:nvPr/>
          </p:nvGrpSpPr>
          <p:grpSpPr>
            <a:xfrm>
              <a:off x="6599" y="435"/>
              <a:ext cx="12152" cy="4082"/>
              <a:chOff x="6578" y="580"/>
              <a:chExt cx="12152" cy="4082"/>
            </a:xfrm>
          </p:grpSpPr>
          <p:sp>
            <p:nvSpPr>
              <p:cNvPr id="8" name="椭圆 7"/>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9" name="直接连接符 8"/>
              <p:cNvCxnSpPr>
                <a:stCxn id="8"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椭圆 15"/>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0" name="组合 19"/>
            <p:cNvGrpSpPr/>
            <p:nvPr/>
          </p:nvGrpSpPr>
          <p:grpSpPr>
            <a:xfrm>
              <a:off x="17054" y="434"/>
              <a:ext cx="1698" cy="1610"/>
              <a:chOff x="17054" y="434"/>
              <a:chExt cx="1698" cy="1610"/>
            </a:xfrm>
          </p:grpSpPr>
          <p:sp>
            <p:nvSpPr>
              <p:cNvPr id="17" name="矩形 16"/>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矩形 18"/>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27" name="直接连接符 26"/>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grpSp>
        <p:nvGrpSpPr>
          <p:cNvPr id="18" name="组合 17"/>
          <p:cNvGrpSpPr/>
          <p:nvPr/>
        </p:nvGrpSpPr>
        <p:grpSpPr>
          <a:xfrm flipV="1">
            <a:off x="3876675" y="3897630"/>
            <a:ext cx="7717155" cy="2592705"/>
            <a:chOff x="6599" y="434"/>
            <a:chExt cx="12153" cy="4083"/>
          </a:xfrm>
        </p:grpSpPr>
        <p:grpSp>
          <p:nvGrpSpPr>
            <p:cNvPr id="21" name="组合 20"/>
            <p:cNvGrpSpPr/>
            <p:nvPr/>
          </p:nvGrpSpPr>
          <p:grpSpPr>
            <a:xfrm>
              <a:off x="6599" y="435"/>
              <a:ext cx="12152" cy="4082"/>
              <a:chOff x="6578" y="580"/>
              <a:chExt cx="12152" cy="4082"/>
            </a:xfrm>
          </p:grpSpPr>
          <p:sp>
            <p:nvSpPr>
              <p:cNvPr id="22" name="椭圆 21"/>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3" name="直接连接符 22"/>
              <p:cNvCxnSpPr>
                <a:stCxn id="22"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5" name="椭圆 24"/>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6" name="组合 25"/>
            <p:cNvGrpSpPr/>
            <p:nvPr/>
          </p:nvGrpSpPr>
          <p:grpSpPr>
            <a:xfrm>
              <a:off x="17054" y="434"/>
              <a:ext cx="1698" cy="1610"/>
              <a:chOff x="17054" y="434"/>
              <a:chExt cx="1698" cy="1610"/>
            </a:xfrm>
          </p:grpSpPr>
          <p:sp>
            <p:nvSpPr>
              <p:cNvPr id="28" name="矩形 27"/>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矩形 29"/>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31" name="直接连接符 30"/>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
        <p:nvSpPr>
          <p:cNvPr id="4" name="_14"/>
          <p:cNvSpPr txBox="1">
            <a:spLocks noChangeArrowheads="1"/>
          </p:cNvSpPr>
          <p:nvPr/>
        </p:nvSpPr>
        <p:spPr bwMode="auto">
          <a:xfrm>
            <a:off x="247821" y="6010610"/>
            <a:ext cx="3452470" cy="842576"/>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91440" numCol="1" rIns="91440" tIns="45720" vert="horz" wrap="square"/>
          <a:lstStyle>
            <a:lvl1pPr algn="l" fontAlgn="base" rtl="0">
              <a:spcBef>
                <a:spcPct val="0"/>
              </a:spcBef>
              <a:spcAft>
                <a:spcPct val="0"/>
              </a:spcAft>
              <a:defRPr sz="2400">
                <a:solidFill>
                  <a:schemeClr val="accent2"/>
                </a:solidFill>
                <a:latin typeface="+mj-lt"/>
                <a:ea typeface="+mj-ea"/>
                <a:cs typeface="+mj-cs"/>
              </a:defRPr>
            </a:lvl1pPr>
            <a:lvl2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2pPr>
            <a:lvl3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3pPr>
            <a:lvl4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4pPr>
            <a:lvl5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5pPr>
            <a:lvl6pPr algn="l" fontAlgn="base" marL="457200" rtl="0">
              <a:spcBef>
                <a:spcPct val="0"/>
              </a:spcBef>
              <a:spcAft>
                <a:spcPct val="0"/>
              </a:spcAft>
              <a:defRPr sz="2400">
                <a:solidFill>
                  <a:schemeClr val="tx2"/>
                </a:solidFill>
                <a:latin charset="0" panose="020b0604020202020204" pitchFamily="34" typeface="Arial"/>
                <a:ea charset="-122" panose="020b0503020204020204" typeface="微软雅黑"/>
              </a:defRPr>
            </a:lvl6pPr>
            <a:lvl7pPr algn="l" fontAlgn="base" marL="914400" rtl="0">
              <a:spcBef>
                <a:spcPct val="0"/>
              </a:spcBef>
              <a:spcAft>
                <a:spcPct val="0"/>
              </a:spcAft>
              <a:defRPr sz="2400">
                <a:solidFill>
                  <a:schemeClr val="tx2"/>
                </a:solidFill>
                <a:latin charset="0" panose="020b0604020202020204" pitchFamily="34" typeface="Arial"/>
                <a:ea charset="-122" panose="020b0503020204020204" typeface="微软雅黑"/>
              </a:defRPr>
            </a:lvl7pPr>
            <a:lvl8pPr algn="l" fontAlgn="base" marL="1371600" rtl="0">
              <a:spcBef>
                <a:spcPct val="0"/>
              </a:spcBef>
              <a:spcAft>
                <a:spcPct val="0"/>
              </a:spcAft>
              <a:defRPr sz="2400">
                <a:solidFill>
                  <a:schemeClr val="tx2"/>
                </a:solidFill>
                <a:latin charset="0" panose="020b0604020202020204" pitchFamily="34" typeface="Arial"/>
                <a:ea charset="-122" panose="020b0503020204020204" typeface="微软雅黑"/>
              </a:defRPr>
            </a:lvl8pPr>
            <a:lvl9pPr algn="l" fontAlgn="base" marL="1828800" rtl="0">
              <a:spcBef>
                <a:spcPct val="0"/>
              </a:spcBef>
              <a:spcAft>
                <a:spcPct val="0"/>
              </a:spcAft>
              <a:defRPr sz="2400">
                <a:solidFill>
                  <a:schemeClr val="tx2"/>
                </a:solidFill>
                <a:latin charset="0" panose="020b0604020202020204" pitchFamily="34" typeface="Arial"/>
                <a:ea charset="-122" panose="020b0503020204020204" typeface="微软雅黑"/>
              </a:defRPr>
            </a:lvl9pPr>
          </a:lstStyle>
          <a:p>
            <a:pPr algn="ctr"/>
            <a:r>
              <a:rPr lang="en-US" spc="600">
                <a:solidFill>
                  <a:srgbClr val="98C9D0"/>
                </a:solidFill>
                <a:latin charset="-122" panose="020b0503020204020204" typeface="微软雅黑"/>
                <a:ea charset="-122" panose="020b0503020204020204" typeface="微软雅黑"/>
              </a:rPr>
              <a:t>PART/03</a:t>
            </a:r>
          </a:p>
        </p:txBody>
      </p:sp>
      <p:sp>
        <p:nvSpPr>
          <p:cNvPr id="5" name="Shape 1135"/>
          <p:cNvSpPr/>
          <p:nvPr/>
        </p:nvSpPr>
        <p:spPr bwMode="auto">
          <a:xfrm rot="10800000">
            <a:off x="696176" y="1768139"/>
            <a:ext cx="3270250" cy="3268662"/>
          </a:xfrm>
          <a:custGeom>
            <a:gdLst>
              <a:gd fmla="*/ 1634893 w 21600" name="T0"/>
              <a:gd fmla="*/ 1634212 h 21600" name="T1"/>
              <a:gd fmla="*/ 1634893 w 21600" name="T2"/>
              <a:gd fmla="*/ 1634212 h 21600" name="T3"/>
              <a:gd fmla="*/ 1634893 w 21600" name="T4"/>
              <a:gd fmla="*/ 1634212 h 21600" name="T5"/>
              <a:gd fmla="*/ 1634893 w 21600" name="T6"/>
              <a:gd fmla="*/ 1634212 h 21600" name="T7"/>
              <a:gd fmla="*/ 0 60000 65536" name="T8"/>
              <a:gd fmla="*/ 5898240 60000 65536" name="T9"/>
              <a:gd fmla="*/ 11796480 60000 65536" name="T10"/>
              <a:gd fmla="*/ 17694720 60000 65536" name="T11"/>
            </a:gdLst>
            <a:cxnLst>
              <a:cxn ang="T8">
                <a:pos x="T0" y="T1"/>
              </a:cxn>
              <a:cxn ang="T9">
                <a:pos x="T2" y="T3"/>
              </a:cxn>
              <a:cxn ang="T10">
                <a:pos x="T4" y="T5"/>
              </a:cxn>
              <a:cxn ang="T11">
                <a:pos x="T6" y="T7"/>
              </a:cxn>
            </a:cxnLst>
            <a:rect b="b" l="0" r="r" t="0"/>
            <a:pathLst>
              <a:path extrusionOk="0" h="21600" w="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path>
            </a:pathLst>
          </a:custGeom>
          <a:noFill/>
          <a:ln w="25400">
            <a:solidFill>
              <a:schemeClr val="tx2">
                <a:lumMod val="50000"/>
              </a:schemeClr>
            </a:solidFill>
            <a:miter lim="400000"/>
          </a:ln>
          <a:extLst>
            <a:ext uri="{909E8E84-426E-40DD-AFC4-6F175D3DCCD1}">
              <a14:hiddenFill>
                <a:solidFill>
                  <a:srgbClr val="FFFFFF"/>
                </a:solidFill>
              </a14:hiddenFill>
            </a:ext>
          </a:extLst>
        </p:spPr>
        <p:txBody>
          <a:bodyPr anchor="ctr" bIns="38100" lIns="38100" rIns="38100" tIns="38100"/>
          <a:lstStyle>
            <a:defPPr>
              <a:defRPr lang="en-US"/>
            </a:defPPr>
            <a:lvl1pPr algn="l" eaLnBrk="0" fontAlgn="base" hangingPunct="0" rtl="0">
              <a:spcBef>
                <a:spcPct val="0"/>
              </a:spcBef>
              <a:spcAft>
                <a:spcPct val="0"/>
              </a:spcAft>
              <a:defRPr kern="1200">
                <a:solidFill>
                  <a:schemeClr val="tx1"/>
                </a:solidFill>
                <a:latin typeface="Calibri"/>
                <a:ea typeface="+mn-ea"/>
                <a:cs typeface="+mn-cs"/>
              </a:defRPr>
            </a:lvl1pPr>
            <a:lvl2pPr algn="l" eaLnBrk="0" fontAlgn="base" hangingPunct="0" marL="457200" rtl="0">
              <a:spcBef>
                <a:spcPct val="0"/>
              </a:spcBef>
              <a:spcAft>
                <a:spcPct val="0"/>
              </a:spcAft>
              <a:defRPr kern="1200">
                <a:solidFill>
                  <a:schemeClr val="tx1"/>
                </a:solidFill>
                <a:latin typeface="Calibri"/>
                <a:ea typeface="+mn-ea"/>
                <a:cs typeface="+mn-cs"/>
              </a:defRPr>
            </a:lvl2pPr>
            <a:lvl3pPr algn="l" eaLnBrk="0" fontAlgn="base" hangingPunct="0" marL="914400" rtl="0">
              <a:spcBef>
                <a:spcPct val="0"/>
              </a:spcBef>
              <a:spcAft>
                <a:spcPct val="0"/>
              </a:spcAft>
              <a:defRPr kern="1200">
                <a:solidFill>
                  <a:schemeClr val="tx1"/>
                </a:solidFill>
                <a:latin typeface="Calibri"/>
                <a:ea typeface="+mn-ea"/>
                <a:cs typeface="+mn-cs"/>
              </a:defRPr>
            </a:lvl3pPr>
            <a:lvl4pPr algn="l" eaLnBrk="0" fontAlgn="base" hangingPunct="0" marL="1371600" rtl="0">
              <a:spcBef>
                <a:spcPct val="0"/>
              </a:spcBef>
              <a:spcAft>
                <a:spcPct val="0"/>
              </a:spcAft>
              <a:defRPr kern="1200">
                <a:solidFill>
                  <a:schemeClr val="tx1"/>
                </a:solidFill>
                <a:latin typeface="Calibri"/>
                <a:ea typeface="+mn-ea"/>
                <a:cs typeface="+mn-cs"/>
              </a:defRPr>
            </a:lvl4pPr>
            <a:lvl5pPr algn="l" eaLnBrk="0" fontAlgn="base" hangingPunct="0" marL="1828800" rtl="0">
              <a:spcBef>
                <a:spcPct val="0"/>
              </a:spcBef>
              <a:spcAft>
                <a:spcPct val="0"/>
              </a:spcAft>
              <a:defRPr kern="1200">
                <a:solidFill>
                  <a:schemeClr val="tx1"/>
                </a:solidFill>
                <a:latin typeface="Calibri"/>
                <a:ea typeface="+mn-ea"/>
                <a:cs typeface="+mn-cs"/>
              </a:defRPr>
            </a:lvl5pPr>
            <a:lvl6pPr algn="l" defTabSz="914400" eaLnBrk="1" hangingPunct="1" latinLnBrk="0" marL="2286000" rtl="0">
              <a:defRPr kern="1200">
                <a:solidFill>
                  <a:schemeClr val="tx1"/>
                </a:solidFill>
                <a:latin typeface="Calibri"/>
                <a:ea typeface="+mn-ea"/>
                <a:cs typeface="+mn-cs"/>
              </a:defRPr>
            </a:lvl6pPr>
            <a:lvl7pPr algn="l" defTabSz="914400" eaLnBrk="1" hangingPunct="1" latinLnBrk="0" marL="2743200" rtl="0">
              <a:defRPr kern="1200">
                <a:solidFill>
                  <a:schemeClr val="tx1"/>
                </a:solidFill>
                <a:latin typeface="Calibri"/>
                <a:ea typeface="+mn-ea"/>
                <a:cs typeface="+mn-cs"/>
              </a:defRPr>
            </a:lvl7pPr>
            <a:lvl8pPr algn="l" defTabSz="914400" eaLnBrk="1" hangingPunct="1" latinLnBrk="0" marL="3200400" rtl="0">
              <a:defRPr kern="1200">
                <a:solidFill>
                  <a:schemeClr val="tx1"/>
                </a:solidFill>
                <a:latin typeface="Calibri"/>
                <a:ea typeface="+mn-ea"/>
                <a:cs typeface="+mn-cs"/>
              </a:defRPr>
            </a:lvl8pPr>
            <a:lvl9pPr algn="l" defTabSz="914400" eaLnBrk="1" hangingPunct="1" latinLnBrk="0" marL="3657600" rtl="0">
              <a:defRPr kern="1200">
                <a:solidFill>
                  <a:schemeClr val="tx1"/>
                </a:solidFill>
                <a:latin typeface="Calibri"/>
                <a:ea typeface="+mn-ea"/>
                <a:cs typeface="+mn-cs"/>
              </a:defRPr>
            </a:lvl9pPr>
          </a:lstStyle>
          <a:p>
            <a:endParaRPr lang="es-ES">
              <a:solidFill>
                <a:schemeClr val="bg1">
                  <a:lumMod val="50000"/>
                </a:schemeClr>
              </a:solidFill>
            </a:endParaRPr>
          </a:p>
        </p:txBody>
      </p:sp>
      <p:sp>
        <p:nvSpPr>
          <p:cNvPr id="6" name="Shape 1142"/>
          <p:cNvSpPr/>
          <p:nvPr/>
        </p:nvSpPr>
        <p:spPr bwMode="auto">
          <a:xfrm rot="1790900">
            <a:off x="2364638" y="1545889"/>
            <a:ext cx="1382713" cy="1196975"/>
          </a:xfrm>
          <a:custGeom>
            <a:gdLst>
              <a:gd fmla="*/ 690909 w 21600" name="T0"/>
              <a:gd fmla="*/ 598344 h 21600" name="T1"/>
              <a:gd fmla="*/ 690909 w 21600" name="T2"/>
              <a:gd fmla="*/ 598344 h 21600" name="T3"/>
              <a:gd fmla="*/ 690909 w 21600" name="T4"/>
              <a:gd fmla="*/ 598344 h 21600" name="T5"/>
              <a:gd fmla="*/ 690909 w 21600" name="T6"/>
              <a:gd fmla="*/ 598344 h 21600" name="T7"/>
              <a:gd fmla="*/ 0 60000 65536" name="T8"/>
              <a:gd fmla="*/ 5898240 60000 65536" name="T9"/>
              <a:gd fmla="*/ 11796480 60000 65536" name="T10"/>
              <a:gd fmla="*/ 17694720 60000 65536" name="T11"/>
            </a:gdLst>
            <a:cxnLst>
              <a:cxn ang="T8">
                <a:pos x="T0" y="T1"/>
              </a:cxn>
              <a:cxn ang="T9">
                <a:pos x="T2" y="T3"/>
              </a:cxn>
              <a:cxn ang="T10">
                <a:pos x="T4" y="T5"/>
              </a:cxn>
              <a:cxn ang="T11">
                <a:pos x="T6" y="T7"/>
              </a:cxn>
            </a:cxnLst>
            <a:rect b="b" l="0" r="r" t="0"/>
            <a:pathLst>
              <a:path extrusionOk="0" h="21600" w="21600">
                <a:moveTo>
                  <a:pt x="5400" y="21600"/>
                </a:moveTo>
                <a:lnTo>
                  <a:pt x="0" y="10800"/>
                </a:lnTo>
                <a:lnTo>
                  <a:pt x="5400" y="0"/>
                </a:lnTo>
                <a:lnTo>
                  <a:pt x="16200" y="0"/>
                </a:lnTo>
                <a:lnTo>
                  <a:pt x="21600" y="10800"/>
                </a:lnTo>
                <a:lnTo>
                  <a:pt x="16200" y="21600"/>
                </a:lnTo>
                <a:cubicBezTo>
                  <a:pt x="16200" y="21600"/>
                  <a:pt x="5400" y="21600"/>
                  <a:pt x="5400" y="21600"/>
                </a:cubicBezTo>
                <a:close/>
              </a:path>
            </a:pathLst>
          </a:custGeom>
          <a:solidFill>
            <a:schemeClr val="accent3">
              <a:lumMod val="75000"/>
            </a:schemeClr>
          </a:solidFill>
          <a:ln>
            <a:noFill/>
          </a:ln>
        </p:spPr>
        <p:txBody>
          <a:bodyPr anchor="ctr" bIns="38100" lIns="38100" rIns="38100" tIns="38100"/>
          <a:lstStyle>
            <a:defPPr>
              <a:defRPr lang="en-US"/>
            </a:defPPr>
            <a:lvl1pPr algn="l" eaLnBrk="0" fontAlgn="base" hangingPunct="0" rtl="0">
              <a:spcBef>
                <a:spcPct val="0"/>
              </a:spcBef>
              <a:spcAft>
                <a:spcPct val="0"/>
              </a:spcAft>
              <a:defRPr kern="1200">
                <a:solidFill>
                  <a:schemeClr val="tx1"/>
                </a:solidFill>
                <a:latin typeface="Calibri"/>
                <a:ea typeface="+mn-ea"/>
                <a:cs typeface="+mn-cs"/>
              </a:defRPr>
            </a:lvl1pPr>
            <a:lvl2pPr algn="l" eaLnBrk="0" fontAlgn="base" hangingPunct="0" marL="457200" rtl="0">
              <a:spcBef>
                <a:spcPct val="0"/>
              </a:spcBef>
              <a:spcAft>
                <a:spcPct val="0"/>
              </a:spcAft>
              <a:defRPr kern="1200">
                <a:solidFill>
                  <a:schemeClr val="tx1"/>
                </a:solidFill>
                <a:latin typeface="Calibri"/>
                <a:ea typeface="+mn-ea"/>
                <a:cs typeface="+mn-cs"/>
              </a:defRPr>
            </a:lvl2pPr>
            <a:lvl3pPr algn="l" eaLnBrk="0" fontAlgn="base" hangingPunct="0" marL="914400" rtl="0">
              <a:spcBef>
                <a:spcPct val="0"/>
              </a:spcBef>
              <a:spcAft>
                <a:spcPct val="0"/>
              </a:spcAft>
              <a:defRPr kern="1200">
                <a:solidFill>
                  <a:schemeClr val="tx1"/>
                </a:solidFill>
                <a:latin typeface="Calibri"/>
                <a:ea typeface="+mn-ea"/>
                <a:cs typeface="+mn-cs"/>
              </a:defRPr>
            </a:lvl3pPr>
            <a:lvl4pPr algn="l" eaLnBrk="0" fontAlgn="base" hangingPunct="0" marL="1371600" rtl="0">
              <a:spcBef>
                <a:spcPct val="0"/>
              </a:spcBef>
              <a:spcAft>
                <a:spcPct val="0"/>
              </a:spcAft>
              <a:defRPr kern="1200">
                <a:solidFill>
                  <a:schemeClr val="tx1"/>
                </a:solidFill>
                <a:latin typeface="Calibri"/>
                <a:ea typeface="+mn-ea"/>
                <a:cs typeface="+mn-cs"/>
              </a:defRPr>
            </a:lvl4pPr>
            <a:lvl5pPr algn="l" eaLnBrk="0" fontAlgn="base" hangingPunct="0" marL="1828800" rtl="0">
              <a:spcBef>
                <a:spcPct val="0"/>
              </a:spcBef>
              <a:spcAft>
                <a:spcPct val="0"/>
              </a:spcAft>
              <a:defRPr kern="1200">
                <a:solidFill>
                  <a:schemeClr val="tx1"/>
                </a:solidFill>
                <a:latin typeface="Calibri"/>
                <a:ea typeface="+mn-ea"/>
                <a:cs typeface="+mn-cs"/>
              </a:defRPr>
            </a:lvl5pPr>
            <a:lvl6pPr algn="l" defTabSz="914400" eaLnBrk="1" hangingPunct="1" latinLnBrk="0" marL="2286000" rtl="0">
              <a:defRPr kern="1200">
                <a:solidFill>
                  <a:schemeClr val="tx1"/>
                </a:solidFill>
                <a:latin typeface="Calibri"/>
                <a:ea typeface="+mn-ea"/>
                <a:cs typeface="+mn-cs"/>
              </a:defRPr>
            </a:lvl6pPr>
            <a:lvl7pPr algn="l" defTabSz="914400" eaLnBrk="1" hangingPunct="1" latinLnBrk="0" marL="2743200" rtl="0">
              <a:defRPr kern="1200">
                <a:solidFill>
                  <a:schemeClr val="tx1"/>
                </a:solidFill>
                <a:latin typeface="Calibri"/>
                <a:ea typeface="+mn-ea"/>
                <a:cs typeface="+mn-cs"/>
              </a:defRPr>
            </a:lvl7pPr>
            <a:lvl8pPr algn="l" defTabSz="914400" eaLnBrk="1" hangingPunct="1" latinLnBrk="0" marL="3200400" rtl="0">
              <a:defRPr kern="1200">
                <a:solidFill>
                  <a:schemeClr val="tx1"/>
                </a:solidFill>
                <a:latin typeface="Calibri"/>
                <a:ea typeface="+mn-ea"/>
                <a:cs typeface="+mn-cs"/>
              </a:defRPr>
            </a:lvl8pPr>
            <a:lvl9pPr algn="l" defTabSz="914400" eaLnBrk="1" hangingPunct="1" latinLnBrk="0" marL="3657600" rtl="0">
              <a:defRPr kern="1200">
                <a:solidFill>
                  <a:schemeClr val="tx1"/>
                </a:solidFill>
                <a:latin typeface="Calibri"/>
                <a:ea typeface="+mn-ea"/>
                <a:cs typeface="+mn-cs"/>
              </a:defRPr>
            </a:lvl9pPr>
          </a:lstStyle>
          <a:p>
            <a:endParaRPr lang="es-ES">
              <a:solidFill>
                <a:schemeClr val="bg1">
                  <a:lumMod val="50000"/>
                </a:schemeClr>
              </a:solidFill>
            </a:endParaRPr>
          </a:p>
        </p:txBody>
      </p:sp>
      <p:sp>
        <p:nvSpPr>
          <p:cNvPr id="2" name="Shape 1145"/>
          <p:cNvSpPr/>
          <p:nvPr/>
        </p:nvSpPr>
        <p:spPr bwMode="auto">
          <a:xfrm rot="1790900">
            <a:off x="3102826" y="2798426"/>
            <a:ext cx="1381125" cy="1196975"/>
          </a:xfrm>
          <a:custGeom>
            <a:gdLst>
              <a:gd fmla="*/ 690914 w 21600" name="T0"/>
              <a:gd fmla="*/ 598351 h 21600" name="T1"/>
              <a:gd fmla="*/ 690914 w 21600" name="T2"/>
              <a:gd fmla="*/ 598351 h 21600" name="T3"/>
              <a:gd fmla="*/ 690914 w 21600" name="T4"/>
              <a:gd fmla="*/ 598351 h 21600" name="T5"/>
              <a:gd fmla="*/ 690914 w 21600" name="T6"/>
              <a:gd fmla="*/ 598351 h 21600" name="T7"/>
              <a:gd fmla="*/ 0 60000 65536" name="T8"/>
              <a:gd fmla="*/ 5898240 60000 65536" name="T9"/>
              <a:gd fmla="*/ 11796480 60000 65536" name="T10"/>
              <a:gd fmla="*/ 17694720 60000 65536" name="T11"/>
            </a:gdLst>
            <a:cxnLst>
              <a:cxn ang="T8">
                <a:pos x="T0" y="T1"/>
              </a:cxn>
              <a:cxn ang="T9">
                <a:pos x="T2" y="T3"/>
              </a:cxn>
              <a:cxn ang="T10">
                <a:pos x="T4" y="T5"/>
              </a:cxn>
              <a:cxn ang="T11">
                <a:pos x="T6" y="T7"/>
              </a:cxn>
            </a:cxnLst>
            <a:rect b="b" l="0" r="r" t="0"/>
            <a:pathLst>
              <a:path extrusionOk="0" h="21600" w="21600">
                <a:moveTo>
                  <a:pt x="5400" y="21600"/>
                </a:moveTo>
                <a:lnTo>
                  <a:pt x="0" y="10800"/>
                </a:lnTo>
                <a:lnTo>
                  <a:pt x="5400" y="0"/>
                </a:lnTo>
                <a:lnTo>
                  <a:pt x="16200" y="0"/>
                </a:lnTo>
                <a:lnTo>
                  <a:pt x="21600" y="10800"/>
                </a:lnTo>
                <a:lnTo>
                  <a:pt x="16200" y="21600"/>
                </a:lnTo>
                <a:cubicBezTo>
                  <a:pt x="16200" y="21600"/>
                  <a:pt x="5400" y="21600"/>
                  <a:pt x="5400" y="21600"/>
                </a:cubicBezTo>
                <a:close/>
              </a:path>
            </a:pathLst>
          </a:custGeom>
          <a:solidFill>
            <a:schemeClr val="accent3">
              <a:lumMod val="75000"/>
            </a:schemeClr>
          </a:solidFill>
          <a:ln>
            <a:noFill/>
          </a:ln>
        </p:spPr>
        <p:txBody>
          <a:bodyPr anchor="ctr" bIns="38100" lIns="38100" rIns="38100" tIns="38100"/>
          <a:lstStyle>
            <a:defPPr>
              <a:defRPr lang="en-US"/>
            </a:defPPr>
            <a:lvl1pPr algn="l" eaLnBrk="0" fontAlgn="base" hangingPunct="0" rtl="0">
              <a:spcBef>
                <a:spcPct val="0"/>
              </a:spcBef>
              <a:spcAft>
                <a:spcPct val="0"/>
              </a:spcAft>
              <a:defRPr kern="1200">
                <a:solidFill>
                  <a:schemeClr val="tx1"/>
                </a:solidFill>
                <a:latin typeface="Calibri"/>
                <a:ea typeface="+mn-ea"/>
                <a:cs typeface="+mn-cs"/>
              </a:defRPr>
            </a:lvl1pPr>
            <a:lvl2pPr algn="l" eaLnBrk="0" fontAlgn="base" hangingPunct="0" marL="457200" rtl="0">
              <a:spcBef>
                <a:spcPct val="0"/>
              </a:spcBef>
              <a:spcAft>
                <a:spcPct val="0"/>
              </a:spcAft>
              <a:defRPr kern="1200">
                <a:solidFill>
                  <a:schemeClr val="tx1"/>
                </a:solidFill>
                <a:latin typeface="Calibri"/>
                <a:ea typeface="+mn-ea"/>
                <a:cs typeface="+mn-cs"/>
              </a:defRPr>
            </a:lvl2pPr>
            <a:lvl3pPr algn="l" eaLnBrk="0" fontAlgn="base" hangingPunct="0" marL="914400" rtl="0">
              <a:spcBef>
                <a:spcPct val="0"/>
              </a:spcBef>
              <a:spcAft>
                <a:spcPct val="0"/>
              </a:spcAft>
              <a:defRPr kern="1200">
                <a:solidFill>
                  <a:schemeClr val="tx1"/>
                </a:solidFill>
                <a:latin typeface="Calibri"/>
                <a:ea typeface="+mn-ea"/>
                <a:cs typeface="+mn-cs"/>
              </a:defRPr>
            </a:lvl3pPr>
            <a:lvl4pPr algn="l" eaLnBrk="0" fontAlgn="base" hangingPunct="0" marL="1371600" rtl="0">
              <a:spcBef>
                <a:spcPct val="0"/>
              </a:spcBef>
              <a:spcAft>
                <a:spcPct val="0"/>
              </a:spcAft>
              <a:defRPr kern="1200">
                <a:solidFill>
                  <a:schemeClr val="tx1"/>
                </a:solidFill>
                <a:latin typeface="Calibri"/>
                <a:ea typeface="+mn-ea"/>
                <a:cs typeface="+mn-cs"/>
              </a:defRPr>
            </a:lvl4pPr>
            <a:lvl5pPr algn="l" eaLnBrk="0" fontAlgn="base" hangingPunct="0" marL="1828800" rtl="0">
              <a:spcBef>
                <a:spcPct val="0"/>
              </a:spcBef>
              <a:spcAft>
                <a:spcPct val="0"/>
              </a:spcAft>
              <a:defRPr kern="1200">
                <a:solidFill>
                  <a:schemeClr val="tx1"/>
                </a:solidFill>
                <a:latin typeface="Calibri"/>
                <a:ea typeface="+mn-ea"/>
                <a:cs typeface="+mn-cs"/>
              </a:defRPr>
            </a:lvl5pPr>
            <a:lvl6pPr algn="l" defTabSz="914400" eaLnBrk="1" hangingPunct="1" latinLnBrk="0" marL="2286000" rtl="0">
              <a:defRPr kern="1200">
                <a:solidFill>
                  <a:schemeClr val="tx1"/>
                </a:solidFill>
                <a:latin typeface="Calibri"/>
                <a:ea typeface="+mn-ea"/>
                <a:cs typeface="+mn-cs"/>
              </a:defRPr>
            </a:lvl6pPr>
            <a:lvl7pPr algn="l" defTabSz="914400" eaLnBrk="1" hangingPunct="1" latinLnBrk="0" marL="2743200" rtl="0">
              <a:defRPr kern="1200">
                <a:solidFill>
                  <a:schemeClr val="tx1"/>
                </a:solidFill>
                <a:latin typeface="Calibri"/>
                <a:ea typeface="+mn-ea"/>
                <a:cs typeface="+mn-cs"/>
              </a:defRPr>
            </a:lvl7pPr>
            <a:lvl8pPr algn="l" defTabSz="914400" eaLnBrk="1" hangingPunct="1" latinLnBrk="0" marL="3200400" rtl="0">
              <a:defRPr kern="1200">
                <a:solidFill>
                  <a:schemeClr val="tx1"/>
                </a:solidFill>
                <a:latin typeface="Calibri"/>
                <a:ea typeface="+mn-ea"/>
                <a:cs typeface="+mn-cs"/>
              </a:defRPr>
            </a:lvl8pPr>
            <a:lvl9pPr algn="l" defTabSz="914400" eaLnBrk="1" hangingPunct="1" latinLnBrk="0" marL="3657600" rtl="0">
              <a:defRPr kern="1200">
                <a:solidFill>
                  <a:schemeClr val="tx1"/>
                </a:solidFill>
                <a:latin typeface="Calibri"/>
                <a:ea typeface="+mn-ea"/>
                <a:cs typeface="+mn-cs"/>
              </a:defRPr>
            </a:lvl9pPr>
          </a:lstStyle>
          <a:p>
            <a:endParaRPr lang="es-ES">
              <a:solidFill>
                <a:schemeClr val="bg1">
                  <a:lumMod val="50000"/>
                </a:schemeClr>
              </a:solidFill>
            </a:endParaRPr>
          </a:p>
        </p:txBody>
      </p:sp>
      <p:sp>
        <p:nvSpPr>
          <p:cNvPr id="11" name="Shape 1148"/>
          <p:cNvSpPr/>
          <p:nvPr/>
        </p:nvSpPr>
        <p:spPr bwMode="auto">
          <a:xfrm rot="1790900">
            <a:off x="2366226" y="4081126"/>
            <a:ext cx="1382712" cy="1196975"/>
          </a:xfrm>
          <a:custGeom>
            <a:gdLst>
              <a:gd fmla="*/ 690914 w 21600" name="T0"/>
              <a:gd fmla="*/ 598343 h 21600" name="T1"/>
              <a:gd fmla="*/ 690914 w 21600" name="T2"/>
              <a:gd fmla="*/ 598343 h 21600" name="T3"/>
              <a:gd fmla="*/ 690914 w 21600" name="T4"/>
              <a:gd fmla="*/ 598343 h 21600" name="T5"/>
              <a:gd fmla="*/ 690914 w 21600" name="T6"/>
              <a:gd fmla="*/ 598343 h 21600" name="T7"/>
              <a:gd fmla="*/ 0 60000 65536" name="T8"/>
              <a:gd fmla="*/ 5898240 60000 65536" name="T9"/>
              <a:gd fmla="*/ 11796480 60000 65536" name="T10"/>
              <a:gd fmla="*/ 17694720 60000 65536" name="T11"/>
            </a:gdLst>
            <a:cxnLst>
              <a:cxn ang="T8">
                <a:pos x="T0" y="T1"/>
              </a:cxn>
              <a:cxn ang="T9">
                <a:pos x="T2" y="T3"/>
              </a:cxn>
              <a:cxn ang="T10">
                <a:pos x="T4" y="T5"/>
              </a:cxn>
              <a:cxn ang="T11">
                <a:pos x="T6" y="T7"/>
              </a:cxn>
            </a:cxnLst>
            <a:rect b="b" l="0" r="r" t="0"/>
            <a:pathLst>
              <a:path extrusionOk="0" h="21600" w="21600">
                <a:moveTo>
                  <a:pt x="5400" y="21600"/>
                </a:moveTo>
                <a:lnTo>
                  <a:pt x="0" y="10800"/>
                </a:lnTo>
                <a:lnTo>
                  <a:pt x="5400" y="0"/>
                </a:lnTo>
                <a:lnTo>
                  <a:pt x="16200" y="0"/>
                </a:lnTo>
                <a:lnTo>
                  <a:pt x="21600" y="10800"/>
                </a:lnTo>
                <a:lnTo>
                  <a:pt x="16200" y="21600"/>
                </a:lnTo>
                <a:cubicBezTo>
                  <a:pt x="16200" y="21600"/>
                  <a:pt x="5400" y="21600"/>
                  <a:pt x="5400" y="21600"/>
                </a:cubicBezTo>
                <a:close/>
              </a:path>
            </a:pathLst>
          </a:custGeom>
          <a:solidFill>
            <a:srgbClr val="98C9D0"/>
          </a:solidFill>
          <a:ln>
            <a:noFill/>
          </a:ln>
        </p:spPr>
        <p:txBody>
          <a:bodyPr anchor="ctr" bIns="38100" lIns="38100" rIns="38100" tIns="38100"/>
          <a:lstStyle>
            <a:defPPr>
              <a:defRPr lang="en-US"/>
            </a:defPPr>
            <a:lvl1pPr algn="l" eaLnBrk="0" fontAlgn="base" hangingPunct="0" rtl="0">
              <a:spcBef>
                <a:spcPct val="0"/>
              </a:spcBef>
              <a:spcAft>
                <a:spcPct val="0"/>
              </a:spcAft>
              <a:defRPr kern="1200">
                <a:solidFill>
                  <a:schemeClr val="tx1"/>
                </a:solidFill>
                <a:latin typeface="Calibri"/>
                <a:ea typeface="+mn-ea"/>
                <a:cs typeface="+mn-cs"/>
              </a:defRPr>
            </a:lvl1pPr>
            <a:lvl2pPr algn="l" eaLnBrk="0" fontAlgn="base" hangingPunct="0" marL="457200" rtl="0">
              <a:spcBef>
                <a:spcPct val="0"/>
              </a:spcBef>
              <a:spcAft>
                <a:spcPct val="0"/>
              </a:spcAft>
              <a:defRPr kern="1200">
                <a:solidFill>
                  <a:schemeClr val="tx1"/>
                </a:solidFill>
                <a:latin typeface="Calibri"/>
                <a:ea typeface="+mn-ea"/>
                <a:cs typeface="+mn-cs"/>
              </a:defRPr>
            </a:lvl2pPr>
            <a:lvl3pPr algn="l" eaLnBrk="0" fontAlgn="base" hangingPunct="0" marL="914400" rtl="0">
              <a:spcBef>
                <a:spcPct val="0"/>
              </a:spcBef>
              <a:spcAft>
                <a:spcPct val="0"/>
              </a:spcAft>
              <a:defRPr kern="1200">
                <a:solidFill>
                  <a:schemeClr val="tx1"/>
                </a:solidFill>
                <a:latin typeface="Calibri"/>
                <a:ea typeface="+mn-ea"/>
                <a:cs typeface="+mn-cs"/>
              </a:defRPr>
            </a:lvl3pPr>
            <a:lvl4pPr algn="l" eaLnBrk="0" fontAlgn="base" hangingPunct="0" marL="1371600" rtl="0">
              <a:spcBef>
                <a:spcPct val="0"/>
              </a:spcBef>
              <a:spcAft>
                <a:spcPct val="0"/>
              </a:spcAft>
              <a:defRPr kern="1200">
                <a:solidFill>
                  <a:schemeClr val="tx1"/>
                </a:solidFill>
                <a:latin typeface="Calibri"/>
                <a:ea typeface="+mn-ea"/>
                <a:cs typeface="+mn-cs"/>
              </a:defRPr>
            </a:lvl4pPr>
            <a:lvl5pPr algn="l" eaLnBrk="0" fontAlgn="base" hangingPunct="0" marL="1828800" rtl="0">
              <a:spcBef>
                <a:spcPct val="0"/>
              </a:spcBef>
              <a:spcAft>
                <a:spcPct val="0"/>
              </a:spcAft>
              <a:defRPr kern="1200">
                <a:solidFill>
                  <a:schemeClr val="tx1"/>
                </a:solidFill>
                <a:latin typeface="Calibri"/>
                <a:ea typeface="+mn-ea"/>
                <a:cs typeface="+mn-cs"/>
              </a:defRPr>
            </a:lvl5pPr>
            <a:lvl6pPr algn="l" defTabSz="914400" eaLnBrk="1" hangingPunct="1" latinLnBrk="0" marL="2286000" rtl="0">
              <a:defRPr kern="1200">
                <a:solidFill>
                  <a:schemeClr val="tx1"/>
                </a:solidFill>
                <a:latin typeface="Calibri"/>
                <a:ea typeface="+mn-ea"/>
                <a:cs typeface="+mn-cs"/>
              </a:defRPr>
            </a:lvl6pPr>
            <a:lvl7pPr algn="l" defTabSz="914400" eaLnBrk="1" hangingPunct="1" latinLnBrk="0" marL="2743200" rtl="0">
              <a:defRPr kern="1200">
                <a:solidFill>
                  <a:schemeClr val="tx1"/>
                </a:solidFill>
                <a:latin typeface="Calibri"/>
                <a:ea typeface="+mn-ea"/>
                <a:cs typeface="+mn-cs"/>
              </a:defRPr>
            </a:lvl7pPr>
            <a:lvl8pPr algn="l" defTabSz="914400" eaLnBrk="1" hangingPunct="1" latinLnBrk="0" marL="3200400" rtl="0">
              <a:defRPr kern="1200">
                <a:solidFill>
                  <a:schemeClr val="tx1"/>
                </a:solidFill>
                <a:latin typeface="Calibri"/>
                <a:ea typeface="+mn-ea"/>
                <a:cs typeface="+mn-cs"/>
              </a:defRPr>
            </a:lvl8pPr>
            <a:lvl9pPr algn="l" defTabSz="914400" eaLnBrk="1" hangingPunct="1" latinLnBrk="0" marL="3657600" rtl="0">
              <a:defRPr kern="1200">
                <a:solidFill>
                  <a:schemeClr val="tx1"/>
                </a:solidFill>
                <a:latin typeface="Calibri"/>
                <a:ea typeface="+mn-ea"/>
                <a:cs typeface="+mn-cs"/>
              </a:defRPr>
            </a:lvl9pPr>
          </a:lstStyle>
          <a:p>
            <a:endParaRPr lang="es-ES">
              <a:solidFill>
                <a:schemeClr val="bg1">
                  <a:lumMod val="50000"/>
                </a:schemeClr>
              </a:solidFill>
            </a:endParaRPr>
          </a:p>
        </p:txBody>
      </p:sp>
      <p:sp>
        <p:nvSpPr>
          <p:cNvPr id="12" name="Shape 1151"/>
          <p:cNvSpPr/>
          <p:nvPr/>
        </p:nvSpPr>
        <p:spPr bwMode="auto">
          <a:xfrm rot="1790900">
            <a:off x="918426" y="4066839"/>
            <a:ext cx="1381125" cy="1196975"/>
          </a:xfrm>
          <a:custGeom>
            <a:gdLst>
              <a:gd fmla="*/ 690910 w 21600" name="T0"/>
              <a:gd fmla="*/ 598348 h 21600" name="T1"/>
              <a:gd fmla="*/ 690910 w 21600" name="T2"/>
              <a:gd fmla="*/ 598348 h 21600" name="T3"/>
              <a:gd fmla="*/ 690910 w 21600" name="T4"/>
              <a:gd fmla="*/ 598348 h 21600" name="T5"/>
              <a:gd fmla="*/ 690910 w 21600" name="T6"/>
              <a:gd fmla="*/ 598348 h 21600" name="T7"/>
              <a:gd fmla="*/ 0 60000 65536" name="T8"/>
              <a:gd fmla="*/ 5898240 60000 65536" name="T9"/>
              <a:gd fmla="*/ 11796480 60000 65536" name="T10"/>
              <a:gd fmla="*/ 17694720 60000 65536" name="T11"/>
            </a:gdLst>
            <a:cxnLst>
              <a:cxn ang="T8">
                <a:pos x="T0" y="T1"/>
              </a:cxn>
              <a:cxn ang="T9">
                <a:pos x="T2" y="T3"/>
              </a:cxn>
              <a:cxn ang="T10">
                <a:pos x="T4" y="T5"/>
              </a:cxn>
              <a:cxn ang="T11">
                <a:pos x="T6" y="T7"/>
              </a:cxn>
            </a:cxnLst>
            <a:rect b="b" l="0" r="r" t="0"/>
            <a:pathLst>
              <a:path extrusionOk="0" h="21600" w="21600">
                <a:moveTo>
                  <a:pt x="5400" y="21600"/>
                </a:moveTo>
                <a:lnTo>
                  <a:pt x="0" y="10800"/>
                </a:lnTo>
                <a:lnTo>
                  <a:pt x="5400" y="0"/>
                </a:lnTo>
                <a:lnTo>
                  <a:pt x="16200" y="0"/>
                </a:lnTo>
                <a:lnTo>
                  <a:pt x="21600" y="10800"/>
                </a:lnTo>
                <a:lnTo>
                  <a:pt x="16200" y="21600"/>
                </a:lnTo>
                <a:cubicBezTo>
                  <a:pt x="16200" y="21600"/>
                  <a:pt x="5400" y="21600"/>
                  <a:pt x="5400" y="21600"/>
                </a:cubicBezTo>
                <a:close/>
              </a:path>
            </a:pathLst>
          </a:custGeom>
          <a:solidFill>
            <a:srgbClr val="98C9D0"/>
          </a:solidFill>
          <a:ln>
            <a:noFill/>
          </a:ln>
        </p:spPr>
        <p:txBody>
          <a:bodyPr anchor="ctr" bIns="38100" lIns="38100" rIns="38100" tIns="38100"/>
          <a:lstStyle>
            <a:defPPr>
              <a:defRPr lang="en-US"/>
            </a:defPPr>
            <a:lvl1pPr algn="l" eaLnBrk="0" fontAlgn="base" hangingPunct="0" rtl="0">
              <a:spcBef>
                <a:spcPct val="0"/>
              </a:spcBef>
              <a:spcAft>
                <a:spcPct val="0"/>
              </a:spcAft>
              <a:defRPr kern="1200">
                <a:solidFill>
                  <a:schemeClr val="tx1"/>
                </a:solidFill>
                <a:latin typeface="Calibri"/>
                <a:ea typeface="+mn-ea"/>
                <a:cs typeface="+mn-cs"/>
              </a:defRPr>
            </a:lvl1pPr>
            <a:lvl2pPr algn="l" eaLnBrk="0" fontAlgn="base" hangingPunct="0" marL="457200" rtl="0">
              <a:spcBef>
                <a:spcPct val="0"/>
              </a:spcBef>
              <a:spcAft>
                <a:spcPct val="0"/>
              </a:spcAft>
              <a:defRPr kern="1200">
                <a:solidFill>
                  <a:schemeClr val="tx1"/>
                </a:solidFill>
                <a:latin typeface="Calibri"/>
                <a:ea typeface="+mn-ea"/>
                <a:cs typeface="+mn-cs"/>
              </a:defRPr>
            </a:lvl2pPr>
            <a:lvl3pPr algn="l" eaLnBrk="0" fontAlgn="base" hangingPunct="0" marL="914400" rtl="0">
              <a:spcBef>
                <a:spcPct val="0"/>
              </a:spcBef>
              <a:spcAft>
                <a:spcPct val="0"/>
              </a:spcAft>
              <a:defRPr kern="1200">
                <a:solidFill>
                  <a:schemeClr val="tx1"/>
                </a:solidFill>
                <a:latin typeface="Calibri"/>
                <a:ea typeface="+mn-ea"/>
                <a:cs typeface="+mn-cs"/>
              </a:defRPr>
            </a:lvl3pPr>
            <a:lvl4pPr algn="l" eaLnBrk="0" fontAlgn="base" hangingPunct="0" marL="1371600" rtl="0">
              <a:spcBef>
                <a:spcPct val="0"/>
              </a:spcBef>
              <a:spcAft>
                <a:spcPct val="0"/>
              </a:spcAft>
              <a:defRPr kern="1200">
                <a:solidFill>
                  <a:schemeClr val="tx1"/>
                </a:solidFill>
                <a:latin typeface="Calibri"/>
                <a:ea typeface="+mn-ea"/>
                <a:cs typeface="+mn-cs"/>
              </a:defRPr>
            </a:lvl4pPr>
            <a:lvl5pPr algn="l" eaLnBrk="0" fontAlgn="base" hangingPunct="0" marL="1828800" rtl="0">
              <a:spcBef>
                <a:spcPct val="0"/>
              </a:spcBef>
              <a:spcAft>
                <a:spcPct val="0"/>
              </a:spcAft>
              <a:defRPr kern="1200">
                <a:solidFill>
                  <a:schemeClr val="tx1"/>
                </a:solidFill>
                <a:latin typeface="Calibri"/>
                <a:ea typeface="+mn-ea"/>
                <a:cs typeface="+mn-cs"/>
              </a:defRPr>
            </a:lvl5pPr>
            <a:lvl6pPr algn="l" defTabSz="914400" eaLnBrk="1" hangingPunct="1" latinLnBrk="0" marL="2286000" rtl="0">
              <a:defRPr kern="1200">
                <a:solidFill>
                  <a:schemeClr val="tx1"/>
                </a:solidFill>
                <a:latin typeface="Calibri"/>
                <a:ea typeface="+mn-ea"/>
                <a:cs typeface="+mn-cs"/>
              </a:defRPr>
            </a:lvl6pPr>
            <a:lvl7pPr algn="l" defTabSz="914400" eaLnBrk="1" hangingPunct="1" latinLnBrk="0" marL="2743200" rtl="0">
              <a:defRPr kern="1200">
                <a:solidFill>
                  <a:schemeClr val="tx1"/>
                </a:solidFill>
                <a:latin typeface="Calibri"/>
                <a:ea typeface="+mn-ea"/>
                <a:cs typeface="+mn-cs"/>
              </a:defRPr>
            </a:lvl7pPr>
            <a:lvl8pPr algn="l" defTabSz="914400" eaLnBrk="1" hangingPunct="1" latinLnBrk="0" marL="3200400" rtl="0">
              <a:defRPr kern="1200">
                <a:solidFill>
                  <a:schemeClr val="tx1"/>
                </a:solidFill>
                <a:latin typeface="Calibri"/>
                <a:ea typeface="+mn-ea"/>
                <a:cs typeface="+mn-cs"/>
              </a:defRPr>
            </a:lvl8pPr>
            <a:lvl9pPr algn="l" defTabSz="914400" eaLnBrk="1" hangingPunct="1" latinLnBrk="0" marL="3657600" rtl="0">
              <a:defRPr kern="1200">
                <a:solidFill>
                  <a:schemeClr val="tx1"/>
                </a:solidFill>
                <a:latin typeface="Calibri"/>
                <a:ea typeface="+mn-ea"/>
                <a:cs typeface="+mn-cs"/>
              </a:defRPr>
            </a:lvl9pPr>
          </a:lstStyle>
          <a:p>
            <a:endParaRPr lang="es-ES">
              <a:solidFill>
                <a:schemeClr val="bg1">
                  <a:lumMod val="50000"/>
                </a:schemeClr>
              </a:solidFill>
            </a:endParaRPr>
          </a:p>
        </p:txBody>
      </p:sp>
      <p:sp>
        <p:nvSpPr>
          <p:cNvPr id="14" name="Shape 1157"/>
          <p:cNvSpPr/>
          <p:nvPr/>
        </p:nvSpPr>
        <p:spPr bwMode="auto">
          <a:xfrm rot="1790900">
            <a:off x="910488" y="1541126"/>
            <a:ext cx="1382713" cy="1196975"/>
          </a:xfrm>
          <a:custGeom>
            <a:gdLst>
              <a:gd fmla="*/ 690912 w 21600" name="T0"/>
              <a:gd fmla="*/ 598351 h 21600" name="T1"/>
              <a:gd fmla="*/ 690912 w 21600" name="T2"/>
              <a:gd fmla="*/ 598351 h 21600" name="T3"/>
              <a:gd fmla="*/ 690912 w 21600" name="T4"/>
              <a:gd fmla="*/ 598351 h 21600" name="T5"/>
              <a:gd fmla="*/ 690912 w 21600" name="T6"/>
              <a:gd fmla="*/ 598351 h 21600" name="T7"/>
              <a:gd fmla="*/ 0 60000 65536" name="T8"/>
              <a:gd fmla="*/ 5898240 60000 65536" name="T9"/>
              <a:gd fmla="*/ 11796480 60000 65536" name="T10"/>
              <a:gd fmla="*/ 17694720 60000 65536" name="T11"/>
            </a:gdLst>
            <a:cxnLst>
              <a:cxn ang="T8">
                <a:pos x="T0" y="T1"/>
              </a:cxn>
              <a:cxn ang="T9">
                <a:pos x="T2" y="T3"/>
              </a:cxn>
              <a:cxn ang="T10">
                <a:pos x="T4" y="T5"/>
              </a:cxn>
              <a:cxn ang="T11">
                <a:pos x="T6" y="T7"/>
              </a:cxn>
            </a:cxnLst>
            <a:rect b="b" l="0" r="r" t="0"/>
            <a:pathLst>
              <a:path extrusionOk="0" h="21600" w="21600">
                <a:moveTo>
                  <a:pt x="5400" y="21600"/>
                </a:moveTo>
                <a:lnTo>
                  <a:pt x="0" y="10800"/>
                </a:lnTo>
                <a:lnTo>
                  <a:pt x="5400" y="0"/>
                </a:lnTo>
                <a:lnTo>
                  <a:pt x="16200" y="0"/>
                </a:lnTo>
                <a:lnTo>
                  <a:pt x="21600" y="10800"/>
                </a:lnTo>
                <a:lnTo>
                  <a:pt x="16200" y="21600"/>
                </a:lnTo>
                <a:cubicBezTo>
                  <a:pt x="16200" y="21600"/>
                  <a:pt x="5400" y="21600"/>
                  <a:pt x="5400" y="21600"/>
                </a:cubicBezTo>
                <a:close/>
              </a:path>
            </a:pathLst>
          </a:custGeom>
          <a:solidFill>
            <a:srgbClr val="98C9D0"/>
          </a:solidFill>
          <a:ln>
            <a:noFill/>
          </a:ln>
        </p:spPr>
        <p:txBody>
          <a:bodyPr anchor="ctr" bIns="38100" lIns="38100" rIns="38100" tIns="38100"/>
          <a:lstStyle>
            <a:defPPr>
              <a:defRPr lang="en-US"/>
            </a:defPPr>
            <a:lvl1pPr algn="l" eaLnBrk="0" fontAlgn="base" hangingPunct="0" rtl="0">
              <a:spcBef>
                <a:spcPct val="0"/>
              </a:spcBef>
              <a:spcAft>
                <a:spcPct val="0"/>
              </a:spcAft>
              <a:defRPr kern="1200">
                <a:solidFill>
                  <a:schemeClr val="tx1"/>
                </a:solidFill>
                <a:latin typeface="Calibri"/>
                <a:ea typeface="+mn-ea"/>
                <a:cs typeface="+mn-cs"/>
              </a:defRPr>
            </a:lvl1pPr>
            <a:lvl2pPr algn="l" eaLnBrk="0" fontAlgn="base" hangingPunct="0" marL="457200" rtl="0">
              <a:spcBef>
                <a:spcPct val="0"/>
              </a:spcBef>
              <a:spcAft>
                <a:spcPct val="0"/>
              </a:spcAft>
              <a:defRPr kern="1200">
                <a:solidFill>
                  <a:schemeClr val="tx1"/>
                </a:solidFill>
                <a:latin typeface="Calibri"/>
                <a:ea typeface="+mn-ea"/>
                <a:cs typeface="+mn-cs"/>
              </a:defRPr>
            </a:lvl2pPr>
            <a:lvl3pPr algn="l" eaLnBrk="0" fontAlgn="base" hangingPunct="0" marL="914400" rtl="0">
              <a:spcBef>
                <a:spcPct val="0"/>
              </a:spcBef>
              <a:spcAft>
                <a:spcPct val="0"/>
              </a:spcAft>
              <a:defRPr kern="1200">
                <a:solidFill>
                  <a:schemeClr val="tx1"/>
                </a:solidFill>
                <a:latin typeface="Calibri"/>
                <a:ea typeface="+mn-ea"/>
                <a:cs typeface="+mn-cs"/>
              </a:defRPr>
            </a:lvl3pPr>
            <a:lvl4pPr algn="l" eaLnBrk="0" fontAlgn="base" hangingPunct="0" marL="1371600" rtl="0">
              <a:spcBef>
                <a:spcPct val="0"/>
              </a:spcBef>
              <a:spcAft>
                <a:spcPct val="0"/>
              </a:spcAft>
              <a:defRPr kern="1200">
                <a:solidFill>
                  <a:schemeClr val="tx1"/>
                </a:solidFill>
                <a:latin typeface="Calibri"/>
                <a:ea typeface="+mn-ea"/>
                <a:cs typeface="+mn-cs"/>
              </a:defRPr>
            </a:lvl4pPr>
            <a:lvl5pPr algn="l" eaLnBrk="0" fontAlgn="base" hangingPunct="0" marL="1828800" rtl="0">
              <a:spcBef>
                <a:spcPct val="0"/>
              </a:spcBef>
              <a:spcAft>
                <a:spcPct val="0"/>
              </a:spcAft>
              <a:defRPr kern="1200">
                <a:solidFill>
                  <a:schemeClr val="tx1"/>
                </a:solidFill>
                <a:latin typeface="Calibri"/>
                <a:ea typeface="+mn-ea"/>
                <a:cs typeface="+mn-cs"/>
              </a:defRPr>
            </a:lvl5pPr>
            <a:lvl6pPr algn="l" defTabSz="914400" eaLnBrk="1" hangingPunct="1" latinLnBrk="0" marL="2286000" rtl="0">
              <a:defRPr kern="1200">
                <a:solidFill>
                  <a:schemeClr val="tx1"/>
                </a:solidFill>
                <a:latin typeface="Calibri"/>
                <a:ea typeface="+mn-ea"/>
                <a:cs typeface="+mn-cs"/>
              </a:defRPr>
            </a:lvl6pPr>
            <a:lvl7pPr algn="l" defTabSz="914400" eaLnBrk="1" hangingPunct="1" latinLnBrk="0" marL="2743200" rtl="0">
              <a:defRPr kern="1200">
                <a:solidFill>
                  <a:schemeClr val="tx1"/>
                </a:solidFill>
                <a:latin typeface="Calibri"/>
                <a:ea typeface="+mn-ea"/>
                <a:cs typeface="+mn-cs"/>
              </a:defRPr>
            </a:lvl7pPr>
            <a:lvl8pPr algn="l" defTabSz="914400" eaLnBrk="1" hangingPunct="1" latinLnBrk="0" marL="3200400" rtl="0">
              <a:defRPr kern="1200">
                <a:solidFill>
                  <a:schemeClr val="tx1"/>
                </a:solidFill>
                <a:latin typeface="Calibri"/>
                <a:ea typeface="+mn-ea"/>
                <a:cs typeface="+mn-cs"/>
              </a:defRPr>
            </a:lvl8pPr>
            <a:lvl9pPr algn="l" defTabSz="914400" eaLnBrk="1" hangingPunct="1" latinLnBrk="0" marL="3657600" rtl="0">
              <a:defRPr kern="1200">
                <a:solidFill>
                  <a:schemeClr val="tx1"/>
                </a:solidFill>
                <a:latin typeface="Calibri"/>
                <a:ea typeface="+mn-ea"/>
                <a:cs typeface="+mn-cs"/>
              </a:defRPr>
            </a:lvl9pPr>
          </a:lstStyle>
          <a:p>
            <a:endParaRPr lang="es-ES">
              <a:solidFill>
                <a:schemeClr val="bg1">
                  <a:lumMod val="50000"/>
                </a:schemeClr>
              </a:solidFill>
            </a:endParaRPr>
          </a:p>
        </p:txBody>
      </p:sp>
      <p:sp>
        <p:nvSpPr>
          <p:cNvPr id="3" name="Text Placeholder 2"/>
          <p:cNvSpPr>
            <a:spLocks noGrp="1"/>
          </p:cNvSpPr>
          <p:nvPr/>
        </p:nvSpPr>
        <p:spPr bwMode="auto">
          <a:xfrm>
            <a:off x="1008913" y="1474451"/>
            <a:ext cx="1190625" cy="138112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0" numCol="1" rIns="0" tIns="45720" vert="horz" wrap="square">
            <a:normAutofit/>
          </a:bodyPr>
          <a:lstStyle>
            <a:lvl1pPr algn="l" fontAlgn="base" indent="0" marL="0" rtl="0">
              <a:lnSpc>
                <a:spcPct val="90000"/>
              </a:lnSpc>
              <a:spcBef>
                <a:spcPts val="1000"/>
              </a:spcBef>
              <a:spcAft>
                <a:spcPct val="0"/>
              </a:spcAft>
              <a:buFont charset="0" panose="020b0604020202020204" pitchFamily="34" typeface="Arial"/>
              <a:buNone/>
              <a:defRPr b="0" baseline="0" kern="1200" sz="1600">
                <a:solidFill>
                  <a:schemeClr val="accent1"/>
                </a:solidFill>
                <a:latin charset="0" panose="02000000000000000000" pitchFamily="50" typeface="Kontrapunkt Bob"/>
                <a:ea typeface="+mn-ea"/>
                <a:cs typeface="+mn-cs"/>
              </a:defRPr>
            </a:lvl1pPr>
            <a:lvl2pPr algn="l" fontAlgn="base" indent="0" marL="457200" rtl="0">
              <a:lnSpc>
                <a:spcPct val="90000"/>
              </a:lnSpc>
              <a:spcBef>
                <a:spcPts val="500"/>
              </a:spcBef>
              <a:spcAft>
                <a:spcPct val="0"/>
              </a:spcAft>
              <a:buFont charset="0" panose="020b0604020202020204" pitchFamily="34" typeface="Arial"/>
              <a:buNone/>
              <a:defRPr kern="1200" sz="2400">
                <a:solidFill>
                  <a:schemeClr val="tx1"/>
                </a:solidFill>
                <a:latin typeface="+mn-lt"/>
                <a:ea typeface="+mn-ea"/>
                <a:cs typeface="+mn-cs"/>
              </a:defRPr>
            </a:lvl2pPr>
            <a:lvl3pPr algn="l" fontAlgn="base" indent="0" marL="914400" rtl="0">
              <a:lnSpc>
                <a:spcPct val="90000"/>
              </a:lnSpc>
              <a:spcBef>
                <a:spcPts val="500"/>
              </a:spcBef>
              <a:spcAft>
                <a:spcPct val="0"/>
              </a:spcAft>
              <a:buFont charset="0" panose="020b0604020202020204" pitchFamily="34" typeface="Arial"/>
              <a:buNone/>
              <a:defRPr kern="1200" sz="2000">
                <a:solidFill>
                  <a:schemeClr val="tx1"/>
                </a:solidFill>
                <a:latin typeface="+mn-lt"/>
                <a:ea typeface="+mn-ea"/>
                <a:cs typeface="+mn-cs"/>
              </a:defRPr>
            </a:lvl3pPr>
            <a:lvl4pPr algn="l" fontAlgn="base" indent="0" marL="1371600" rtl="0">
              <a:lnSpc>
                <a:spcPct val="90000"/>
              </a:lnSpc>
              <a:spcBef>
                <a:spcPts val="500"/>
              </a:spcBef>
              <a:spcAft>
                <a:spcPct val="0"/>
              </a:spcAft>
              <a:buFont charset="0" panose="020b0604020202020204" pitchFamily="34" typeface="Arial"/>
              <a:buNone/>
              <a:defRPr kern="1200">
                <a:solidFill>
                  <a:schemeClr val="tx1"/>
                </a:solidFill>
                <a:latin typeface="+mn-lt"/>
                <a:ea typeface="+mn-ea"/>
                <a:cs typeface="+mn-cs"/>
              </a:defRPr>
            </a:lvl4pPr>
            <a:lvl5pPr algn="l" fontAlgn="base" indent="0" marL="1828800" rtl="0">
              <a:lnSpc>
                <a:spcPct val="90000"/>
              </a:lnSpc>
              <a:spcBef>
                <a:spcPts val="500"/>
              </a:spcBef>
              <a:spcAft>
                <a:spcPct val="0"/>
              </a:spcAft>
              <a:buFont charset="0" panose="020b0604020202020204" pitchFamily="34" typeface="Arial"/>
              <a:buNone/>
              <a:defRPr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pPr algn="ctr">
              <a:lnSpc>
                <a:spcPts val="600"/>
              </a:lnSpc>
            </a:pPr>
            <a:endParaRPr altLang="es-ES" lang="en-GB" sz="1300">
              <a:solidFill>
                <a:schemeClr val="bg1">
                  <a:lumMod val="50000"/>
                </a:schemeClr>
              </a:solidFill>
            </a:endParaRPr>
          </a:p>
        </p:txBody>
      </p:sp>
      <p:sp>
        <p:nvSpPr>
          <p:cNvPr id="33" name="Text Placeholder 2"/>
          <p:cNvSpPr>
            <a:spLocks noGrp="1"/>
          </p:cNvSpPr>
          <p:nvPr/>
        </p:nvSpPr>
        <p:spPr bwMode="auto">
          <a:xfrm>
            <a:off x="2464651" y="1487151"/>
            <a:ext cx="1190625" cy="1381125"/>
          </a:xfrm>
          <a:prstGeom prst="rect">
            <a:avLst/>
          </a:prstGeom>
          <a:solidFill>
            <a:srgbClr val="98C9D0"/>
          </a:solidFill>
          <a:ln>
            <a:noFill/>
          </a:ln>
        </p:spPr>
        <p:txBody>
          <a:bodyPr anchor="ctr" anchorCtr="0" bIns="45720" compatLnSpc="1" lIns="0" numCol="1" rIns="0" tIns="45720" vert="horz" wrap="square">
            <a:normAutofit/>
          </a:bodyPr>
          <a:lstStyle>
            <a:lvl1pPr algn="l" fontAlgn="base" indent="0" marL="0" rtl="0">
              <a:lnSpc>
                <a:spcPct val="90000"/>
              </a:lnSpc>
              <a:spcBef>
                <a:spcPts val="1000"/>
              </a:spcBef>
              <a:spcAft>
                <a:spcPct val="0"/>
              </a:spcAft>
              <a:buFont charset="0" panose="020b0604020202020204" pitchFamily="34" typeface="Arial"/>
              <a:buNone/>
              <a:defRPr b="0" baseline="0" kern="1200" sz="1600">
                <a:solidFill>
                  <a:schemeClr val="accent1"/>
                </a:solidFill>
                <a:latin charset="0" panose="02000000000000000000" pitchFamily="50" typeface="Kontrapunkt Bob"/>
                <a:ea typeface="+mn-ea"/>
                <a:cs typeface="+mn-cs"/>
              </a:defRPr>
            </a:lvl1pPr>
            <a:lvl2pPr algn="l" fontAlgn="base" indent="0" marL="457200" rtl="0">
              <a:lnSpc>
                <a:spcPct val="90000"/>
              </a:lnSpc>
              <a:spcBef>
                <a:spcPts val="500"/>
              </a:spcBef>
              <a:spcAft>
                <a:spcPct val="0"/>
              </a:spcAft>
              <a:buFont charset="0" panose="020b0604020202020204" pitchFamily="34" typeface="Arial"/>
              <a:buNone/>
              <a:defRPr kern="1200" sz="2400">
                <a:solidFill>
                  <a:schemeClr val="tx1"/>
                </a:solidFill>
                <a:latin typeface="+mn-lt"/>
                <a:ea typeface="+mn-ea"/>
                <a:cs typeface="+mn-cs"/>
              </a:defRPr>
            </a:lvl2pPr>
            <a:lvl3pPr algn="l" fontAlgn="base" indent="0" marL="914400" rtl="0">
              <a:lnSpc>
                <a:spcPct val="90000"/>
              </a:lnSpc>
              <a:spcBef>
                <a:spcPts val="500"/>
              </a:spcBef>
              <a:spcAft>
                <a:spcPct val="0"/>
              </a:spcAft>
              <a:buFont charset="0" panose="020b0604020202020204" pitchFamily="34" typeface="Arial"/>
              <a:buNone/>
              <a:defRPr kern="1200" sz="2000">
                <a:solidFill>
                  <a:schemeClr val="tx1"/>
                </a:solidFill>
                <a:latin typeface="+mn-lt"/>
                <a:ea typeface="+mn-ea"/>
                <a:cs typeface="+mn-cs"/>
              </a:defRPr>
            </a:lvl3pPr>
            <a:lvl4pPr algn="l" fontAlgn="base" indent="0" marL="1371600" rtl="0">
              <a:lnSpc>
                <a:spcPct val="90000"/>
              </a:lnSpc>
              <a:spcBef>
                <a:spcPts val="500"/>
              </a:spcBef>
              <a:spcAft>
                <a:spcPct val="0"/>
              </a:spcAft>
              <a:buFont charset="0" panose="020b0604020202020204" pitchFamily="34" typeface="Arial"/>
              <a:buNone/>
              <a:defRPr kern="1200">
                <a:solidFill>
                  <a:schemeClr val="tx1"/>
                </a:solidFill>
                <a:latin typeface="+mn-lt"/>
                <a:ea typeface="+mn-ea"/>
                <a:cs typeface="+mn-cs"/>
              </a:defRPr>
            </a:lvl4pPr>
            <a:lvl5pPr algn="l" fontAlgn="base" indent="0" marL="1828800" rtl="0">
              <a:lnSpc>
                <a:spcPct val="90000"/>
              </a:lnSpc>
              <a:spcBef>
                <a:spcPts val="500"/>
              </a:spcBef>
              <a:spcAft>
                <a:spcPct val="0"/>
              </a:spcAft>
              <a:buFont charset="0" panose="020b0604020202020204" pitchFamily="34" typeface="Arial"/>
              <a:buNone/>
              <a:defRPr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pPr algn="ctr">
              <a:lnSpc>
                <a:spcPts val="600"/>
              </a:lnSpc>
            </a:pPr>
            <a:endParaRPr altLang="es-ES" lang="en-GB" sz="1300">
              <a:solidFill>
                <a:schemeClr val="bg1">
                  <a:lumMod val="50000"/>
                </a:schemeClr>
              </a:solidFill>
            </a:endParaRPr>
          </a:p>
        </p:txBody>
      </p:sp>
      <p:sp>
        <p:nvSpPr>
          <p:cNvPr id="34" name="Text Placeholder 2"/>
          <p:cNvSpPr>
            <a:spLocks noGrp="1"/>
          </p:cNvSpPr>
          <p:nvPr/>
        </p:nvSpPr>
        <p:spPr bwMode="auto">
          <a:xfrm>
            <a:off x="3198076" y="2742864"/>
            <a:ext cx="1190625" cy="138112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0" numCol="1" rIns="0" tIns="45720" vert="horz" wrap="square">
            <a:normAutofit/>
          </a:bodyPr>
          <a:lstStyle>
            <a:lvl1pPr algn="l" fontAlgn="base" indent="0" marL="0" rtl="0">
              <a:lnSpc>
                <a:spcPct val="90000"/>
              </a:lnSpc>
              <a:spcBef>
                <a:spcPts val="1000"/>
              </a:spcBef>
              <a:spcAft>
                <a:spcPct val="0"/>
              </a:spcAft>
              <a:buFont charset="0" panose="020b0604020202020204" pitchFamily="34" typeface="Arial"/>
              <a:buNone/>
              <a:defRPr b="0" baseline="0" kern="1200" sz="1600">
                <a:solidFill>
                  <a:schemeClr val="accent1"/>
                </a:solidFill>
                <a:latin charset="0" panose="02000000000000000000" pitchFamily="50" typeface="Kontrapunkt Bob"/>
                <a:ea typeface="+mn-ea"/>
                <a:cs typeface="+mn-cs"/>
              </a:defRPr>
            </a:lvl1pPr>
            <a:lvl2pPr algn="l" fontAlgn="base" indent="0" marL="457200" rtl="0">
              <a:lnSpc>
                <a:spcPct val="90000"/>
              </a:lnSpc>
              <a:spcBef>
                <a:spcPts val="500"/>
              </a:spcBef>
              <a:spcAft>
                <a:spcPct val="0"/>
              </a:spcAft>
              <a:buFont charset="0" panose="020b0604020202020204" pitchFamily="34" typeface="Arial"/>
              <a:buNone/>
              <a:defRPr kern="1200" sz="2400">
                <a:solidFill>
                  <a:schemeClr val="tx1"/>
                </a:solidFill>
                <a:latin typeface="+mn-lt"/>
                <a:ea typeface="+mn-ea"/>
                <a:cs typeface="+mn-cs"/>
              </a:defRPr>
            </a:lvl2pPr>
            <a:lvl3pPr algn="l" fontAlgn="base" indent="0" marL="914400" rtl="0">
              <a:lnSpc>
                <a:spcPct val="90000"/>
              </a:lnSpc>
              <a:spcBef>
                <a:spcPts val="500"/>
              </a:spcBef>
              <a:spcAft>
                <a:spcPct val="0"/>
              </a:spcAft>
              <a:buFont charset="0" panose="020b0604020202020204" pitchFamily="34" typeface="Arial"/>
              <a:buNone/>
              <a:defRPr kern="1200" sz="2000">
                <a:solidFill>
                  <a:schemeClr val="tx1"/>
                </a:solidFill>
                <a:latin typeface="+mn-lt"/>
                <a:ea typeface="+mn-ea"/>
                <a:cs typeface="+mn-cs"/>
              </a:defRPr>
            </a:lvl3pPr>
            <a:lvl4pPr algn="l" fontAlgn="base" indent="0" marL="1371600" rtl="0">
              <a:lnSpc>
                <a:spcPct val="90000"/>
              </a:lnSpc>
              <a:spcBef>
                <a:spcPts val="500"/>
              </a:spcBef>
              <a:spcAft>
                <a:spcPct val="0"/>
              </a:spcAft>
              <a:buFont charset="0" panose="020b0604020202020204" pitchFamily="34" typeface="Arial"/>
              <a:buNone/>
              <a:defRPr kern="1200">
                <a:solidFill>
                  <a:schemeClr val="tx1"/>
                </a:solidFill>
                <a:latin typeface="+mn-lt"/>
                <a:ea typeface="+mn-ea"/>
                <a:cs typeface="+mn-cs"/>
              </a:defRPr>
            </a:lvl4pPr>
            <a:lvl5pPr algn="l" fontAlgn="base" indent="0" marL="1828800" rtl="0">
              <a:lnSpc>
                <a:spcPct val="90000"/>
              </a:lnSpc>
              <a:spcBef>
                <a:spcPts val="500"/>
              </a:spcBef>
              <a:spcAft>
                <a:spcPct val="0"/>
              </a:spcAft>
              <a:buFont charset="0" panose="020b0604020202020204" pitchFamily="34" typeface="Arial"/>
              <a:buNone/>
              <a:defRPr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pPr algn="ctr">
              <a:lnSpc>
                <a:spcPts val="600"/>
              </a:lnSpc>
            </a:pPr>
            <a:endParaRPr altLang="es-ES" lang="en-GB" sz="1300">
              <a:solidFill>
                <a:schemeClr val="bg1">
                  <a:lumMod val="50000"/>
                </a:schemeClr>
              </a:solidFill>
            </a:endParaRPr>
          </a:p>
        </p:txBody>
      </p:sp>
      <p:sp>
        <p:nvSpPr>
          <p:cNvPr id="35" name="Text Placeholder 2"/>
          <p:cNvSpPr>
            <a:spLocks noGrp="1"/>
          </p:cNvSpPr>
          <p:nvPr/>
        </p:nvSpPr>
        <p:spPr bwMode="auto">
          <a:xfrm>
            <a:off x="2464651" y="4023976"/>
            <a:ext cx="1190625" cy="138112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0" numCol="1" rIns="0" tIns="45720" vert="horz" wrap="square">
            <a:normAutofit/>
          </a:bodyPr>
          <a:lstStyle>
            <a:lvl1pPr algn="l" fontAlgn="base" indent="0" marL="0" rtl="0">
              <a:lnSpc>
                <a:spcPct val="90000"/>
              </a:lnSpc>
              <a:spcBef>
                <a:spcPts val="1000"/>
              </a:spcBef>
              <a:spcAft>
                <a:spcPct val="0"/>
              </a:spcAft>
              <a:buFont charset="0" panose="020b0604020202020204" pitchFamily="34" typeface="Arial"/>
              <a:buNone/>
              <a:defRPr b="0" baseline="0" kern="1200" sz="1600">
                <a:solidFill>
                  <a:schemeClr val="accent1"/>
                </a:solidFill>
                <a:latin charset="0" panose="02000000000000000000" pitchFamily="50" typeface="Kontrapunkt Bob"/>
                <a:ea typeface="+mn-ea"/>
                <a:cs typeface="+mn-cs"/>
              </a:defRPr>
            </a:lvl1pPr>
            <a:lvl2pPr algn="l" fontAlgn="base" indent="0" marL="457200" rtl="0">
              <a:lnSpc>
                <a:spcPct val="90000"/>
              </a:lnSpc>
              <a:spcBef>
                <a:spcPts val="500"/>
              </a:spcBef>
              <a:spcAft>
                <a:spcPct val="0"/>
              </a:spcAft>
              <a:buFont charset="0" panose="020b0604020202020204" pitchFamily="34" typeface="Arial"/>
              <a:buNone/>
              <a:defRPr kern="1200" sz="2400">
                <a:solidFill>
                  <a:schemeClr val="tx1"/>
                </a:solidFill>
                <a:latin typeface="+mn-lt"/>
                <a:ea typeface="+mn-ea"/>
                <a:cs typeface="+mn-cs"/>
              </a:defRPr>
            </a:lvl2pPr>
            <a:lvl3pPr algn="l" fontAlgn="base" indent="0" marL="914400" rtl="0">
              <a:lnSpc>
                <a:spcPct val="90000"/>
              </a:lnSpc>
              <a:spcBef>
                <a:spcPts val="500"/>
              </a:spcBef>
              <a:spcAft>
                <a:spcPct val="0"/>
              </a:spcAft>
              <a:buFont charset="0" panose="020b0604020202020204" pitchFamily="34" typeface="Arial"/>
              <a:buNone/>
              <a:defRPr kern="1200" sz="2000">
                <a:solidFill>
                  <a:schemeClr val="tx1"/>
                </a:solidFill>
                <a:latin typeface="+mn-lt"/>
                <a:ea typeface="+mn-ea"/>
                <a:cs typeface="+mn-cs"/>
              </a:defRPr>
            </a:lvl3pPr>
            <a:lvl4pPr algn="l" fontAlgn="base" indent="0" marL="1371600" rtl="0">
              <a:lnSpc>
                <a:spcPct val="90000"/>
              </a:lnSpc>
              <a:spcBef>
                <a:spcPts val="500"/>
              </a:spcBef>
              <a:spcAft>
                <a:spcPct val="0"/>
              </a:spcAft>
              <a:buFont charset="0" panose="020b0604020202020204" pitchFamily="34" typeface="Arial"/>
              <a:buNone/>
              <a:defRPr kern="1200">
                <a:solidFill>
                  <a:schemeClr val="tx1"/>
                </a:solidFill>
                <a:latin typeface="+mn-lt"/>
                <a:ea typeface="+mn-ea"/>
                <a:cs typeface="+mn-cs"/>
              </a:defRPr>
            </a:lvl4pPr>
            <a:lvl5pPr algn="l" fontAlgn="base" indent="0" marL="1828800" rtl="0">
              <a:lnSpc>
                <a:spcPct val="90000"/>
              </a:lnSpc>
              <a:spcBef>
                <a:spcPts val="500"/>
              </a:spcBef>
              <a:spcAft>
                <a:spcPct val="0"/>
              </a:spcAft>
              <a:buFont charset="0" panose="020b0604020202020204" pitchFamily="34" typeface="Arial"/>
              <a:buNone/>
              <a:defRPr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pPr algn="ctr">
              <a:lnSpc>
                <a:spcPts val="600"/>
              </a:lnSpc>
            </a:pPr>
            <a:endParaRPr altLang="es-ES" lang="en-GB" sz="1300">
              <a:solidFill>
                <a:schemeClr val="bg1">
                  <a:lumMod val="50000"/>
                </a:schemeClr>
              </a:solidFill>
            </a:endParaRPr>
          </a:p>
        </p:txBody>
      </p:sp>
      <p:sp>
        <p:nvSpPr>
          <p:cNvPr id="36" name="Text Placeholder 2"/>
          <p:cNvSpPr>
            <a:spLocks noGrp="1"/>
          </p:cNvSpPr>
          <p:nvPr/>
        </p:nvSpPr>
        <p:spPr bwMode="auto">
          <a:xfrm>
            <a:off x="1012088" y="4017626"/>
            <a:ext cx="1190625" cy="138112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0" numCol="1" rIns="0" tIns="45720" vert="horz" wrap="square">
            <a:normAutofit/>
          </a:bodyPr>
          <a:lstStyle>
            <a:lvl1pPr algn="l" fontAlgn="base" indent="0" marL="0" rtl="0">
              <a:lnSpc>
                <a:spcPct val="90000"/>
              </a:lnSpc>
              <a:spcBef>
                <a:spcPts val="1000"/>
              </a:spcBef>
              <a:spcAft>
                <a:spcPct val="0"/>
              </a:spcAft>
              <a:buFont charset="0" panose="020b0604020202020204" pitchFamily="34" typeface="Arial"/>
              <a:buNone/>
              <a:defRPr b="0" baseline="0" kern="1200" sz="1600">
                <a:solidFill>
                  <a:schemeClr val="accent1"/>
                </a:solidFill>
                <a:latin charset="0" panose="02000000000000000000" pitchFamily="50" typeface="Kontrapunkt Bob"/>
                <a:ea typeface="+mn-ea"/>
                <a:cs typeface="+mn-cs"/>
              </a:defRPr>
            </a:lvl1pPr>
            <a:lvl2pPr algn="l" fontAlgn="base" indent="0" marL="457200" rtl="0">
              <a:lnSpc>
                <a:spcPct val="90000"/>
              </a:lnSpc>
              <a:spcBef>
                <a:spcPts val="500"/>
              </a:spcBef>
              <a:spcAft>
                <a:spcPct val="0"/>
              </a:spcAft>
              <a:buFont charset="0" panose="020b0604020202020204" pitchFamily="34" typeface="Arial"/>
              <a:buNone/>
              <a:defRPr kern="1200" sz="2400">
                <a:solidFill>
                  <a:schemeClr val="tx1"/>
                </a:solidFill>
                <a:latin typeface="+mn-lt"/>
                <a:ea typeface="+mn-ea"/>
                <a:cs typeface="+mn-cs"/>
              </a:defRPr>
            </a:lvl2pPr>
            <a:lvl3pPr algn="l" fontAlgn="base" indent="0" marL="914400" rtl="0">
              <a:lnSpc>
                <a:spcPct val="90000"/>
              </a:lnSpc>
              <a:spcBef>
                <a:spcPts val="500"/>
              </a:spcBef>
              <a:spcAft>
                <a:spcPct val="0"/>
              </a:spcAft>
              <a:buFont charset="0" panose="020b0604020202020204" pitchFamily="34" typeface="Arial"/>
              <a:buNone/>
              <a:defRPr kern="1200" sz="2000">
                <a:solidFill>
                  <a:schemeClr val="tx1"/>
                </a:solidFill>
                <a:latin typeface="+mn-lt"/>
                <a:ea typeface="+mn-ea"/>
                <a:cs typeface="+mn-cs"/>
              </a:defRPr>
            </a:lvl3pPr>
            <a:lvl4pPr algn="l" fontAlgn="base" indent="0" marL="1371600" rtl="0">
              <a:lnSpc>
                <a:spcPct val="90000"/>
              </a:lnSpc>
              <a:spcBef>
                <a:spcPts val="500"/>
              </a:spcBef>
              <a:spcAft>
                <a:spcPct val="0"/>
              </a:spcAft>
              <a:buFont charset="0" panose="020b0604020202020204" pitchFamily="34" typeface="Arial"/>
              <a:buNone/>
              <a:defRPr kern="1200">
                <a:solidFill>
                  <a:schemeClr val="tx1"/>
                </a:solidFill>
                <a:latin typeface="+mn-lt"/>
                <a:ea typeface="+mn-ea"/>
                <a:cs typeface="+mn-cs"/>
              </a:defRPr>
            </a:lvl4pPr>
            <a:lvl5pPr algn="l" fontAlgn="base" indent="0" marL="1828800" rtl="0">
              <a:lnSpc>
                <a:spcPct val="90000"/>
              </a:lnSpc>
              <a:spcBef>
                <a:spcPts val="500"/>
              </a:spcBef>
              <a:spcAft>
                <a:spcPct val="0"/>
              </a:spcAft>
              <a:buFont charset="0" panose="020b0604020202020204" pitchFamily="34" typeface="Arial"/>
              <a:buNone/>
              <a:defRPr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pPr algn="ctr">
              <a:lnSpc>
                <a:spcPts val="600"/>
              </a:lnSpc>
            </a:pPr>
            <a:endParaRPr altLang="es-ES" lang="en-GB" sz="1300">
              <a:solidFill>
                <a:schemeClr val="bg1">
                  <a:lumMod val="50000"/>
                </a:schemeClr>
              </a:solidFill>
            </a:endParaRPr>
          </a:p>
        </p:txBody>
      </p:sp>
      <p:sp>
        <p:nvSpPr>
          <p:cNvPr id="37" name="Text Placeholder 2"/>
          <p:cNvSpPr>
            <a:spLocks noGrp="1"/>
          </p:cNvSpPr>
          <p:nvPr/>
        </p:nvSpPr>
        <p:spPr bwMode="auto">
          <a:xfrm>
            <a:off x="264376" y="2768264"/>
            <a:ext cx="1190625" cy="138112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0" numCol="1" rIns="0" tIns="45720" vert="horz" wrap="square">
            <a:normAutofit/>
          </a:bodyPr>
          <a:lstStyle>
            <a:lvl1pPr algn="l" fontAlgn="base" indent="0" marL="0" rtl="0">
              <a:lnSpc>
                <a:spcPct val="90000"/>
              </a:lnSpc>
              <a:spcBef>
                <a:spcPts val="1000"/>
              </a:spcBef>
              <a:spcAft>
                <a:spcPct val="0"/>
              </a:spcAft>
              <a:buFont charset="0" panose="020b0604020202020204" pitchFamily="34" typeface="Arial"/>
              <a:buNone/>
              <a:defRPr b="0" baseline="0" kern="1200" sz="1600">
                <a:solidFill>
                  <a:schemeClr val="accent1"/>
                </a:solidFill>
                <a:latin charset="0" panose="02000000000000000000" pitchFamily="50" typeface="Kontrapunkt Bob"/>
                <a:ea typeface="+mn-ea"/>
                <a:cs typeface="+mn-cs"/>
              </a:defRPr>
            </a:lvl1pPr>
            <a:lvl2pPr algn="l" fontAlgn="base" indent="0" marL="457200" rtl="0">
              <a:lnSpc>
                <a:spcPct val="90000"/>
              </a:lnSpc>
              <a:spcBef>
                <a:spcPts val="500"/>
              </a:spcBef>
              <a:spcAft>
                <a:spcPct val="0"/>
              </a:spcAft>
              <a:buFont charset="0" panose="020b0604020202020204" pitchFamily="34" typeface="Arial"/>
              <a:buNone/>
              <a:defRPr kern="1200" sz="2400">
                <a:solidFill>
                  <a:schemeClr val="tx1"/>
                </a:solidFill>
                <a:latin typeface="+mn-lt"/>
                <a:ea typeface="+mn-ea"/>
                <a:cs typeface="+mn-cs"/>
              </a:defRPr>
            </a:lvl2pPr>
            <a:lvl3pPr algn="l" fontAlgn="base" indent="0" marL="914400" rtl="0">
              <a:lnSpc>
                <a:spcPct val="90000"/>
              </a:lnSpc>
              <a:spcBef>
                <a:spcPts val="500"/>
              </a:spcBef>
              <a:spcAft>
                <a:spcPct val="0"/>
              </a:spcAft>
              <a:buFont charset="0" panose="020b0604020202020204" pitchFamily="34" typeface="Arial"/>
              <a:buNone/>
              <a:defRPr kern="1200" sz="2000">
                <a:solidFill>
                  <a:schemeClr val="tx1"/>
                </a:solidFill>
                <a:latin typeface="+mn-lt"/>
                <a:ea typeface="+mn-ea"/>
                <a:cs typeface="+mn-cs"/>
              </a:defRPr>
            </a:lvl3pPr>
            <a:lvl4pPr algn="l" fontAlgn="base" indent="0" marL="1371600" rtl="0">
              <a:lnSpc>
                <a:spcPct val="90000"/>
              </a:lnSpc>
              <a:spcBef>
                <a:spcPts val="500"/>
              </a:spcBef>
              <a:spcAft>
                <a:spcPct val="0"/>
              </a:spcAft>
              <a:buFont charset="0" panose="020b0604020202020204" pitchFamily="34" typeface="Arial"/>
              <a:buNone/>
              <a:defRPr kern="1200">
                <a:solidFill>
                  <a:schemeClr val="tx1"/>
                </a:solidFill>
                <a:latin typeface="+mn-lt"/>
                <a:ea typeface="+mn-ea"/>
                <a:cs typeface="+mn-cs"/>
              </a:defRPr>
            </a:lvl4pPr>
            <a:lvl5pPr algn="l" fontAlgn="base" indent="0" marL="1828800" rtl="0">
              <a:lnSpc>
                <a:spcPct val="90000"/>
              </a:lnSpc>
              <a:spcBef>
                <a:spcPts val="500"/>
              </a:spcBef>
              <a:spcAft>
                <a:spcPct val="0"/>
              </a:spcAft>
              <a:buFont charset="0" panose="020b0604020202020204" pitchFamily="34" typeface="Arial"/>
              <a:buNone/>
              <a:defRPr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pPr algn="ctr">
              <a:lnSpc>
                <a:spcPts val="600"/>
              </a:lnSpc>
            </a:pPr>
            <a:endParaRPr altLang="es-ES" lang="en-GB" sz="1300">
              <a:solidFill>
                <a:schemeClr val="bg1">
                  <a:lumMod val="50000"/>
                </a:schemeClr>
              </a:solidFill>
            </a:endParaRPr>
          </a:p>
        </p:txBody>
      </p:sp>
      <p:sp>
        <p:nvSpPr>
          <p:cNvPr id="38" name="Shape 1139"/>
          <p:cNvSpPr/>
          <p:nvPr/>
        </p:nvSpPr>
        <p:spPr bwMode="auto">
          <a:xfrm rot="1790900">
            <a:off x="1605813" y="2769851"/>
            <a:ext cx="1484313" cy="1285875"/>
          </a:xfrm>
          <a:custGeom>
            <a:gdLst>
              <a:gd fmla="*/ 742249 w 21600" name="T0"/>
              <a:gd fmla="*/ 642811 h 21600" name="T1"/>
              <a:gd fmla="*/ 742249 w 21600" name="T2"/>
              <a:gd fmla="*/ 642811 h 21600" name="T3"/>
              <a:gd fmla="*/ 742249 w 21600" name="T4"/>
              <a:gd fmla="*/ 642811 h 21600" name="T5"/>
              <a:gd fmla="*/ 742249 w 21600" name="T6"/>
              <a:gd fmla="*/ 642811 h 21600" name="T7"/>
              <a:gd fmla="*/ 0 60000 65536" name="T8"/>
              <a:gd fmla="*/ 5898240 60000 65536" name="T9"/>
              <a:gd fmla="*/ 11796480 60000 65536" name="T10"/>
              <a:gd fmla="*/ 17694720 60000 65536" name="T11"/>
            </a:gdLst>
            <a:cxnLst>
              <a:cxn ang="T8">
                <a:pos x="T0" y="T1"/>
              </a:cxn>
              <a:cxn ang="T9">
                <a:pos x="T2" y="T3"/>
              </a:cxn>
              <a:cxn ang="T10">
                <a:pos x="T4" y="T5"/>
              </a:cxn>
              <a:cxn ang="T11">
                <a:pos x="T6" y="T7"/>
              </a:cxn>
            </a:cxnLst>
            <a:rect b="b" l="0" r="r" t="0"/>
            <a:pathLst>
              <a:path extrusionOk="0" h="21600" w="21600">
                <a:moveTo>
                  <a:pt x="5400" y="21600"/>
                </a:moveTo>
                <a:lnTo>
                  <a:pt x="0" y="10800"/>
                </a:lnTo>
                <a:lnTo>
                  <a:pt x="5400" y="0"/>
                </a:lnTo>
                <a:lnTo>
                  <a:pt x="16200" y="0"/>
                </a:lnTo>
                <a:lnTo>
                  <a:pt x="21600" y="10800"/>
                </a:lnTo>
                <a:lnTo>
                  <a:pt x="16200" y="21600"/>
                </a:lnTo>
                <a:cubicBezTo>
                  <a:pt x="16200" y="21600"/>
                  <a:pt x="5400" y="21600"/>
                  <a:pt x="5400" y="21600"/>
                </a:cubicBezTo>
                <a:close/>
              </a:path>
            </a:pathLst>
          </a:custGeom>
          <a:solidFill>
            <a:schemeClr val="accent3">
              <a:lumMod val="75000"/>
            </a:schemeClr>
          </a:solidFill>
          <a:ln>
            <a:noFill/>
          </a:ln>
        </p:spPr>
        <p:txBody>
          <a:bodyPr anchor="ctr" bIns="38100" lIns="38100" rIns="38100" tIns="38100"/>
          <a:lstStyle>
            <a:defPPr>
              <a:defRPr lang="en-US"/>
            </a:defPPr>
            <a:lvl1pPr algn="l" eaLnBrk="0" fontAlgn="base" hangingPunct="0" rtl="0">
              <a:spcBef>
                <a:spcPct val="0"/>
              </a:spcBef>
              <a:spcAft>
                <a:spcPct val="0"/>
              </a:spcAft>
              <a:defRPr kern="1200">
                <a:solidFill>
                  <a:schemeClr val="tx1"/>
                </a:solidFill>
                <a:latin typeface="Calibri"/>
                <a:ea typeface="+mn-ea"/>
                <a:cs typeface="+mn-cs"/>
              </a:defRPr>
            </a:lvl1pPr>
            <a:lvl2pPr algn="l" eaLnBrk="0" fontAlgn="base" hangingPunct="0" marL="457200" rtl="0">
              <a:spcBef>
                <a:spcPct val="0"/>
              </a:spcBef>
              <a:spcAft>
                <a:spcPct val="0"/>
              </a:spcAft>
              <a:defRPr kern="1200">
                <a:solidFill>
                  <a:schemeClr val="tx1"/>
                </a:solidFill>
                <a:latin typeface="Calibri"/>
                <a:ea typeface="+mn-ea"/>
                <a:cs typeface="+mn-cs"/>
              </a:defRPr>
            </a:lvl2pPr>
            <a:lvl3pPr algn="l" eaLnBrk="0" fontAlgn="base" hangingPunct="0" marL="914400" rtl="0">
              <a:spcBef>
                <a:spcPct val="0"/>
              </a:spcBef>
              <a:spcAft>
                <a:spcPct val="0"/>
              </a:spcAft>
              <a:defRPr kern="1200">
                <a:solidFill>
                  <a:schemeClr val="tx1"/>
                </a:solidFill>
                <a:latin typeface="Calibri"/>
                <a:ea typeface="+mn-ea"/>
                <a:cs typeface="+mn-cs"/>
              </a:defRPr>
            </a:lvl3pPr>
            <a:lvl4pPr algn="l" eaLnBrk="0" fontAlgn="base" hangingPunct="0" marL="1371600" rtl="0">
              <a:spcBef>
                <a:spcPct val="0"/>
              </a:spcBef>
              <a:spcAft>
                <a:spcPct val="0"/>
              </a:spcAft>
              <a:defRPr kern="1200">
                <a:solidFill>
                  <a:schemeClr val="tx1"/>
                </a:solidFill>
                <a:latin typeface="Calibri"/>
                <a:ea typeface="+mn-ea"/>
                <a:cs typeface="+mn-cs"/>
              </a:defRPr>
            </a:lvl4pPr>
            <a:lvl5pPr algn="l" eaLnBrk="0" fontAlgn="base" hangingPunct="0" marL="1828800" rtl="0">
              <a:spcBef>
                <a:spcPct val="0"/>
              </a:spcBef>
              <a:spcAft>
                <a:spcPct val="0"/>
              </a:spcAft>
              <a:defRPr kern="1200">
                <a:solidFill>
                  <a:schemeClr val="tx1"/>
                </a:solidFill>
                <a:latin typeface="Calibri"/>
                <a:ea typeface="+mn-ea"/>
                <a:cs typeface="+mn-cs"/>
              </a:defRPr>
            </a:lvl5pPr>
            <a:lvl6pPr algn="l" defTabSz="914400" eaLnBrk="1" hangingPunct="1" latinLnBrk="0" marL="2286000" rtl="0">
              <a:defRPr kern="1200">
                <a:solidFill>
                  <a:schemeClr val="tx1"/>
                </a:solidFill>
                <a:latin typeface="Calibri"/>
                <a:ea typeface="+mn-ea"/>
                <a:cs typeface="+mn-cs"/>
              </a:defRPr>
            </a:lvl6pPr>
            <a:lvl7pPr algn="l" defTabSz="914400" eaLnBrk="1" hangingPunct="1" latinLnBrk="0" marL="2743200" rtl="0">
              <a:defRPr kern="1200">
                <a:solidFill>
                  <a:schemeClr val="tx1"/>
                </a:solidFill>
                <a:latin typeface="Calibri"/>
                <a:ea typeface="+mn-ea"/>
                <a:cs typeface="+mn-cs"/>
              </a:defRPr>
            </a:lvl7pPr>
            <a:lvl8pPr algn="l" defTabSz="914400" eaLnBrk="1" hangingPunct="1" latinLnBrk="0" marL="3200400" rtl="0">
              <a:defRPr kern="1200">
                <a:solidFill>
                  <a:schemeClr val="tx1"/>
                </a:solidFill>
                <a:latin typeface="Calibri"/>
                <a:ea typeface="+mn-ea"/>
                <a:cs typeface="+mn-cs"/>
              </a:defRPr>
            </a:lvl8pPr>
            <a:lvl9pPr algn="l" defTabSz="914400" eaLnBrk="1" hangingPunct="1" latinLnBrk="0" marL="3657600" rtl="0">
              <a:defRPr kern="1200">
                <a:solidFill>
                  <a:schemeClr val="tx1"/>
                </a:solidFill>
                <a:latin typeface="Calibri"/>
                <a:ea typeface="+mn-ea"/>
                <a:cs typeface="+mn-cs"/>
              </a:defRPr>
            </a:lvl9pPr>
          </a:lstStyle>
          <a:p>
            <a:endParaRPr lang="es-ES">
              <a:solidFill>
                <a:schemeClr val="bg1">
                  <a:lumMod val="50000"/>
                </a:schemeClr>
              </a:solidFill>
            </a:endParaRPr>
          </a:p>
        </p:txBody>
      </p:sp>
      <p:sp>
        <p:nvSpPr>
          <p:cNvPr id="39" name="Text Placeholder 2"/>
          <p:cNvSpPr>
            <a:spLocks noGrp="1"/>
          </p:cNvSpPr>
          <p:nvPr/>
        </p:nvSpPr>
        <p:spPr bwMode="auto">
          <a:xfrm>
            <a:off x="1716938" y="2676189"/>
            <a:ext cx="1271588" cy="1462087"/>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0" numCol="1" rIns="0" tIns="45720" vert="horz" wrap="square">
            <a:normAutofit/>
          </a:bodyPr>
          <a:lstStyle>
            <a:lvl1pPr algn="l" fontAlgn="base" indent="0" marL="0" rtl="0">
              <a:lnSpc>
                <a:spcPct val="90000"/>
              </a:lnSpc>
              <a:spcBef>
                <a:spcPts val="1000"/>
              </a:spcBef>
              <a:spcAft>
                <a:spcPct val="0"/>
              </a:spcAft>
              <a:buFont charset="0" panose="020b0604020202020204" pitchFamily="34" typeface="Arial"/>
              <a:buNone/>
              <a:defRPr b="0" baseline="0" kern="1200" sz="1600">
                <a:solidFill>
                  <a:schemeClr val="accent1"/>
                </a:solidFill>
                <a:latin charset="0" panose="02000000000000000000" pitchFamily="50" typeface="Kontrapunkt Bob"/>
                <a:ea typeface="+mn-ea"/>
                <a:cs typeface="+mn-cs"/>
              </a:defRPr>
            </a:lvl1pPr>
            <a:lvl2pPr algn="l" fontAlgn="base" indent="0" marL="457200" rtl="0">
              <a:lnSpc>
                <a:spcPct val="90000"/>
              </a:lnSpc>
              <a:spcBef>
                <a:spcPts val="500"/>
              </a:spcBef>
              <a:spcAft>
                <a:spcPct val="0"/>
              </a:spcAft>
              <a:buFont charset="0" panose="020b0604020202020204" pitchFamily="34" typeface="Arial"/>
              <a:buNone/>
              <a:defRPr kern="1200" sz="2400">
                <a:solidFill>
                  <a:schemeClr val="tx1"/>
                </a:solidFill>
                <a:latin typeface="+mn-lt"/>
                <a:ea typeface="+mn-ea"/>
                <a:cs typeface="+mn-cs"/>
              </a:defRPr>
            </a:lvl2pPr>
            <a:lvl3pPr algn="l" fontAlgn="base" indent="0" marL="914400" rtl="0">
              <a:lnSpc>
                <a:spcPct val="90000"/>
              </a:lnSpc>
              <a:spcBef>
                <a:spcPts val="500"/>
              </a:spcBef>
              <a:spcAft>
                <a:spcPct val="0"/>
              </a:spcAft>
              <a:buFont charset="0" panose="020b0604020202020204" pitchFamily="34" typeface="Arial"/>
              <a:buNone/>
              <a:defRPr kern="1200" sz="2000">
                <a:solidFill>
                  <a:schemeClr val="tx1"/>
                </a:solidFill>
                <a:latin typeface="+mn-lt"/>
                <a:ea typeface="+mn-ea"/>
                <a:cs typeface="+mn-cs"/>
              </a:defRPr>
            </a:lvl3pPr>
            <a:lvl4pPr algn="l" fontAlgn="base" indent="0" marL="1371600" rtl="0">
              <a:lnSpc>
                <a:spcPct val="90000"/>
              </a:lnSpc>
              <a:spcBef>
                <a:spcPts val="500"/>
              </a:spcBef>
              <a:spcAft>
                <a:spcPct val="0"/>
              </a:spcAft>
              <a:buFont charset="0" panose="020b0604020202020204" pitchFamily="34" typeface="Arial"/>
              <a:buNone/>
              <a:defRPr kern="1200">
                <a:solidFill>
                  <a:schemeClr val="tx1"/>
                </a:solidFill>
                <a:latin typeface="+mn-lt"/>
                <a:ea typeface="+mn-ea"/>
                <a:cs typeface="+mn-cs"/>
              </a:defRPr>
            </a:lvl4pPr>
            <a:lvl5pPr algn="l" fontAlgn="base" indent="0" marL="1828800" rtl="0">
              <a:lnSpc>
                <a:spcPct val="90000"/>
              </a:lnSpc>
              <a:spcBef>
                <a:spcPts val="500"/>
              </a:spcBef>
              <a:spcAft>
                <a:spcPct val="0"/>
              </a:spcAft>
              <a:buFont charset="0" panose="020b0604020202020204" pitchFamily="34" typeface="Arial"/>
              <a:buNone/>
              <a:defRPr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6pPr>
            <a:lvl7pPr algn="l" defTabSz="914400" eaLnBrk="1" hangingPunct="1" indent="-228600" latinLnBrk="0" marL="29718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7pPr>
            <a:lvl8pPr algn="l" defTabSz="914400" eaLnBrk="1" hangingPunct="1" indent="-228600" latinLnBrk="0" marL="34290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8pPr>
            <a:lvl9pPr algn="l" defTabSz="914400" eaLnBrk="1" hangingPunct="1" indent="-228600" latinLnBrk="0" marL="3886200" rtl="0">
              <a:lnSpc>
                <a:spcPct val="90000"/>
              </a:lnSpc>
              <a:spcBef>
                <a:spcPts val="500"/>
              </a:spcBef>
              <a:buFont charset="0" panose="020b0604020202020204" pitchFamily="34" typeface="Arial"/>
              <a:buChar char="•"/>
              <a:defRPr kern="1200" sz="1800">
                <a:solidFill>
                  <a:schemeClr val="tx1"/>
                </a:solidFill>
                <a:latin typeface="+mn-lt"/>
                <a:ea typeface="+mn-ea"/>
                <a:cs typeface="+mn-cs"/>
              </a:defRPr>
            </a:lvl9pPr>
          </a:lstStyle>
          <a:p>
            <a:pPr algn="ctr">
              <a:lnSpc>
                <a:spcPts val="600"/>
              </a:lnSpc>
            </a:pPr>
            <a:endParaRPr altLang="es-ES" lang="en-GB" sz="1300">
              <a:solidFill>
                <a:schemeClr val="bg1">
                  <a:lumMod val="50000"/>
                </a:schemeClr>
              </a:solidFill>
            </a:endParaRPr>
          </a:p>
        </p:txBody>
      </p:sp>
      <p:sp>
        <p:nvSpPr>
          <p:cNvPr id="40" name="Freeform 250"/>
          <p:cNvSpPr/>
          <p:nvPr/>
        </p:nvSpPr>
        <p:spPr bwMode="auto">
          <a:xfrm>
            <a:off x="3683851" y="3196094"/>
            <a:ext cx="217488" cy="401638"/>
          </a:xfrm>
          <a:custGeom>
            <a:gdLst>
              <a:gd fmla="*/ 57 w 137" name="T0"/>
              <a:gd fmla="*/ 0 h 253" name="T1"/>
              <a:gd fmla="*/ 124 w 137" name="T2"/>
              <a:gd fmla="*/ 0 h 253" name="T3"/>
              <a:gd fmla="*/ 124 w 137" name="T4"/>
              <a:gd fmla="*/ 39 h 253" name="T5"/>
              <a:gd fmla="*/ 111 w 137" name="T6"/>
              <a:gd fmla="*/ 39 h 253" name="T7"/>
              <a:gd fmla="*/ 137 w 137" name="T8"/>
              <a:gd fmla="*/ 208 h 253" name="T9"/>
              <a:gd fmla="*/ 93 w 137" name="T10"/>
              <a:gd fmla="*/ 253 h 253" name="T11"/>
              <a:gd fmla="*/ 44 w 137" name="T12"/>
              <a:gd fmla="*/ 210 h 253" name="T13"/>
              <a:gd fmla="*/ 60 w 137" name="T14"/>
              <a:gd fmla="*/ 117 h 253" name="T15"/>
              <a:gd fmla="*/ 11 w 137" name="T16"/>
              <a:gd fmla="*/ 159 h 253" name="T17"/>
              <a:gd fmla="*/ 0 w 137" name="T18"/>
              <a:gd fmla="*/ 142 h 253" name="T19"/>
              <a:gd fmla="*/ 66 w 137" name="T20"/>
              <a:gd fmla="*/ 71 h 253" name="T21"/>
              <a:gd fmla="*/ 71 w 137" name="T22"/>
              <a:gd fmla="*/ 39 h 253" name="T23"/>
              <a:gd fmla="*/ 57 w 137" name="T24"/>
              <a:gd fmla="*/ 39 h 253" name="T25"/>
              <a:gd fmla="*/ 57 w 137" name="T26"/>
              <a:gd fmla="*/ 0 h 253"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253" w="137">
                <a:moveTo>
                  <a:pt x="57" y="0"/>
                </a:moveTo>
                <a:lnTo>
                  <a:pt x="124" y="0"/>
                </a:lnTo>
                <a:lnTo>
                  <a:pt x="124" y="39"/>
                </a:lnTo>
                <a:lnTo>
                  <a:pt x="111" y="39"/>
                </a:lnTo>
                <a:lnTo>
                  <a:pt x="137" y="208"/>
                </a:lnTo>
                <a:lnTo>
                  <a:pt x="93" y="253"/>
                </a:lnTo>
                <a:lnTo>
                  <a:pt x="44" y="210"/>
                </a:lnTo>
                <a:lnTo>
                  <a:pt x="60" y="117"/>
                </a:lnTo>
                <a:lnTo>
                  <a:pt x="11" y="159"/>
                </a:lnTo>
                <a:lnTo>
                  <a:pt x="0" y="142"/>
                </a:lnTo>
                <a:lnTo>
                  <a:pt x="66" y="71"/>
                </a:lnTo>
                <a:lnTo>
                  <a:pt x="71" y="39"/>
                </a:lnTo>
                <a:lnTo>
                  <a:pt x="57" y="39"/>
                </a:lnTo>
                <a:lnTo>
                  <a:pt x="57" y="0"/>
                </a:lnTo>
                <a:close/>
              </a:path>
            </a:pathLst>
          </a:custGeom>
          <a:solidFill>
            <a:schemeClr val="bg1"/>
          </a:solidFill>
          <a:ln>
            <a:noFill/>
          </a:ln>
        </p:spPr>
        <p:txBody>
          <a:bodyPr anchor="t" anchorCtr="0" bIns="45720" compatLnSpc="1" lIns="91440" numCol="1" rIns="91440" tIns="45720" vert="horz" wrap="square"/>
          <a:lstStyle/>
          <a:p>
            <a:endParaRPr altLang="en-US" lang="zh-CN">
              <a:solidFill>
                <a:schemeClr val="bg1">
                  <a:lumMod val="50000"/>
                </a:schemeClr>
              </a:solidFill>
            </a:endParaRPr>
          </a:p>
        </p:txBody>
      </p:sp>
      <p:sp>
        <p:nvSpPr>
          <p:cNvPr id="41" name="Freeform 277"/>
          <p:cNvSpPr>
            <a:spLocks noEditPoints="1"/>
          </p:cNvSpPr>
          <p:nvPr/>
        </p:nvSpPr>
        <p:spPr bwMode="auto">
          <a:xfrm>
            <a:off x="659968" y="3189747"/>
            <a:ext cx="271463" cy="373063"/>
          </a:xfrm>
          <a:custGeom>
            <a:gdLst>
              <a:gd fmla="*/ 8 w 77" name="T0"/>
              <a:gd fmla="*/ 0 h 106" name="T1"/>
              <a:gd fmla="*/ 64 w 77" name="T2"/>
              <a:gd fmla="*/ 0 h 106" name="T3"/>
              <a:gd fmla="*/ 73 w 77" name="T4"/>
              <a:gd fmla="*/ 9 h 106" name="T5"/>
              <a:gd fmla="*/ 73 w 77" name="T6"/>
              <a:gd fmla="*/ 62 h 106" name="T7"/>
              <a:gd fmla="*/ 63 w 77" name="T8"/>
              <a:gd fmla="*/ 60 h 106" name="T9"/>
              <a:gd fmla="*/ 63 w 77" name="T10"/>
              <a:gd fmla="*/ 56 h 106" name="T11"/>
              <a:gd fmla="*/ 63 w 77" name="T12"/>
              <a:gd fmla="*/ 11 h 106" name="T13"/>
              <a:gd fmla="*/ 9 w 77" name="T14"/>
              <a:gd fmla="*/ 11 h 106" name="T15"/>
              <a:gd fmla="*/ 9 w 77" name="T16"/>
              <a:gd fmla="*/ 87 h 106" name="T17"/>
              <a:gd fmla="*/ 36 w 77" name="T18"/>
              <a:gd fmla="*/ 87 h 106" name="T19"/>
              <a:gd fmla="*/ 40 w 77" name="T20"/>
              <a:gd fmla="*/ 96 h 106" name="T21"/>
              <a:gd fmla="*/ 8 w 77" name="T22"/>
              <a:gd fmla="*/ 96 h 106" name="T23"/>
              <a:gd fmla="*/ 0 w 77" name="T24"/>
              <a:gd fmla="*/ 88 h 106" name="T25"/>
              <a:gd fmla="*/ 0 w 77" name="T26"/>
              <a:gd fmla="*/ 9 h 106" name="T27"/>
              <a:gd fmla="*/ 8 w 77" name="T28"/>
              <a:gd fmla="*/ 0 h 106" name="T29"/>
              <a:gd fmla="*/ 16 w 77" name="T30"/>
              <a:gd fmla="*/ 47 h 106" name="T31"/>
              <a:gd fmla="*/ 16 w 77" name="T32"/>
              <a:gd fmla="*/ 54 h 106" name="T33"/>
              <a:gd fmla="*/ 36 w 77" name="T34"/>
              <a:gd fmla="*/ 54 h 106" name="T35"/>
              <a:gd fmla="*/ 36 w 77" name="T36"/>
              <a:gd fmla="*/ 47 h 106" name="T37"/>
              <a:gd fmla="*/ 16 w 77" name="T38"/>
              <a:gd fmla="*/ 47 h 106" name="T39"/>
              <a:gd fmla="*/ 16 w 77" name="T40"/>
              <a:gd fmla="*/ 34 h 106" name="T41"/>
              <a:gd fmla="*/ 16 w 77" name="T42"/>
              <a:gd fmla="*/ 41 h 106" name="T43"/>
              <a:gd fmla="*/ 36 w 77" name="T44"/>
              <a:gd fmla="*/ 41 h 106" name="T45"/>
              <a:gd fmla="*/ 36 w 77" name="T46"/>
              <a:gd fmla="*/ 34 h 106" name="T47"/>
              <a:gd fmla="*/ 16 w 77" name="T48"/>
              <a:gd fmla="*/ 34 h 106" name="T49"/>
              <a:gd fmla="*/ 16 w 77" name="T50"/>
              <a:gd fmla="*/ 21 h 106" name="T51"/>
              <a:gd fmla="*/ 16 w 77" name="T52"/>
              <a:gd fmla="*/ 28 h 106" name="T53"/>
              <a:gd fmla="*/ 55 w 77" name="T54"/>
              <a:gd fmla="*/ 28 h 106" name="T55"/>
              <a:gd fmla="*/ 55 w 77" name="T56"/>
              <a:gd fmla="*/ 21 h 106" name="T57"/>
              <a:gd fmla="*/ 16 w 77" name="T58"/>
              <a:gd fmla="*/ 21 h 106" name="T59"/>
              <a:gd fmla="*/ 47 w 77" name="T60"/>
              <a:gd fmla="*/ 42 h 106" name="T61"/>
              <a:gd fmla="*/ 45 w 77" name="T62"/>
              <a:gd fmla="*/ 70 h 106" name="T63"/>
              <a:gd fmla="*/ 43 w 77" name="T64"/>
              <a:gd fmla="*/ 69 h 106" name="T65"/>
              <a:gd fmla="*/ 39 w 77" name="T66"/>
              <a:gd fmla="*/ 71 h 106" name="T67"/>
              <a:gd fmla="*/ 38 w 77" name="T68"/>
              <a:gd fmla="*/ 74 h 106" name="T69"/>
              <a:gd fmla="*/ 48 w 77" name="T70"/>
              <a:gd fmla="*/ 98 h 106" name="T71"/>
              <a:gd fmla="*/ 48 w 77" name="T72"/>
              <a:gd fmla="*/ 106 h 106" name="T73"/>
              <a:gd fmla="*/ 71 w 77" name="T74"/>
              <a:gd fmla="*/ 106 h 106" name="T75"/>
              <a:gd fmla="*/ 71 w 77" name="T76"/>
              <a:gd fmla="*/ 97 h 106" name="T77"/>
              <a:gd fmla="*/ 77 w 77" name="T78"/>
              <a:gd fmla="*/ 73 h 106" name="T79"/>
              <a:gd fmla="*/ 76 w 77" name="T80"/>
              <a:gd fmla="*/ 69 h 106" name="T81"/>
              <a:gd fmla="*/ 71 w 77" name="T82"/>
              <a:gd fmla="*/ 68 h 106" name="T83"/>
              <a:gd fmla="*/ 69 w 77" name="T84"/>
              <a:gd fmla="*/ 70 h 106" name="T85"/>
              <a:gd fmla="*/ 68 w 77" name="T86"/>
              <a:gd fmla="*/ 68 h 106" name="T87"/>
              <a:gd fmla="*/ 64 w 77" name="T88"/>
              <a:gd fmla="*/ 67 h 106" name="T89"/>
              <a:gd fmla="*/ 62 w 77" name="T90"/>
              <a:gd fmla="*/ 68 h 106" name="T91"/>
              <a:gd fmla="*/ 61 w 77" name="T92"/>
              <a:gd fmla="*/ 66 h 106" name="T93"/>
              <a:gd fmla="*/ 57 w 77" name="T94"/>
              <a:gd fmla="*/ 66 h 106" name="T95"/>
              <a:gd fmla="*/ 55 w 77" name="T96"/>
              <a:gd fmla="*/ 41 h 106" name="T97"/>
              <a:gd fmla="*/ 47 w 77" name="T98"/>
              <a:gd fmla="*/ 42 h 106" name="T99"/>
              <a:gd fmla="*/ 25 w 77" name="T100"/>
              <a:gd fmla="*/ 4 h 106" name="T101"/>
              <a:gd fmla="*/ 25 w 77" name="T102"/>
              <a:gd fmla="*/ 7 h 106" name="T103"/>
              <a:gd fmla="*/ 47 w 77" name="T104"/>
              <a:gd fmla="*/ 7 h 106" name="T105"/>
              <a:gd fmla="*/ 47 w 77" name="T106"/>
              <a:gd fmla="*/ 4 h 106" name="T107"/>
              <a:gd fmla="*/ 25 w 77" name="T108"/>
              <a:gd fmla="*/ 4 h 106" name="T10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b="b" l="0" r="r" t="0"/>
            <a:pathLst>
              <a:path h="105" w="77">
                <a:moveTo>
                  <a:pt x="8" y="0"/>
                </a:moveTo>
                <a:cubicBezTo>
                  <a:pt x="64" y="0"/>
                  <a:pt x="64" y="0"/>
                  <a:pt x="64" y="0"/>
                </a:cubicBezTo>
                <a:cubicBezTo>
                  <a:pt x="69" y="0"/>
                  <a:pt x="73" y="4"/>
                  <a:pt x="73" y="9"/>
                </a:cubicBezTo>
                <a:cubicBezTo>
                  <a:pt x="73" y="62"/>
                  <a:pt x="73" y="62"/>
                  <a:pt x="73" y="62"/>
                </a:cubicBezTo>
                <a:cubicBezTo>
                  <a:pt x="63" y="60"/>
                  <a:pt x="63" y="60"/>
                  <a:pt x="63" y="60"/>
                </a:cubicBezTo>
                <a:cubicBezTo>
                  <a:pt x="63" y="56"/>
                  <a:pt x="63" y="56"/>
                  <a:pt x="63" y="56"/>
                </a:cubicBezTo>
                <a:cubicBezTo>
                  <a:pt x="63" y="11"/>
                  <a:pt x="63" y="11"/>
                  <a:pt x="63" y="11"/>
                </a:cubicBezTo>
                <a:cubicBezTo>
                  <a:pt x="9" y="11"/>
                  <a:pt x="9" y="11"/>
                  <a:pt x="9" y="11"/>
                </a:cubicBezTo>
                <a:cubicBezTo>
                  <a:pt x="9" y="87"/>
                  <a:pt x="9" y="87"/>
                  <a:pt x="9" y="87"/>
                </a:cubicBezTo>
                <a:cubicBezTo>
                  <a:pt x="36" y="87"/>
                  <a:pt x="36" y="87"/>
                  <a:pt x="36" y="87"/>
                </a:cubicBezTo>
                <a:cubicBezTo>
                  <a:pt x="40" y="96"/>
                  <a:pt x="40" y="96"/>
                  <a:pt x="40" y="96"/>
                </a:cubicBezTo>
                <a:cubicBezTo>
                  <a:pt x="8" y="96"/>
                  <a:pt x="8" y="96"/>
                  <a:pt x="8" y="96"/>
                </a:cubicBezTo>
                <a:cubicBezTo>
                  <a:pt x="4" y="96"/>
                  <a:pt x="0" y="93"/>
                  <a:pt x="0" y="88"/>
                </a:cubicBezTo>
                <a:cubicBezTo>
                  <a:pt x="0" y="9"/>
                  <a:pt x="0" y="9"/>
                  <a:pt x="0" y="9"/>
                </a:cubicBezTo>
                <a:cubicBezTo>
                  <a:pt x="0" y="4"/>
                  <a:pt x="4" y="0"/>
                  <a:pt x="8" y="0"/>
                </a:cubicBezTo>
                <a:close/>
                <a:moveTo>
                  <a:pt x="16" y="47"/>
                </a:moveTo>
                <a:cubicBezTo>
                  <a:pt x="16" y="54"/>
                  <a:pt x="16" y="54"/>
                  <a:pt x="16" y="54"/>
                </a:cubicBezTo>
                <a:cubicBezTo>
                  <a:pt x="36" y="54"/>
                  <a:pt x="36" y="54"/>
                  <a:pt x="36" y="54"/>
                </a:cubicBezTo>
                <a:cubicBezTo>
                  <a:pt x="36" y="47"/>
                  <a:pt x="36" y="47"/>
                  <a:pt x="36" y="47"/>
                </a:cubicBezTo>
                <a:cubicBezTo>
                  <a:pt x="16" y="47"/>
                  <a:pt x="16" y="47"/>
                  <a:pt x="16" y="47"/>
                </a:cubicBezTo>
                <a:close/>
                <a:moveTo>
                  <a:pt x="16" y="34"/>
                </a:moveTo>
                <a:cubicBezTo>
                  <a:pt x="16" y="41"/>
                  <a:pt x="16" y="41"/>
                  <a:pt x="16" y="41"/>
                </a:cubicBezTo>
                <a:cubicBezTo>
                  <a:pt x="36" y="41"/>
                  <a:pt x="36" y="41"/>
                  <a:pt x="36" y="41"/>
                </a:cubicBezTo>
                <a:cubicBezTo>
                  <a:pt x="36" y="34"/>
                  <a:pt x="36" y="34"/>
                  <a:pt x="36" y="34"/>
                </a:cubicBezTo>
                <a:cubicBezTo>
                  <a:pt x="16" y="34"/>
                  <a:pt x="16" y="34"/>
                  <a:pt x="16" y="34"/>
                </a:cubicBezTo>
                <a:close/>
                <a:moveTo>
                  <a:pt x="16" y="21"/>
                </a:moveTo>
                <a:cubicBezTo>
                  <a:pt x="16" y="28"/>
                  <a:pt x="16" y="28"/>
                  <a:pt x="16" y="28"/>
                </a:cubicBezTo>
                <a:cubicBezTo>
                  <a:pt x="55" y="28"/>
                  <a:pt x="55" y="28"/>
                  <a:pt x="55" y="28"/>
                </a:cubicBezTo>
                <a:cubicBezTo>
                  <a:pt x="55" y="21"/>
                  <a:pt x="55" y="21"/>
                  <a:pt x="55" y="21"/>
                </a:cubicBezTo>
                <a:cubicBezTo>
                  <a:pt x="16" y="21"/>
                  <a:pt x="16" y="21"/>
                  <a:pt x="16" y="21"/>
                </a:cubicBezTo>
                <a:close/>
                <a:moveTo>
                  <a:pt x="47" y="42"/>
                </a:moveTo>
                <a:cubicBezTo>
                  <a:pt x="45" y="70"/>
                  <a:pt x="45" y="70"/>
                  <a:pt x="45" y="70"/>
                </a:cubicBezTo>
                <a:cubicBezTo>
                  <a:pt x="43" y="69"/>
                  <a:pt x="43" y="69"/>
                  <a:pt x="43" y="69"/>
                </a:cubicBezTo>
                <a:cubicBezTo>
                  <a:pt x="39" y="71"/>
                  <a:pt x="39" y="71"/>
                  <a:pt x="39" y="71"/>
                </a:cubicBezTo>
                <a:cubicBezTo>
                  <a:pt x="38" y="74"/>
                  <a:pt x="38" y="74"/>
                  <a:pt x="38" y="74"/>
                </a:cubicBezTo>
                <a:cubicBezTo>
                  <a:pt x="48" y="98"/>
                  <a:pt x="48" y="98"/>
                  <a:pt x="48" y="98"/>
                </a:cubicBezTo>
                <a:cubicBezTo>
                  <a:pt x="48" y="106"/>
                  <a:pt x="48" y="106"/>
                  <a:pt x="48" y="106"/>
                </a:cubicBezTo>
                <a:cubicBezTo>
                  <a:pt x="71" y="106"/>
                  <a:pt x="71" y="106"/>
                  <a:pt x="71" y="106"/>
                </a:cubicBezTo>
                <a:cubicBezTo>
                  <a:pt x="71" y="97"/>
                  <a:pt x="71" y="97"/>
                  <a:pt x="71" y="97"/>
                </a:cubicBezTo>
                <a:cubicBezTo>
                  <a:pt x="77" y="73"/>
                  <a:pt x="77" y="73"/>
                  <a:pt x="77" y="73"/>
                </a:cubicBezTo>
                <a:cubicBezTo>
                  <a:pt x="76" y="69"/>
                  <a:pt x="76" y="69"/>
                  <a:pt x="76" y="69"/>
                </a:cubicBezTo>
                <a:cubicBezTo>
                  <a:pt x="71" y="68"/>
                  <a:pt x="71" y="68"/>
                  <a:pt x="71" y="68"/>
                </a:cubicBezTo>
                <a:cubicBezTo>
                  <a:pt x="69" y="70"/>
                  <a:pt x="69" y="70"/>
                  <a:pt x="69" y="70"/>
                </a:cubicBezTo>
                <a:cubicBezTo>
                  <a:pt x="68" y="68"/>
                  <a:pt x="68" y="68"/>
                  <a:pt x="68" y="68"/>
                </a:cubicBezTo>
                <a:cubicBezTo>
                  <a:pt x="64" y="67"/>
                  <a:pt x="64" y="67"/>
                  <a:pt x="64" y="67"/>
                </a:cubicBezTo>
                <a:cubicBezTo>
                  <a:pt x="62" y="68"/>
                  <a:pt x="62" y="68"/>
                  <a:pt x="62" y="68"/>
                </a:cubicBezTo>
                <a:cubicBezTo>
                  <a:pt x="61" y="66"/>
                  <a:pt x="61" y="66"/>
                  <a:pt x="61" y="66"/>
                </a:cubicBezTo>
                <a:cubicBezTo>
                  <a:pt x="57" y="66"/>
                  <a:pt x="57" y="66"/>
                  <a:pt x="57" y="66"/>
                </a:cubicBezTo>
                <a:cubicBezTo>
                  <a:pt x="55" y="41"/>
                  <a:pt x="55" y="41"/>
                  <a:pt x="55" y="41"/>
                </a:cubicBezTo>
                <a:cubicBezTo>
                  <a:pt x="47" y="42"/>
                  <a:pt x="47" y="42"/>
                  <a:pt x="47" y="42"/>
                </a:cubicBezTo>
                <a:close/>
                <a:moveTo>
                  <a:pt x="25" y="4"/>
                </a:moveTo>
                <a:cubicBezTo>
                  <a:pt x="25" y="7"/>
                  <a:pt x="25" y="7"/>
                  <a:pt x="25" y="7"/>
                </a:cubicBezTo>
                <a:cubicBezTo>
                  <a:pt x="47" y="7"/>
                  <a:pt x="47" y="7"/>
                  <a:pt x="47" y="7"/>
                </a:cubicBezTo>
                <a:cubicBezTo>
                  <a:pt x="47" y="4"/>
                  <a:pt x="47" y="4"/>
                  <a:pt x="47" y="4"/>
                </a:cubicBezTo>
                <a:lnTo>
                  <a:pt x="25" y="4"/>
                </a:lnTo>
                <a:close/>
              </a:path>
            </a:pathLst>
          </a:custGeom>
          <a:solidFill>
            <a:schemeClr val="bg1"/>
          </a:solidFill>
          <a:ln>
            <a:noFill/>
          </a:ln>
        </p:spPr>
        <p:txBody>
          <a:bodyPr anchor="t" anchorCtr="0" bIns="45720" compatLnSpc="1" lIns="91440" numCol="1" rIns="91440" tIns="45720" vert="horz" wrap="square"/>
          <a:lstStyle/>
          <a:p>
            <a:endParaRPr altLang="en-US" lang="zh-CN">
              <a:solidFill>
                <a:schemeClr val="bg1">
                  <a:lumMod val="50000"/>
                </a:schemeClr>
              </a:solidFill>
            </a:endParaRPr>
          </a:p>
        </p:txBody>
      </p:sp>
      <p:sp>
        <p:nvSpPr>
          <p:cNvPr id="42" name="Freeform 283"/>
          <p:cNvSpPr>
            <a:spLocks noEditPoints="1"/>
          </p:cNvSpPr>
          <p:nvPr/>
        </p:nvSpPr>
        <p:spPr bwMode="auto">
          <a:xfrm>
            <a:off x="2085001" y="3179077"/>
            <a:ext cx="333375" cy="422275"/>
          </a:xfrm>
          <a:custGeom>
            <a:gdLst>
              <a:gd fmla="*/ 41 w 95" name="T0"/>
              <a:gd fmla="*/ 0 h 120" name="T1"/>
              <a:gd fmla="*/ 29 w 95" name="T2"/>
              <a:gd fmla="*/ 7 h 120" name="T3"/>
              <a:gd fmla="*/ 29 w 95" name="T4"/>
              <a:gd fmla="*/ 7 h 120" name="T5"/>
              <a:gd fmla="*/ 14 w 95" name="T6"/>
              <a:gd fmla="*/ 1 h 120" name="T7"/>
              <a:gd fmla="*/ 3 w 95" name="T8"/>
              <a:gd fmla="*/ 8 h 120" name="T9"/>
              <a:gd fmla="*/ 0 w 95" name="T10"/>
              <a:gd fmla="*/ 21 h 120" name="T11"/>
              <a:gd fmla="*/ 3 w 95" name="T12"/>
              <a:gd fmla="*/ 34 h 120" name="T13"/>
              <a:gd fmla="*/ 14 w 95" name="T14"/>
              <a:gd fmla="*/ 40 h 120" name="T15"/>
              <a:gd fmla="*/ 31 w 95" name="T16"/>
              <a:gd fmla="*/ 37 h 120" name="T17"/>
              <a:gd fmla="*/ 41 w 95" name="T18"/>
              <a:gd fmla="*/ 41 h 120" name="T19"/>
              <a:gd fmla="*/ 43 w 95" name="T20"/>
              <a:gd fmla="*/ 41 h 120" name="T21"/>
              <a:gd fmla="*/ 57 w 95" name="T22"/>
              <a:gd fmla="*/ 56 h 120" name="T23"/>
              <a:gd fmla="*/ 68 w 95" name="T24"/>
              <a:gd fmla="*/ 58 h 120" name="T25"/>
              <a:gd fmla="*/ 66 w 95" name="T26"/>
              <a:gd fmla="*/ 78 h 120" name="T27"/>
              <a:gd fmla="*/ 65 w 95" name="T28"/>
              <a:gd fmla="*/ 120 h 120" name="T29"/>
              <a:gd fmla="*/ 75 w 95" name="T30"/>
              <a:gd fmla="*/ 120 h 120" name="T31"/>
              <a:gd fmla="*/ 77 w 95" name="T32"/>
              <a:gd fmla="*/ 84 h 120" name="T33"/>
              <a:gd fmla="*/ 82 w 95" name="T34"/>
              <a:gd fmla="*/ 84 h 120" name="T35"/>
              <a:gd fmla="*/ 84 w 95" name="T36"/>
              <a:gd fmla="*/ 120 h 120" name="T37"/>
              <a:gd fmla="*/ 95 w 95" name="T38"/>
              <a:gd fmla="*/ 120 h 120" name="T39"/>
              <a:gd fmla="*/ 92 w 95" name="T40"/>
              <a:gd fmla="*/ 78 h 120" name="T41"/>
              <a:gd fmla="*/ 94 w 95" name="T42"/>
              <a:gd fmla="*/ 41 h 120" name="T43"/>
              <a:gd fmla="*/ 74 w 95" name="T44"/>
              <a:gd fmla="*/ 41 h 120" name="T45"/>
              <a:gd fmla="*/ 70 w 95" name="T46"/>
              <a:gd fmla="*/ 35 h 120" name="T47"/>
              <a:gd fmla="*/ 71 w 95" name="T48"/>
              <a:gd fmla="*/ 35 h 120" name="T49"/>
              <a:gd fmla="*/ 79 w 95" name="T50"/>
              <a:gd fmla="*/ 38 h 120" name="T51"/>
              <a:gd fmla="*/ 91 w 95" name="T52"/>
              <a:gd fmla="*/ 26 h 120" name="T53"/>
              <a:gd fmla="*/ 79 w 95" name="T54"/>
              <a:gd fmla="*/ 14 h 120" name="T55"/>
              <a:gd fmla="*/ 71 w 95" name="T56"/>
              <a:gd fmla="*/ 18 h 120" name="T57"/>
              <a:gd fmla="*/ 48 w 95" name="T58"/>
              <a:gd fmla="*/ 2 h 120" name="T59"/>
              <a:gd fmla="*/ 41 w 95" name="T60"/>
              <a:gd fmla="*/ 0 h 120" name="T61"/>
              <a:gd fmla="*/ 65 w 95" name="T62"/>
              <a:gd fmla="*/ 43 h 120" name="T63"/>
              <a:gd fmla="*/ 58 w 95" name="T64"/>
              <a:gd fmla="*/ 46 h 120" name="T65"/>
              <a:gd fmla="*/ 51 w 95" name="T66"/>
              <a:gd fmla="*/ 39 h 120" name="T67"/>
              <a:gd fmla="*/ 62 w 95" name="T68"/>
              <a:gd fmla="*/ 37 h 120" name="T69"/>
              <a:gd fmla="*/ 65 w 95" name="T70"/>
              <a:gd fmla="*/ 43 h 120" name="T71"/>
              <a:gd fmla="*/ 10 w 95" name="T72"/>
              <a:gd fmla="*/ 12 h 120" name="T73"/>
              <a:gd fmla="*/ 14 w 95" name="T74"/>
              <a:gd fmla="*/ 9 h 120" name="T75"/>
              <a:gd fmla="*/ 18 w 95" name="T76"/>
              <a:gd fmla="*/ 12 h 120" name="T77"/>
              <a:gd fmla="*/ 21 w 95" name="T78"/>
              <a:gd fmla="*/ 21 h 120" name="T79"/>
              <a:gd fmla="*/ 18 w 95" name="T80"/>
              <a:gd fmla="*/ 30 h 120" name="T81"/>
              <a:gd fmla="*/ 14 w 95" name="T82"/>
              <a:gd fmla="*/ 32 h 120" name="T83"/>
              <a:gd fmla="*/ 10 w 95" name="T84"/>
              <a:gd fmla="*/ 30 h 120" name="T85"/>
              <a:gd fmla="*/ 7 w 95" name="T86"/>
              <a:gd fmla="*/ 21 h 120" name="T87"/>
              <a:gd fmla="*/ 10 w 95" name="T88"/>
              <a:gd fmla="*/ 12 h 120" name="T89"/>
              <a:gd fmla="*/ 35 w 95" name="T90"/>
              <a:gd fmla="*/ 11 h 120" name="T91"/>
              <a:gd fmla="*/ 41 w 95" name="T92"/>
              <a:gd fmla="*/ 8 h 120" name="T93"/>
              <a:gd fmla="*/ 47 w 95" name="T94"/>
              <a:gd fmla="*/ 11 h 120" name="T95"/>
              <a:gd fmla="*/ 50 w 95" name="T96"/>
              <a:gd fmla="*/ 21 h 120" name="T97"/>
              <a:gd fmla="*/ 47 w 95" name="T98"/>
              <a:gd fmla="*/ 30 h 120" name="T99"/>
              <a:gd fmla="*/ 41 w 95" name="T100"/>
              <a:gd fmla="*/ 34 h 120" name="T101"/>
              <a:gd fmla="*/ 35 w 95" name="T102"/>
              <a:gd fmla="*/ 30 h 120" name="T103"/>
              <a:gd fmla="*/ 33 w 95" name="T104"/>
              <a:gd fmla="*/ 21 h 120" name="T105"/>
              <a:gd fmla="*/ 35 w 95" name="T106"/>
              <a:gd fmla="*/ 11 h 120"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120" w="95">
                <a:moveTo>
                  <a:pt x="41" y="0"/>
                </a:moveTo>
                <a:cubicBezTo>
                  <a:pt x="37" y="0"/>
                  <a:pt x="32" y="2"/>
                  <a:pt x="29" y="7"/>
                </a:cubicBezTo>
                <a:cubicBezTo>
                  <a:pt x="29" y="7"/>
                  <a:pt x="29" y="7"/>
                  <a:pt x="29" y="7"/>
                </a:cubicBezTo>
                <a:cubicBezTo>
                  <a:pt x="25" y="6"/>
                  <a:pt x="18" y="1"/>
                  <a:pt x="14" y="1"/>
                </a:cubicBezTo>
                <a:cubicBezTo>
                  <a:pt x="10" y="1"/>
                  <a:pt x="6" y="4"/>
                  <a:pt x="3" y="8"/>
                </a:cubicBezTo>
                <a:cubicBezTo>
                  <a:pt x="1" y="11"/>
                  <a:pt x="0" y="16"/>
                  <a:pt x="0" y="21"/>
                </a:cubicBezTo>
                <a:cubicBezTo>
                  <a:pt x="0" y="26"/>
                  <a:pt x="1" y="30"/>
                  <a:pt x="3" y="34"/>
                </a:cubicBezTo>
                <a:cubicBezTo>
                  <a:pt x="6" y="38"/>
                  <a:pt x="10" y="40"/>
                  <a:pt x="14" y="40"/>
                </a:cubicBezTo>
                <a:cubicBezTo>
                  <a:pt x="18" y="40"/>
                  <a:pt x="27" y="38"/>
                  <a:pt x="31" y="37"/>
                </a:cubicBezTo>
                <a:cubicBezTo>
                  <a:pt x="34" y="40"/>
                  <a:pt x="38" y="41"/>
                  <a:pt x="41" y="41"/>
                </a:cubicBezTo>
                <a:cubicBezTo>
                  <a:pt x="42" y="41"/>
                  <a:pt x="43" y="41"/>
                  <a:pt x="43" y="41"/>
                </a:cubicBezTo>
                <a:cubicBezTo>
                  <a:pt x="57" y="56"/>
                  <a:pt x="57" y="56"/>
                  <a:pt x="57" y="56"/>
                </a:cubicBezTo>
                <a:cubicBezTo>
                  <a:pt x="68" y="58"/>
                  <a:pt x="68" y="58"/>
                  <a:pt x="68" y="58"/>
                </a:cubicBezTo>
                <a:cubicBezTo>
                  <a:pt x="66" y="78"/>
                  <a:pt x="66" y="78"/>
                  <a:pt x="66" y="78"/>
                </a:cubicBezTo>
                <a:cubicBezTo>
                  <a:pt x="65" y="120"/>
                  <a:pt x="65" y="120"/>
                  <a:pt x="65" y="120"/>
                </a:cubicBezTo>
                <a:cubicBezTo>
                  <a:pt x="75" y="120"/>
                  <a:pt x="75" y="120"/>
                  <a:pt x="75" y="120"/>
                </a:cubicBezTo>
                <a:cubicBezTo>
                  <a:pt x="77" y="84"/>
                  <a:pt x="77" y="84"/>
                  <a:pt x="77" y="84"/>
                </a:cubicBezTo>
                <a:cubicBezTo>
                  <a:pt x="82" y="84"/>
                  <a:pt x="82" y="84"/>
                  <a:pt x="82" y="84"/>
                </a:cubicBezTo>
                <a:cubicBezTo>
                  <a:pt x="84" y="120"/>
                  <a:pt x="84" y="120"/>
                  <a:pt x="84" y="120"/>
                </a:cubicBezTo>
                <a:cubicBezTo>
                  <a:pt x="95" y="120"/>
                  <a:pt x="95" y="120"/>
                  <a:pt x="95" y="120"/>
                </a:cubicBezTo>
                <a:cubicBezTo>
                  <a:pt x="92" y="78"/>
                  <a:pt x="92" y="78"/>
                  <a:pt x="92" y="78"/>
                </a:cubicBezTo>
                <a:cubicBezTo>
                  <a:pt x="94" y="41"/>
                  <a:pt x="94" y="41"/>
                  <a:pt x="94" y="41"/>
                </a:cubicBezTo>
                <a:cubicBezTo>
                  <a:pt x="74" y="41"/>
                  <a:pt x="74" y="41"/>
                  <a:pt x="74" y="41"/>
                </a:cubicBezTo>
                <a:cubicBezTo>
                  <a:pt x="70" y="35"/>
                  <a:pt x="70" y="35"/>
                  <a:pt x="70" y="35"/>
                </a:cubicBezTo>
                <a:cubicBezTo>
                  <a:pt x="71" y="35"/>
                  <a:pt x="71" y="35"/>
                  <a:pt x="71" y="35"/>
                </a:cubicBezTo>
                <a:cubicBezTo>
                  <a:pt x="73" y="37"/>
                  <a:pt x="76" y="38"/>
                  <a:pt x="79" y="38"/>
                </a:cubicBezTo>
                <a:cubicBezTo>
                  <a:pt x="86" y="38"/>
                  <a:pt x="91" y="33"/>
                  <a:pt x="91" y="26"/>
                </a:cubicBezTo>
                <a:cubicBezTo>
                  <a:pt x="91" y="19"/>
                  <a:pt x="86" y="14"/>
                  <a:pt x="79" y="14"/>
                </a:cubicBezTo>
                <a:cubicBezTo>
                  <a:pt x="76" y="14"/>
                  <a:pt x="73" y="15"/>
                  <a:pt x="71" y="18"/>
                </a:cubicBezTo>
                <a:cubicBezTo>
                  <a:pt x="48" y="2"/>
                  <a:pt x="48" y="2"/>
                  <a:pt x="48" y="2"/>
                </a:cubicBezTo>
                <a:cubicBezTo>
                  <a:pt x="46" y="1"/>
                  <a:pt x="44" y="0"/>
                  <a:pt x="41" y="0"/>
                </a:cubicBezTo>
                <a:close/>
                <a:moveTo>
                  <a:pt x="65" y="43"/>
                </a:moveTo>
                <a:cubicBezTo>
                  <a:pt x="58" y="46"/>
                  <a:pt x="58" y="46"/>
                  <a:pt x="58" y="46"/>
                </a:cubicBezTo>
                <a:cubicBezTo>
                  <a:pt x="51" y="39"/>
                  <a:pt x="51" y="39"/>
                  <a:pt x="51" y="39"/>
                </a:cubicBezTo>
                <a:cubicBezTo>
                  <a:pt x="62" y="37"/>
                  <a:pt x="62" y="37"/>
                  <a:pt x="62" y="37"/>
                </a:cubicBezTo>
                <a:cubicBezTo>
                  <a:pt x="65" y="43"/>
                  <a:pt x="65" y="43"/>
                  <a:pt x="65" y="43"/>
                </a:cubicBezTo>
                <a:close/>
                <a:moveTo>
                  <a:pt x="10" y="12"/>
                </a:moveTo>
                <a:cubicBezTo>
                  <a:pt x="11" y="10"/>
                  <a:pt x="12" y="9"/>
                  <a:pt x="14" y="9"/>
                </a:cubicBezTo>
                <a:cubicBezTo>
                  <a:pt x="16" y="9"/>
                  <a:pt x="17" y="10"/>
                  <a:pt x="18" y="12"/>
                </a:cubicBezTo>
                <a:cubicBezTo>
                  <a:pt x="20" y="14"/>
                  <a:pt x="21" y="17"/>
                  <a:pt x="21" y="21"/>
                </a:cubicBezTo>
                <a:cubicBezTo>
                  <a:pt x="21" y="24"/>
                  <a:pt x="20" y="27"/>
                  <a:pt x="18" y="30"/>
                </a:cubicBezTo>
                <a:cubicBezTo>
                  <a:pt x="17" y="31"/>
                  <a:pt x="16" y="32"/>
                  <a:pt x="14" y="32"/>
                </a:cubicBezTo>
                <a:cubicBezTo>
                  <a:pt x="12" y="32"/>
                  <a:pt x="11" y="31"/>
                  <a:pt x="10" y="30"/>
                </a:cubicBezTo>
                <a:cubicBezTo>
                  <a:pt x="8" y="27"/>
                  <a:pt x="7" y="24"/>
                  <a:pt x="7" y="21"/>
                </a:cubicBezTo>
                <a:cubicBezTo>
                  <a:pt x="7" y="17"/>
                  <a:pt x="8" y="14"/>
                  <a:pt x="10" y="12"/>
                </a:cubicBezTo>
                <a:close/>
                <a:moveTo>
                  <a:pt x="35" y="11"/>
                </a:moveTo>
                <a:cubicBezTo>
                  <a:pt x="37" y="9"/>
                  <a:pt x="39" y="8"/>
                  <a:pt x="41" y="8"/>
                </a:cubicBezTo>
                <a:cubicBezTo>
                  <a:pt x="43" y="8"/>
                  <a:pt x="45" y="9"/>
                  <a:pt x="47" y="11"/>
                </a:cubicBezTo>
                <a:cubicBezTo>
                  <a:pt x="49" y="13"/>
                  <a:pt x="50" y="17"/>
                  <a:pt x="50" y="21"/>
                </a:cubicBezTo>
                <a:cubicBezTo>
                  <a:pt x="50" y="24"/>
                  <a:pt x="49" y="28"/>
                  <a:pt x="47" y="30"/>
                </a:cubicBezTo>
                <a:cubicBezTo>
                  <a:pt x="45" y="32"/>
                  <a:pt x="43" y="34"/>
                  <a:pt x="41" y="34"/>
                </a:cubicBezTo>
                <a:cubicBezTo>
                  <a:pt x="39" y="34"/>
                  <a:pt x="37" y="32"/>
                  <a:pt x="35" y="30"/>
                </a:cubicBezTo>
                <a:cubicBezTo>
                  <a:pt x="34" y="28"/>
                  <a:pt x="33" y="24"/>
                  <a:pt x="33" y="21"/>
                </a:cubicBezTo>
                <a:cubicBezTo>
                  <a:pt x="33" y="17"/>
                  <a:pt x="34" y="13"/>
                  <a:pt x="35" y="11"/>
                </a:cubicBezTo>
                <a:close/>
              </a:path>
            </a:pathLst>
          </a:custGeom>
          <a:solidFill>
            <a:schemeClr val="bg1"/>
          </a:solidFill>
          <a:ln>
            <a:noFill/>
          </a:ln>
        </p:spPr>
        <p:txBody>
          <a:bodyPr anchor="t" anchorCtr="0" bIns="45720" compatLnSpc="1" lIns="91440" numCol="1" rIns="91440" tIns="45720" vert="horz" wrap="square"/>
          <a:lstStyle/>
          <a:p>
            <a:endParaRPr altLang="en-US" lang="zh-CN">
              <a:solidFill>
                <a:schemeClr val="bg1">
                  <a:lumMod val="50000"/>
                </a:schemeClr>
              </a:solidFill>
            </a:endParaRPr>
          </a:p>
        </p:txBody>
      </p:sp>
      <p:sp>
        <p:nvSpPr>
          <p:cNvPr id="43" name="Freeform 288"/>
          <p:cNvSpPr>
            <a:spLocks noEditPoints="1"/>
          </p:cNvSpPr>
          <p:nvPr/>
        </p:nvSpPr>
        <p:spPr bwMode="auto">
          <a:xfrm>
            <a:off x="2922895" y="1846597"/>
            <a:ext cx="384175" cy="366713"/>
          </a:xfrm>
          <a:custGeom>
            <a:gdLst>
              <a:gd fmla="*/ 86 w 109" name="T0"/>
              <a:gd fmla="*/ 10 h 104" name="T1"/>
              <a:gd fmla="*/ 94 w 109" name="T2"/>
              <a:gd fmla="*/ 46 h 104" name="T3"/>
              <a:gd fmla="*/ 83 w 109" name="T4"/>
              <a:gd fmla="*/ 58 h 104" name="T5"/>
              <a:gd fmla="*/ 82 w 109" name="T6"/>
              <a:gd fmla="*/ 53 h 104" name="T7"/>
              <a:gd fmla="*/ 85 w 109" name="T8"/>
              <a:gd fmla="*/ 47 h 104" name="T9"/>
              <a:gd fmla="*/ 77 w 109" name="T10"/>
              <a:gd fmla="*/ 51 h 104" name="T11"/>
              <a:gd fmla="*/ 38 w 109" name="T12"/>
              <a:gd fmla="*/ 47 h 104" name="T13"/>
              <a:gd fmla="*/ 39 w 109" name="T14"/>
              <a:gd fmla="*/ 51 h 104" name="T15"/>
              <a:gd fmla="*/ 28 w 109" name="T16"/>
              <a:gd fmla="*/ 34 h 104" name="T17"/>
              <a:gd fmla="*/ 62 w 109" name="T18"/>
              <a:gd fmla="*/ 0 h 104" name="T19"/>
              <a:gd fmla="*/ 37 w 109" name="T20"/>
              <a:gd fmla="*/ 103 h 104" name="T21"/>
              <a:gd fmla="*/ 88 w 109" name="T22"/>
              <a:gd fmla="*/ 84 h 104" name="T23"/>
              <a:gd fmla="*/ 98 w 109" name="T24"/>
              <a:gd fmla="*/ 51 h 104" name="T25"/>
              <a:gd fmla="*/ 49 w 109" name="T26"/>
              <a:gd fmla="*/ 67 h 104" name="T27"/>
              <a:gd fmla="*/ 77 w 109" name="T28"/>
              <a:gd fmla="*/ 58 h 104" name="T29"/>
              <a:gd fmla="*/ 90 w 109" name="T30"/>
              <a:gd fmla="*/ 35 h 104" name="T31"/>
              <a:gd fmla="*/ 79 w 109" name="T32"/>
              <a:gd fmla="*/ 43 h 104" name="T33"/>
              <a:gd fmla="*/ 90 w 109" name="T34"/>
              <a:gd fmla="*/ 35 h 104" name="T35"/>
              <a:gd fmla="*/ 64 w 109" name="T36"/>
              <a:gd fmla="*/ 35 h 104" name="T37"/>
              <a:gd fmla="*/ 73 w 109" name="T38"/>
              <a:gd fmla="*/ 45 h 104" name="T39"/>
              <a:gd fmla="*/ 59 w 109" name="T40"/>
              <a:gd fmla="*/ 35 h 104" name="T41"/>
              <a:gd fmla="*/ 51 w 109" name="T42"/>
              <a:gd fmla="*/ 45 h 104" name="T43"/>
              <a:gd fmla="*/ 59 w 109" name="T44"/>
              <a:gd fmla="*/ 35 h 104" name="T45"/>
              <a:gd fmla="*/ 34 w 109" name="T46"/>
              <a:gd fmla="*/ 35 h 104" name="T47"/>
              <a:gd fmla="*/ 44 w 109" name="T48"/>
              <a:gd fmla="*/ 43 h 104" name="T49"/>
              <a:gd fmla="*/ 35 w 109" name="T50"/>
              <a:gd fmla="*/ 30 h 104" name="T51"/>
              <a:gd fmla="*/ 44 w 109" name="T52"/>
              <a:gd fmla="*/ 24 h 104" name="T53"/>
              <a:gd fmla="*/ 35 w 109" name="T54"/>
              <a:gd fmla="*/ 30 h 104" name="T55"/>
              <a:gd fmla="*/ 59 w 109" name="T56"/>
              <a:gd fmla="*/ 30 h 104" name="T57"/>
              <a:gd fmla="*/ 51 w 109" name="T58"/>
              <a:gd fmla="*/ 22 h 104" name="T59"/>
              <a:gd fmla="*/ 64 w 109" name="T60"/>
              <a:gd fmla="*/ 30 h 104" name="T61"/>
              <a:gd fmla="*/ 73 w 109" name="T62"/>
              <a:gd fmla="*/ 22 h 104" name="T63"/>
              <a:gd fmla="*/ 64 w 109" name="T64"/>
              <a:gd fmla="*/ 30 h 104" name="T65"/>
              <a:gd fmla="*/ 89 w 109" name="T66"/>
              <a:gd fmla="*/ 30 h 104" name="T67"/>
              <a:gd fmla="*/ 79 w 109" name="T68"/>
              <a:gd fmla="*/ 24 h 104" name="T69"/>
              <a:gd fmla="*/ 64 w 109" name="T70"/>
              <a:gd fmla="*/ 6 h 104" name="T71"/>
              <a:gd fmla="*/ 71 w 109" name="T72"/>
              <a:gd fmla="*/ 16 h 104" name="T73"/>
              <a:gd fmla="*/ 64 w 109" name="T74"/>
              <a:gd fmla="*/ 6 h 104" name="T75"/>
              <a:gd fmla="*/ 59 w 109" name="T76"/>
              <a:gd fmla="*/ 6 h 104" name="T77"/>
              <a:gd fmla="*/ 52 w 109" name="T78"/>
              <a:gd fmla="*/ 16 h 104" name="T79"/>
              <a:gd fmla="*/ 46 w 109" name="T80"/>
              <a:gd fmla="*/ 17 h 104" name="T81"/>
              <a:gd fmla="*/ 50 w 109" name="T82"/>
              <a:gd fmla="*/ 8 h 104" name="T83"/>
              <a:gd fmla="*/ 36 w 109" name="T84"/>
              <a:gd fmla="*/ 21 h 104" name="T85"/>
              <a:gd fmla="*/ 46 w 109" name="T86"/>
              <a:gd fmla="*/ 17 h 104" name="T87"/>
              <a:gd fmla="*/ 75 w 109" name="T88"/>
              <a:gd fmla="*/ 10 h 104" name="T89"/>
              <a:gd fmla="*/ 85 w 109" name="T90"/>
              <a:gd fmla="*/ 20 h 104" name="T91"/>
              <a:gd fmla="*/ 82 w 109" name="T92"/>
              <a:gd fmla="*/ 14 h 104" name="T9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b="b" l="0" r="r" t="0"/>
            <a:pathLst>
              <a:path h="104" w="109">
                <a:moveTo>
                  <a:pt x="62" y="0"/>
                </a:moveTo>
                <a:cubicBezTo>
                  <a:pt x="71" y="0"/>
                  <a:pt x="80" y="3"/>
                  <a:pt x="86" y="10"/>
                </a:cubicBezTo>
                <a:cubicBezTo>
                  <a:pt x="92" y="16"/>
                  <a:pt x="96" y="24"/>
                  <a:pt x="96" y="34"/>
                </a:cubicBezTo>
                <a:cubicBezTo>
                  <a:pt x="96" y="38"/>
                  <a:pt x="95" y="42"/>
                  <a:pt x="94" y="46"/>
                </a:cubicBezTo>
                <a:cubicBezTo>
                  <a:pt x="92" y="48"/>
                  <a:pt x="92" y="48"/>
                  <a:pt x="92" y="48"/>
                </a:cubicBezTo>
                <a:cubicBezTo>
                  <a:pt x="89" y="52"/>
                  <a:pt x="86" y="56"/>
                  <a:pt x="83" y="58"/>
                </a:cubicBezTo>
                <a:cubicBezTo>
                  <a:pt x="83" y="53"/>
                  <a:pt x="83" y="53"/>
                  <a:pt x="83" y="53"/>
                </a:cubicBezTo>
                <a:cubicBezTo>
                  <a:pt x="82" y="53"/>
                  <a:pt x="82" y="53"/>
                  <a:pt x="82" y="53"/>
                </a:cubicBezTo>
                <a:cubicBezTo>
                  <a:pt x="84" y="51"/>
                  <a:pt x="86" y="49"/>
                  <a:pt x="87" y="46"/>
                </a:cubicBezTo>
                <a:cubicBezTo>
                  <a:pt x="86" y="46"/>
                  <a:pt x="86" y="47"/>
                  <a:pt x="85" y="47"/>
                </a:cubicBezTo>
                <a:cubicBezTo>
                  <a:pt x="83" y="48"/>
                  <a:pt x="80" y="49"/>
                  <a:pt x="78" y="50"/>
                </a:cubicBezTo>
                <a:cubicBezTo>
                  <a:pt x="78" y="50"/>
                  <a:pt x="77" y="51"/>
                  <a:pt x="77" y="51"/>
                </a:cubicBezTo>
                <a:cubicBezTo>
                  <a:pt x="65" y="47"/>
                  <a:pt x="54" y="47"/>
                  <a:pt x="44" y="49"/>
                </a:cubicBezTo>
                <a:cubicBezTo>
                  <a:pt x="42" y="49"/>
                  <a:pt x="40" y="48"/>
                  <a:pt x="38" y="47"/>
                </a:cubicBezTo>
                <a:cubicBezTo>
                  <a:pt x="38" y="47"/>
                  <a:pt x="37" y="46"/>
                  <a:pt x="36" y="46"/>
                </a:cubicBezTo>
                <a:cubicBezTo>
                  <a:pt x="37" y="48"/>
                  <a:pt x="38" y="49"/>
                  <a:pt x="39" y="51"/>
                </a:cubicBezTo>
                <a:cubicBezTo>
                  <a:pt x="38" y="52"/>
                  <a:pt x="36" y="52"/>
                  <a:pt x="34" y="53"/>
                </a:cubicBezTo>
                <a:cubicBezTo>
                  <a:pt x="30" y="48"/>
                  <a:pt x="28" y="41"/>
                  <a:pt x="28" y="34"/>
                </a:cubicBezTo>
                <a:cubicBezTo>
                  <a:pt x="28" y="24"/>
                  <a:pt x="31" y="16"/>
                  <a:pt x="38" y="10"/>
                </a:cubicBezTo>
                <a:cubicBezTo>
                  <a:pt x="44" y="3"/>
                  <a:pt x="52" y="0"/>
                  <a:pt x="62" y="0"/>
                </a:cubicBezTo>
                <a:close/>
                <a:moveTo>
                  <a:pt x="0" y="104"/>
                </a:moveTo>
                <a:cubicBezTo>
                  <a:pt x="37" y="103"/>
                  <a:pt x="37" y="103"/>
                  <a:pt x="37" y="103"/>
                </a:cubicBezTo>
                <a:cubicBezTo>
                  <a:pt x="42" y="86"/>
                  <a:pt x="42" y="86"/>
                  <a:pt x="42" y="86"/>
                </a:cubicBezTo>
                <a:cubicBezTo>
                  <a:pt x="88" y="84"/>
                  <a:pt x="88" y="84"/>
                  <a:pt x="88" y="84"/>
                </a:cubicBezTo>
                <a:cubicBezTo>
                  <a:pt x="109" y="52"/>
                  <a:pt x="109" y="52"/>
                  <a:pt x="109" y="52"/>
                </a:cubicBezTo>
                <a:cubicBezTo>
                  <a:pt x="98" y="51"/>
                  <a:pt x="98" y="51"/>
                  <a:pt x="98" y="51"/>
                </a:cubicBezTo>
                <a:cubicBezTo>
                  <a:pt x="83" y="72"/>
                  <a:pt x="70" y="74"/>
                  <a:pt x="49" y="68"/>
                </a:cubicBezTo>
                <a:cubicBezTo>
                  <a:pt x="49" y="67"/>
                  <a:pt x="49" y="67"/>
                  <a:pt x="49" y="67"/>
                </a:cubicBezTo>
                <a:cubicBezTo>
                  <a:pt x="66" y="70"/>
                  <a:pt x="73" y="68"/>
                  <a:pt x="77" y="64"/>
                </a:cubicBezTo>
                <a:cubicBezTo>
                  <a:pt x="77" y="58"/>
                  <a:pt x="77" y="58"/>
                  <a:pt x="77" y="58"/>
                </a:cubicBezTo>
                <a:cubicBezTo>
                  <a:pt x="38" y="44"/>
                  <a:pt x="15" y="73"/>
                  <a:pt x="0" y="104"/>
                </a:cubicBezTo>
                <a:close/>
                <a:moveTo>
                  <a:pt x="90" y="35"/>
                </a:moveTo>
                <a:cubicBezTo>
                  <a:pt x="80" y="35"/>
                  <a:pt x="80" y="35"/>
                  <a:pt x="80" y="35"/>
                </a:cubicBezTo>
                <a:cubicBezTo>
                  <a:pt x="80" y="38"/>
                  <a:pt x="80" y="41"/>
                  <a:pt x="79" y="43"/>
                </a:cubicBezTo>
                <a:cubicBezTo>
                  <a:pt x="80" y="43"/>
                  <a:pt x="81" y="42"/>
                  <a:pt x="83" y="42"/>
                </a:cubicBezTo>
                <a:cubicBezTo>
                  <a:pt x="86" y="40"/>
                  <a:pt x="89" y="38"/>
                  <a:pt x="90" y="35"/>
                </a:cubicBezTo>
                <a:close/>
                <a:moveTo>
                  <a:pt x="74" y="35"/>
                </a:moveTo>
                <a:cubicBezTo>
                  <a:pt x="64" y="35"/>
                  <a:pt x="64" y="35"/>
                  <a:pt x="64" y="35"/>
                </a:cubicBezTo>
                <a:cubicBezTo>
                  <a:pt x="64" y="46"/>
                  <a:pt x="64" y="46"/>
                  <a:pt x="64" y="46"/>
                </a:cubicBezTo>
                <a:cubicBezTo>
                  <a:pt x="67" y="46"/>
                  <a:pt x="70" y="46"/>
                  <a:pt x="73" y="45"/>
                </a:cubicBezTo>
                <a:cubicBezTo>
                  <a:pt x="74" y="42"/>
                  <a:pt x="74" y="39"/>
                  <a:pt x="74" y="35"/>
                </a:cubicBezTo>
                <a:close/>
                <a:moveTo>
                  <a:pt x="59" y="35"/>
                </a:moveTo>
                <a:cubicBezTo>
                  <a:pt x="50" y="35"/>
                  <a:pt x="50" y="35"/>
                  <a:pt x="50" y="35"/>
                </a:cubicBezTo>
                <a:cubicBezTo>
                  <a:pt x="50" y="39"/>
                  <a:pt x="50" y="42"/>
                  <a:pt x="51" y="45"/>
                </a:cubicBezTo>
                <a:cubicBezTo>
                  <a:pt x="53" y="46"/>
                  <a:pt x="56" y="46"/>
                  <a:pt x="59" y="46"/>
                </a:cubicBezTo>
                <a:cubicBezTo>
                  <a:pt x="59" y="35"/>
                  <a:pt x="59" y="35"/>
                  <a:pt x="59" y="35"/>
                </a:cubicBezTo>
                <a:close/>
                <a:moveTo>
                  <a:pt x="44" y="35"/>
                </a:moveTo>
                <a:cubicBezTo>
                  <a:pt x="34" y="35"/>
                  <a:pt x="34" y="35"/>
                  <a:pt x="34" y="35"/>
                </a:cubicBezTo>
                <a:cubicBezTo>
                  <a:pt x="35" y="38"/>
                  <a:pt x="37" y="40"/>
                  <a:pt x="41" y="42"/>
                </a:cubicBezTo>
                <a:cubicBezTo>
                  <a:pt x="42" y="42"/>
                  <a:pt x="43" y="43"/>
                  <a:pt x="44" y="43"/>
                </a:cubicBezTo>
                <a:cubicBezTo>
                  <a:pt x="44" y="41"/>
                  <a:pt x="44" y="38"/>
                  <a:pt x="44" y="35"/>
                </a:cubicBezTo>
                <a:close/>
                <a:moveTo>
                  <a:pt x="35" y="30"/>
                </a:moveTo>
                <a:cubicBezTo>
                  <a:pt x="44" y="30"/>
                  <a:pt x="44" y="30"/>
                  <a:pt x="44" y="30"/>
                </a:cubicBezTo>
                <a:cubicBezTo>
                  <a:pt x="44" y="28"/>
                  <a:pt x="44" y="26"/>
                  <a:pt x="44" y="24"/>
                </a:cubicBezTo>
                <a:cubicBezTo>
                  <a:pt x="43" y="24"/>
                  <a:pt x="42" y="25"/>
                  <a:pt x="41" y="25"/>
                </a:cubicBezTo>
                <a:cubicBezTo>
                  <a:pt x="38" y="27"/>
                  <a:pt x="36" y="28"/>
                  <a:pt x="35" y="30"/>
                </a:cubicBezTo>
                <a:close/>
                <a:moveTo>
                  <a:pt x="50" y="30"/>
                </a:moveTo>
                <a:cubicBezTo>
                  <a:pt x="59" y="30"/>
                  <a:pt x="59" y="30"/>
                  <a:pt x="59" y="30"/>
                </a:cubicBezTo>
                <a:cubicBezTo>
                  <a:pt x="59" y="21"/>
                  <a:pt x="59" y="21"/>
                  <a:pt x="59" y="21"/>
                </a:cubicBezTo>
                <a:cubicBezTo>
                  <a:pt x="56" y="21"/>
                  <a:pt x="53" y="22"/>
                  <a:pt x="51" y="22"/>
                </a:cubicBezTo>
                <a:cubicBezTo>
                  <a:pt x="50" y="25"/>
                  <a:pt x="50" y="27"/>
                  <a:pt x="50" y="30"/>
                </a:cubicBezTo>
                <a:close/>
                <a:moveTo>
                  <a:pt x="64" y="30"/>
                </a:moveTo>
                <a:cubicBezTo>
                  <a:pt x="74" y="30"/>
                  <a:pt x="74" y="30"/>
                  <a:pt x="74" y="30"/>
                </a:cubicBezTo>
                <a:cubicBezTo>
                  <a:pt x="74" y="27"/>
                  <a:pt x="73" y="25"/>
                  <a:pt x="73" y="22"/>
                </a:cubicBezTo>
                <a:cubicBezTo>
                  <a:pt x="70" y="22"/>
                  <a:pt x="67" y="21"/>
                  <a:pt x="64" y="21"/>
                </a:cubicBezTo>
                <a:cubicBezTo>
                  <a:pt x="64" y="30"/>
                  <a:pt x="64" y="30"/>
                  <a:pt x="64" y="30"/>
                </a:cubicBezTo>
                <a:close/>
                <a:moveTo>
                  <a:pt x="80" y="30"/>
                </a:moveTo>
                <a:cubicBezTo>
                  <a:pt x="89" y="30"/>
                  <a:pt x="89" y="30"/>
                  <a:pt x="89" y="30"/>
                </a:cubicBezTo>
                <a:cubicBezTo>
                  <a:pt x="87" y="28"/>
                  <a:pt x="85" y="27"/>
                  <a:pt x="83" y="25"/>
                </a:cubicBezTo>
                <a:cubicBezTo>
                  <a:pt x="81" y="25"/>
                  <a:pt x="80" y="24"/>
                  <a:pt x="79" y="24"/>
                </a:cubicBezTo>
                <a:cubicBezTo>
                  <a:pt x="79" y="26"/>
                  <a:pt x="80" y="28"/>
                  <a:pt x="80" y="30"/>
                </a:cubicBezTo>
                <a:close/>
                <a:moveTo>
                  <a:pt x="64" y="6"/>
                </a:moveTo>
                <a:cubicBezTo>
                  <a:pt x="64" y="15"/>
                  <a:pt x="64" y="15"/>
                  <a:pt x="64" y="15"/>
                </a:cubicBezTo>
                <a:cubicBezTo>
                  <a:pt x="67" y="15"/>
                  <a:pt x="69" y="16"/>
                  <a:pt x="71" y="16"/>
                </a:cubicBezTo>
                <a:cubicBezTo>
                  <a:pt x="71" y="15"/>
                  <a:pt x="70" y="14"/>
                  <a:pt x="70" y="13"/>
                </a:cubicBezTo>
                <a:cubicBezTo>
                  <a:pt x="68" y="10"/>
                  <a:pt x="66" y="7"/>
                  <a:pt x="64" y="6"/>
                </a:cubicBezTo>
                <a:close/>
                <a:moveTo>
                  <a:pt x="59" y="15"/>
                </a:moveTo>
                <a:cubicBezTo>
                  <a:pt x="59" y="6"/>
                  <a:pt x="59" y="6"/>
                  <a:pt x="59" y="6"/>
                </a:cubicBezTo>
                <a:cubicBezTo>
                  <a:pt x="57" y="7"/>
                  <a:pt x="55" y="10"/>
                  <a:pt x="54" y="13"/>
                </a:cubicBezTo>
                <a:cubicBezTo>
                  <a:pt x="53" y="14"/>
                  <a:pt x="53" y="15"/>
                  <a:pt x="52" y="16"/>
                </a:cubicBezTo>
                <a:cubicBezTo>
                  <a:pt x="55" y="16"/>
                  <a:pt x="57" y="15"/>
                  <a:pt x="59" y="15"/>
                </a:cubicBezTo>
                <a:close/>
                <a:moveTo>
                  <a:pt x="46" y="17"/>
                </a:moveTo>
                <a:cubicBezTo>
                  <a:pt x="46" y="15"/>
                  <a:pt x="47" y="12"/>
                  <a:pt x="48" y="10"/>
                </a:cubicBezTo>
                <a:cubicBezTo>
                  <a:pt x="49" y="10"/>
                  <a:pt x="49" y="9"/>
                  <a:pt x="50" y="8"/>
                </a:cubicBezTo>
                <a:cubicBezTo>
                  <a:pt x="47" y="10"/>
                  <a:pt x="44" y="11"/>
                  <a:pt x="42" y="14"/>
                </a:cubicBezTo>
                <a:cubicBezTo>
                  <a:pt x="40" y="16"/>
                  <a:pt x="38" y="18"/>
                  <a:pt x="36" y="21"/>
                </a:cubicBezTo>
                <a:cubicBezTo>
                  <a:pt x="37" y="21"/>
                  <a:pt x="38" y="20"/>
                  <a:pt x="38" y="20"/>
                </a:cubicBezTo>
                <a:cubicBezTo>
                  <a:pt x="41" y="19"/>
                  <a:pt x="43" y="18"/>
                  <a:pt x="46" y="17"/>
                </a:cubicBezTo>
                <a:close/>
                <a:moveTo>
                  <a:pt x="74" y="8"/>
                </a:moveTo>
                <a:cubicBezTo>
                  <a:pt x="74" y="9"/>
                  <a:pt x="75" y="10"/>
                  <a:pt x="75" y="10"/>
                </a:cubicBezTo>
                <a:cubicBezTo>
                  <a:pt x="76" y="12"/>
                  <a:pt x="77" y="15"/>
                  <a:pt x="78" y="17"/>
                </a:cubicBezTo>
                <a:cubicBezTo>
                  <a:pt x="80" y="18"/>
                  <a:pt x="83" y="19"/>
                  <a:pt x="85" y="20"/>
                </a:cubicBezTo>
                <a:cubicBezTo>
                  <a:pt x="86" y="20"/>
                  <a:pt x="86" y="21"/>
                  <a:pt x="87" y="21"/>
                </a:cubicBezTo>
                <a:cubicBezTo>
                  <a:pt x="86" y="18"/>
                  <a:pt x="84" y="16"/>
                  <a:pt x="82" y="14"/>
                </a:cubicBezTo>
                <a:cubicBezTo>
                  <a:pt x="79" y="11"/>
                  <a:pt x="77" y="10"/>
                  <a:pt x="74" y="8"/>
                </a:cubicBezTo>
                <a:close/>
              </a:path>
            </a:pathLst>
          </a:custGeom>
          <a:solidFill>
            <a:schemeClr val="bg1"/>
          </a:solidFill>
          <a:ln>
            <a:noFill/>
          </a:ln>
        </p:spPr>
        <p:txBody>
          <a:bodyPr anchor="t" anchorCtr="0" bIns="45720" compatLnSpc="1" lIns="91440" numCol="1" rIns="91440" tIns="45720" vert="horz" wrap="square"/>
          <a:lstStyle/>
          <a:p>
            <a:endParaRPr altLang="en-US" lang="zh-CN">
              <a:solidFill>
                <a:schemeClr val="bg1">
                  <a:lumMod val="50000"/>
                </a:schemeClr>
              </a:solidFill>
            </a:endParaRPr>
          </a:p>
        </p:txBody>
      </p:sp>
      <p:sp>
        <p:nvSpPr>
          <p:cNvPr id="44" name="Freeform 82"/>
          <p:cNvSpPr>
            <a:spLocks noEditPoints="1"/>
          </p:cNvSpPr>
          <p:nvPr/>
        </p:nvSpPr>
        <p:spPr bwMode="auto">
          <a:xfrm>
            <a:off x="1420219" y="1923270"/>
            <a:ext cx="347796" cy="341850"/>
          </a:xfrm>
          <a:custGeom>
            <a:gdLst>
              <a:gd fmla="*/ 31 w 99" name="T0"/>
              <a:gd fmla="*/ 1 h 97" name="T1"/>
              <a:gd fmla="*/ 50 w 99" name="T2"/>
              <a:gd fmla="*/ 21 h 97" name="T3"/>
              <a:gd fmla="*/ 50 w 99" name="T4"/>
              <a:gd fmla="*/ 23 h 97" name="T5"/>
              <a:gd fmla="*/ 44 w 99" name="T6"/>
              <a:gd fmla="*/ 37 h 97" name="T7"/>
              <a:gd fmla="*/ 37 w 99" name="T8"/>
              <a:gd fmla="*/ 30 h 97" name="T9"/>
              <a:gd fmla="*/ 34 w 99" name="T10"/>
              <a:gd fmla="*/ 20 h 97" name="T11"/>
              <a:gd fmla="*/ 24 w 99" name="T12"/>
              <a:gd fmla="*/ 16 h 97" name="T13"/>
              <a:gd fmla="*/ 17 w 99" name="T14"/>
              <a:gd fmla="*/ 9 h 97" name="T15"/>
              <a:gd fmla="*/ 31 w 99" name="T16"/>
              <a:gd fmla="*/ 1 h 97" name="T17"/>
              <a:gd fmla="*/ 23 w 99" name="T18"/>
              <a:gd fmla="*/ 21 h 97" name="T19"/>
              <a:gd fmla="*/ 24 w 99" name="T20"/>
              <a:gd fmla="*/ 30 h 97" name="T21"/>
              <a:gd fmla="*/ 33 w 99" name="T22"/>
              <a:gd fmla="*/ 31 h 97" name="T23"/>
              <a:gd fmla="*/ 32 w 99" name="T24"/>
              <a:gd fmla="*/ 22 h 97" name="T25"/>
              <a:gd fmla="*/ 23 w 99" name="T26"/>
              <a:gd fmla="*/ 21 h 97" name="T27"/>
              <a:gd fmla="*/ 2 w 99" name="T28"/>
              <a:gd fmla="*/ 35 h 97" name="T29"/>
              <a:gd fmla="*/ 0 w 99" name="T30"/>
              <a:gd fmla="*/ 40 h 97" name="T31"/>
              <a:gd fmla="*/ 48 w 99" name="T32"/>
              <a:gd fmla="*/ 88 h 97" name="T33"/>
              <a:gd fmla="*/ 89 w 99" name="T34"/>
              <a:gd fmla="*/ 47 h 97" name="T35"/>
              <a:gd fmla="*/ 42 w 99" name="T36"/>
              <a:gd fmla="*/ 0 h 97" name="T37"/>
              <a:gd fmla="*/ 37 w 99" name="T38"/>
              <a:gd fmla="*/ 1 h 97" name="T39"/>
              <a:gd fmla="*/ 53 w 99" name="T40"/>
              <a:gd fmla="*/ 18 h 97" name="T41"/>
              <a:gd fmla="*/ 54 w 99" name="T42"/>
              <a:gd fmla="*/ 19 h 97" name="T43"/>
              <a:gd fmla="*/ 54 w 99" name="T44"/>
              <a:gd fmla="*/ 20 h 97" name="T45"/>
              <a:gd fmla="*/ 54 w 99" name="T46"/>
              <a:gd fmla="*/ 24 h 97" name="T47"/>
              <a:gd fmla="*/ 44 w 99" name="T48"/>
              <a:gd fmla="*/ 44 h 97" name="T49"/>
              <a:gd fmla="*/ 25 w 99" name="T50"/>
              <a:gd fmla="*/ 53 h 97" name="T51"/>
              <a:gd fmla="*/ 21 w 99" name="T52"/>
              <a:gd fmla="*/ 53 h 97" name="T53"/>
              <a:gd fmla="*/ 20 w 99" name="T54"/>
              <a:gd fmla="*/ 53 h 97" name="T55"/>
              <a:gd fmla="*/ 19 w 99" name="T56"/>
              <a:gd fmla="*/ 52 h 97" name="T57"/>
              <a:gd fmla="*/ 2 w 99" name="T58"/>
              <a:gd fmla="*/ 35 h 97" name="T59"/>
              <a:gd fmla="*/ 12 w 99" name="T60"/>
              <a:gd fmla="*/ 14 h 97" name="T61"/>
              <a:gd fmla="*/ 3 w 99" name="T62"/>
              <a:gd fmla="*/ 28 h 97" name="T63"/>
              <a:gd fmla="*/ 23 w 99" name="T64"/>
              <a:gd fmla="*/ 48 h 97" name="T65"/>
              <a:gd fmla="*/ 24 w 99" name="T66"/>
              <a:gd fmla="*/ 48 h 97" name="T67"/>
              <a:gd fmla="*/ 39 w 99" name="T68"/>
              <a:gd fmla="*/ 42 h 97" name="T69"/>
              <a:gd fmla="*/ 32 w 99" name="T70"/>
              <a:gd fmla="*/ 35 h 97" name="T71"/>
              <a:gd fmla="*/ 22 w 99" name="T72"/>
              <a:gd fmla="*/ 31 h 97" name="T73"/>
              <a:gd fmla="*/ 18 w 99" name="T74"/>
              <a:gd fmla="*/ 21 h 97" name="T75"/>
              <a:gd fmla="*/ 12 w 99" name="T76"/>
              <a:gd fmla="*/ 14 h 97"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97" w="99">
                <a:moveTo>
                  <a:pt x="31" y="1"/>
                </a:moveTo>
                <a:cubicBezTo>
                  <a:pt x="50" y="21"/>
                  <a:pt x="50" y="21"/>
                  <a:pt x="50" y="21"/>
                </a:cubicBezTo>
                <a:cubicBezTo>
                  <a:pt x="50" y="21"/>
                  <a:pt x="50" y="22"/>
                  <a:pt x="50" y="23"/>
                </a:cubicBezTo>
                <a:cubicBezTo>
                  <a:pt x="50" y="28"/>
                  <a:pt x="48" y="33"/>
                  <a:pt x="44" y="37"/>
                </a:cubicBezTo>
                <a:cubicBezTo>
                  <a:pt x="37" y="30"/>
                  <a:pt x="37" y="30"/>
                  <a:pt x="37" y="30"/>
                </a:cubicBezTo>
                <a:cubicBezTo>
                  <a:pt x="38" y="27"/>
                  <a:pt x="36" y="23"/>
                  <a:pt x="34" y="20"/>
                </a:cubicBezTo>
                <a:cubicBezTo>
                  <a:pt x="31" y="17"/>
                  <a:pt x="27" y="16"/>
                  <a:pt x="24" y="16"/>
                </a:cubicBezTo>
                <a:cubicBezTo>
                  <a:pt x="17" y="9"/>
                  <a:pt x="17" y="9"/>
                  <a:pt x="17" y="9"/>
                </a:cubicBezTo>
                <a:cubicBezTo>
                  <a:pt x="21" y="6"/>
                  <a:pt x="25" y="3"/>
                  <a:pt x="31" y="1"/>
                </a:cubicBezTo>
                <a:close/>
                <a:moveTo>
                  <a:pt x="23" y="21"/>
                </a:moveTo>
                <a:cubicBezTo>
                  <a:pt x="21" y="23"/>
                  <a:pt x="21" y="27"/>
                  <a:pt x="24" y="30"/>
                </a:cubicBezTo>
                <a:cubicBezTo>
                  <a:pt x="27" y="32"/>
                  <a:pt x="31" y="33"/>
                  <a:pt x="33" y="31"/>
                </a:cubicBezTo>
                <a:cubicBezTo>
                  <a:pt x="35" y="29"/>
                  <a:pt x="34" y="25"/>
                  <a:pt x="32" y="22"/>
                </a:cubicBezTo>
                <a:cubicBezTo>
                  <a:pt x="29" y="19"/>
                  <a:pt x="25" y="18"/>
                  <a:pt x="23" y="21"/>
                </a:cubicBezTo>
                <a:close/>
                <a:moveTo>
                  <a:pt x="2" y="35"/>
                </a:moveTo>
                <a:cubicBezTo>
                  <a:pt x="1" y="36"/>
                  <a:pt x="1" y="38"/>
                  <a:pt x="0" y="40"/>
                </a:cubicBezTo>
                <a:cubicBezTo>
                  <a:pt x="48" y="88"/>
                  <a:pt x="48" y="88"/>
                  <a:pt x="48" y="88"/>
                </a:cubicBezTo>
                <a:cubicBezTo>
                  <a:pt x="70" y="97"/>
                  <a:pt x="99" y="72"/>
                  <a:pt x="89" y="47"/>
                </a:cubicBezTo>
                <a:cubicBezTo>
                  <a:pt x="42" y="0"/>
                  <a:pt x="42" y="0"/>
                  <a:pt x="42" y="0"/>
                </a:cubicBezTo>
                <a:cubicBezTo>
                  <a:pt x="40" y="0"/>
                  <a:pt x="38" y="0"/>
                  <a:pt x="37" y="1"/>
                </a:cubicBezTo>
                <a:cubicBezTo>
                  <a:pt x="53" y="18"/>
                  <a:pt x="53" y="18"/>
                  <a:pt x="53" y="18"/>
                </a:cubicBezTo>
                <a:cubicBezTo>
                  <a:pt x="54" y="19"/>
                  <a:pt x="54" y="19"/>
                  <a:pt x="54" y="19"/>
                </a:cubicBezTo>
                <a:cubicBezTo>
                  <a:pt x="54" y="20"/>
                  <a:pt x="54" y="20"/>
                  <a:pt x="54" y="20"/>
                </a:cubicBezTo>
                <a:cubicBezTo>
                  <a:pt x="54" y="21"/>
                  <a:pt x="54" y="22"/>
                  <a:pt x="54" y="24"/>
                </a:cubicBezTo>
                <a:cubicBezTo>
                  <a:pt x="54" y="31"/>
                  <a:pt x="50" y="38"/>
                  <a:pt x="44" y="44"/>
                </a:cubicBezTo>
                <a:cubicBezTo>
                  <a:pt x="39" y="49"/>
                  <a:pt x="32" y="52"/>
                  <a:pt x="25" y="53"/>
                </a:cubicBezTo>
                <a:cubicBezTo>
                  <a:pt x="24" y="53"/>
                  <a:pt x="22" y="53"/>
                  <a:pt x="21" y="53"/>
                </a:cubicBezTo>
                <a:cubicBezTo>
                  <a:pt x="20" y="53"/>
                  <a:pt x="20" y="53"/>
                  <a:pt x="20" y="53"/>
                </a:cubicBezTo>
                <a:cubicBezTo>
                  <a:pt x="19" y="52"/>
                  <a:pt x="19" y="52"/>
                  <a:pt x="19" y="52"/>
                </a:cubicBezTo>
                <a:cubicBezTo>
                  <a:pt x="2" y="35"/>
                  <a:pt x="2" y="35"/>
                  <a:pt x="2" y="35"/>
                </a:cubicBezTo>
                <a:close/>
                <a:moveTo>
                  <a:pt x="12" y="14"/>
                </a:moveTo>
                <a:cubicBezTo>
                  <a:pt x="8" y="18"/>
                  <a:pt x="5" y="23"/>
                  <a:pt x="3" y="28"/>
                </a:cubicBezTo>
                <a:cubicBezTo>
                  <a:pt x="23" y="48"/>
                  <a:pt x="23" y="48"/>
                  <a:pt x="23" y="48"/>
                </a:cubicBezTo>
                <a:cubicBezTo>
                  <a:pt x="23" y="48"/>
                  <a:pt x="24" y="48"/>
                  <a:pt x="24" y="48"/>
                </a:cubicBezTo>
                <a:cubicBezTo>
                  <a:pt x="29" y="48"/>
                  <a:pt x="35" y="46"/>
                  <a:pt x="39" y="42"/>
                </a:cubicBezTo>
                <a:cubicBezTo>
                  <a:pt x="32" y="35"/>
                  <a:pt x="32" y="35"/>
                  <a:pt x="32" y="35"/>
                </a:cubicBezTo>
                <a:cubicBezTo>
                  <a:pt x="29" y="36"/>
                  <a:pt x="25" y="34"/>
                  <a:pt x="22" y="31"/>
                </a:cubicBezTo>
                <a:cubicBezTo>
                  <a:pt x="19" y="28"/>
                  <a:pt x="18" y="24"/>
                  <a:pt x="18" y="21"/>
                </a:cubicBezTo>
                <a:lnTo>
                  <a:pt x="12" y="14"/>
                </a:lnTo>
                <a:close/>
              </a:path>
            </a:pathLst>
          </a:custGeom>
          <a:solidFill>
            <a:schemeClr val="bg1"/>
          </a:solidFill>
          <a:ln>
            <a:noFill/>
          </a:ln>
        </p:spPr>
        <p:txBody>
          <a:bodyPr anchor="t" anchorCtr="0" bIns="45720" compatLnSpc="1" lIns="91440" numCol="1" rIns="91440" tIns="45720" vert="horz" wrap="square"/>
          <a:lstStyle/>
          <a:p>
            <a:endParaRPr altLang="en-US" lang="zh-CN">
              <a:solidFill>
                <a:schemeClr val="bg1">
                  <a:lumMod val="50000"/>
                </a:schemeClr>
              </a:solidFill>
            </a:endParaRPr>
          </a:p>
        </p:txBody>
      </p:sp>
      <p:sp>
        <p:nvSpPr>
          <p:cNvPr id="45" name="Freeform 280"/>
          <p:cNvSpPr>
            <a:spLocks noEditPoints="1"/>
          </p:cNvSpPr>
          <p:nvPr/>
        </p:nvSpPr>
        <p:spPr bwMode="auto">
          <a:xfrm>
            <a:off x="2964963" y="4446326"/>
            <a:ext cx="300038" cy="334963"/>
          </a:xfrm>
          <a:custGeom>
            <a:gdLst>
              <a:gd fmla="*/ 18 w 85" name="T0"/>
              <a:gd fmla="*/ 18 h 95" name="T1"/>
              <a:gd fmla="*/ 7 w 85" name="T2"/>
              <a:gd fmla="*/ 26 h 95" name="T3"/>
              <a:gd fmla="*/ 39 w 85" name="T4"/>
              <a:gd fmla="*/ 57 h 95" name="T5"/>
              <a:gd fmla="*/ 37 w 85" name="T6"/>
              <a:gd fmla="*/ 40 h 95" name="T7"/>
              <a:gd fmla="*/ 27 w 85" name="T8"/>
              <a:gd fmla="*/ 40 h 95" name="T9"/>
              <a:gd fmla="*/ 22 w 85" name="T10"/>
              <a:gd fmla="*/ 30 h 95" name="T11"/>
              <a:gd fmla="*/ 22 w 85" name="T12"/>
              <a:gd fmla="*/ 18 h 95" name="T13"/>
              <a:gd fmla="*/ 22 w 85" name="T14"/>
              <a:gd fmla="*/ 0 h 95" name="T15"/>
              <a:gd fmla="*/ 85 w 85" name="T16"/>
              <a:gd fmla="*/ 40 h 95" name="T17"/>
              <a:gd fmla="*/ 46 w 85" name="T18"/>
              <a:gd fmla="*/ 95 h 95" name="T19"/>
              <a:gd fmla="*/ 0 w 85" name="T20"/>
              <a:gd fmla="*/ 18 h 95" name="T21"/>
              <a:gd fmla="*/ 31 w 85" name="T22"/>
              <a:gd fmla="*/ 28 h 95" name="T23"/>
              <a:gd fmla="*/ 43 w 85" name="T24"/>
              <a:gd fmla="*/ 27 h 95" name="T25"/>
              <a:gd fmla="*/ 42 w 85" name="T26"/>
              <a:gd fmla="*/ 21 h 95" name="T27"/>
              <a:gd fmla="*/ 36 w 85" name="T28"/>
              <a:gd fmla="*/ 13 h 95" name="T29"/>
              <a:gd fmla="*/ 37 w 85" name="T30"/>
              <a:gd fmla="*/ 10 h 95" name="T31"/>
              <a:gd fmla="*/ 38 w 85" name="T32"/>
              <a:gd fmla="*/ 16 h 95" name="T33"/>
              <a:gd fmla="*/ 43 w 85" name="T34"/>
              <a:gd fmla="*/ 11 h 95" name="T35"/>
              <a:gd fmla="*/ 31 w 85" name="T36"/>
              <a:gd fmla="*/ 12 h 95" name="T37"/>
              <a:gd fmla="*/ 32 w 85" name="T38"/>
              <a:gd fmla="*/ 17 h 95" name="T39"/>
              <a:gd fmla="*/ 38 w 85" name="T40"/>
              <a:gd fmla="*/ 25 h 95" name="T41"/>
              <a:gd fmla="*/ 37 w 85" name="T42"/>
              <a:gd fmla="*/ 29 h 95" name="T43"/>
              <a:gd fmla="*/ 36 w 85" name="T44"/>
              <a:gd fmla="*/ 22 h 95" name="T45"/>
              <a:gd fmla="*/ 64 w 85" name="T46"/>
              <a:gd fmla="*/ 32 h 95" name="T47"/>
              <a:gd fmla="*/ 56 w 85" name="T48"/>
              <a:gd fmla="*/ 7 h 95" name="T49"/>
              <a:gd fmla="*/ 52 w 85" name="T50"/>
              <a:gd fmla="*/ 7 h 95" name="T51"/>
              <a:gd fmla="*/ 45 w 85" name="T52"/>
              <a:gd fmla="*/ 32 h 95" name="T53"/>
              <a:gd fmla="*/ 49 w 85" name="T54"/>
              <a:gd fmla="*/ 18 h 95" name="T55"/>
              <a:gd fmla="*/ 56 w 85" name="T56"/>
              <a:gd fmla="*/ 32 h 95" name="T57"/>
              <a:gd fmla="*/ 59 w 85" name="T58"/>
              <a:gd fmla="*/ 32 h 95" name="T59"/>
              <a:gd fmla="*/ 65 w 85" name="T60"/>
              <a:gd fmla="*/ 22 h 95" name="T61"/>
              <a:gd fmla="*/ 71 w 85" name="T62"/>
              <a:gd fmla="*/ 32 h 95" name="T63"/>
              <a:gd fmla="*/ 77 w 85" name="T64"/>
              <a:gd fmla="*/ 24 h 95" name="T65"/>
              <a:gd fmla="*/ 72 w 85" name="T66"/>
              <a:gd fmla="*/ 17 h 95" name="T67"/>
              <a:gd fmla="*/ 70 w 85" name="T68"/>
              <a:gd fmla="*/ 12 h 95" name="T69"/>
              <a:gd fmla="*/ 72 w 85" name="T70"/>
              <a:gd fmla="*/ 11 h 95" name="T71"/>
              <a:gd fmla="*/ 77 w 85" name="T72"/>
              <a:gd fmla="*/ 16 h 95" name="T73"/>
              <a:gd fmla="*/ 71 w 85" name="T74"/>
              <a:gd fmla="*/ 7 h 95" name="T75"/>
              <a:gd fmla="*/ 65 w 85" name="T76"/>
              <a:gd fmla="*/ 15 h 95" name="T77"/>
              <a:gd fmla="*/ 70 w 85" name="T78"/>
              <a:gd fmla="*/ 22 h 95" name="T79"/>
              <a:gd fmla="*/ 72 w 85" name="T80"/>
              <a:gd fmla="*/ 28 h 95" name="T81"/>
              <a:gd fmla="*/ 70 w 85" name="T82"/>
              <a:gd fmla="*/ 28 h 95" name="T83"/>
              <a:gd fmla="*/ 65 w 85" name="T84"/>
              <a:gd fmla="*/ 22 h 95" name="T85"/>
              <a:gd fmla="*/ 7 w 85" name="T86"/>
              <a:gd fmla="*/ 68 h 95" name="T87"/>
              <a:gd fmla="*/ 20 w 85" name="T88"/>
              <a:gd fmla="*/ 62 h 95" name="T89"/>
              <a:gd fmla="*/ 26 w 85" name="T90"/>
              <a:gd fmla="*/ 62 h 95" name="T91"/>
              <a:gd fmla="*/ 39 w 85" name="T92"/>
              <a:gd fmla="*/ 68 h 95" name="T93"/>
              <a:gd fmla="*/ 26 w 85" name="T94"/>
              <a:gd fmla="*/ 62 h 95" name="T95"/>
              <a:gd fmla="*/ 7 w 85" name="T96"/>
              <a:gd fmla="*/ 79 h 95" name="T97"/>
              <a:gd fmla="*/ 20 w 85" name="T98"/>
              <a:gd fmla="*/ 73 h 95" name="T99"/>
              <a:gd fmla="*/ 26 w 85" name="T100"/>
              <a:gd fmla="*/ 73 h 95" name="T101"/>
              <a:gd fmla="*/ 39 w 85" name="T102"/>
              <a:gd fmla="*/ 79 h 95" name="T103"/>
              <a:gd fmla="*/ 26 w 85" name="T104"/>
              <a:gd fmla="*/ 73 h 95" name="T105"/>
              <a:gd fmla="*/ 7 w 85" name="T106"/>
              <a:gd fmla="*/ 89 h 95" name="T107"/>
              <a:gd fmla="*/ 20 w 85" name="T108"/>
              <a:gd fmla="*/ 83 h 95" name="T109"/>
              <a:gd fmla="*/ 26 w 85" name="T110"/>
              <a:gd fmla="*/ 83 h 95" name="T111"/>
              <a:gd fmla="*/ 39 w 85" name="T112"/>
              <a:gd fmla="*/ 89 h 95" name="T113"/>
              <a:gd fmla="*/ 26 w 85" name="T114"/>
              <a:gd fmla="*/ 83 h 95" name="T11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b="b" l="0" r="r" t="0"/>
            <a:pathLst>
              <a:path h="95" w="85">
                <a:moveTo>
                  <a:pt x="0" y="18"/>
                </a:moveTo>
                <a:cubicBezTo>
                  <a:pt x="18" y="18"/>
                  <a:pt x="18" y="18"/>
                  <a:pt x="18" y="18"/>
                </a:cubicBezTo>
                <a:cubicBezTo>
                  <a:pt x="18" y="26"/>
                  <a:pt x="18" y="26"/>
                  <a:pt x="18" y="26"/>
                </a:cubicBezTo>
                <a:cubicBezTo>
                  <a:pt x="7" y="26"/>
                  <a:pt x="7" y="26"/>
                  <a:pt x="7" y="26"/>
                </a:cubicBezTo>
                <a:cubicBezTo>
                  <a:pt x="7" y="57"/>
                  <a:pt x="7" y="57"/>
                  <a:pt x="7" y="57"/>
                </a:cubicBezTo>
                <a:cubicBezTo>
                  <a:pt x="39" y="57"/>
                  <a:pt x="39" y="57"/>
                  <a:pt x="39" y="57"/>
                </a:cubicBezTo>
                <a:cubicBezTo>
                  <a:pt x="39" y="40"/>
                  <a:pt x="39" y="40"/>
                  <a:pt x="39" y="40"/>
                </a:cubicBezTo>
                <a:cubicBezTo>
                  <a:pt x="37" y="40"/>
                  <a:pt x="37" y="40"/>
                  <a:pt x="37" y="40"/>
                </a:cubicBezTo>
                <a:cubicBezTo>
                  <a:pt x="22" y="51"/>
                  <a:pt x="22" y="51"/>
                  <a:pt x="22" y="51"/>
                </a:cubicBezTo>
                <a:cubicBezTo>
                  <a:pt x="27" y="40"/>
                  <a:pt x="27" y="40"/>
                  <a:pt x="27" y="40"/>
                </a:cubicBezTo>
                <a:cubicBezTo>
                  <a:pt x="22" y="40"/>
                  <a:pt x="22" y="40"/>
                  <a:pt x="22" y="40"/>
                </a:cubicBezTo>
                <a:cubicBezTo>
                  <a:pt x="22" y="30"/>
                  <a:pt x="22" y="30"/>
                  <a:pt x="22" y="30"/>
                </a:cubicBezTo>
                <a:cubicBezTo>
                  <a:pt x="22" y="26"/>
                  <a:pt x="22" y="26"/>
                  <a:pt x="22" y="26"/>
                </a:cubicBezTo>
                <a:cubicBezTo>
                  <a:pt x="22" y="18"/>
                  <a:pt x="22" y="18"/>
                  <a:pt x="22" y="18"/>
                </a:cubicBezTo>
                <a:cubicBezTo>
                  <a:pt x="22" y="16"/>
                  <a:pt x="22" y="16"/>
                  <a:pt x="22" y="16"/>
                </a:cubicBezTo>
                <a:cubicBezTo>
                  <a:pt x="22" y="0"/>
                  <a:pt x="22" y="0"/>
                  <a:pt x="22" y="0"/>
                </a:cubicBezTo>
                <a:cubicBezTo>
                  <a:pt x="85" y="0"/>
                  <a:pt x="85" y="0"/>
                  <a:pt x="85" y="0"/>
                </a:cubicBezTo>
                <a:cubicBezTo>
                  <a:pt x="85" y="40"/>
                  <a:pt x="85" y="40"/>
                  <a:pt x="85" y="40"/>
                </a:cubicBezTo>
                <a:cubicBezTo>
                  <a:pt x="46" y="40"/>
                  <a:pt x="46" y="40"/>
                  <a:pt x="46" y="40"/>
                </a:cubicBezTo>
                <a:cubicBezTo>
                  <a:pt x="46" y="95"/>
                  <a:pt x="46" y="95"/>
                  <a:pt x="46" y="95"/>
                </a:cubicBezTo>
                <a:cubicBezTo>
                  <a:pt x="0" y="95"/>
                  <a:pt x="0" y="95"/>
                  <a:pt x="0" y="95"/>
                </a:cubicBezTo>
                <a:cubicBezTo>
                  <a:pt x="0" y="18"/>
                  <a:pt x="0" y="18"/>
                  <a:pt x="0" y="18"/>
                </a:cubicBezTo>
                <a:close/>
                <a:moveTo>
                  <a:pt x="31" y="22"/>
                </a:moveTo>
                <a:cubicBezTo>
                  <a:pt x="31" y="28"/>
                  <a:pt x="31" y="28"/>
                  <a:pt x="31" y="28"/>
                </a:cubicBezTo>
                <a:cubicBezTo>
                  <a:pt x="31" y="31"/>
                  <a:pt x="33" y="32"/>
                  <a:pt x="37" y="32"/>
                </a:cubicBezTo>
                <a:cubicBezTo>
                  <a:pt x="41" y="32"/>
                  <a:pt x="43" y="31"/>
                  <a:pt x="43" y="27"/>
                </a:cubicBezTo>
                <a:cubicBezTo>
                  <a:pt x="43" y="24"/>
                  <a:pt x="43" y="24"/>
                  <a:pt x="43" y="24"/>
                </a:cubicBezTo>
                <a:cubicBezTo>
                  <a:pt x="43" y="23"/>
                  <a:pt x="43" y="22"/>
                  <a:pt x="42" y="21"/>
                </a:cubicBezTo>
                <a:cubicBezTo>
                  <a:pt x="42" y="20"/>
                  <a:pt x="40" y="19"/>
                  <a:pt x="38" y="17"/>
                </a:cubicBezTo>
                <a:cubicBezTo>
                  <a:pt x="37" y="15"/>
                  <a:pt x="36" y="14"/>
                  <a:pt x="36" y="13"/>
                </a:cubicBezTo>
                <a:cubicBezTo>
                  <a:pt x="36" y="12"/>
                  <a:pt x="36" y="12"/>
                  <a:pt x="36" y="12"/>
                </a:cubicBezTo>
                <a:cubicBezTo>
                  <a:pt x="36" y="11"/>
                  <a:pt x="36" y="10"/>
                  <a:pt x="37" y="10"/>
                </a:cubicBezTo>
                <a:cubicBezTo>
                  <a:pt x="38" y="10"/>
                  <a:pt x="38" y="11"/>
                  <a:pt x="38" y="11"/>
                </a:cubicBezTo>
                <a:cubicBezTo>
                  <a:pt x="38" y="16"/>
                  <a:pt x="38" y="16"/>
                  <a:pt x="38" y="16"/>
                </a:cubicBezTo>
                <a:cubicBezTo>
                  <a:pt x="43" y="16"/>
                  <a:pt x="43" y="16"/>
                  <a:pt x="43" y="16"/>
                </a:cubicBezTo>
                <a:cubicBezTo>
                  <a:pt x="43" y="11"/>
                  <a:pt x="43" y="11"/>
                  <a:pt x="43" y="11"/>
                </a:cubicBezTo>
                <a:cubicBezTo>
                  <a:pt x="43" y="8"/>
                  <a:pt x="41" y="7"/>
                  <a:pt x="37" y="7"/>
                </a:cubicBezTo>
                <a:cubicBezTo>
                  <a:pt x="33" y="7"/>
                  <a:pt x="31" y="9"/>
                  <a:pt x="31" y="12"/>
                </a:cubicBezTo>
                <a:cubicBezTo>
                  <a:pt x="31" y="15"/>
                  <a:pt x="31" y="15"/>
                  <a:pt x="31" y="15"/>
                </a:cubicBezTo>
                <a:cubicBezTo>
                  <a:pt x="31" y="16"/>
                  <a:pt x="31" y="16"/>
                  <a:pt x="32" y="17"/>
                </a:cubicBezTo>
                <a:cubicBezTo>
                  <a:pt x="32" y="18"/>
                  <a:pt x="34" y="19"/>
                  <a:pt x="36" y="22"/>
                </a:cubicBezTo>
                <a:cubicBezTo>
                  <a:pt x="37" y="23"/>
                  <a:pt x="38" y="24"/>
                  <a:pt x="38" y="25"/>
                </a:cubicBezTo>
                <a:cubicBezTo>
                  <a:pt x="38" y="28"/>
                  <a:pt x="38" y="28"/>
                  <a:pt x="38" y="28"/>
                </a:cubicBezTo>
                <a:cubicBezTo>
                  <a:pt x="38" y="28"/>
                  <a:pt x="37" y="29"/>
                  <a:pt x="37" y="29"/>
                </a:cubicBezTo>
                <a:cubicBezTo>
                  <a:pt x="36" y="29"/>
                  <a:pt x="36" y="28"/>
                  <a:pt x="36" y="28"/>
                </a:cubicBezTo>
                <a:cubicBezTo>
                  <a:pt x="36" y="22"/>
                  <a:pt x="36" y="22"/>
                  <a:pt x="36" y="22"/>
                </a:cubicBezTo>
                <a:cubicBezTo>
                  <a:pt x="31" y="22"/>
                  <a:pt x="31" y="22"/>
                  <a:pt x="31" y="22"/>
                </a:cubicBezTo>
                <a:close/>
                <a:moveTo>
                  <a:pt x="64" y="32"/>
                </a:moveTo>
                <a:cubicBezTo>
                  <a:pt x="64" y="7"/>
                  <a:pt x="64" y="7"/>
                  <a:pt x="64" y="7"/>
                </a:cubicBezTo>
                <a:cubicBezTo>
                  <a:pt x="56" y="7"/>
                  <a:pt x="56" y="7"/>
                  <a:pt x="56" y="7"/>
                </a:cubicBezTo>
                <a:cubicBezTo>
                  <a:pt x="54" y="20"/>
                  <a:pt x="54" y="20"/>
                  <a:pt x="54" y="20"/>
                </a:cubicBezTo>
                <a:cubicBezTo>
                  <a:pt x="52" y="7"/>
                  <a:pt x="52" y="7"/>
                  <a:pt x="52" y="7"/>
                </a:cubicBezTo>
                <a:cubicBezTo>
                  <a:pt x="45" y="7"/>
                  <a:pt x="45" y="7"/>
                  <a:pt x="45" y="7"/>
                </a:cubicBezTo>
                <a:cubicBezTo>
                  <a:pt x="45" y="32"/>
                  <a:pt x="45" y="32"/>
                  <a:pt x="45" y="32"/>
                </a:cubicBezTo>
                <a:cubicBezTo>
                  <a:pt x="49" y="32"/>
                  <a:pt x="49" y="32"/>
                  <a:pt x="49" y="32"/>
                </a:cubicBezTo>
                <a:cubicBezTo>
                  <a:pt x="49" y="18"/>
                  <a:pt x="49" y="18"/>
                  <a:pt x="49" y="18"/>
                </a:cubicBezTo>
                <a:cubicBezTo>
                  <a:pt x="52" y="32"/>
                  <a:pt x="52" y="32"/>
                  <a:pt x="52" y="32"/>
                </a:cubicBezTo>
                <a:cubicBezTo>
                  <a:pt x="56" y="32"/>
                  <a:pt x="56" y="32"/>
                  <a:pt x="56" y="32"/>
                </a:cubicBezTo>
                <a:cubicBezTo>
                  <a:pt x="59" y="18"/>
                  <a:pt x="59" y="18"/>
                  <a:pt x="59" y="18"/>
                </a:cubicBezTo>
                <a:cubicBezTo>
                  <a:pt x="59" y="32"/>
                  <a:pt x="59" y="32"/>
                  <a:pt x="59" y="32"/>
                </a:cubicBezTo>
                <a:cubicBezTo>
                  <a:pt x="64" y="32"/>
                  <a:pt x="64" y="32"/>
                  <a:pt x="64" y="32"/>
                </a:cubicBezTo>
                <a:close/>
                <a:moveTo>
                  <a:pt x="65" y="22"/>
                </a:moveTo>
                <a:cubicBezTo>
                  <a:pt x="65" y="28"/>
                  <a:pt x="65" y="28"/>
                  <a:pt x="65" y="28"/>
                </a:cubicBezTo>
                <a:cubicBezTo>
                  <a:pt x="65" y="31"/>
                  <a:pt x="67" y="32"/>
                  <a:pt x="71" y="32"/>
                </a:cubicBezTo>
                <a:cubicBezTo>
                  <a:pt x="75" y="32"/>
                  <a:pt x="77" y="31"/>
                  <a:pt x="77" y="27"/>
                </a:cubicBezTo>
                <a:cubicBezTo>
                  <a:pt x="77" y="24"/>
                  <a:pt x="77" y="24"/>
                  <a:pt x="77" y="24"/>
                </a:cubicBezTo>
                <a:cubicBezTo>
                  <a:pt x="77" y="23"/>
                  <a:pt x="77" y="22"/>
                  <a:pt x="76" y="21"/>
                </a:cubicBezTo>
                <a:cubicBezTo>
                  <a:pt x="76" y="20"/>
                  <a:pt x="74" y="19"/>
                  <a:pt x="72" y="17"/>
                </a:cubicBezTo>
                <a:cubicBezTo>
                  <a:pt x="71" y="15"/>
                  <a:pt x="70" y="14"/>
                  <a:pt x="70" y="13"/>
                </a:cubicBezTo>
                <a:cubicBezTo>
                  <a:pt x="70" y="12"/>
                  <a:pt x="70" y="12"/>
                  <a:pt x="70" y="12"/>
                </a:cubicBezTo>
                <a:cubicBezTo>
                  <a:pt x="70" y="11"/>
                  <a:pt x="70" y="10"/>
                  <a:pt x="71" y="10"/>
                </a:cubicBezTo>
                <a:cubicBezTo>
                  <a:pt x="72" y="10"/>
                  <a:pt x="72" y="11"/>
                  <a:pt x="72" y="11"/>
                </a:cubicBezTo>
                <a:cubicBezTo>
                  <a:pt x="72" y="16"/>
                  <a:pt x="72" y="16"/>
                  <a:pt x="72" y="16"/>
                </a:cubicBezTo>
                <a:cubicBezTo>
                  <a:pt x="77" y="16"/>
                  <a:pt x="77" y="16"/>
                  <a:pt x="77" y="16"/>
                </a:cubicBezTo>
                <a:cubicBezTo>
                  <a:pt x="77" y="11"/>
                  <a:pt x="77" y="11"/>
                  <a:pt x="77" y="11"/>
                </a:cubicBezTo>
                <a:cubicBezTo>
                  <a:pt x="77" y="8"/>
                  <a:pt x="75" y="7"/>
                  <a:pt x="71" y="7"/>
                </a:cubicBezTo>
                <a:cubicBezTo>
                  <a:pt x="67" y="7"/>
                  <a:pt x="65" y="9"/>
                  <a:pt x="65" y="12"/>
                </a:cubicBezTo>
                <a:cubicBezTo>
                  <a:pt x="65" y="15"/>
                  <a:pt x="65" y="15"/>
                  <a:pt x="65" y="15"/>
                </a:cubicBezTo>
                <a:cubicBezTo>
                  <a:pt x="65" y="16"/>
                  <a:pt x="65" y="16"/>
                  <a:pt x="66" y="17"/>
                </a:cubicBezTo>
                <a:cubicBezTo>
                  <a:pt x="66" y="18"/>
                  <a:pt x="68" y="19"/>
                  <a:pt x="70" y="22"/>
                </a:cubicBezTo>
                <a:cubicBezTo>
                  <a:pt x="71" y="23"/>
                  <a:pt x="72" y="24"/>
                  <a:pt x="72" y="25"/>
                </a:cubicBezTo>
                <a:cubicBezTo>
                  <a:pt x="72" y="28"/>
                  <a:pt x="72" y="28"/>
                  <a:pt x="72" y="28"/>
                </a:cubicBezTo>
                <a:cubicBezTo>
                  <a:pt x="72" y="28"/>
                  <a:pt x="71" y="29"/>
                  <a:pt x="71" y="29"/>
                </a:cubicBezTo>
                <a:cubicBezTo>
                  <a:pt x="70" y="29"/>
                  <a:pt x="70" y="28"/>
                  <a:pt x="70" y="28"/>
                </a:cubicBezTo>
                <a:cubicBezTo>
                  <a:pt x="70" y="22"/>
                  <a:pt x="70" y="22"/>
                  <a:pt x="70" y="22"/>
                </a:cubicBezTo>
                <a:cubicBezTo>
                  <a:pt x="65" y="22"/>
                  <a:pt x="65" y="22"/>
                  <a:pt x="65" y="22"/>
                </a:cubicBezTo>
                <a:close/>
                <a:moveTo>
                  <a:pt x="7" y="62"/>
                </a:moveTo>
                <a:cubicBezTo>
                  <a:pt x="7" y="68"/>
                  <a:pt x="7" y="68"/>
                  <a:pt x="7" y="68"/>
                </a:cubicBezTo>
                <a:cubicBezTo>
                  <a:pt x="20" y="68"/>
                  <a:pt x="20" y="68"/>
                  <a:pt x="20" y="68"/>
                </a:cubicBezTo>
                <a:cubicBezTo>
                  <a:pt x="20" y="62"/>
                  <a:pt x="20" y="62"/>
                  <a:pt x="20" y="62"/>
                </a:cubicBezTo>
                <a:cubicBezTo>
                  <a:pt x="7" y="62"/>
                  <a:pt x="7" y="62"/>
                  <a:pt x="7" y="62"/>
                </a:cubicBezTo>
                <a:close/>
                <a:moveTo>
                  <a:pt x="26" y="62"/>
                </a:moveTo>
                <a:cubicBezTo>
                  <a:pt x="26" y="68"/>
                  <a:pt x="26" y="68"/>
                  <a:pt x="26" y="68"/>
                </a:cubicBezTo>
                <a:cubicBezTo>
                  <a:pt x="39" y="68"/>
                  <a:pt x="39" y="68"/>
                  <a:pt x="39" y="68"/>
                </a:cubicBezTo>
                <a:cubicBezTo>
                  <a:pt x="39" y="62"/>
                  <a:pt x="39" y="62"/>
                  <a:pt x="39" y="62"/>
                </a:cubicBezTo>
                <a:cubicBezTo>
                  <a:pt x="26" y="62"/>
                  <a:pt x="26" y="62"/>
                  <a:pt x="26" y="62"/>
                </a:cubicBezTo>
                <a:close/>
                <a:moveTo>
                  <a:pt x="7" y="73"/>
                </a:moveTo>
                <a:cubicBezTo>
                  <a:pt x="7" y="79"/>
                  <a:pt x="7" y="79"/>
                  <a:pt x="7" y="79"/>
                </a:cubicBezTo>
                <a:cubicBezTo>
                  <a:pt x="20" y="79"/>
                  <a:pt x="20" y="79"/>
                  <a:pt x="20" y="79"/>
                </a:cubicBezTo>
                <a:cubicBezTo>
                  <a:pt x="20" y="73"/>
                  <a:pt x="20" y="73"/>
                  <a:pt x="20" y="73"/>
                </a:cubicBezTo>
                <a:cubicBezTo>
                  <a:pt x="7" y="73"/>
                  <a:pt x="7" y="73"/>
                  <a:pt x="7" y="73"/>
                </a:cubicBezTo>
                <a:close/>
                <a:moveTo>
                  <a:pt x="26" y="73"/>
                </a:moveTo>
                <a:cubicBezTo>
                  <a:pt x="26" y="79"/>
                  <a:pt x="26" y="79"/>
                  <a:pt x="26" y="79"/>
                </a:cubicBezTo>
                <a:cubicBezTo>
                  <a:pt x="39" y="79"/>
                  <a:pt x="39" y="79"/>
                  <a:pt x="39" y="79"/>
                </a:cubicBezTo>
                <a:cubicBezTo>
                  <a:pt x="39" y="73"/>
                  <a:pt x="39" y="73"/>
                  <a:pt x="39" y="73"/>
                </a:cubicBezTo>
                <a:cubicBezTo>
                  <a:pt x="26" y="73"/>
                  <a:pt x="26" y="73"/>
                  <a:pt x="26" y="73"/>
                </a:cubicBezTo>
                <a:close/>
                <a:moveTo>
                  <a:pt x="7" y="83"/>
                </a:moveTo>
                <a:cubicBezTo>
                  <a:pt x="7" y="89"/>
                  <a:pt x="7" y="89"/>
                  <a:pt x="7" y="89"/>
                </a:cubicBezTo>
                <a:cubicBezTo>
                  <a:pt x="20" y="89"/>
                  <a:pt x="20" y="89"/>
                  <a:pt x="20" y="89"/>
                </a:cubicBezTo>
                <a:cubicBezTo>
                  <a:pt x="20" y="83"/>
                  <a:pt x="20" y="83"/>
                  <a:pt x="20" y="83"/>
                </a:cubicBezTo>
                <a:cubicBezTo>
                  <a:pt x="7" y="83"/>
                  <a:pt x="7" y="83"/>
                  <a:pt x="7" y="83"/>
                </a:cubicBezTo>
                <a:close/>
                <a:moveTo>
                  <a:pt x="26" y="83"/>
                </a:moveTo>
                <a:cubicBezTo>
                  <a:pt x="26" y="89"/>
                  <a:pt x="26" y="89"/>
                  <a:pt x="26" y="89"/>
                </a:cubicBezTo>
                <a:cubicBezTo>
                  <a:pt x="39" y="89"/>
                  <a:pt x="39" y="89"/>
                  <a:pt x="39" y="89"/>
                </a:cubicBezTo>
                <a:cubicBezTo>
                  <a:pt x="39" y="83"/>
                  <a:pt x="39" y="83"/>
                  <a:pt x="39" y="83"/>
                </a:cubicBezTo>
                <a:lnTo>
                  <a:pt x="26" y="83"/>
                </a:lnTo>
                <a:close/>
              </a:path>
            </a:pathLst>
          </a:custGeom>
          <a:solidFill>
            <a:schemeClr val="bg1"/>
          </a:solidFill>
          <a:ln>
            <a:noFill/>
          </a:ln>
        </p:spPr>
        <p:txBody>
          <a:bodyPr anchor="t" anchorCtr="0" bIns="45720" compatLnSpc="1" lIns="91440" numCol="1" rIns="91440" tIns="45720" vert="horz" wrap="square"/>
          <a:lstStyle/>
          <a:p>
            <a:endParaRPr altLang="en-US" lang="zh-CN">
              <a:solidFill>
                <a:schemeClr val="bg1">
                  <a:lumMod val="50000"/>
                </a:schemeClr>
              </a:solidFill>
            </a:endParaRPr>
          </a:p>
        </p:txBody>
      </p:sp>
      <p:sp>
        <p:nvSpPr>
          <p:cNvPr id="46" name="Freeform 13"/>
          <p:cNvSpPr>
            <a:spLocks noEditPoints="1"/>
          </p:cNvSpPr>
          <p:nvPr/>
        </p:nvSpPr>
        <p:spPr bwMode="auto">
          <a:xfrm>
            <a:off x="1466302" y="4419264"/>
            <a:ext cx="285371" cy="393872"/>
          </a:xfrm>
          <a:custGeom>
            <a:gdLst>
              <a:gd fmla="*/ 62 w 81" name="T0"/>
              <a:gd fmla="*/ 37 h 112" name="T1"/>
              <a:gd fmla="*/ 74 w 81" name="T2"/>
              <a:gd fmla="*/ 36 h 112" name="T3"/>
              <a:gd fmla="*/ 69 w 81" name="T4"/>
              <a:gd fmla="*/ 43 h 112" name="T5"/>
              <a:gd fmla="*/ 69 w 81" name="T6"/>
              <a:gd fmla="*/ 100 h 112" name="T7"/>
              <a:gd fmla="*/ 12 w 81" name="T8"/>
              <a:gd fmla="*/ 100 h 112" name="T9"/>
              <a:gd fmla="*/ 12 w 81" name="T10"/>
              <a:gd fmla="*/ 43 h 112" name="T11"/>
              <a:gd fmla="*/ 36 w 81" name="T12"/>
              <a:gd fmla="*/ 27 h 112" name="T13"/>
              <a:gd fmla="*/ 29 w 81" name="T14"/>
              <a:gd fmla="*/ 21 h 112" name="T15"/>
              <a:gd fmla="*/ 22 w 81" name="T16"/>
              <a:gd fmla="*/ 12 h 112" name="T17"/>
              <a:gd fmla="*/ 41 w 81" name="T18"/>
              <a:gd fmla="*/ 0 h 112" name="T19"/>
              <a:gd fmla="*/ 59 w 81" name="T20"/>
              <a:gd fmla="*/ 12 h 112" name="T21"/>
              <a:gd fmla="*/ 52 w 81" name="T22"/>
              <a:gd fmla="*/ 21 h 112" name="T23"/>
              <a:gd fmla="*/ 45 w 81" name="T24"/>
              <a:gd fmla="*/ 27 h 112" name="T25"/>
              <a:gd fmla="*/ 29 w 81" name="T26"/>
              <a:gd fmla="*/ 15 h 112" name="T27"/>
              <a:gd fmla="*/ 52 w 81" name="T28"/>
              <a:gd fmla="*/ 14 h 112" name="T29"/>
              <a:gd fmla="*/ 53 w 81" name="T30"/>
              <a:gd fmla="*/ 12 h 112" name="T31"/>
              <a:gd fmla="*/ 41 w 81" name="T32"/>
              <a:gd fmla="*/ 5 h 112" name="T33"/>
              <a:gd fmla="*/ 28 w 81" name="T34"/>
              <a:gd fmla="*/ 12 h 112" name="T35"/>
              <a:gd fmla="*/ 20 w 81" name="T36"/>
              <a:gd fmla="*/ 53 h 112" name="T37"/>
              <a:gd fmla="*/ 27 w 81" name="T38"/>
              <a:gd fmla="*/ 56 h 112" name="T39"/>
              <a:gd fmla="*/ 20 w 81" name="T40"/>
              <a:gd fmla="*/ 53 h 112" name="T41"/>
              <a:gd fmla="*/ 27 w 81" name="T42"/>
              <a:gd fmla="*/ 87 h 112" name="T43"/>
              <a:gd fmla="*/ 20 w 81" name="T44"/>
              <a:gd fmla="*/ 90 h 112" name="T45"/>
              <a:gd fmla="*/ 61 w 81" name="T46"/>
              <a:gd fmla="*/ 90 h 112" name="T47"/>
              <a:gd fmla="*/ 54 w 81" name="T48"/>
              <a:gd fmla="*/ 87 h 112" name="T49"/>
              <a:gd fmla="*/ 61 w 81" name="T50"/>
              <a:gd fmla="*/ 90 h 112" name="T51"/>
              <a:gd fmla="*/ 61 w 81" name="T52"/>
              <a:gd fmla="*/ 70 h 112" name="T53"/>
              <a:gd fmla="*/ 68 w 81" name="T54"/>
              <a:gd fmla="*/ 73 h 112" name="T55"/>
              <a:gd fmla="*/ 42 w 81" name="T56"/>
              <a:gd fmla="*/ 99 h 112" name="T57"/>
              <a:gd fmla="*/ 39 w 81" name="T58"/>
              <a:gd fmla="*/ 92 h 112" name="T59"/>
              <a:gd fmla="*/ 42 w 81" name="T60"/>
              <a:gd fmla="*/ 99 h 112" name="T61"/>
              <a:gd fmla="*/ 20 w 81" name="T62"/>
              <a:gd fmla="*/ 73 h 112" name="T63"/>
              <a:gd fmla="*/ 13 w 81" name="T64"/>
              <a:gd fmla="*/ 70 h 112" name="T65"/>
              <a:gd fmla="*/ 39 w 81" name="T66"/>
              <a:gd fmla="*/ 44 h 112" name="T67"/>
              <a:gd fmla="*/ 42 w 81" name="T68"/>
              <a:gd fmla="*/ 51 h 112" name="T69"/>
              <a:gd fmla="*/ 39 w 81" name="T70"/>
              <a:gd fmla="*/ 44 h 112" name="T71"/>
              <a:gd fmla="*/ 45 w 81" name="T72"/>
              <a:gd fmla="*/ 68 h 112" name="T73"/>
              <a:gd fmla="*/ 54 w 81" name="T74"/>
              <a:gd fmla="*/ 49 h 112" name="T75"/>
              <a:gd fmla="*/ 38 w 81" name="T76"/>
              <a:gd fmla="*/ 67 h 112" name="T77"/>
              <a:gd fmla="*/ 43 w 81" name="T78"/>
              <a:gd fmla="*/ 78 h 112" name="T79"/>
              <a:gd fmla="*/ 58 w 81" name="T80"/>
              <a:gd fmla="*/ 82 h 112" name="T81"/>
              <a:gd fmla="*/ 46 w 81" name="T82"/>
              <a:gd fmla="*/ 73 h 112" name="T83"/>
              <a:gd fmla="*/ 61 w 81" name="T84"/>
              <a:gd fmla="*/ 51 h 112" name="T85"/>
              <a:gd fmla="*/ 20 w 81" name="T86"/>
              <a:gd fmla="*/ 51 h 112" name="T87"/>
              <a:gd fmla="*/ 20 w 81" name="T88"/>
              <a:gd fmla="*/ 92 h 112" name="T89"/>
              <a:gd fmla="*/ 61 w 81" name="T90"/>
              <a:gd fmla="*/ 92 h 112" name="T91"/>
              <a:gd fmla="*/ 61 w 81" name="T92"/>
              <a:gd fmla="*/ 51 h 112" name="T9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b="b" l="0" r="r" t="0"/>
            <a:pathLst>
              <a:path h="112" w="81">
                <a:moveTo>
                  <a:pt x="45" y="31"/>
                </a:moveTo>
                <a:cubicBezTo>
                  <a:pt x="51" y="32"/>
                  <a:pt x="57" y="34"/>
                  <a:pt x="62" y="37"/>
                </a:cubicBezTo>
                <a:cubicBezTo>
                  <a:pt x="68" y="31"/>
                  <a:pt x="68" y="31"/>
                  <a:pt x="68" y="31"/>
                </a:cubicBezTo>
                <a:cubicBezTo>
                  <a:pt x="74" y="36"/>
                  <a:pt x="74" y="36"/>
                  <a:pt x="74" y="36"/>
                </a:cubicBezTo>
                <a:cubicBezTo>
                  <a:pt x="69" y="42"/>
                  <a:pt x="69" y="42"/>
                  <a:pt x="69" y="42"/>
                </a:cubicBezTo>
                <a:cubicBezTo>
                  <a:pt x="69" y="43"/>
                  <a:pt x="69" y="43"/>
                  <a:pt x="69" y="43"/>
                </a:cubicBezTo>
                <a:cubicBezTo>
                  <a:pt x="77" y="50"/>
                  <a:pt x="81" y="60"/>
                  <a:pt x="81" y="72"/>
                </a:cubicBezTo>
                <a:cubicBezTo>
                  <a:pt x="81" y="83"/>
                  <a:pt x="77" y="93"/>
                  <a:pt x="69" y="100"/>
                </a:cubicBezTo>
                <a:cubicBezTo>
                  <a:pt x="62" y="108"/>
                  <a:pt x="52" y="112"/>
                  <a:pt x="41" y="112"/>
                </a:cubicBezTo>
                <a:cubicBezTo>
                  <a:pt x="29" y="112"/>
                  <a:pt x="19" y="108"/>
                  <a:pt x="12" y="100"/>
                </a:cubicBezTo>
                <a:cubicBezTo>
                  <a:pt x="5" y="93"/>
                  <a:pt x="0" y="83"/>
                  <a:pt x="0" y="72"/>
                </a:cubicBezTo>
                <a:cubicBezTo>
                  <a:pt x="0" y="60"/>
                  <a:pt x="5" y="50"/>
                  <a:pt x="12" y="43"/>
                </a:cubicBezTo>
                <a:cubicBezTo>
                  <a:pt x="18" y="37"/>
                  <a:pt x="27" y="32"/>
                  <a:pt x="36" y="31"/>
                </a:cubicBezTo>
                <a:cubicBezTo>
                  <a:pt x="36" y="27"/>
                  <a:pt x="36" y="27"/>
                  <a:pt x="36" y="27"/>
                </a:cubicBezTo>
                <a:cubicBezTo>
                  <a:pt x="29" y="27"/>
                  <a:pt x="29" y="27"/>
                  <a:pt x="29" y="27"/>
                </a:cubicBezTo>
                <a:cubicBezTo>
                  <a:pt x="29" y="21"/>
                  <a:pt x="29" y="21"/>
                  <a:pt x="29" y="21"/>
                </a:cubicBezTo>
                <a:cubicBezTo>
                  <a:pt x="29" y="21"/>
                  <a:pt x="29" y="21"/>
                  <a:pt x="28" y="21"/>
                </a:cubicBezTo>
                <a:cubicBezTo>
                  <a:pt x="25" y="19"/>
                  <a:pt x="22" y="15"/>
                  <a:pt x="22" y="12"/>
                </a:cubicBezTo>
                <a:cubicBezTo>
                  <a:pt x="22" y="8"/>
                  <a:pt x="25" y="5"/>
                  <a:pt x="28" y="3"/>
                </a:cubicBezTo>
                <a:cubicBezTo>
                  <a:pt x="32" y="1"/>
                  <a:pt x="36" y="0"/>
                  <a:pt x="41" y="0"/>
                </a:cubicBezTo>
                <a:cubicBezTo>
                  <a:pt x="45" y="0"/>
                  <a:pt x="50" y="1"/>
                  <a:pt x="53" y="3"/>
                </a:cubicBezTo>
                <a:cubicBezTo>
                  <a:pt x="57" y="5"/>
                  <a:pt x="59" y="8"/>
                  <a:pt x="59" y="12"/>
                </a:cubicBezTo>
                <a:cubicBezTo>
                  <a:pt x="59" y="15"/>
                  <a:pt x="57" y="19"/>
                  <a:pt x="53" y="21"/>
                </a:cubicBezTo>
                <a:cubicBezTo>
                  <a:pt x="53" y="21"/>
                  <a:pt x="52" y="21"/>
                  <a:pt x="52" y="21"/>
                </a:cubicBezTo>
                <a:cubicBezTo>
                  <a:pt x="52" y="27"/>
                  <a:pt x="52" y="27"/>
                  <a:pt x="52" y="27"/>
                </a:cubicBezTo>
                <a:cubicBezTo>
                  <a:pt x="45" y="27"/>
                  <a:pt x="45" y="27"/>
                  <a:pt x="45" y="27"/>
                </a:cubicBezTo>
                <a:cubicBezTo>
                  <a:pt x="45" y="31"/>
                  <a:pt x="45" y="31"/>
                  <a:pt x="45" y="31"/>
                </a:cubicBezTo>
                <a:close/>
                <a:moveTo>
                  <a:pt x="29" y="15"/>
                </a:moveTo>
                <a:cubicBezTo>
                  <a:pt x="29" y="14"/>
                  <a:pt x="29" y="14"/>
                  <a:pt x="29" y="14"/>
                </a:cubicBezTo>
                <a:cubicBezTo>
                  <a:pt x="52" y="14"/>
                  <a:pt x="52" y="14"/>
                  <a:pt x="52" y="14"/>
                </a:cubicBezTo>
                <a:cubicBezTo>
                  <a:pt x="52" y="15"/>
                  <a:pt x="52" y="15"/>
                  <a:pt x="52" y="15"/>
                </a:cubicBezTo>
                <a:cubicBezTo>
                  <a:pt x="53" y="14"/>
                  <a:pt x="53" y="13"/>
                  <a:pt x="53" y="12"/>
                </a:cubicBezTo>
                <a:cubicBezTo>
                  <a:pt x="53" y="10"/>
                  <a:pt x="52" y="9"/>
                  <a:pt x="50" y="8"/>
                </a:cubicBezTo>
                <a:cubicBezTo>
                  <a:pt x="48" y="6"/>
                  <a:pt x="44" y="5"/>
                  <a:pt x="41" y="5"/>
                </a:cubicBezTo>
                <a:cubicBezTo>
                  <a:pt x="37" y="5"/>
                  <a:pt x="33" y="6"/>
                  <a:pt x="31" y="8"/>
                </a:cubicBezTo>
                <a:cubicBezTo>
                  <a:pt x="29" y="9"/>
                  <a:pt x="28" y="10"/>
                  <a:pt x="28" y="12"/>
                </a:cubicBezTo>
                <a:cubicBezTo>
                  <a:pt x="28" y="13"/>
                  <a:pt x="28" y="14"/>
                  <a:pt x="29" y="15"/>
                </a:cubicBezTo>
                <a:close/>
                <a:moveTo>
                  <a:pt x="20" y="53"/>
                </a:moveTo>
                <a:cubicBezTo>
                  <a:pt x="25" y="58"/>
                  <a:pt x="25" y="58"/>
                  <a:pt x="25" y="58"/>
                </a:cubicBezTo>
                <a:cubicBezTo>
                  <a:pt x="27" y="56"/>
                  <a:pt x="27" y="56"/>
                  <a:pt x="27" y="56"/>
                </a:cubicBezTo>
                <a:cubicBezTo>
                  <a:pt x="22" y="51"/>
                  <a:pt x="22" y="51"/>
                  <a:pt x="22" y="51"/>
                </a:cubicBezTo>
                <a:cubicBezTo>
                  <a:pt x="20" y="53"/>
                  <a:pt x="20" y="53"/>
                  <a:pt x="20" y="53"/>
                </a:cubicBezTo>
                <a:close/>
                <a:moveTo>
                  <a:pt x="22" y="92"/>
                </a:moveTo>
                <a:cubicBezTo>
                  <a:pt x="27" y="87"/>
                  <a:pt x="27" y="87"/>
                  <a:pt x="27" y="87"/>
                </a:cubicBezTo>
                <a:cubicBezTo>
                  <a:pt x="25" y="85"/>
                  <a:pt x="25" y="85"/>
                  <a:pt x="25" y="85"/>
                </a:cubicBezTo>
                <a:cubicBezTo>
                  <a:pt x="20" y="90"/>
                  <a:pt x="20" y="90"/>
                  <a:pt x="20" y="90"/>
                </a:cubicBezTo>
                <a:cubicBezTo>
                  <a:pt x="22" y="92"/>
                  <a:pt x="22" y="92"/>
                  <a:pt x="22" y="92"/>
                </a:cubicBezTo>
                <a:close/>
                <a:moveTo>
                  <a:pt x="61" y="90"/>
                </a:moveTo>
                <a:cubicBezTo>
                  <a:pt x="56" y="85"/>
                  <a:pt x="56" y="85"/>
                  <a:pt x="56" y="85"/>
                </a:cubicBezTo>
                <a:cubicBezTo>
                  <a:pt x="54" y="87"/>
                  <a:pt x="54" y="87"/>
                  <a:pt x="54" y="87"/>
                </a:cubicBezTo>
                <a:cubicBezTo>
                  <a:pt x="59" y="92"/>
                  <a:pt x="59" y="92"/>
                  <a:pt x="59" y="92"/>
                </a:cubicBezTo>
                <a:cubicBezTo>
                  <a:pt x="61" y="90"/>
                  <a:pt x="61" y="90"/>
                  <a:pt x="61" y="90"/>
                </a:cubicBezTo>
                <a:close/>
                <a:moveTo>
                  <a:pt x="68" y="70"/>
                </a:moveTo>
                <a:cubicBezTo>
                  <a:pt x="61" y="70"/>
                  <a:pt x="61" y="70"/>
                  <a:pt x="61" y="70"/>
                </a:cubicBezTo>
                <a:cubicBezTo>
                  <a:pt x="61" y="73"/>
                  <a:pt x="61" y="73"/>
                  <a:pt x="61" y="73"/>
                </a:cubicBezTo>
                <a:cubicBezTo>
                  <a:pt x="68" y="73"/>
                  <a:pt x="68" y="73"/>
                  <a:pt x="68" y="73"/>
                </a:cubicBezTo>
                <a:cubicBezTo>
                  <a:pt x="68" y="70"/>
                  <a:pt x="68" y="70"/>
                  <a:pt x="68" y="70"/>
                </a:cubicBezTo>
                <a:close/>
                <a:moveTo>
                  <a:pt x="42" y="99"/>
                </a:moveTo>
                <a:cubicBezTo>
                  <a:pt x="42" y="92"/>
                  <a:pt x="42" y="92"/>
                  <a:pt x="42" y="92"/>
                </a:cubicBezTo>
                <a:cubicBezTo>
                  <a:pt x="39" y="92"/>
                  <a:pt x="39" y="92"/>
                  <a:pt x="39" y="92"/>
                </a:cubicBezTo>
                <a:cubicBezTo>
                  <a:pt x="39" y="99"/>
                  <a:pt x="39" y="99"/>
                  <a:pt x="39" y="99"/>
                </a:cubicBezTo>
                <a:cubicBezTo>
                  <a:pt x="42" y="99"/>
                  <a:pt x="42" y="99"/>
                  <a:pt x="42" y="99"/>
                </a:cubicBezTo>
                <a:close/>
                <a:moveTo>
                  <a:pt x="13" y="73"/>
                </a:moveTo>
                <a:cubicBezTo>
                  <a:pt x="20" y="73"/>
                  <a:pt x="20" y="73"/>
                  <a:pt x="20" y="73"/>
                </a:cubicBezTo>
                <a:cubicBezTo>
                  <a:pt x="20" y="70"/>
                  <a:pt x="20" y="70"/>
                  <a:pt x="20" y="70"/>
                </a:cubicBezTo>
                <a:cubicBezTo>
                  <a:pt x="13" y="70"/>
                  <a:pt x="13" y="70"/>
                  <a:pt x="13" y="70"/>
                </a:cubicBezTo>
                <a:cubicBezTo>
                  <a:pt x="13" y="73"/>
                  <a:pt x="13" y="73"/>
                  <a:pt x="13" y="73"/>
                </a:cubicBezTo>
                <a:close/>
                <a:moveTo>
                  <a:pt x="39" y="44"/>
                </a:moveTo>
                <a:cubicBezTo>
                  <a:pt x="39" y="51"/>
                  <a:pt x="39" y="51"/>
                  <a:pt x="39" y="51"/>
                </a:cubicBezTo>
                <a:cubicBezTo>
                  <a:pt x="42" y="51"/>
                  <a:pt x="42" y="51"/>
                  <a:pt x="42" y="51"/>
                </a:cubicBezTo>
                <a:cubicBezTo>
                  <a:pt x="42" y="44"/>
                  <a:pt x="42" y="44"/>
                  <a:pt x="42" y="44"/>
                </a:cubicBezTo>
                <a:cubicBezTo>
                  <a:pt x="39" y="44"/>
                  <a:pt x="39" y="44"/>
                  <a:pt x="39" y="44"/>
                </a:cubicBezTo>
                <a:close/>
                <a:moveTo>
                  <a:pt x="46" y="70"/>
                </a:moveTo>
                <a:cubicBezTo>
                  <a:pt x="45" y="69"/>
                  <a:pt x="45" y="69"/>
                  <a:pt x="45" y="68"/>
                </a:cubicBezTo>
                <a:cubicBezTo>
                  <a:pt x="49" y="63"/>
                  <a:pt x="53" y="57"/>
                  <a:pt x="57" y="51"/>
                </a:cubicBezTo>
                <a:cubicBezTo>
                  <a:pt x="56" y="50"/>
                  <a:pt x="55" y="49"/>
                  <a:pt x="54" y="49"/>
                </a:cubicBezTo>
                <a:cubicBezTo>
                  <a:pt x="49" y="54"/>
                  <a:pt x="45" y="60"/>
                  <a:pt x="41" y="67"/>
                </a:cubicBezTo>
                <a:cubicBezTo>
                  <a:pt x="40" y="66"/>
                  <a:pt x="39" y="66"/>
                  <a:pt x="38" y="67"/>
                </a:cubicBezTo>
                <a:cubicBezTo>
                  <a:pt x="35" y="68"/>
                  <a:pt x="33" y="72"/>
                  <a:pt x="35" y="75"/>
                </a:cubicBezTo>
                <a:cubicBezTo>
                  <a:pt x="36" y="78"/>
                  <a:pt x="40" y="79"/>
                  <a:pt x="43" y="78"/>
                </a:cubicBezTo>
                <a:cubicBezTo>
                  <a:pt x="43" y="78"/>
                  <a:pt x="43" y="77"/>
                  <a:pt x="44" y="77"/>
                </a:cubicBezTo>
                <a:cubicBezTo>
                  <a:pt x="48" y="79"/>
                  <a:pt x="53" y="81"/>
                  <a:pt x="58" y="82"/>
                </a:cubicBezTo>
                <a:cubicBezTo>
                  <a:pt x="58" y="80"/>
                  <a:pt x="59" y="79"/>
                  <a:pt x="59" y="78"/>
                </a:cubicBezTo>
                <a:cubicBezTo>
                  <a:pt x="55" y="76"/>
                  <a:pt x="51" y="74"/>
                  <a:pt x="46" y="73"/>
                </a:cubicBezTo>
                <a:cubicBezTo>
                  <a:pt x="46" y="72"/>
                  <a:pt x="46" y="71"/>
                  <a:pt x="46" y="70"/>
                </a:cubicBezTo>
                <a:close/>
                <a:moveTo>
                  <a:pt x="61" y="51"/>
                </a:moveTo>
                <a:cubicBezTo>
                  <a:pt x="56" y="45"/>
                  <a:pt x="49" y="42"/>
                  <a:pt x="41" y="42"/>
                </a:cubicBezTo>
                <a:cubicBezTo>
                  <a:pt x="32" y="42"/>
                  <a:pt x="25" y="45"/>
                  <a:pt x="20" y="51"/>
                </a:cubicBezTo>
                <a:cubicBezTo>
                  <a:pt x="14" y="56"/>
                  <a:pt x="11" y="63"/>
                  <a:pt x="11" y="72"/>
                </a:cubicBezTo>
                <a:cubicBezTo>
                  <a:pt x="11" y="80"/>
                  <a:pt x="14" y="87"/>
                  <a:pt x="20" y="92"/>
                </a:cubicBezTo>
                <a:cubicBezTo>
                  <a:pt x="25" y="98"/>
                  <a:pt x="32" y="101"/>
                  <a:pt x="41" y="101"/>
                </a:cubicBezTo>
                <a:cubicBezTo>
                  <a:pt x="49" y="101"/>
                  <a:pt x="56" y="98"/>
                  <a:pt x="61" y="92"/>
                </a:cubicBezTo>
                <a:cubicBezTo>
                  <a:pt x="67" y="87"/>
                  <a:pt x="70" y="80"/>
                  <a:pt x="70" y="72"/>
                </a:cubicBezTo>
                <a:cubicBezTo>
                  <a:pt x="70" y="63"/>
                  <a:pt x="67" y="56"/>
                  <a:pt x="61" y="51"/>
                </a:cubicBezTo>
                <a:close/>
              </a:path>
            </a:pathLst>
          </a:custGeom>
          <a:solidFill>
            <a:schemeClr val="bg1"/>
          </a:solidFill>
          <a:ln>
            <a:noFill/>
          </a:ln>
        </p:spPr>
        <p:txBody>
          <a:bodyPr anchor="t" anchorCtr="0" bIns="45720" compatLnSpc="1" lIns="91440" numCol="1" rIns="91440" tIns="45720" vert="horz" wrap="square"/>
          <a:lstStyle/>
          <a:p>
            <a:endParaRPr altLang="en-US" lang="zh-CN">
              <a:solidFill>
                <a:schemeClr val="bg1">
                  <a:lumMod val="50000"/>
                </a:schemeClr>
              </a:solidFill>
            </a:endParaRPr>
          </a:p>
        </p:txBody>
      </p:sp>
      <p:cxnSp>
        <p:nvCxnSpPr>
          <p:cNvPr id="47" name="Straight Connector 54"/>
          <p:cNvCxnSpPr/>
          <p:nvPr/>
        </p:nvCxnSpPr>
        <p:spPr>
          <a:xfrm flipH="1">
            <a:off x="4562216" y="1662254"/>
            <a:ext cx="0" cy="3426885"/>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8" name="文本框 47"/>
          <p:cNvSpPr txBox="1"/>
          <p:nvPr/>
        </p:nvSpPr>
        <p:spPr>
          <a:xfrm>
            <a:off x="4562509" y="2229102"/>
            <a:ext cx="416526" cy="1097280"/>
          </a:xfrm>
          <a:prstGeom prst="rect">
            <a:avLst/>
          </a:prstGeom>
          <a:noFill/>
          <a:effectLst>
            <a:innerShdw blurRad="114300">
              <a:prstClr val="black"/>
            </a:innerShdw>
          </a:effectLst>
        </p:spPr>
        <p:txBody>
          <a:bodyPr rtlCol="0" wrap="square">
            <a:spAutoFit/>
          </a:bodyPr>
          <a:lstStyle/>
          <a:p>
            <a:r>
              <a:rPr altLang="zh-CN" b="1" lang="en-US" smtClean="0" sz="6600">
                <a:ea charset="-122" panose="020b0503020204020204" typeface="微软雅黑"/>
                <a:sym charset="0" panose="020b0604020202020204" pitchFamily="34" typeface="Arial"/>
              </a:rPr>
              <a:t>“</a:t>
            </a:r>
          </a:p>
        </p:txBody>
      </p:sp>
      <p:sp>
        <p:nvSpPr>
          <p:cNvPr id="71" name="矩形 70"/>
          <p:cNvSpPr/>
          <p:nvPr/>
        </p:nvSpPr>
        <p:spPr>
          <a:xfrm>
            <a:off x="5944232" y="3028594"/>
            <a:ext cx="2468880" cy="448056"/>
          </a:xfrm>
          <a:prstGeom prst="rect">
            <a:avLst/>
          </a:prstGeom>
        </p:spPr>
        <p:txBody>
          <a:bodyPr wrap="none">
            <a:spAutoFit/>
          </a:bodyPr>
          <a:lstStyle/>
          <a:p>
            <a:pPr>
              <a:lnSpc>
                <a:spcPct val="130000"/>
              </a:lnSpc>
            </a:pPr>
            <a:r>
              <a:rPr altLang="en-US" b="1" lang="zh-CN" smtClean="0">
                <a:solidFill>
                  <a:schemeClr val="tx1">
                    <a:lumMod val="65000"/>
                    <a:lumOff val="35000"/>
                  </a:schemeClr>
                </a:solidFill>
                <a:latin charset="-122" panose="020b0503020204020204" typeface="微软雅黑"/>
                <a:ea charset="-122" panose="020b0503020204020204" typeface="微软雅黑"/>
              </a:rPr>
              <a:t>点击此处添加文本信息</a:t>
            </a:r>
          </a:p>
        </p:txBody>
      </p:sp>
      <p:sp>
        <p:nvSpPr>
          <p:cNvPr id="81" name="文本框 80"/>
          <p:cNvSpPr txBox="1"/>
          <p:nvPr/>
        </p:nvSpPr>
        <p:spPr>
          <a:xfrm>
            <a:off x="5405279" y="3572787"/>
            <a:ext cx="5405717" cy="1280160"/>
          </a:xfrm>
          <a:prstGeom prst="rect">
            <a:avLst/>
          </a:prstGeom>
          <a:noFill/>
        </p:spPr>
        <p:txBody>
          <a:bodyPr rtlCol="0" wrap="square">
            <a:spAutoFit/>
          </a:bodyPr>
          <a:lstStyle/>
          <a:p>
            <a:pPr>
              <a:lnSpc>
                <a:spcPct val="130000"/>
              </a:lnSpc>
              <a:spcBef>
                <a:spcPct val="0"/>
              </a:spcBef>
            </a:pPr>
            <a:r>
              <a:rPr altLang="en-US" lang="zh-CN" sz="2000">
                <a:solidFill>
                  <a:schemeClr val="tx1">
                    <a:lumMod val="75000"/>
                    <a:lumOff val="25000"/>
                  </a:schemeClr>
                </a:solidFill>
                <a:latin charset="-122" panose="020b0503020204020204" typeface="微软雅黑"/>
                <a:ea charset="-122" panose="020b0503020204020204" typeface="微软雅黑"/>
                <a:cs charset="-122" panose="020b0503020204020204" typeface="微软雅黑"/>
                <a:sym charset="-122" panose="020b0503020204020204" typeface="微软雅黑"/>
              </a:rPr>
              <a:t>此处填写内容此处填写内容此处填写内容</a:t>
            </a:r>
          </a:p>
          <a:p>
            <a:pPr>
              <a:lnSpc>
                <a:spcPct val="130000"/>
              </a:lnSpc>
              <a:spcBef>
                <a:spcPct val="0"/>
              </a:spcBef>
            </a:pPr>
            <a:r>
              <a:rPr altLang="en-US" lang="zh-CN" sz="2000">
                <a:solidFill>
                  <a:schemeClr val="tx1">
                    <a:lumMod val="75000"/>
                    <a:lumOff val="25000"/>
                  </a:schemeClr>
                </a:solidFill>
                <a:latin charset="-122" panose="020b0503020204020204" typeface="微软雅黑"/>
                <a:ea charset="-122" panose="020b0503020204020204" typeface="微软雅黑"/>
                <a:cs charset="-122" panose="020b0503020204020204" typeface="微软雅黑"/>
                <a:sym charset="-122" panose="020b0503020204020204" typeface="微软雅黑"/>
              </a:rPr>
              <a:t>此处填写内容此处填写内容此处填写内容</a:t>
            </a:r>
          </a:p>
          <a:p>
            <a:pPr>
              <a:lnSpc>
                <a:spcPct val="130000"/>
              </a:lnSpc>
              <a:spcBef>
                <a:spcPct val="0"/>
              </a:spcBef>
            </a:pPr>
            <a:r>
              <a:rPr altLang="en-US" lang="zh-CN" sz="2000">
                <a:solidFill>
                  <a:schemeClr val="tx1">
                    <a:lumMod val="75000"/>
                    <a:lumOff val="25000"/>
                  </a:schemeClr>
                </a:solidFill>
                <a:latin charset="-122" panose="020b0503020204020204" typeface="微软雅黑"/>
                <a:ea charset="-122" panose="020b0503020204020204" typeface="微软雅黑"/>
                <a:cs charset="-122" panose="020b0503020204020204" typeface="微软雅黑"/>
                <a:sym charset="-122" panose="020b0503020204020204" typeface="微软雅黑"/>
              </a:rPr>
              <a:t>此处填写内容此处填写内容此处填写内容</a:t>
            </a:r>
          </a:p>
        </p:txBody>
      </p:sp>
      <p:sp>
        <p:nvSpPr>
          <p:cNvPr id="49" name="文本框 48"/>
          <p:cNvSpPr txBox="1"/>
          <p:nvPr/>
        </p:nvSpPr>
        <p:spPr>
          <a:xfrm rot="10800000">
            <a:off x="10555638" y="4424297"/>
            <a:ext cx="416526" cy="1097280"/>
          </a:xfrm>
          <a:prstGeom prst="rect">
            <a:avLst/>
          </a:prstGeom>
          <a:noFill/>
          <a:effectLst>
            <a:innerShdw blurRad="114300">
              <a:prstClr val="black"/>
            </a:innerShdw>
          </a:effectLst>
        </p:spPr>
        <p:txBody>
          <a:bodyPr rtlCol="0" wrap="square">
            <a:spAutoFit/>
          </a:bodyPr>
          <a:lstStyle/>
          <a:p>
            <a:r>
              <a:rPr altLang="zh-CN" b="1" lang="en-US" smtClean="0" sz="6600">
                <a:ea charset="-122" panose="020b0503020204020204" typeface="微软雅黑"/>
                <a:sym charset="0" panose="020b0604020202020204" pitchFamily="34" typeface="Arial"/>
              </a:rPr>
              <a:t>“</a:t>
            </a:r>
          </a:p>
        </p:txBody>
      </p:sp>
    </p:spTree>
  </p:cSld>
  <p:clrMapOvr>
    <a:masterClrMapping/>
  </p:clrMapOvr>
  <p:transition>
    <p:randomBar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2" presetSubtype="0">
                                  <p:stCondLst>
                                    <p:cond delay="0"/>
                                  </p:stCondLst>
                                  <p:childTnLst>
                                    <p:set>
                                      <p:cBhvr>
                                        <p:cTn dur="1" fill="hold" id="6">
                                          <p:stCondLst>
                                            <p:cond delay="0"/>
                                          </p:stCondLst>
                                        </p:cTn>
                                        <p:tgtEl>
                                          <p:spTgt spid="5"/>
                                        </p:tgtEl>
                                        <p:attrNameLst>
                                          <p:attrName>style.visibility</p:attrName>
                                        </p:attrNameLst>
                                      </p:cBhvr>
                                      <p:to>
                                        <p:strVal val="visible"/>
                                      </p:to>
                                    </p:set>
                                    <p:animEffect filter="fade" transition="in">
                                      <p:cBhvr>
                                        <p:cTn dur="250" id="7"/>
                                        <p:tgtEl>
                                          <p:spTgt spid="5"/>
                                        </p:tgtEl>
                                      </p:cBhvr>
                                    </p:animEffect>
                                    <p:anim calcmode="lin" valueType="num">
                                      <p:cBhvr>
                                        <p:cTn dur="250" fill="hold" id="8"/>
                                        <p:tgtEl>
                                          <p:spTgt spid="5"/>
                                        </p:tgtEl>
                                        <p:attrNameLst>
                                          <p:attrName>ppt_x</p:attrName>
                                        </p:attrNameLst>
                                      </p:cBhvr>
                                      <p:tavLst>
                                        <p:tav tm="0">
                                          <p:val>
                                            <p:strVal val="#ppt_x"/>
                                          </p:val>
                                        </p:tav>
                                        <p:tav tm="100000">
                                          <p:val>
                                            <p:strVal val="#ppt_x"/>
                                          </p:val>
                                        </p:tav>
                                      </p:tavLst>
                                    </p:anim>
                                    <p:anim calcmode="lin" valueType="num">
                                      <p:cBhvr>
                                        <p:cTn dur="250" fill="hold" id="9"/>
                                        <p:tgtEl>
                                          <p:spTgt spid="5"/>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250"/>
                            </p:stCondLst>
                            <p:childTnLst>
                              <p:par>
                                <p:cTn fill="hold" grpId="0" id="11" nodeType="afterEffect" presetClass="entr" presetID="42" presetSubtype="0">
                                  <p:stCondLst>
                                    <p:cond delay="0"/>
                                  </p:stCondLst>
                                  <p:childTnLst>
                                    <p:set>
                                      <p:cBhvr>
                                        <p:cTn dur="1" fill="hold" id="12">
                                          <p:stCondLst>
                                            <p:cond delay="0"/>
                                          </p:stCondLst>
                                        </p:cTn>
                                        <p:tgtEl>
                                          <p:spTgt spid="6"/>
                                        </p:tgtEl>
                                        <p:attrNameLst>
                                          <p:attrName>style.visibility</p:attrName>
                                        </p:attrNameLst>
                                      </p:cBhvr>
                                      <p:to>
                                        <p:strVal val="visible"/>
                                      </p:to>
                                    </p:set>
                                    <p:animEffect filter="fade" transition="in">
                                      <p:cBhvr>
                                        <p:cTn dur="250" id="13"/>
                                        <p:tgtEl>
                                          <p:spTgt spid="6"/>
                                        </p:tgtEl>
                                      </p:cBhvr>
                                    </p:animEffect>
                                    <p:anim calcmode="lin" valueType="num">
                                      <p:cBhvr>
                                        <p:cTn dur="250" fill="hold" id="14"/>
                                        <p:tgtEl>
                                          <p:spTgt spid="6"/>
                                        </p:tgtEl>
                                        <p:attrNameLst>
                                          <p:attrName>ppt_x</p:attrName>
                                        </p:attrNameLst>
                                      </p:cBhvr>
                                      <p:tavLst>
                                        <p:tav tm="0">
                                          <p:val>
                                            <p:strVal val="#ppt_x"/>
                                          </p:val>
                                        </p:tav>
                                        <p:tav tm="100000">
                                          <p:val>
                                            <p:strVal val="#ppt_x"/>
                                          </p:val>
                                        </p:tav>
                                      </p:tavLst>
                                    </p:anim>
                                    <p:anim calcmode="lin" valueType="num">
                                      <p:cBhvr>
                                        <p:cTn dur="250" fill="hold" id="15"/>
                                        <p:tgtEl>
                                          <p:spTgt spid="6"/>
                                        </p:tgtEl>
                                        <p:attrNameLst>
                                          <p:attrName>ppt_y</p:attrName>
                                        </p:attrNameLst>
                                      </p:cBhvr>
                                      <p:tavLst>
                                        <p:tav tm="0">
                                          <p:val>
                                            <p:strVal val="#ppt_y+.1"/>
                                          </p:val>
                                        </p:tav>
                                        <p:tav tm="100000">
                                          <p:val>
                                            <p:strVal val="#ppt_y"/>
                                          </p:val>
                                        </p:tav>
                                      </p:tavLst>
                                    </p:anim>
                                  </p:childTnLst>
                                </p:cTn>
                              </p:par>
                            </p:childTnLst>
                          </p:cTn>
                        </p:par>
                        <p:par>
                          <p:cTn fill="hold" id="16" nodeType="afterGroup">
                            <p:stCondLst>
                              <p:cond delay="500"/>
                            </p:stCondLst>
                            <p:childTnLst>
                              <p:par>
                                <p:cTn fill="hold" grpId="0" id="17" nodeType="afterEffect" presetClass="entr" presetID="42" presetSubtype="0">
                                  <p:stCondLst>
                                    <p:cond delay="0"/>
                                  </p:stCondLst>
                                  <p:childTnLst>
                                    <p:set>
                                      <p:cBhvr>
                                        <p:cTn dur="1" fill="hold" id="18">
                                          <p:stCondLst>
                                            <p:cond delay="0"/>
                                          </p:stCondLst>
                                        </p:cTn>
                                        <p:tgtEl>
                                          <p:spTgt spid="2"/>
                                        </p:tgtEl>
                                        <p:attrNameLst>
                                          <p:attrName>style.visibility</p:attrName>
                                        </p:attrNameLst>
                                      </p:cBhvr>
                                      <p:to>
                                        <p:strVal val="visible"/>
                                      </p:to>
                                    </p:set>
                                    <p:animEffect filter="fade" transition="in">
                                      <p:cBhvr>
                                        <p:cTn dur="250" id="19"/>
                                        <p:tgtEl>
                                          <p:spTgt spid="2"/>
                                        </p:tgtEl>
                                      </p:cBhvr>
                                    </p:animEffect>
                                    <p:anim calcmode="lin" valueType="num">
                                      <p:cBhvr>
                                        <p:cTn dur="250" fill="hold" id="20"/>
                                        <p:tgtEl>
                                          <p:spTgt spid="2"/>
                                        </p:tgtEl>
                                        <p:attrNameLst>
                                          <p:attrName>ppt_x</p:attrName>
                                        </p:attrNameLst>
                                      </p:cBhvr>
                                      <p:tavLst>
                                        <p:tav tm="0">
                                          <p:val>
                                            <p:strVal val="#ppt_x"/>
                                          </p:val>
                                        </p:tav>
                                        <p:tav tm="100000">
                                          <p:val>
                                            <p:strVal val="#ppt_x"/>
                                          </p:val>
                                        </p:tav>
                                      </p:tavLst>
                                    </p:anim>
                                    <p:anim calcmode="lin" valueType="num">
                                      <p:cBhvr>
                                        <p:cTn dur="250" fill="hold" id="21"/>
                                        <p:tgtEl>
                                          <p:spTgt spid="2"/>
                                        </p:tgtEl>
                                        <p:attrNameLst>
                                          <p:attrName>ppt_y</p:attrName>
                                        </p:attrNameLst>
                                      </p:cBhvr>
                                      <p:tavLst>
                                        <p:tav tm="0">
                                          <p:val>
                                            <p:strVal val="#ppt_y+.1"/>
                                          </p:val>
                                        </p:tav>
                                        <p:tav tm="100000">
                                          <p:val>
                                            <p:strVal val="#ppt_y"/>
                                          </p:val>
                                        </p:tav>
                                      </p:tavLst>
                                    </p:anim>
                                  </p:childTnLst>
                                </p:cTn>
                              </p:par>
                            </p:childTnLst>
                          </p:cTn>
                        </p:par>
                        <p:par>
                          <p:cTn fill="hold" id="22" nodeType="afterGroup">
                            <p:stCondLst>
                              <p:cond delay="750"/>
                            </p:stCondLst>
                            <p:childTnLst>
                              <p:par>
                                <p:cTn fill="hold" grpId="0" id="23" nodeType="afterEffect" presetClass="entr" presetID="42" presetSubtype="0">
                                  <p:stCondLst>
                                    <p:cond delay="0"/>
                                  </p:stCondLst>
                                  <p:childTnLst>
                                    <p:set>
                                      <p:cBhvr>
                                        <p:cTn dur="1" fill="hold" id="24">
                                          <p:stCondLst>
                                            <p:cond delay="0"/>
                                          </p:stCondLst>
                                        </p:cTn>
                                        <p:tgtEl>
                                          <p:spTgt spid="11"/>
                                        </p:tgtEl>
                                        <p:attrNameLst>
                                          <p:attrName>style.visibility</p:attrName>
                                        </p:attrNameLst>
                                      </p:cBhvr>
                                      <p:to>
                                        <p:strVal val="visible"/>
                                      </p:to>
                                    </p:set>
                                    <p:animEffect filter="fade" transition="in">
                                      <p:cBhvr>
                                        <p:cTn dur="250" id="25"/>
                                        <p:tgtEl>
                                          <p:spTgt spid="11"/>
                                        </p:tgtEl>
                                      </p:cBhvr>
                                    </p:animEffect>
                                    <p:anim calcmode="lin" valueType="num">
                                      <p:cBhvr>
                                        <p:cTn dur="250" fill="hold" id="26"/>
                                        <p:tgtEl>
                                          <p:spTgt spid="11"/>
                                        </p:tgtEl>
                                        <p:attrNameLst>
                                          <p:attrName>ppt_x</p:attrName>
                                        </p:attrNameLst>
                                      </p:cBhvr>
                                      <p:tavLst>
                                        <p:tav tm="0">
                                          <p:val>
                                            <p:strVal val="#ppt_x"/>
                                          </p:val>
                                        </p:tav>
                                        <p:tav tm="100000">
                                          <p:val>
                                            <p:strVal val="#ppt_x"/>
                                          </p:val>
                                        </p:tav>
                                      </p:tavLst>
                                    </p:anim>
                                    <p:anim calcmode="lin" valueType="num">
                                      <p:cBhvr>
                                        <p:cTn dur="250" fill="hold" id="27"/>
                                        <p:tgtEl>
                                          <p:spTgt spid="11"/>
                                        </p:tgtEl>
                                        <p:attrNameLst>
                                          <p:attrName>ppt_y</p:attrName>
                                        </p:attrNameLst>
                                      </p:cBhvr>
                                      <p:tavLst>
                                        <p:tav tm="0">
                                          <p:val>
                                            <p:strVal val="#ppt_y+.1"/>
                                          </p:val>
                                        </p:tav>
                                        <p:tav tm="100000">
                                          <p:val>
                                            <p:strVal val="#ppt_y"/>
                                          </p:val>
                                        </p:tav>
                                      </p:tavLst>
                                    </p:anim>
                                  </p:childTnLst>
                                </p:cTn>
                              </p:par>
                            </p:childTnLst>
                          </p:cTn>
                        </p:par>
                        <p:par>
                          <p:cTn fill="hold" id="28" nodeType="afterGroup">
                            <p:stCondLst>
                              <p:cond delay="1000"/>
                            </p:stCondLst>
                            <p:childTnLst>
                              <p:par>
                                <p:cTn fill="hold" grpId="0" id="29" nodeType="afterEffect" presetClass="entr" presetID="42" presetSubtype="0">
                                  <p:stCondLst>
                                    <p:cond delay="0"/>
                                  </p:stCondLst>
                                  <p:childTnLst>
                                    <p:set>
                                      <p:cBhvr>
                                        <p:cTn dur="1" fill="hold" id="30">
                                          <p:stCondLst>
                                            <p:cond delay="0"/>
                                          </p:stCondLst>
                                        </p:cTn>
                                        <p:tgtEl>
                                          <p:spTgt spid="12"/>
                                        </p:tgtEl>
                                        <p:attrNameLst>
                                          <p:attrName>style.visibility</p:attrName>
                                        </p:attrNameLst>
                                      </p:cBhvr>
                                      <p:to>
                                        <p:strVal val="visible"/>
                                      </p:to>
                                    </p:set>
                                    <p:animEffect filter="fade" transition="in">
                                      <p:cBhvr>
                                        <p:cTn dur="250" id="31"/>
                                        <p:tgtEl>
                                          <p:spTgt spid="12"/>
                                        </p:tgtEl>
                                      </p:cBhvr>
                                    </p:animEffect>
                                    <p:anim calcmode="lin" valueType="num">
                                      <p:cBhvr>
                                        <p:cTn dur="250" fill="hold" id="32"/>
                                        <p:tgtEl>
                                          <p:spTgt spid="12"/>
                                        </p:tgtEl>
                                        <p:attrNameLst>
                                          <p:attrName>ppt_x</p:attrName>
                                        </p:attrNameLst>
                                      </p:cBhvr>
                                      <p:tavLst>
                                        <p:tav tm="0">
                                          <p:val>
                                            <p:strVal val="#ppt_x"/>
                                          </p:val>
                                        </p:tav>
                                        <p:tav tm="100000">
                                          <p:val>
                                            <p:strVal val="#ppt_x"/>
                                          </p:val>
                                        </p:tav>
                                      </p:tavLst>
                                    </p:anim>
                                    <p:anim calcmode="lin" valueType="num">
                                      <p:cBhvr>
                                        <p:cTn dur="250" fill="hold" id="33"/>
                                        <p:tgtEl>
                                          <p:spTgt spid="12"/>
                                        </p:tgtEl>
                                        <p:attrNameLst>
                                          <p:attrName>ppt_y</p:attrName>
                                        </p:attrNameLst>
                                      </p:cBhvr>
                                      <p:tavLst>
                                        <p:tav tm="0">
                                          <p:val>
                                            <p:strVal val="#ppt_y+.1"/>
                                          </p:val>
                                        </p:tav>
                                        <p:tav tm="100000">
                                          <p:val>
                                            <p:strVal val="#ppt_y"/>
                                          </p:val>
                                        </p:tav>
                                      </p:tavLst>
                                    </p:anim>
                                  </p:childTnLst>
                                </p:cTn>
                              </p:par>
                            </p:childTnLst>
                          </p:cTn>
                        </p:par>
                        <p:par>
                          <p:cTn fill="hold" id="34" nodeType="afterGroup">
                            <p:stCondLst>
                              <p:cond delay="1250"/>
                            </p:stCondLst>
                            <p:childTnLst>
                              <p:par>
                                <p:cTn fill="hold" grpId="0" id="35" nodeType="afterEffect" presetClass="entr" presetID="42" presetSubtype="0">
                                  <p:stCondLst>
                                    <p:cond delay="0"/>
                                  </p:stCondLst>
                                  <p:childTnLst>
                                    <p:set>
                                      <p:cBhvr>
                                        <p:cTn dur="1" fill="hold" id="36">
                                          <p:stCondLst>
                                            <p:cond delay="0"/>
                                          </p:stCondLst>
                                        </p:cTn>
                                        <p:tgtEl>
                                          <p:spTgt spid="14"/>
                                        </p:tgtEl>
                                        <p:attrNameLst>
                                          <p:attrName>style.visibility</p:attrName>
                                        </p:attrNameLst>
                                      </p:cBhvr>
                                      <p:to>
                                        <p:strVal val="visible"/>
                                      </p:to>
                                    </p:set>
                                    <p:animEffect filter="fade" transition="in">
                                      <p:cBhvr>
                                        <p:cTn dur="250" id="37"/>
                                        <p:tgtEl>
                                          <p:spTgt spid="14"/>
                                        </p:tgtEl>
                                      </p:cBhvr>
                                    </p:animEffect>
                                    <p:anim calcmode="lin" valueType="num">
                                      <p:cBhvr>
                                        <p:cTn dur="250" fill="hold" id="38"/>
                                        <p:tgtEl>
                                          <p:spTgt spid="14"/>
                                        </p:tgtEl>
                                        <p:attrNameLst>
                                          <p:attrName>ppt_x</p:attrName>
                                        </p:attrNameLst>
                                      </p:cBhvr>
                                      <p:tavLst>
                                        <p:tav tm="0">
                                          <p:val>
                                            <p:strVal val="#ppt_x"/>
                                          </p:val>
                                        </p:tav>
                                        <p:tav tm="100000">
                                          <p:val>
                                            <p:strVal val="#ppt_x"/>
                                          </p:val>
                                        </p:tav>
                                      </p:tavLst>
                                    </p:anim>
                                    <p:anim calcmode="lin" valueType="num">
                                      <p:cBhvr>
                                        <p:cTn dur="250" fill="hold" id="39"/>
                                        <p:tgtEl>
                                          <p:spTgt spid="14"/>
                                        </p:tgtEl>
                                        <p:attrNameLst>
                                          <p:attrName>ppt_y</p:attrName>
                                        </p:attrNameLst>
                                      </p:cBhvr>
                                      <p:tavLst>
                                        <p:tav tm="0">
                                          <p:val>
                                            <p:strVal val="#ppt_y+.1"/>
                                          </p:val>
                                        </p:tav>
                                        <p:tav tm="100000">
                                          <p:val>
                                            <p:strVal val="#ppt_y"/>
                                          </p:val>
                                        </p:tav>
                                      </p:tavLst>
                                    </p:anim>
                                  </p:childTnLst>
                                </p:cTn>
                              </p:par>
                            </p:childTnLst>
                          </p:cTn>
                        </p:par>
                        <p:par>
                          <p:cTn fill="hold" id="40" nodeType="afterGroup">
                            <p:stCondLst>
                              <p:cond delay="1500"/>
                            </p:stCondLst>
                            <p:childTnLst>
                              <p:par>
                                <p:cTn fill="hold" grpId="0" id="41" nodeType="afterEffect" presetClass="entr" presetID="42" presetSubtype="0">
                                  <p:stCondLst>
                                    <p:cond delay="0"/>
                                  </p:stCondLst>
                                  <p:childTnLst>
                                    <p:set>
                                      <p:cBhvr>
                                        <p:cTn dur="1" fill="hold" id="42">
                                          <p:stCondLst>
                                            <p:cond delay="0"/>
                                          </p:stCondLst>
                                        </p:cTn>
                                        <p:tgtEl>
                                          <p:spTgt spid="3"/>
                                        </p:tgtEl>
                                        <p:attrNameLst>
                                          <p:attrName>style.visibility</p:attrName>
                                        </p:attrNameLst>
                                      </p:cBhvr>
                                      <p:to>
                                        <p:strVal val="visible"/>
                                      </p:to>
                                    </p:set>
                                    <p:animEffect filter="fade" transition="in">
                                      <p:cBhvr>
                                        <p:cTn dur="250" id="43"/>
                                        <p:tgtEl>
                                          <p:spTgt spid="3"/>
                                        </p:tgtEl>
                                      </p:cBhvr>
                                    </p:animEffect>
                                    <p:anim calcmode="lin" valueType="num">
                                      <p:cBhvr>
                                        <p:cTn dur="250" fill="hold" id="44"/>
                                        <p:tgtEl>
                                          <p:spTgt spid="3"/>
                                        </p:tgtEl>
                                        <p:attrNameLst>
                                          <p:attrName>ppt_x</p:attrName>
                                        </p:attrNameLst>
                                      </p:cBhvr>
                                      <p:tavLst>
                                        <p:tav tm="0">
                                          <p:val>
                                            <p:strVal val="#ppt_x"/>
                                          </p:val>
                                        </p:tav>
                                        <p:tav tm="100000">
                                          <p:val>
                                            <p:strVal val="#ppt_x"/>
                                          </p:val>
                                        </p:tav>
                                      </p:tavLst>
                                    </p:anim>
                                    <p:anim calcmode="lin" valueType="num">
                                      <p:cBhvr>
                                        <p:cTn dur="250" fill="hold" id="45"/>
                                        <p:tgtEl>
                                          <p:spTgt spid="3"/>
                                        </p:tgtEl>
                                        <p:attrNameLst>
                                          <p:attrName>ppt_y</p:attrName>
                                        </p:attrNameLst>
                                      </p:cBhvr>
                                      <p:tavLst>
                                        <p:tav tm="0">
                                          <p:val>
                                            <p:strVal val="#ppt_y+.1"/>
                                          </p:val>
                                        </p:tav>
                                        <p:tav tm="100000">
                                          <p:val>
                                            <p:strVal val="#ppt_y"/>
                                          </p:val>
                                        </p:tav>
                                      </p:tavLst>
                                    </p:anim>
                                  </p:childTnLst>
                                </p:cTn>
                              </p:par>
                            </p:childTnLst>
                          </p:cTn>
                        </p:par>
                        <p:par>
                          <p:cTn fill="hold" id="46" nodeType="afterGroup">
                            <p:stCondLst>
                              <p:cond delay="1750"/>
                            </p:stCondLst>
                            <p:childTnLst>
                              <p:par>
                                <p:cTn fill="hold" grpId="0" id="47" nodeType="afterEffect" presetClass="entr" presetID="42" presetSubtype="0">
                                  <p:stCondLst>
                                    <p:cond delay="0"/>
                                  </p:stCondLst>
                                  <p:childTnLst>
                                    <p:set>
                                      <p:cBhvr>
                                        <p:cTn dur="1" fill="hold" id="48">
                                          <p:stCondLst>
                                            <p:cond delay="0"/>
                                          </p:stCondLst>
                                        </p:cTn>
                                        <p:tgtEl>
                                          <p:spTgt spid="33"/>
                                        </p:tgtEl>
                                        <p:attrNameLst>
                                          <p:attrName>style.visibility</p:attrName>
                                        </p:attrNameLst>
                                      </p:cBhvr>
                                      <p:to>
                                        <p:strVal val="visible"/>
                                      </p:to>
                                    </p:set>
                                    <p:animEffect filter="fade" transition="in">
                                      <p:cBhvr>
                                        <p:cTn dur="250" id="49"/>
                                        <p:tgtEl>
                                          <p:spTgt spid="33"/>
                                        </p:tgtEl>
                                      </p:cBhvr>
                                    </p:animEffect>
                                    <p:anim calcmode="lin" valueType="num">
                                      <p:cBhvr>
                                        <p:cTn dur="250" fill="hold" id="50"/>
                                        <p:tgtEl>
                                          <p:spTgt spid="33"/>
                                        </p:tgtEl>
                                        <p:attrNameLst>
                                          <p:attrName>ppt_x</p:attrName>
                                        </p:attrNameLst>
                                      </p:cBhvr>
                                      <p:tavLst>
                                        <p:tav tm="0">
                                          <p:val>
                                            <p:strVal val="#ppt_x"/>
                                          </p:val>
                                        </p:tav>
                                        <p:tav tm="100000">
                                          <p:val>
                                            <p:strVal val="#ppt_x"/>
                                          </p:val>
                                        </p:tav>
                                      </p:tavLst>
                                    </p:anim>
                                    <p:anim calcmode="lin" valueType="num">
                                      <p:cBhvr>
                                        <p:cTn dur="250" fill="hold" id="51"/>
                                        <p:tgtEl>
                                          <p:spTgt spid="33"/>
                                        </p:tgtEl>
                                        <p:attrNameLst>
                                          <p:attrName>ppt_y</p:attrName>
                                        </p:attrNameLst>
                                      </p:cBhvr>
                                      <p:tavLst>
                                        <p:tav tm="0">
                                          <p:val>
                                            <p:strVal val="#ppt_y+.1"/>
                                          </p:val>
                                        </p:tav>
                                        <p:tav tm="100000">
                                          <p:val>
                                            <p:strVal val="#ppt_y"/>
                                          </p:val>
                                        </p:tav>
                                      </p:tavLst>
                                    </p:anim>
                                  </p:childTnLst>
                                </p:cTn>
                              </p:par>
                            </p:childTnLst>
                          </p:cTn>
                        </p:par>
                        <p:par>
                          <p:cTn fill="hold" id="52" nodeType="afterGroup">
                            <p:stCondLst>
                              <p:cond delay="2000"/>
                            </p:stCondLst>
                            <p:childTnLst>
                              <p:par>
                                <p:cTn fill="hold" grpId="0" id="53" nodeType="afterEffect" presetClass="entr" presetID="42" presetSubtype="0">
                                  <p:stCondLst>
                                    <p:cond delay="0"/>
                                  </p:stCondLst>
                                  <p:childTnLst>
                                    <p:set>
                                      <p:cBhvr>
                                        <p:cTn dur="1" fill="hold" id="54">
                                          <p:stCondLst>
                                            <p:cond delay="0"/>
                                          </p:stCondLst>
                                        </p:cTn>
                                        <p:tgtEl>
                                          <p:spTgt spid="34"/>
                                        </p:tgtEl>
                                        <p:attrNameLst>
                                          <p:attrName>style.visibility</p:attrName>
                                        </p:attrNameLst>
                                      </p:cBhvr>
                                      <p:to>
                                        <p:strVal val="visible"/>
                                      </p:to>
                                    </p:set>
                                    <p:animEffect filter="fade" transition="in">
                                      <p:cBhvr>
                                        <p:cTn dur="250" id="55"/>
                                        <p:tgtEl>
                                          <p:spTgt spid="34"/>
                                        </p:tgtEl>
                                      </p:cBhvr>
                                    </p:animEffect>
                                    <p:anim calcmode="lin" valueType="num">
                                      <p:cBhvr>
                                        <p:cTn dur="250" fill="hold" id="56"/>
                                        <p:tgtEl>
                                          <p:spTgt spid="34"/>
                                        </p:tgtEl>
                                        <p:attrNameLst>
                                          <p:attrName>ppt_x</p:attrName>
                                        </p:attrNameLst>
                                      </p:cBhvr>
                                      <p:tavLst>
                                        <p:tav tm="0">
                                          <p:val>
                                            <p:strVal val="#ppt_x"/>
                                          </p:val>
                                        </p:tav>
                                        <p:tav tm="100000">
                                          <p:val>
                                            <p:strVal val="#ppt_x"/>
                                          </p:val>
                                        </p:tav>
                                      </p:tavLst>
                                    </p:anim>
                                    <p:anim calcmode="lin" valueType="num">
                                      <p:cBhvr>
                                        <p:cTn dur="250" fill="hold" id="57"/>
                                        <p:tgtEl>
                                          <p:spTgt spid="34"/>
                                        </p:tgtEl>
                                        <p:attrNameLst>
                                          <p:attrName>ppt_y</p:attrName>
                                        </p:attrNameLst>
                                      </p:cBhvr>
                                      <p:tavLst>
                                        <p:tav tm="0">
                                          <p:val>
                                            <p:strVal val="#ppt_y+.1"/>
                                          </p:val>
                                        </p:tav>
                                        <p:tav tm="100000">
                                          <p:val>
                                            <p:strVal val="#ppt_y"/>
                                          </p:val>
                                        </p:tav>
                                      </p:tavLst>
                                    </p:anim>
                                  </p:childTnLst>
                                </p:cTn>
                              </p:par>
                            </p:childTnLst>
                          </p:cTn>
                        </p:par>
                        <p:par>
                          <p:cTn fill="hold" id="58" nodeType="afterGroup">
                            <p:stCondLst>
                              <p:cond delay="2250"/>
                            </p:stCondLst>
                            <p:childTnLst>
                              <p:par>
                                <p:cTn fill="hold" grpId="0" id="59" nodeType="afterEffect" presetClass="entr" presetID="42" presetSubtype="0">
                                  <p:stCondLst>
                                    <p:cond delay="0"/>
                                  </p:stCondLst>
                                  <p:childTnLst>
                                    <p:set>
                                      <p:cBhvr>
                                        <p:cTn dur="1" fill="hold" id="60">
                                          <p:stCondLst>
                                            <p:cond delay="0"/>
                                          </p:stCondLst>
                                        </p:cTn>
                                        <p:tgtEl>
                                          <p:spTgt spid="35"/>
                                        </p:tgtEl>
                                        <p:attrNameLst>
                                          <p:attrName>style.visibility</p:attrName>
                                        </p:attrNameLst>
                                      </p:cBhvr>
                                      <p:to>
                                        <p:strVal val="visible"/>
                                      </p:to>
                                    </p:set>
                                    <p:animEffect filter="fade" transition="in">
                                      <p:cBhvr>
                                        <p:cTn dur="250" id="61"/>
                                        <p:tgtEl>
                                          <p:spTgt spid="35"/>
                                        </p:tgtEl>
                                      </p:cBhvr>
                                    </p:animEffect>
                                    <p:anim calcmode="lin" valueType="num">
                                      <p:cBhvr>
                                        <p:cTn dur="250" fill="hold" id="62"/>
                                        <p:tgtEl>
                                          <p:spTgt spid="35"/>
                                        </p:tgtEl>
                                        <p:attrNameLst>
                                          <p:attrName>ppt_x</p:attrName>
                                        </p:attrNameLst>
                                      </p:cBhvr>
                                      <p:tavLst>
                                        <p:tav tm="0">
                                          <p:val>
                                            <p:strVal val="#ppt_x"/>
                                          </p:val>
                                        </p:tav>
                                        <p:tav tm="100000">
                                          <p:val>
                                            <p:strVal val="#ppt_x"/>
                                          </p:val>
                                        </p:tav>
                                      </p:tavLst>
                                    </p:anim>
                                    <p:anim calcmode="lin" valueType="num">
                                      <p:cBhvr>
                                        <p:cTn dur="250" fill="hold" id="63"/>
                                        <p:tgtEl>
                                          <p:spTgt spid="35"/>
                                        </p:tgtEl>
                                        <p:attrNameLst>
                                          <p:attrName>ppt_y</p:attrName>
                                        </p:attrNameLst>
                                      </p:cBhvr>
                                      <p:tavLst>
                                        <p:tav tm="0">
                                          <p:val>
                                            <p:strVal val="#ppt_y+.1"/>
                                          </p:val>
                                        </p:tav>
                                        <p:tav tm="100000">
                                          <p:val>
                                            <p:strVal val="#ppt_y"/>
                                          </p:val>
                                        </p:tav>
                                      </p:tavLst>
                                    </p:anim>
                                  </p:childTnLst>
                                </p:cTn>
                              </p:par>
                            </p:childTnLst>
                          </p:cTn>
                        </p:par>
                        <p:par>
                          <p:cTn fill="hold" id="64" nodeType="afterGroup">
                            <p:stCondLst>
                              <p:cond delay="2500"/>
                            </p:stCondLst>
                            <p:childTnLst>
                              <p:par>
                                <p:cTn fill="hold" grpId="0" id="65" nodeType="afterEffect" presetClass="entr" presetID="42" presetSubtype="0">
                                  <p:stCondLst>
                                    <p:cond delay="0"/>
                                  </p:stCondLst>
                                  <p:childTnLst>
                                    <p:set>
                                      <p:cBhvr>
                                        <p:cTn dur="1" fill="hold" id="66">
                                          <p:stCondLst>
                                            <p:cond delay="0"/>
                                          </p:stCondLst>
                                        </p:cTn>
                                        <p:tgtEl>
                                          <p:spTgt spid="36"/>
                                        </p:tgtEl>
                                        <p:attrNameLst>
                                          <p:attrName>style.visibility</p:attrName>
                                        </p:attrNameLst>
                                      </p:cBhvr>
                                      <p:to>
                                        <p:strVal val="visible"/>
                                      </p:to>
                                    </p:set>
                                    <p:animEffect filter="fade" transition="in">
                                      <p:cBhvr>
                                        <p:cTn dur="250" id="67"/>
                                        <p:tgtEl>
                                          <p:spTgt spid="36"/>
                                        </p:tgtEl>
                                      </p:cBhvr>
                                    </p:animEffect>
                                    <p:anim calcmode="lin" valueType="num">
                                      <p:cBhvr>
                                        <p:cTn dur="250" fill="hold" id="68"/>
                                        <p:tgtEl>
                                          <p:spTgt spid="36"/>
                                        </p:tgtEl>
                                        <p:attrNameLst>
                                          <p:attrName>ppt_x</p:attrName>
                                        </p:attrNameLst>
                                      </p:cBhvr>
                                      <p:tavLst>
                                        <p:tav tm="0">
                                          <p:val>
                                            <p:strVal val="#ppt_x"/>
                                          </p:val>
                                        </p:tav>
                                        <p:tav tm="100000">
                                          <p:val>
                                            <p:strVal val="#ppt_x"/>
                                          </p:val>
                                        </p:tav>
                                      </p:tavLst>
                                    </p:anim>
                                    <p:anim calcmode="lin" valueType="num">
                                      <p:cBhvr>
                                        <p:cTn dur="250" fill="hold" id="69"/>
                                        <p:tgtEl>
                                          <p:spTgt spid="36"/>
                                        </p:tgtEl>
                                        <p:attrNameLst>
                                          <p:attrName>ppt_y</p:attrName>
                                        </p:attrNameLst>
                                      </p:cBhvr>
                                      <p:tavLst>
                                        <p:tav tm="0">
                                          <p:val>
                                            <p:strVal val="#ppt_y+.1"/>
                                          </p:val>
                                        </p:tav>
                                        <p:tav tm="100000">
                                          <p:val>
                                            <p:strVal val="#ppt_y"/>
                                          </p:val>
                                        </p:tav>
                                      </p:tavLst>
                                    </p:anim>
                                  </p:childTnLst>
                                </p:cTn>
                              </p:par>
                            </p:childTnLst>
                          </p:cTn>
                        </p:par>
                        <p:par>
                          <p:cTn fill="hold" id="70" nodeType="afterGroup">
                            <p:stCondLst>
                              <p:cond delay="2750"/>
                            </p:stCondLst>
                            <p:childTnLst>
                              <p:par>
                                <p:cTn fill="hold" grpId="0" id="71" nodeType="afterEffect" presetClass="entr" presetID="42" presetSubtype="0">
                                  <p:stCondLst>
                                    <p:cond delay="0"/>
                                  </p:stCondLst>
                                  <p:childTnLst>
                                    <p:set>
                                      <p:cBhvr>
                                        <p:cTn dur="1" fill="hold" id="72">
                                          <p:stCondLst>
                                            <p:cond delay="0"/>
                                          </p:stCondLst>
                                        </p:cTn>
                                        <p:tgtEl>
                                          <p:spTgt spid="37"/>
                                        </p:tgtEl>
                                        <p:attrNameLst>
                                          <p:attrName>style.visibility</p:attrName>
                                        </p:attrNameLst>
                                      </p:cBhvr>
                                      <p:to>
                                        <p:strVal val="visible"/>
                                      </p:to>
                                    </p:set>
                                    <p:animEffect filter="fade" transition="in">
                                      <p:cBhvr>
                                        <p:cTn dur="250" id="73"/>
                                        <p:tgtEl>
                                          <p:spTgt spid="37"/>
                                        </p:tgtEl>
                                      </p:cBhvr>
                                    </p:animEffect>
                                    <p:anim calcmode="lin" valueType="num">
                                      <p:cBhvr>
                                        <p:cTn dur="250" fill="hold" id="74"/>
                                        <p:tgtEl>
                                          <p:spTgt spid="37"/>
                                        </p:tgtEl>
                                        <p:attrNameLst>
                                          <p:attrName>ppt_x</p:attrName>
                                        </p:attrNameLst>
                                      </p:cBhvr>
                                      <p:tavLst>
                                        <p:tav tm="0">
                                          <p:val>
                                            <p:strVal val="#ppt_x"/>
                                          </p:val>
                                        </p:tav>
                                        <p:tav tm="100000">
                                          <p:val>
                                            <p:strVal val="#ppt_x"/>
                                          </p:val>
                                        </p:tav>
                                      </p:tavLst>
                                    </p:anim>
                                    <p:anim calcmode="lin" valueType="num">
                                      <p:cBhvr>
                                        <p:cTn dur="250" fill="hold" id="75"/>
                                        <p:tgtEl>
                                          <p:spTgt spid="37"/>
                                        </p:tgtEl>
                                        <p:attrNameLst>
                                          <p:attrName>ppt_y</p:attrName>
                                        </p:attrNameLst>
                                      </p:cBhvr>
                                      <p:tavLst>
                                        <p:tav tm="0">
                                          <p:val>
                                            <p:strVal val="#ppt_y+.1"/>
                                          </p:val>
                                        </p:tav>
                                        <p:tav tm="100000">
                                          <p:val>
                                            <p:strVal val="#ppt_y"/>
                                          </p:val>
                                        </p:tav>
                                      </p:tavLst>
                                    </p:anim>
                                  </p:childTnLst>
                                </p:cTn>
                              </p:par>
                            </p:childTnLst>
                          </p:cTn>
                        </p:par>
                        <p:par>
                          <p:cTn fill="hold" id="76" nodeType="afterGroup">
                            <p:stCondLst>
                              <p:cond delay="3000"/>
                            </p:stCondLst>
                            <p:childTnLst>
                              <p:par>
                                <p:cTn fill="hold" grpId="0" id="77" nodeType="afterEffect" presetClass="entr" presetID="42" presetSubtype="0">
                                  <p:stCondLst>
                                    <p:cond delay="0"/>
                                  </p:stCondLst>
                                  <p:childTnLst>
                                    <p:set>
                                      <p:cBhvr>
                                        <p:cTn dur="1" fill="hold" id="78">
                                          <p:stCondLst>
                                            <p:cond delay="0"/>
                                          </p:stCondLst>
                                        </p:cTn>
                                        <p:tgtEl>
                                          <p:spTgt spid="38"/>
                                        </p:tgtEl>
                                        <p:attrNameLst>
                                          <p:attrName>style.visibility</p:attrName>
                                        </p:attrNameLst>
                                      </p:cBhvr>
                                      <p:to>
                                        <p:strVal val="visible"/>
                                      </p:to>
                                    </p:set>
                                    <p:animEffect filter="fade" transition="in">
                                      <p:cBhvr>
                                        <p:cTn dur="250" id="79"/>
                                        <p:tgtEl>
                                          <p:spTgt spid="38"/>
                                        </p:tgtEl>
                                      </p:cBhvr>
                                    </p:animEffect>
                                    <p:anim calcmode="lin" valueType="num">
                                      <p:cBhvr>
                                        <p:cTn dur="250" fill="hold" id="80"/>
                                        <p:tgtEl>
                                          <p:spTgt spid="38"/>
                                        </p:tgtEl>
                                        <p:attrNameLst>
                                          <p:attrName>ppt_x</p:attrName>
                                        </p:attrNameLst>
                                      </p:cBhvr>
                                      <p:tavLst>
                                        <p:tav tm="0">
                                          <p:val>
                                            <p:strVal val="#ppt_x"/>
                                          </p:val>
                                        </p:tav>
                                        <p:tav tm="100000">
                                          <p:val>
                                            <p:strVal val="#ppt_x"/>
                                          </p:val>
                                        </p:tav>
                                      </p:tavLst>
                                    </p:anim>
                                    <p:anim calcmode="lin" valueType="num">
                                      <p:cBhvr>
                                        <p:cTn dur="250" fill="hold" id="81"/>
                                        <p:tgtEl>
                                          <p:spTgt spid="38"/>
                                        </p:tgtEl>
                                        <p:attrNameLst>
                                          <p:attrName>ppt_y</p:attrName>
                                        </p:attrNameLst>
                                      </p:cBhvr>
                                      <p:tavLst>
                                        <p:tav tm="0">
                                          <p:val>
                                            <p:strVal val="#ppt_y+.1"/>
                                          </p:val>
                                        </p:tav>
                                        <p:tav tm="100000">
                                          <p:val>
                                            <p:strVal val="#ppt_y"/>
                                          </p:val>
                                        </p:tav>
                                      </p:tavLst>
                                    </p:anim>
                                  </p:childTnLst>
                                </p:cTn>
                              </p:par>
                            </p:childTnLst>
                          </p:cTn>
                        </p:par>
                        <p:par>
                          <p:cTn fill="hold" id="82" nodeType="afterGroup">
                            <p:stCondLst>
                              <p:cond delay="3250"/>
                            </p:stCondLst>
                            <p:childTnLst>
                              <p:par>
                                <p:cTn fill="hold" grpId="0" id="83" nodeType="afterEffect" presetClass="entr" presetID="42" presetSubtype="0">
                                  <p:stCondLst>
                                    <p:cond delay="0"/>
                                  </p:stCondLst>
                                  <p:childTnLst>
                                    <p:set>
                                      <p:cBhvr>
                                        <p:cTn dur="1" fill="hold" id="84">
                                          <p:stCondLst>
                                            <p:cond delay="0"/>
                                          </p:stCondLst>
                                        </p:cTn>
                                        <p:tgtEl>
                                          <p:spTgt spid="39"/>
                                        </p:tgtEl>
                                        <p:attrNameLst>
                                          <p:attrName>style.visibility</p:attrName>
                                        </p:attrNameLst>
                                      </p:cBhvr>
                                      <p:to>
                                        <p:strVal val="visible"/>
                                      </p:to>
                                    </p:set>
                                    <p:animEffect filter="fade" transition="in">
                                      <p:cBhvr>
                                        <p:cTn dur="250" id="85"/>
                                        <p:tgtEl>
                                          <p:spTgt spid="39"/>
                                        </p:tgtEl>
                                      </p:cBhvr>
                                    </p:animEffect>
                                    <p:anim calcmode="lin" valueType="num">
                                      <p:cBhvr>
                                        <p:cTn dur="250" fill="hold" id="86"/>
                                        <p:tgtEl>
                                          <p:spTgt spid="39"/>
                                        </p:tgtEl>
                                        <p:attrNameLst>
                                          <p:attrName>ppt_x</p:attrName>
                                        </p:attrNameLst>
                                      </p:cBhvr>
                                      <p:tavLst>
                                        <p:tav tm="0">
                                          <p:val>
                                            <p:strVal val="#ppt_x"/>
                                          </p:val>
                                        </p:tav>
                                        <p:tav tm="100000">
                                          <p:val>
                                            <p:strVal val="#ppt_x"/>
                                          </p:val>
                                        </p:tav>
                                      </p:tavLst>
                                    </p:anim>
                                    <p:anim calcmode="lin" valueType="num">
                                      <p:cBhvr>
                                        <p:cTn dur="250" fill="hold" id="87"/>
                                        <p:tgtEl>
                                          <p:spTgt spid="39"/>
                                        </p:tgtEl>
                                        <p:attrNameLst>
                                          <p:attrName>ppt_y</p:attrName>
                                        </p:attrNameLst>
                                      </p:cBhvr>
                                      <p:tavLst>
                                        <p:tav tm="0">
                                          <p:val>
                                            <p:strVal val="#ppt_y+.1"/>
                                          </p:val>
                                        </p:tav>
                                        <p:tav tm="100000">
                                          <p:val>
                                            <p:strVal val="#ppt_y"/>
                                          </p:val>
                                        </p:tav>
                                      </p:tavLst>
                                    </p:anim>
                                  </p:childTnLst>
                                </p:cTn>
                              </p:par>
                            </p:childTnLst>
                          </p:cTn>
                        </p:par>
                        <p:par>
                          <p:cTn fill="hold" id="88" nodeType="afterGroup">
                            <p:stCondLst>
                              <p:cond delay="3500"/>
                            </p:stCondLst>
                            <p:childTnLst>
                              <p:par>
                                <p:cTn fill="hold" grpId="0" id="89" nodeType="afterEffect" presetClass="entr" presetID="42" presetSubtype="0">
                                  <p:stCondLst>
                                    <p:cond delay="0"/>
                                  </p:stCondLst>
                                  <p:childTnLst>
                                    <p:set>
                                      <p:cBhvr>
                                        <p:cTn dur="1" fill="hold" id="90">
                                          <p:stCondLst>
                                            <p:cond delay="0"/>
                                          </p:stCondLst>
                                        </p:cTn>
                                        <p:tgtEl>
                                          <p:spTgt spid="40"/>
                                        </p:tgtEl>
                                        <p:attrNameLst>
                                          <p:attrName>style.visibility</p:attrName>
                                        </p:attrNameLst>
                                      </p:cBhvr>
                                      <p:to>
                                        <p:strVal val="visible"/>
                                      </p:to>
                                    </p:set>
                                    <p:animEffect filter="fade" transition="in">
                                      <p:cBhvr>
                                        <p:cTn dur="250" id="91"/>
                                        <p:tgtEl>
                                          <p:spTgt spid="40"/>
                                        </p:tgtEl>
                                      </p:cBhvr>
                                    </p:animEffect>
                                    <p:anim calcmode="lin" valueType="num">
                                      <p:cBhvr>
                                        <p:cTn dur="250" fill="hold" id="92"/>
                                        <p:tgtEl>
                                          <p:spTgt spid="40"/>
                                        </p:tgtEl>
                                        <p:attrNameLst>
                                          <p:attrName>ppt_x</p:attrName>
                                        </p:attrNameLst>
                                      </p:cBhvr>
                                      <p:tavLst>
                                        <p:tav tm="0">
                                          <p:val>
                                            <p:strVal val="#ppt_x"/>
                                          </p:val>
                                        </p:tav>
                                        <p:tav tm="100000">
                                          <p:val>
                                            <p:strVal val="#ppt_x"/>
                                          </p:val>
                                        </p:tav>
                                      </p:tavLst>
                                    </p:anim>
                                    <p:anim calcmode="lin" valueType="num">
                                      <p:cBhvr>
                                        <p:cTn dur="250" fill="hold" id="93"/>
                                        <p:tgtEl>
                                          <p:spTgt spid="40"/>
                                        </p:tgtEl>
                                        <p:attrNameLst>
                                          <p:attrName>ppt_y</p:attrName>
                                        </p:attrNameLst>
                                      </p:cBhvr>
                                      <p:tavLst>
                                        <p:tav tm="0">
                                          <p:val>
                                            <p:strVal val="#ppt_y+.1"/>
                                          </p:val>
                                        </p:tav>
                                        <p:tav tm="100000">
                                          <p:val>
                                            <p:strVal val="#ppt_y"/>
                                          </p:val>
                                        </p:tav>
                                      </p:tavLst>
                                    </p:anim>
                                  </p:childTnLst>
                                </p:cTn>
                              </p:par>
                            </p:childTnLst>
                          </p:cTn>
                        </p:par>
                        <p:par>
                          <p:cTn fill="hold" id="94" nodeType="afterGroup">
                            <p:stCondLst>
                              <p:cond delay="3750"/>
                            </p:stCondLst>
                            <p:childTnLst>
                              <p:par>
                                <p:cTn fill="hold" grpId="0" id="95" nodeType="afterEffect" presetClass="entr" presetID="42" presetSubtype="0">
                                  <p:stCondLst>
                                    <p:cond delay="0"/>
                                  </p:stCondLst>
                                  <p:childTnLst>
                                    <p:set>
                                      <p:cBhvr>
                                        <p:cTn dur="1" fill="hold" id="96">
                                          <p:stCondLst>
                                            <p:cond delay="0"/>
                                          </p:stCondLst>
                                        </p:cTn>
                                        <p:tgtEl>
                                          <p:spTgt spid="41"/>
                                        </p:tgtEl>
                                        <p:attrNameLst>
                                          <p:attrName>style.visibility</p:attrName>
                                        </p:attrNameLst>
                                      </p:cBhvr>
                                      <p:to>
                                        <p:strVal val="visible"/>
                                      </p:to>
                                    </p:set>
                                    <p:animEffect filter="fade" transition="in">
                                      <p:cBhvr>
                                        <p:cTn dur="250" id="97"/>
                                        <p:tgtEl>
                                          <p:spTgt spid="41"/>
                                        </p:tgtEl>
                                      </p:cBhvr>
                                    </p:animEffect>
                                    <p:anim calcmode="lin" valueType="num">
                                      <p:cBhvr>
                                        <p:cTn dur="250" fill="hold" id="98"/>
                                        <p:tgtEl>
                                          <p:spTgt spid="41"/>
                                        </p:tgtEl>
                                        <p:attrNameLst>
                                          <p:attrName>ppt_x</p:attrName>
                                        </p:attrNameLst>
                                      </p:cBhvr>
                                      <p:tavLst>
                                        <p:tav tm="0">
                                          <p:val>
                                            <p:strVal val="#ppt_x"/>
                                          </p:val>
                                        </p:tav>
                                        <p:tav tm="100000">
                                          <p:val>
                                            <p:strVal val="#ppt_x"/>
                                          </p:val>
                                        </p:tav>
                                      </p:tavLst>
                                    </p:anim>
                                    <p:anim calcmode="lin" valueType="num">
                                      <p:cBhvr>
                                        <p:cTn dur="250" fill="hold" id="99"/>
                                        <p:tgtEl>
                                          <p:spTgt spid="41"/>
                                        </p:tgtEl>
                                        <p:attrNameLst>
                                          <p:attrName>ppt_y</p:attrName>
                                        </p:attrNameLst>
                                      </p:cBhvr>
                                      <p:tavLst>
                                        <p:tav tm="0">
                                          <p:val>
                                            <p:strVal val="#ppt_y+.1"/>
                                          </p:val>
                                        </p:tav>
                                        <p:tav tm="100000">
                                          <p:val>
                                            <p:strVal val="#ppt_y"/>
                                          </p:val>
                                        </p:tav>
                                      </p:tavLst>
                                    </p:anim>
                                  </p:childTnLst>
                                </p:cTn>
                              </p:par>
                            </p:childTnLst>
                          </p:cTn>
                        </p:par>
                        <p:par>
                          <p:cTn fill="hold" id="100" nodeType="afterGroup">
                            <p:stCondLst>
                              <p:cond delay="4000"/>
                            </p:stCondLst>
                            <p:childTnLst>
                              <p:par>
                                <p:cTn fill="hold" grpId="0" id="101" nodeType="afterEffect" presetClass="entr" presetID="42" presetSubtype="0">
                                  <p:stCondLst>
                                    <p:cond delay="0"/>
                                  </p:stCondLst>
                                  <p:childTnLst>
                                    <p:set>
                                      <p:cBhvr>
                                        <p:cTn dur="1" fill="hold" id="102">
                                          <p:stCondLst>
                                            <p:cond delay="0"/>
                                          </p:stCondLst>
                                        </p:cTn>
                                        <p:tgtEl>
                                          <p:spTgt spid="42"/>
                                        </p:tgtEl>
                                        <p:attrNameLst>
                                          <p:attrName>style.visibility</p:attrName>
                                        </p:attrNameLst>
                                      </p:cBhvr>
                                      <p:to>
                                        <p:strVal val="visible"/>
                                      </p:to>
                                    </p:set>
                                    <p:animEffect filter="fade" transition="in">
                                      <p:cBhvr>
                                        <p:cTn dur="250" id="103"/>
                                        <p:tgtEl>
                                          <p:spTgt spid="42"/>
                                        </p:tgtEl>
                                      </p:cBhvr>
                                    </p:animEffect>
                                    <p:anim calcmode="lin" valueType="num">
                                      <p:cBhvr>
                                        <p:cTn dur="250" fill="hold" id="104"/>
                                        <p:tgtEl>
                                          <p:spTgt spid="42"/>
                                        </p:tgtEl>
                                        <p:attrNameLst>
                                          <p:attrName>ppt_x</p:attrName>
                                        </p:attrNameLst>
                                      </p:cBhvr>
                                      <p:tavLst>
                                        <p:tav tm="0">
                                          <p:val>
                                            <p:strVal val="#ppt_x"/>
                                          </p:val>
                                        </p:tav>
                                        <p:tav tm="100000">
                                          <p:val>
                                            <p:strVal val="#ppt_x"/>
                                          </p:val>
                                        </p:tav>
                                      </p:tavLst>
                                    </p:anim>
                                    <p:anim calcmode="lin" valueType="num">
                                      <p:cBhvr>
                                        <p:cTn dur="250" fill="hold" id="105"/>
                                        <p:tgtEl>
                                          <p:spTgt spid="42"/>
                                        </p:tgtEl>
                                        <p:attrNameLst>
                                          <p:attrName>ppt_y</p:attrName>
                                        </p:attrNameLst>
                                      </p:cBhvr>
                                      <p:tavLst>
                                        <p:tav tm="0">
                                          <p:val>
                                            <p:strVal val="#ppt_y+.1"/>
                                          </p:val>
                                        </p:tav>
                                        <p:tav tm="100000">
                                          <p:val>
                                            <p:strVal val="#ppt_y"/>
                                          </p:val>
                                        </p:tav>
                                      </p:tavLst>
                                    </p:anim>
                                  </p:childTnLst>
                                </p:cTn>
                              </p:par>
                            </p:childTnLst>
                          </p:cTn>
                        </p:par>
                        <p:par>
                          <p:cTn fill="hold" id="106" nodeType="afterGroup">
                            <p:stCondLst>
                              <p:cond delay="4250"/>
                            </p:stCondLst>
                            <p:childTnLst>
                              <p:par>
                                <p:cTn fill="hold" grpId="0" id="107" nodeType="afterEffect" presetClass="entr" presetID="42" presetSubtype="0">
                                  <p:stCondLst>
                                    <p:cond delay="0"/>
                                  </p:stCondLst>
                                  <p:childTnLst>
                                    <p:set>
                                      <p:cBhvr>
                                        <p:cTn dur="1" fill="hold" id="108">
                                          <p:stCondLst>
                                            <p:cond delay="0"/>
                                          </p:stCondLst>
                                        </p:cTn>
                                        <p:tgtEl>
                                          <p:spTgt spid="43"/>
                                        </p:tgtEl>
                                        <p:attrNameLst>
                                          <p:attrName>style.visibility</p:attrName>
                                        </p:attrNameLst>
                                      </p:cBhvr>
                                      <p:to>
                                        <p:strVal val="visible"/>
                                      </p:to>
                                    </p:set>
                                    <p:animEffect filter="fade" transition="in">
                                      <p:cBhvr>
                                        <p:cTn dur="250" id="109"/>
                                        <p:tgtEl>
                                          <p:spTgt spid="43"/>
                                        </p:tgtEl>
                                      </p:cBhvr>
                                    </p:animEffect>
                                    <p:anim calcmode="lin" valueType="num">
                                      <p:cBhvr>
                                        <p:cTn dur="250" fill="hold" id="110"/>
                                        <p:tgtEl>
                                          <p:spTgt spid="43"/>
                                        </p:tgtEl>
                                        <p:attrNameLst>
                                          <p:attrName>ppt_x</p:attrName>
                                        </p:attrNameLst>
                                      </p:cBhvr>
                                      <p:tavLst>
                                        <p:tav tm="0">
                                          <p:val>
                                            <p:strVal val="#ppt_x"/>
                                          </p:val>
                                        </p:tav>
                                        <p:tav tm="100000">
                                          <p:val>
                                            <p:strVal val="#ppt_x"/>
                                          </p:val>
                                        </p:tav>
                                      </p:tavLst>
                                    </p:anim>
                                    <p:anim calcmode="lin" valueType="num">
                                      <p:cBhvr>
                                        <p:cTn dur="250" fill="hold" id="111"/>
                                        <p:tgtEl>
                                          <p:spTgt spid="43"/>
                                        </p:tgtEl>
                                        <p:attrNameLst>
                                          <p:attrName>ppt_y</p:attrName>
                                        </p:attrNameLst>
                                      </p:cBhvr>
                                      <p:tavLst>
                                        <p:tav tm="0">
                                          <p:val>
                                            <p:strVal val="#ppt_y+.1"/>
                                          </p:val>
                                        </p:tav>
                                        <p:tav tm="100000">
                                          <p:val>
                                            <p:strVal val="#ppt_y"/>
                                          </p:val>
                                        </p:tav>
                                      </p:tavLst>
                                    </p:anim>
                                  </p:childTnLst>
                                </p:cTn>
                              </p:par>
                            </p:childTnLst>
                          </p:cTn>
                        </p:par>
                        <p:par>
                          <p:cTn fill="hold" id="112" nodeType="afterGroup">
                            <p:stCondLst>
                              <p:cond delay="4500"/>
                            </p:stCondLst>
                            <p:childTnLst>
                              <p:par>
                                <p:cTn fill="hold" grpId="0" id="113" nodeType="afterEffect" presetClass="entr" presetID="42" presetSubtype="0">
                                  <p:stCondLst>
                                    <p:cond delay="0"/>
                                  </p:stCondLst>
                                  <p:childTnLst>
                                    <p:set>
                                      <p:cBhvr>
                                        <p:cTn dur="1" fill="hold" id="114">
                                          <p:stCondLst>
                                            <p:cond delay="0"/>
                                          </p:stCondLst>
                                        </p:cTn>
                                        <p:tgtEl>
                                          <p:spTgt spid="44"/>
                                        </p:tgtEl>
                                        <p:attrNameLst>
                                          <p:attrName>style.visibility</p:attrName>
                                        </p:attrNameLst>
                                      </p:cBhvr>
                                      <p:to>
                                        <p:strVal val="visible"/>
                                      </p:to>
                                    </p:set>
                                    <p:animEffect filter="fade" transition="in">
                                      <p:cBhvr>
                                        <p:cTn dur="250" id="115"/>
                                        <p:tgtEl>
                                          <p:spTgt spid="44"/>
                                        </p:tgtEl>
                                      </p:cBhvr>
                                    </p:animEffect>
                                    <p:anim calcmode="lin" valueType="num">
                                      <p:cBhvr>
                                        <p:cTn dur="250" fill="hold" id="116"/>
                                        <p:tgtEl>
                                          <p:spTgt spid="44"/>
                                        </p:tgtEl>
                                        <p:attrNameLst>
                                          <p:attrName>ppt_x</p:attrName>
                                        </p:attrNameLst>
                                      </p:cBhvr>
                                      <p:tavLst>
                                        <p:tav tm="0">
                                          <p:val>
                                            <p:strVal val="#ppt_x"/>
                                          </p:val>
                                        </p:tav>
                                        <p:tav tm="100000">
                                          <p:val>
                                            <p:strVal val="#ppt_x"/>
                                          </p:val>
                                        </p:tav>
                                      </p:tavLst>
                                    </p:anim>
                                    <p:anim calcmode="lin" valueType="num">
                                      <p:cBhvr>
                                        <p:cTn dur="250" fill="hold" id="117"/>
                                        <p:tgtEl>
                                          <p:spTgt spid="44"/>
                                        </p:tgtEl>
                                        <p:attrNameLst>
                                          <p:attrName>ppt_y</p:attrName>
                                        </p:attrNameLst>
                                      </p:cBhvr>
                                      <p:tavLst>
                                        <p:tav tm="0">
                                          <p:val>
                                            <p:strVal val="#ppt_y+.1"/>
                                          </p:val>
                                        </p:tav>
                                        <p:tav tm="100000">
                                          <p:val>
                                            <p:strVal val="#ppt_y"/>
                                          </p:val>
                                        </p:tav>
                                      </p:tavLst>
                                    </p:anim>
                                  </p:childTnLst>
                                </p:cTn>
                              </p:par>
                            </p:childTnLst>
                          </p:cTn>
                        </p:par>
                        <p:par>
                          <p:cTn fill="hold" id="118" nodeType="afterGroup">
                            <p:stCondLst>
                              <p:cond delay="4750"/>
                            </p:stCondLst>
                            <p:childTnLst>
                              <p:par>
                                <p:cTn fill="hold" grpId="0" id="119" nodeType="afterEffect" presetClass="entr" presetID="42" presetSubtype="0">
                                  <p:stCondLst>
                                    <p:cond delay="0"/>
                                  </p:stCondLst>
                                  <p:childTnLst>
                                    <p:set>
                                      <p:cBhvr>
                                        <p:cTn dur="1" fill="hold" id="120">
                                          <p:stCondLst>
                                            <p:cond delay="0"/>
                                          </p:stCondLst>
                                        </p:cTn>
                                        <p:tgtEl>
                                          <p:spTgt spid="45"/>
                                        </p:tgtEl>
                                        <p:attrNameLst>
                                          <p:attrName>style.visibility</p:attrName>
                                        </p:attrNameLst>
                                      </p:cBhvr>
                                      <p:to>
                                        <p:strVal val="visible"/>
                                      </p:to>
                                    </p:set>
                                    <p:animEffect filter="fade" transition="in">
                                      <p:cBhvr>
                                        <p:cTn dur="250" id="121"/>
                                        <p:tgtEl>
                                          <p:spTgt spid="45"/>
                                        </p:tgtEl>
                                      </p:cBhvr>
                                    </p:animEffect>
                                    <p:anim calcmode="lin" valueType="num">
                                      <p:cBhvr>
                                        <p:cTn dur="250" fill="hold" id="122"/>
                                        <p:tgtEl>
                                          <p:spTgt spid="45"/>
                                        </p:tgtEl>
                                        <p:attrNameLst>
                                          <p:attrName>ppt_x</p:attrName>
                                        </p:attrNameLst>
                                      </p:cBhvr>
                                      <p:tavLst>
                                        <p:tav tm="0">
                                          <p:val>
                                            <p:strVal val="#ppt_x"/>
                                          </p:val>
                                        </p:tav>
                                        <p:tav tm="100000">
                                          <p:val>
                                            <p:strVal val="#ppt_x"/>
                                          </p:val>
                                        </p:tav>
                                      </p:tavLst>
                                    </p:anim>
                                    <p:anim calcmode="lin" valueType="num">
                                      <p:cBhvr>
                                        <p:cTn dur="250" fill="hold" id="123"/>
                                        <p:tgtEl>
                                          <p:spTgt spid="45"/>
                                        </p:tgtEl>
                                        <p:attrNameLst>
                                          <p:attrName>ppt_y</p:attrName>
                                        </p:attrNameLst>
                                      </p:cBhvr>
                                      <p:tavLst>
                                        <p:tav tm="0">
                                          <p:val>
                                            <p:strVal val="#ppt_y+.1"/>
                                          </p:val>
                                        </p:tav>
                                        <p:tav tm="100000">
                                          <p:val>
                                            <p:strVal val="#ppt_y"/>
                                          </p:val>
                                        </p:tav>
                                      </p:tavLst>
                                    </p:anim>
                                  </p:childTnLst>
                                </p:cTn>
                              </p:par>
                            </p:childTnLst>
                          </p:cTn>
                        </p:par>
                        <p:par>
                          <p:cTn fill="hold" id="124" nodeType="afterGroup">
                            <p:stCondLst>
                              <p:cond delay="5000"/>
                            </p:stCondLst>
                            <p:childTnLst>
                              <p:par>
                                <p:cTn fill="hold" grpId="0" id="125" nodeType="afterEffect" presetClass="entr" presetID="42" presetSubtype="0">
                                  <p:stCondLst>
                                    <p:cond delay="0"/>
                                  </p:stCondLst>
                                  <p:childTnLst>
                                    <p:set>
                                      <p:cBhvr>
                                        <p:cTn dur="1" fill="hold" id="126">
                                          <p:stCondLst>
                                            <p:cond delay="0"/>
                                          </p:stCondLst>
                                        </p:cTn>
                                        <p:tgtEl>
                                          <p:spTgt spid="46"/>
                                        </p:tgtEl>
                                        <p:attrNameLst>
                                          <p:attrName>style.visibility</p:attrName>
                                        </p:attrNameLst>
                                      </p:cBhvr>
                                      <p:to>
                                        <p:strVal val="visible"/>
                                      </p:to>
                                    </p:set>
                                    <p:animEffect filter="fade" transition="in">
                                      <p:cBhvr>
                                        <p:cTn dur="250" id="127"/>
                                        <p:tgtEl>
                                          <p:spTgt spid="46"/>
                                        </p:tgtEl>
                                      </p:cBhvr>
                                    </p:animEffect>
                                    <p:anim calcmode="lin" valueType="num">
                                      <p:cBhvr>
                                        <p:cTn dur="250" fill="hold" id="128"/>
                                        <p:tgtEl>
                                          <p:spTgt spid="46"/>
                                        </p:tgtEl>
                                        <p:attrNameLst>
                                          <p:attrName>ppt_x</p:attrName>
                                        </p:attrNameLst>
                                      </p:cBhvr>
                                      <p:tavLst>
                                        <p:tav tm="0">
                                          <p:val>
                                            <p:strVal val="#ppt_x"/>
                                          </p:val>
                                        </p:tav>
                                        <p:tav tm="100000">
                                          <p:val>
                                            <p:strVal val="#ppt_x"/>
                                          </p:val>
                                        </p:tav>
                                      </p:tavLst>
                                    </p:anim>
                                    <p:anim calcmode="lin" valueType="num">
                                      <p:cBhvr>
                                        <p:cTn dur="250" fill="hold" id="129"/>
                                        <p:tgtEl>
                                          <p:spTgt spid="46"/>
                                        </p:tgtEl>
                                        <p:attrNameLst>
                                          <p:attrName>ppt_y</p:attrName>
                                        </p:attrNameLst>
                                      </p:cBhvr>
                                      <p:tavLst>
                                        <p:tav tm="0">
                                          <p:val>
                                            <p:strVal val="#ppt_y+.1"/>
                                          </p:val>
                                        </p:tav>
                                        <p:tav tm="100000">
                                          <p:val>
                                            <p:strVal val="#ppt_y"/>
                                          </p:val>
                                        </p:tav>
                                      </p:tavLst>
                                    </p:anim>
                                  </p:childTnLst>
                                </p:cTn>
                              </p:par>
                              <p:par>
                                <p:cTn fill="hold" id="130" nodeType="withEffect" presetClass="entr" presetID="42" presetSubtype="0">
                                  <p:stCondLst>
                                    <p:cond delay="0"/>
                                  </p:stCondLst>
                                  <p:childTnLst>
                                    <p:set>
                                      <p:cBhvr>
                                        <p:cTn dur="1" fill="hold" id="131">
                                          <p:stCondLst>
                                            <p:cond delay="0"/>
                                          </p:stCondLst>
                                        </p:cTn>
                                        <p:tgtEl>
                                          <p:spTgt spid="47"/>
                                        </p:tgtEl>
                                        <p:attrNameLst>
                                          <p:attrName>style.visibility</p:attrName>
                                        </p:attrNameLst>
                                      </p:cBhvr>
                                      <p:to>
                                        <p:strVal val="visible"/>
                                      </p:to>
                                    </p:set>
                                    <p:animEffect filter="fade" transition="in">
                                      <p:cBhvr>
                                        <p:cTn dur="1000" id="132"/>
                                        <p:tgtEl>
                                          <p:spTgt spid="47"/>
                                        </p:tgtEl>
                                      </p:cBhvr>
                                    </p:animEffect>
                                    <p:anim calcmode="lin" valueType="num">
                                      <p:cBhvr>
                                        <p:cTn dur="1000" fill="hold" id="133"/>
                                        <p:tgtEl>
                                          <p:spTgt spid="47"/>
                                        </p:tgtEl>
                                        <p:attrNameLst>
                                          <p:attrName>ppt_x</p:attrName>
                                        </p:attrNameLst>
                                      </p:cBhvr>
                                      <p:tavLst>
                                        <p:tav tm="0">
                                          <p:val>
                                            <p:strVal val="#ppt_x"/>
                                          </p:val>
                                        </p:tav>
                                        <p:tav tm="100000">
                                          <p:val>
                                            <p:strVal val="#ppt_x"/>
                                          </p:val>
                                        </p:tav>
                                      </p:tavLst>
                                    </p:anim>
                                    <p:anim calcmode="lin" valueType="num">
                                      <p:cBhvr>
                                        <p:cTn dur="1000" fill="hold" id="134"/>
                                        <p:tgtEl>
                                          <p:spTgt spid="47"/>
                                        </p:tgtEl>
                                        <p:attrNameLst>
                                          <p:attrName>ppt_y</p:attrName>
                                        </p:attrNameLst>
                                      </p:cBhvr>
                                      <p:tavLst>
                                        <p:tav tm="0">
                                          <p:val>
                                            <p:strVal val="#ppt_y+.1"/>
                                          </p:val>
                                        </p:tav>
                                        <p:tav tm="100000">
                                          <p:val>
                                            <p:strVal val="#ppt_y"/>
                                          </p:val>
                                        </p:tav>
                                      </p:tavLst>
                                    </p:anim>
                                  </p:childTnLst>
                                </p:cTn>
                              </p:par>
                              <p:par>
                                <p:cTn fill="hold" grpId="0" id="135" nodeType="withEffect" presetClass="entr" presetID="42" presetSubtype="0">
                                  <p:stCondLst>
                                    <p:cond delay="0"/>
                                  </p:stCondLst>
                                  <p:childTnLst>
                                    <p:set>
                                      <p:cBhvr>
                                        <p:cTn dur="1" fill="hold" id="136">
                                          <p:stCondLst>
                                            <p:cond delay="0"/>
                                          </p:stCondLst>
                                        </p:cTn>
                                        <p:tgtEl>
                                          <p:spTgt spid="71"/>
                                        </p:tgtEl>
                                        <p:attrNameLst>
                                          <p:attrName>style.visibility</p:attrName>
                                        </p:attrNameLst>
                                      </p:cBhvr>
                                      <p:to>
                                        <p:strVal val="visible"/>
                                      </p:to>
                                    </p:set>
                                    <p:animEffect filter="fade" transition="in">
                                      <p:cBhvr>
                                        <p:cTn dur="1000" id="137"/>
                                        <p:tgtEl>
                                          <p:spTgt spid="71"/>
                                        </p:tgtEl>
                                      </p:cBhvr>
                                    </p:animEffect>
                                    <p:anim calcmode="lin" valueType="num">
                                      <p:cBhvr>
                                        <p:cTn dur="1000" fill="hold" id="138"/>
                                        <p:tgtEl>
                                          <p:spTgt spid="71"/>
                                        </p:tgtEl>
                                        <p:attrNameLst>
                                          <p:attrName>ppt_x</p:attrName>
                                        </p:attrNameLst>
                                      </p:cBhvr>
                                      <p:tavLst>
                                        <p:tav tm="0">
                                          <p:val>
                                            <p:strVal val="#ppt_x"/>
                                          </p:val>
                                        </p:tav>
                                        <p:tav tm="100000">
                                          <p:val>
                                            <p:strVal val="#ppt_x"/>
                                          </p:val>
                                        </p:tav>
                                      </p:tavLst>
                                    </p:anim>
                                    <p:anim calcmode="lin" valueType="num">
                                      <p:cBhvr>
                                        <p:cTn dur="1000" fill="hold" id="139"/>
                                        <p:tgtEl>
                                          <p:spTgt spid="71"/>
                                        </p:tgtEl>
                                        <p:attrNameLst>
                                          <p:attrName>ppt_y</p:attrName>
                                        </p:attrNameLst>
                                      </p:cBhvr>
                                      <p:tavLst>
                                        <p:tav tm="0">
                                          <p:val>
                                            <p:strVal val="#ppt_y+.1"/>
                                          </p:val>
                                        </p:tav>
                                        <p:tav tm="100000">
                                          <p:val>
                                            <p:strVal val="#ppt_y"/>
                                          </p:val>
                                        </p:tav>
                                      </p:tavLst>
                                    </p:anim>
                                  </p:childTnLst>
                                </p:cTn>
                              </p:par>
                              <p:par>
                                <p:cTn fill="hold" grpId="0" id="140" nodeType="withEffect" presetClass="entr" presetID="42" presetSubtype="0">
                                  <p:stCondLst>
                                    <p:cond delay="0"/>
                                  </p:stCondLst>
                                  <p:childTnLst>
                                    <p:set>
                                      <p:cBhvr>
                                        <p:cTn dur="1" fill="hold" id="141">
                                          <p:stCondLst>
                                            <p:cond delay="0"/>
                                          </p:stCondLst>
                                        </p:cTn>
                                        <p:tgtEl>
                                          <p:spTgt spid="81"/>
                                        </p:tgtEl>
                                        <p:attrNameLst>
                                          <p:attrName>style.visibility</p:attrName>
                                        </p:attrNameLst>
                                      </p:cBhvr>
                                      <p:to>
                                        <p:strVal val="visible"/>
                                      </p:to>
                                    </p:set>
                                    <p:animEffect filter="fade" transition="in">
                                      <p:cBhvr>
                                        <p:cTn dur="1000" id="142"/>
                                        <p:tgtEl>
                                          <p:spTgt spid="81"/>
                                        </p:tgtEl>
                                      </p:cBhvr>
                                    </p:animEffect>
                                    <p:anim calcmode="lin" valueType="num">
                                      <p:cBhvr>
                                        <p:cTn dur="1000" fill="hold" id="143"/>
                                        <p:tgtEl>
                                          <p:spTgt spid="81"/>
                                        </p:tgtEl>
                                        <p:attrNameLst>
                                          <p:attrName>ppt_x</p:attrName>
                                        </p:attrNameLst>
                                      </p:cBhvr>
                                      <p:tavLst>
                                        <p:tav tm="0">
                                          <p:val>
                                            <p:strVal val="#ppt_x"/>
                                          </p:val>
                                        </p:tav>
                                        <p:tav tm="100000">
                                          <p:val>
                                            <p:strVal val="#ppt_x"/>
                                          </p:val>
                                        </p:tav>
                                      </p:tavLst>
                                    </p:anim>
                                    <p:anim calcmode="lin" valueType="num">
                                      <p:cBhvr>
                                        <p:cTn dur="1000" fill="hold" id="144"/>
                                        <p:tgtEl>
                                          <p:spTgt spid="81"/>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
      <p:bldP grpId="0" spid="6"/>
      <p:bldP grpId="0" spid="2"/>
      <p:bldP grpId="0" spid="11"/>
      <p:bldP grpId="0" spid="12"/>
      <p:bldP grpId="0" spid="14"/>
      <p:bldP grpId="0" spid="3"/>
      <p:bldP grpId="0" spid="33"/>
      <p:bldP grpId="0" spid="34"/>
      <p:bldP grpId="0" spid="35"/>
      <p:bldP grpId="0" spid="36"/>
      <p:bldP grpId="0" spid="37"/>
      <p:bldP grpId="0" spid="38"/>
      <p:bldP grpId="0" spid="39"/>
      <p:bldP grpId="0" spid="40"/>
      <p:bldP grpId="0" spid="41"/>
      <p:bldP grpId="0" spid="42"/>
      <p:bldP grpId="0" spid="43"/>
      <p:bldP grpId="0" spid="44"/>
      <p:bldP grpId="0" spid="45"/>
      <p:bldP grpId="0" spid="46"/>
      <p:bldP grpId="0" spid="71"/>
      <p:bldP grpId="0" spid="81"/>
    </p:bldLst>
  </p:timing>
</p:sld>
</file>

<file path=ppt/slides/slide1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500305957" id="4" name="图片 3"/>
          <p:cNvPicPr>
            <a:picLocks noChangeAspect="1"/>
          </p:cNvPicPr>
          <p:nvPr/>
        </p:nvPicPr>
        <p:blipFill>
          <a:blip r:embed="rId2"/>
          <a:stretch>
            <a:fillRect/>
          </a:stretch>
        </p:blipFill>
        <p:spPr>
          <a:xfrm>
            <a:off x="-44450" y="-69215"/>
            <a:ext cx="12280265" cy="6997065"/>
          </a:xfrm>
          <a:prstGeom prst="rect">
            <a:avLst/>
          </a:prstGeom>
        </p:spPr>
      </p:pic>
      <p:grpSp>
        <p:nvGrpSpPr>
          <p:cNvPr id="7" name="组合 6"/>
          <p:cNvGrpSpPr/>
          <p:nvPr/>
        </p:nvGrpSpPr>
        <p:grpSpPr>
          <a:xfrm flipH="1">
            <a:off x="191135" y="247650"/>
            <a:ext cx="7717155" cy="2592705"/>
            <a:chOff x="6599" y="434"/>
            <a:chExt cx="12153" cy="4083"/>
          </a:xfrm>
        </p:grpSpPr>
        <p:grpSp>
          <p:nvGrpSpPr>
            <p:cNvPr id="10" name="组合 9"/>
            <p:cNvGrpSpPr/>
            <p:nvPr/>
          </p:nvGrpSpPr>
          <p:grpSpPr>
            <a:xfrm>
              <a:off x="6599" y="435"/>
              <a:ext cx="12152" cy="4082"/>
              <a:chOff x="6578" y="580"/>
              <a:chExt cx="12152" cy="4082"/>
            </a:xfrm>
          </p:grpSpPr>
          <p:sp>
            <p:nvSpPr>
              <p:cNvPr id="8" name="椭圆 7"/>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9" name="直接连接符 8"/>
              <p:cNvCxnSpPr>
                <a:stCxn id="8"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椭圆 15"/>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0" name="组合 19"/>
            <p:cNvGrpSpPr/>
            <p:nvPr/>
          </p:nvGrpSpPr>
          <p:grpSpPr>
            <a:xfrm>
              <a:off x="17054" y="434"/>
              <a:ext cx="1698" cy="1610"/>
              <a:chOff x="17054" y="434"/>
              <a:chExt cx="1698" cy="1610"/>
            </a:xfrm>
          </p:grpSpPr>
          <p:sp>
            <p:nvSpPr>
              <p:cNvPr id="17" name="矩形 16"/>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矩形 18"/>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27" name="直接连接符 26"/>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grpSp>
        <p:nvGrpSpPr>
          <p:cNvPr id="18" name="组合 17"/>
          <p:cNvGrpSpPr/>
          <p:nvPr/>
        </p:nvGrpSpPr>
        <p:grpSpPr>
          <a:xfrm flipV="1">
            <a:off x="3876675" y="3897630"/>
            <a:ext cx="7717155" cy="2592705"/>
            <a:chOff x="6599" y="434"/>
            <a:chExt cx="12153" cy="4083"/>
          </a:xfrm>
        </p:grpSpPr>
        <p:grpSp>
          <p:nvGrpSpPr>
            <p:cNvPr id="21" name="组合 20"/>
            <p:cNvGrpSpPr/>
            <p:nvPr/>
          </p:nvGrpSpPr>
          <p:grpSpPr>
            <a:xfrm>
              <a:off x="6599" y="435"/>
              <a:ext cx="12152" cy="4082"/>
              <a:chOff x="6578" y="580"/>
              <a:chExt cx="12152" cy="4082"/>
            </a:xfrm>
          </p:grpSpPr>
          <p:sp>
            <p:nvSpPr>
              <p:cNvPr id="22" name="椭圆 21"/>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3" name="直接连接符 22"/>
              <p:cNvCxnSpPr>
                <a:stCxn id="22"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5" name="椭圆 24"/>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6" name="组合 25"/>
            <p:cNvGrpSpPr/>
            <p:nvPr/>
          </p:nvGrpSpPr>
          <p:grpSpPr>
            <a:xfrm>
              <a:off x="17054" y="434"/>
              <a:ext cx="1698" cy="1610"/>
              <a:chOff x="17054" y="434"/>
              <a:chExt cx="1698" cy="1610"/>
            </a:xfrm>
          </p:grpSpPr>
          <p:sp>
            <p:nvSpPr>
              <p:cNvPr id="28" name="矩形 27"/>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矩形 29"/>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31" name="直接连接符 30"/>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
        <p:nvSpPr>
          <p:cNvPr id="53" name="矩形 52"/>
          <p:cNvSpPr/>
          <p:nvPr/>
        </p:nvSpPr>
        <p:spPr bwMode="auto">
          <a:xfrm>
            <a:off x="3114469" y="3263179"/>
            <a:ext cx="5972904" cy="10806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50000"/>
              </a:spcBef>
            </a:pPr>
            <a:r>
              <a:rPr altLang="en-US" b="1" lang="zh-CN" sz="3600">
                <a:solidFill>
                  <a:schemeClr val="tx1">
                    <a:lumMod val="50000"/>
                    <a:lumOff val="50000"/>
                  </a:schemeClr>
                </a:solidFill>
                <a:latin charset="-122" panose="020b0503020204020204" typeface="微软雅黑"/>
                <a:ea charset="-122" panose="020b0503020204020204" typeface="微软雅黑"/>
              </a:rPr>
              <a:t>未来计划</a:t>
            </a:r>
          </a:p>
        </p:txBody>
      </p:sp>
      <p:sp>
        <p:nvSpPr>
          <p:cNvPr id="54" name="_14"/>
          <p:cNvSpPr txBox="1">
            <a:spLocks noChangeArrowheads="1"/>
          </p:cNvSpPr>
          <p:nvPr/>
        </p:nvSpPr>
        <p:spPr bwMode="auto">
          <a:xfrm>
            <a:off x="4455966" y="2613995"/>
            <a:ext cx="3452470" cy="842576"/>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91440" numCol="1" rIns="91440" tIns="45720" vert="horz" wrap="square"/>
          <a:lstStyle>
            <a:lvl1pPr algn="l" fontAlgn="base" rtl="0">
              <a:spcBef>
                <a:spcPct val="0"/>
              </a:spcBef>
              <a:spcAft>
                <a:spcPct val="0"/>
              </a:spcAft>
              <a:defRPr sz="2400">
                <a:solidFill>
                  <a:schemeClr val="accent2"/>
                </a:solidFill>
                <a:latin typeface="+mj-lt"/>
                <a:ea typeface="+mj-ea"/>
                <a:cs typeface="+mj-cs"/>
              </a:defRPr>
            </a:lvl1pPr>
            <a:lvl2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2pPr>
            <a:lvl3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3pPr>
            <a:lvl4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4pPr>
            <a:lvl5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5pPr>
            <a:lvl6pPr algn="l" fontAlgn="base" marL="457200" rtl="0">
              <a:spcBef>
                <a:spcPct val="0"/>
              </a:spcBef>
              <a:spcAft>
                <a:spcPct val="0"/>
              </a:spcAft>
              <a:defRPr sz="2400">
                <a:solidFill>
                  <a:schemeClr val="tx2"/>
                </a:solidFill>
                <a:latin charset="0" panose="020b0604020202020204" pitchFamily="34" typeface="Arial"/>
                <a:ea charset="-122" panose="020b0503020204020204" typeface="微软雅黑"/>
              </a:defRPr>
            </a:lvl6pPr>
            <a:lvl7pPr algn="l" fontAlgn="base" marL="914400" rtl="0">
              <a:spcBef>
                <a:spcPct val="0"/>
              </a:spcBef>
              <a:spcAft>
                <a:spcPct val="0"/>
              </a:spcAft>
              <a:defRPr sz="2400">
                <a:solidFill>
                  <a:schemeClr val="tx2"/>
                </a:solidFill>
                <a:latin charset="0" panose="020b0604020202020204" pitchFamily="34" typeface="Arial"/>
                <a:ea charset="-122" panose="020b0503020204020204" typeface="微软雅黑"/>
              </a:defRPr>
            </a:lvl7pPr>
            <a:lvl8pPr algn="l" fontAlgn="base" marL="1371600" rtl="0">
              <a:spcBef>
                <a:spcPct val="0"/>
              </a:spcBef>
              <a:spcAft>
                <a:spcPct val="0"/>
              </a:spcAft>
              <a:defRPr sz="2400">
                <a:solidFill>
                  <a:schemeClr val="tx2"/>
                </a:solidFill>
                <a:latin charset="0" panose="020b0604020202020204" pitchFamily="34" typeface="Arial"/>
                <a:ea charset="-122" panose="020b0503020204020204" typeface="微软雅黑"/>
              </a:defRPr>
            </a:lvl8pPr>
            <a:lvl9pPr algn="l" fontAlgn="base" marL="1828800" rtl="0">
              <a:spcBef>
                <a:spcPct val="0"/>
              </a:spcBef>
              <a:spcAft>
                <a:spcPct val="0"/>
              </a:spcAft>
              <a:defRPr sz="2400">
                <a:solidFill>
                  <a:schemeClr val="tx2"/>
                </a:solidFill>
                <a:latin charset="0" panose="020b0604020202020204" pitchFamily="34" typeface="Arial"/>
                <a:ea charset="-122" panose="020b0503020204020204" typeface="微软雅黑"/>
              </a:defRPr>
            </a:lvl9pPr>
          </a:lstStyle>
          <a:p>
            <a:pPr algn="ctr"/>
            <a:r>
              <a:rPr lang="en-US" spc="600" sz="4400">
                <a:solidFill>
                  <a:schemeClr val="bg1"/>
                </a:solidFill>
                <a:latin charset="-122" panose="02010601030101010101" pitchFamily="2" typeface="叶根友刀锋黑草"/>
                <a:ea charset="-122" panose="02010601030101010101" pitchFamily="2" typeface="叶根友刀锋黑草"/>
              </a:rPr>
              <a:t>PART/04</a:t>
            </a:r>
          </a:p>
        </p:txBody>
      </p:sp>
    </p:spTree>
  </p:cSld>
  <p:clrMapOvr>
    <a:masterClrMapping/>
  </p:clrMapOvr>
  <p:transition>
    <p:randomBar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35" presetSubtype="0">
                                  <p:stCondLst>
                                    <p:cond delay="0"/>
                                  </p:stCondLst>
                                  <p:childTnLst>
                                    <p:set>
                                      <p:cBhvr>
                                        <p:cTn dur="1" fill="hold" id="6">
                                          <p:stCondLst>
                                            <p:cond delay="0"/>
                                          </p:stCondLst>
                                        </p:cTn>
                                        <p:tgtEl>
                                          <p:spTgt spid="53"/>
                                        </p:tgtEl>
                                        <p:attrNameLst>
                                          <p:attrName>style.visibility</p:attrName>
                                        </p:attrNameLst>
                                      </p:cBhvr>
                                      <p:to>
                                        <p:strVal val="visible"/>
                                      </p:to>
                                    </p:set>
                                    <p:animEffect filter="fade" transition="in">
                                      <p:cBhvr>
                                        <p:cTn dur="2000" id="7"/>
                                        <p:tgtEl>
                                          <p:spTgt spid="53"/>
                                        </p:tgtEl>
                                      </p:cBhvr>
                                    </p:animEffect>
                                    <p:anim calcmode="lin" valueType="num">
                                      <p:cBhvr>
                                        <p:cTn dur="2000" fill="hold" id="8"/>
                                        <p:tgtEl>
                                          <p:spTgt spid="53"/>
                                        </p:tgtEl>
                                        <p:attrNameLst>
                                          <p:attrName>style.rotation</p:attrName>
                                        </p:attrNameLst>
                                      </p:cBhvr>
                                      <p:tavLst>
                                        <p:tav tm="0">
                                          <p:val>
                                            <p:fltVal val="720"/>
                                          </p:val>
                                        </p:tav>
                                        <p:tav tm="100000">
                                          <p:val>
                                            <p:fltVal val="0"/>
                                          </p:val>
                                        </p:tav>
                                      </p:tavLst>
                                    </p:anim>
                                    <p:anim calcmode="lin" valueType="num">
                                      <p:cBhvr>
                                        <p:cTn dur="2000" fill="hold" id="9"/>
                                        <p:tgtEl>
                                          <p:spTgt spid="53"/>
                                        </p:tgtEl>
                                        <p:attrNameLst>
                                          <p:attrName>ppt_h</p:attrName>
                                        </p:attrNameLst>
                                      </p:cBhvr>
                                      <p:tavLst>
                                        <p:tav tm="0">
                                          <p:val>
                                            <p:fltVal val="0"/>
                                          </p:val>
                                        </p:tav>
                                        <p:tav tm="100000">
                                          <p:val>
                                            <p:strVal val="#ppt_h"/>
                                          </p:val>
                                        </p:tav>
                                      </p:tavLst>
                                    </p:anim>
                                    <p:anim calcmode="lin" valueType="num">
                                      <p:cBhvr>
                                        <p:cTn dur="2000" fill="hold" id="10"/>
                                        <p:tgtEl>
                                          <p:spTgt spid="53"/>
                                        </p:tgtEl>
                                        <p:attrNameLst>
                                          <p:attrName>ppt_w</p:attrName>
                                        </p:attrNameLst>
                                      </p:cBhvr>
                                      <p:tavLst>
                                        <p:tav tm="0">
                                          <p:val>
                                            <p:fltVal val="0"/>
                                          </p:val>
                                        </p:tav>
                                        <p:tav tm="100000">
                                          <p:val>
                                            <p:strVal val="#ppt_w"/>
                                          </p:val>
                                        </p:tav>
                                      </p:tavLst>
                                    </p:anim>
                                  </p:childTnLst>
                                </p:cTn>
                              </p:par>
                              <p:par>
                                <p:cTn fill="hold" grpId="0" id="11" nodeType="withEffect" presetClass="entr" presetID="35" presetSubtype="0">
                                  <p:stCondLst>
                                    <p:cond delay="0"/>
                                  </p:stCondLst>
                                  <p:childTnLst>
                                    <p:set>
                                      <p:cBhvr>
                                        <p:cTn dur="1" fill="hold" id="12">
                                          <p:stCondLst>
                                            <p:cond delay="0"/>
                                          </p:stCondLst>
                                        </p:cTn>
                                        <p:tgtEl>
                                          <p:spTgt spid="54"/>
                                        </p:tgtEl>
                                        <p:attrNameLst>
                                          <p:attrName>style.visibility</p:attrName>
                                        </p:attrNameLst>
                                      </p:cBhvr>
                                      <p:to>
                                        <p:strVal val="visible"/>
                                      </p:to>
                                    </p:set>
                                    <p:animEffect filter="fade" transition="in">
                                      <p:cBhvr>
                                        <p:cTn dur="2000" id="13"/>
                                        <p:tgtEl>
                                          <p:spTgt spid="54"/>
                                        </p:tgtEl>
                                      </p:cBhvr>
                                    </p:animEffect>
                                    <p:anim calcmode="lin" valueType="num">
                                      <p:cBhvr>
                                        <p:cTn dur="2000" fill="hold" id="14"/>
                                        <p:tgtEl>
                                          <p:spTgt spid="54"/>
                                        </p:tgtEl>
                                        <p:attrNameLst>
                                          <p:attrName>style.rotation</p:attrName>
                                        </p:attrNameLst>
                                      </p:cBhvr>
                                      <p:tavLst>
                                        <p:tav tm="0">
                                          <p:val>
                                            <p:fltVal val="720"/>
                                          </p:val>
                                        </p:tav>
                                        <p:tav tm="100000">
                                          <p:val>
                                            <p:fltVal val="0"/>
                                          </p:val>
                                        </p:tav>
                                      </p:tavLst>
                                    </p:anim>
                                    <p:anim calcmode="lin" valueType="num">
                                      <p:cBhvr>
                                        <p:cTn dur="2000" fill="hold" id="15"/>
                                        <p:tgtEl>
                                          <p:spTgt spid="54"/>
                                        </p:tgtEl>
                                        <p:attrNameLst>
                                          <p:attrName>ppt_h</p:attrName>
                                        </p:attrNameLst>
                                      </p:cBhvr>
                                      <p:tavLst>
                                        <p:tav tm="0">
                                          <p:val>
                                            <p:fltVal val="0"/>
                                          </p:val>
                                        </p:tav>
                                        <p:tav tm="100000">
                                          <p:val>
                                            <p:strVal val="#ppt_h"/>
                                          </p:val>
                                        </p:tav>
                                      </p:tavLst>
                                    </p:anim>
                                    <p:anim calcmode="lin" valueType="num">
                                      <p:cBhvr>
                                        <p:cTn dur="2000" fill="hold" id="16"/>
                                        <p:tgtEl>
                                          <p:spTgt spid="54"/>
                                        </p:tgtEl>
                                        <p:attrNameLst>
                                          <p:attrName>ppt_w</p:attrName>
                                        </p:attrNameLst>
                                      </p:cBhvr>
                                      <p:tavLst>
                                        <p:tav tm="0">
                                          <p:val>
                                            <p:fltVal val="0"/>
                                          </p:val>
                                        </p:tav>
                                        <p:tav tm="100000">
                                          <p:val>
                                            <p:strVal val="#ppt_w"/>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3"/>
      <p:bldP grpId="0" spid="54"/>
    </p:bldLs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500305957" id="4" name="图片 3"/>
          <p:cNvPicPr>
            <a:picLocks noChangeAspect="1"/>
          </p:cNvPicPr>
          <p:nvPr/>
        </p:nvPicPr>
        <p:blipFill>
          <a:blip r:embed="rId2"/>
          <a:stretch>
            <a:fillRect/>
          </a:stretch>
        </p:blipFill>
        <p:spPr>
          <a:xfrm>
            <a:off x="-44450" y="-69215"/>
            <a:ext cx="12280265" cy="6997065"/>
          </a:xfrm>
          <a:prstGeom prst="rect">
            <a:avLst/>
          </a:prstGeom>
        </p:spPr>
      </p:pic>
      <p:grpSp>
        <p:nvGrpSpPr>
          <p:cNvPr id="7" name="组合 6"/>
          <p:cNvGrpSpPr/>
          <p:nvPr/>
        </p:nvGrpSpPr>
        <p:grpSpPr>
          <a:xfrm flipH="1">
            <a:off x="191135" y="247650"/>
            <a:ext cx="7717155" cy="2592705"/>
            <a:chOff x="6599" y="434"/>
            <a:chExt cx="12153" cy="4083"/>
          </a:xfrm>
        </p:grpSpPr>
        <p:grpSp>
          <p:nvGrpSpPr>
            <p:cNvPr id="10" name="组合 9"/>
            <p:cNvGrpSpPr/>
            <p:nvPr/>
          </p:nvGrpSpPr>
          <p:grpSpPr>
            <a:xfrm>
              <a:off x="6599" y="435"/>
              <a:ext cx="12152" cy="4082"/>
              <a:chOff x="6578" y="580"/>
              <a:chExt cx="12152" cy="4082"/>
            </a:xfrm>
          </p:grpSpPr>
          <p:sp>
            <p:nvSpPr>
              <p:cNvPr id="8" name="椭圆 7"/>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9" name="直接连接符 8"/>
              <p:cNvCxnSpPr>
                <a:stCxn id="8"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椭圆 15"/>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0" name="组合 19"/>
            <p:cNvGrpSpPr/>
            <p:nvPr/>
          </p:nvGrpSpPr>
          <p:grpSpPr>
            <a:xfrm>
              <a:off x="17054" y="434"/>
              <a:ext cx="1698" cy="1610"/>
              <a:chOff x="17054" y="434"/>
              <a:chExt cx="1698" cy="1610"/>
            </a:xfrm>
          </p:grpSpPr>
          <p:sp>
            <p:nvSpPr>
              <p:cNvPr id="17" name="矩形 16"/>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矩形 18"/>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27" name="直接连接符 26"/>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grpSp>
        <p:nvGrpSpPr>
          <p:cNvPr id="18" name="组合 17"/>
          <p:cNvGrpSpPr/>
          <p:nvPr/>
        </p:nvGrpSpPr>
        <p:grpSpPr>
          <a:xfrm flipV="1">
            <a:off x="3876675" y="3897630"/>
            <a:ext cx="7717155" cy="2592705"/>
            <a:chOff x="6599" y="434"/>
            <a:chExt cx="12153" cy="4083"/>
          </a:xfrm>
        </p:grpSpPr>
        <p:grpSp>
          <p:nvGrpSpPr>
            <p:cNvPr id="21" name="组合 20"/>
            <p:cNvGrpSpPr/>
            <p:nvPr/>
          </p:nvGrpSpPr>
          <p:grpSpPr>
            <a:xfrm>
              <a:off x="6599" y="435"/>
              <a:ext cx="12152" cy="4082"/>
              <a:chOff x="6578" y="580"/>
              <a:chExt cx="12152" cy="4082"/>
            </a:xfrm>
          </p:grpSpPr>
          <p:sp>
            <p:nvSpPr>
              <p:cNvPr id="22" name="椭圆 21"/>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3" name="直接连接符 22"/>
              <p:cNvCxnSpPr>
                <a:stCxn id="22"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5" name="椭圆 24"/>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6" name="组合 25"/>
            <p:cNvGrpSpPr/>
            <p:nvPr/>
          </p:nvGrpSpPr>
          <p:grpSpPr>
            <a:xfrm>
              <a:off x="17054" y="434"/>
              <a:ext cx="1698" cy="1610"/>
              <a:chOff x="17054" y="434"/>
              <a:chExt cx="1698" cy="1610"/>
            </a:xfrm>
          </p:grpSpPr>
          <p:sp>
            <p:nvSpPr>
              <p:cNvPr id="28" name="矩形 27"/>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矩形 29"/>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31" name="直接连接符 30"/>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
        <p:nvSpPr>
          <p:cNvPr id="33" name="_14"/>
          <p:cNvSpPr txBox="1">
            <a:spLocks noChangeArrowheads="1"/>
          </p:cNvSpPr>
          <p:nvPr/>
        </p:nvSpPr>
        <p:spPr bwMode="auto">
          <a:xfrm>
            <a:off x="2366397" y="1223090"/>
            <a:ext cx="2598224" cy="103045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91440" numCol="1" rIns="91440" tIns="45720" vert="horz" wrap="square"/>
          <a:lstStyle>
            <a:lvl1pPr algn="l" fontAlgn="base" rtl="0">
              <a:spcBef>
                <a:spcPct val="0"/>
              </a:spcBef>
              <a:spcAft>
                <a:spcPct val="0"/>
              </a:spcAft>
              <a:defRPr sz="2400">
                <a:solidFill>
                  <a:schemeClr val="accent2"/>
                </a:solidFill>
                <a:latin typeface="+mj-lt"/>
                <a:ea typeface="+mj-ea"/>
                <a:cs typeface="+mj-cs"/>
              </a:defRPr>
            </a:lvl1pPr>
            <a:lvl2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2pPr>
            <a:lvl3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3pPr>
            <a:lvl4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4pPr>
            <a:lvl5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5pPr>
            <a:lvl6pPr algn="l" fontAlgn="base" marL="457200" rtl="0">
              <a:spcBef>
                <a:spcPct val="0"/>
              </a:spcBef>
              <a:spcAft>
                <a:spcPct val="0"/>
              </a:spcAft>
              <a:defRPr sz="2400">
                <a:solidFill>
                  <a:schemeClr val="tx2"/>
                </a:solidFill>
                <a:latin charset="0" panose="020b0604020202020204" pitchFamily="34" typeface="Arial"/>
                <a:ea charset="-122" panose="020b0503020204020204" typeface="微软雅黑"/>
              </a:defRPr>
            </a:lvl6pPr>
            <a:lvl7pPr algn="l" fontAlgn="base" marL="914400" rtl="0">
              <a:spcBef>
                <a:spcPct val="0"/>
              </a:spcBef>
              <a:spcAft>
                <a:spcPct val="0"/>
              </a:spcAft>
              <a:defRPr sz="2400">
                <a:solidFill>
                  <a:schemeClr val="tx2"/>
                </a:solidFill>
                <a:latin charset="0" panose="020b0604020202020204" pitchFamily="34" typeface="Arial"/>
                <a:ea charset="-122" panose="020b0503020204020204" typeface="微软雅黑"/>
              </a:defRPr>
            </a:lvl7pPr>
            <a:lvl8pPr algn="l" fontAlgn="base" marL="1371600" rtl="0">
              <a:spcBef>
                <a:spcPct val="0"/>
              </a:spcBef>
              <a:spcAft>
                <a:spcPct val="0"/>
              </a:spcAft>
              <a:defRPr sz="2400">
                <a:solidFill>
                  <a:schemeClr val="tx2"/>
                </a:solidFill>
                <a:latin charset="0" panose="020b0604020202020204" pitchFamily="34" typeface="Arial"/>
                <a:ea charset="-122" panose="020b0503020204020204" typeface="微软雅黑"/>
              </a:defRPr>
            </a:lvl8pPr>
            <a:lvl9pPr algn="l" fontAlgn="base" marL="1828800" rtl="0">
              <a:spcBef>
                <a:spcPct val="0"/>
              </a:spcBef>
              <a:spcAft>
                <a:spcPct val="0"/>
              </a:spcAft>
              <a:defRPr sz="2400">
                <a:solidFill>
                  <a:schemeClr val="tx2"/>
                </a:solidFill>
                <a:latin charset="0" panose="020b0604020202020204" pitchFamily="34" typeface="Arial"/>
                <a:ea charset="-122" panose="020b0503020204020204" typeface="微软雅黑"/>
              </a:defRPr>
            </a:lvl9pPr>
          </a:lstStyle>
          <a:p>
            <a:pPr algn="ctr"/>
            <a:r>
              <a:rPr altLang="en-US" lang="zh-CN" spc="600" sz="4800">
                <a:solidFill>
                  <a:schemeClr val="tx1">
                    <a:lumMod val="50000"/>
                    <a:lumOff val="50000"/>
                  </a:schemeClr>
                </a:solidFill>
                <a:latin charset="-122" panose="02010601030101010101" pitchFamily="2" typeface="叶根友刀锋黑草"/>
                <a:ea charset="-122" panose="02010601030101010101" pitchFamily="2" typeface="叶根友刀锋黑草"/>
              </a:rPr>
              <a:t>目录</a:t>
            </a:r>
          </a:p>
          <a:p>
            <a:pPr algn="ctr"/>
            <a:r>
              <a:rPr altLang="en-US" lang="zh-CN" spc="600" sz="4800">
                <a:solidFill>
                  <a:schemeClr val="tx1">
                    <a:lumMod val="50000"/>
                    <a:lumOff val="50000"/>
                  </a:schemeClr>
                </a:solidFill>
                <a:latin charset="-122" panose="02010601030101010101" pitchFamily="2" typeface="叶根友刀锋黑草"/>
                <a:ea charset="-122" panose="02010601030101010101" pitchFamily="2" typeface="叶根友刀锋黑草"/>
              </a:rPr>
              <a:t>DIRECTORY</a:t>
            </a:r>
          </a:p>
        </p:txBody>
      </p:sp>
      <p:grpSp>
        <p:nvGrpSpPr>
          <p:cNvPr id="37" name="组合 36"/>
          <p:cNvGrpSpPr/>
          <p:nvPr/>
        </p:nvGrpSpPr>
        <p:grpSpPr>
          <a:xfrm>
            <a:off x="5118065" y="2382932"/>
            <a:ext cx="4726327" cy="732230"/>
            <a:chOff x="1491415" y="2438323"/>
            <a:chExt cx="4726327" cy="732230"/>
          </a:xfrm>
        </p:grpSpPr>
        <p:sp>
          <p:nvSpPr>
            <p:cNvPr id="38" name="_14"/>
            <p:cNvSpPr txBox="1">
              <a:spLocks noChangeArrowheads="1"/>
            </p:cNvSpPr>
            <p:nvPr/>
          </p:nvSpPr>
          <p:spPr bwMode="auto">
            <a:xfrm>
              <a:off x="1491415" y="2438323"/>
              <a:ext cx="1123680" cy="73223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91440" numCol="1" rIns="91440" tIns="45720" vert="horz" wrap="square"/>
            <a:lstStyle>
              <a:lvl1pPr algn="l" fontAlgn="base" rtl="0">
                <a:spcBef>
                  <a:spcPct val="0"/>
                </a:spcBef>
                <a:spcAft>
                  <a:spcPct val="0"/>
                </a:spcAft>
                <a:defRPr sz="2400">
                  <a:solidFill>
                    <a:schemeClr val="accent2"/>
                  </a:solidFill>
                  <a:latin typeface="+mj-lt"/>
                  <a:ea typeface="+mj-ea"/>
                  <a:cs typeface="+mj-cs"/>
                </a:defRPr>
              </a:lvl1pPr>
              <a:lvl2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2pPr>
              <a:lvl3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3pPr>
              <a:lvl4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4pPr>
              <a:lvl5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5pPr>
              <a:lvl6pPr algn="l" fontAlgn="base" marL="457200" rtl="0">
                <a:spcBef>
                  <a:spcPct val="0"/>
                </a:spcBef>
                <a:spcAft>
                  <a:spcPct val="0"/>
                </a:spcAft>
                <a:defRPr sz="2400">
                  <a:solidFill>
                    <a:schemeClr val="tx2"/>
                  </a:solidFill>
                  <a:latin charset="0" panose="020b0604020202020204" pitchFamily="34" typeface="Arial"/>
                  <a:ea charset="-122" panose="020b0503020204020204" typeface="微软雅黑"/>
                </a:defRPr>
              </a:lvl6pPr>
              <a:lvl7pPr algn="l" fontAlgn="base" marL="914400" rtl="0">
                <a:spcBef>
                  <a:spcPct val="0"/>
                </a:spcBef>
                <a:spcAft>
                  <a:spcPct val="0"/>
                </a:spcAft>
                <a:defRPr sz="2400">
                  <a:solidFill>
                    <a:schemeClr val="tx2"/>
                  </a:solidFill>
                  <a:latin charset="0" panose="020b0604020202020204" pitchFamily="34" typeface="Arial"/>
                  <a:ea charset="-122" panose="020b0503020204020204" typeface="微软雅黑"/>
                </a:defRPr>
              </a:lvl7pPr>
              <a:lvl8pPr algn="l" fontAlgn="base" marL="1371600" rtl="0">
                <a:spcBef>
                  <a:spcPct val="0"/>
                </a:spcBef>
                <a:spcAft>
                  <a:spcPct val="0"/>
                </a:spcAft>
                <a:defRPr sz="2400">
                  <a:solidFill>
                    <a:schemeClr val="tx2"/>
                  </a:solidFill>
                  <a:latin charset="0" panose="020b0604020202020204" pitchFamily="34" typeface="Arial"/>
                  <a:ea charset="-122" panose="020b0503020204020204" typeface="微软雅黑"/>
                </a:defRPr>
              </a:lvl8pPr>
              <a:lvl9pPr algn="l" fontAlgn="base" marL="1828800" rtl="0">
                <a:spcBef>
                  <a:spcPct val="0"/>
                </a:spcBef>
                <a:spcAft>
                  <a:spcPct val="0"/>
                </a:spcAft>
                <a:defRPr sz="2400">
                  <a:solidFill>
                    <a:schemeClr val="tx2"/>
                  </a:solidFill>
                  <a:latin charset="0" panose="020b0604020202020204" pitchFamily="34" typeface="Arial"/>
                  <a:ea charset="-122" panose="020b0503020204020204" typeface="微软雅黑"/>
                </a:defRPr>
              </a:lvl9pPr>
            </a:lstStyle>
            <a:p>
              <a:pPr algn="ctr"/>
              <a:r>
                <a:rPr altLang="zh-CN" lang="en-US" spc="600" sz="3200">
                  <a:solidFill>
                    <a:schemeClr val="tx1">
                      <a:lumMod val="50000"/>
                      <a:lumOff val="50000"/>
                    </a:schemeClr>
                  </a:solidFill>
                  <a:latin charset="-122" panose="020b0503020204020204" typeface="微软雅黑"/>
                  <a:ea charset="-122" panose="020b0503020204020204" typeface="微软雅黑"/>
                </a:rPr>
                <a:t>01</a:t>
              </a:r>
            </a:p>
          </p:txBody>
        </p:sp>
        <p:sp>
          <p:nvSpPr>
            <p:cNvPr id="39" name="矩形 38"/>
            <p:cNvSpPr/>
            <p:nvPr/>
          </p:nvSpPr>
          <p:spPr bwMode="auto">
            <a:xfrm>
              <a:off x="2691515" y="2530180"/>
              <a:ext cx="3526227" cy="5496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spcBef>
                  <a:spcPct val="50000"/>
                </a:spcBef>
              </a:pPr>
              <a:r>
                <a:rPr altLang="en-US" b="1" lang="zh-CN" sz="2400">
                  <a:solidFill>
                    <a:schemeClr val="tx1">
                      <a:lumMod val="50000"/>
                      <a:lumOff val="50000"/>
                    </a:schemeClr>
                  </a:solidFill>
                  <a:latin charset="-122" panose="020b0503020204020204" typeface="微软雅黑"/>
                  <a:ea charset="-122" panose="020b0503020204020204" typeface="微软雅黑"/>
                </a:rPr>
                <a:t>工作概述</a:t>
              </a:r>
            </a:p>
          </p:txBody>
        </p:sp>
      </p:grpSp>
      <p:grpSp>
        <p:nvGrpSpPr>
          <p:cNvPr id="40" name="组合 39"/>
          <p:cNvGrpSpPr/>
          <p:nvPr/>
        </p:nvGrpSpPr>
        <p:grpSpPr>
          <a:xfrm>
            <a:off x="5118065" y="3113560"/>
            <a:ext cx="4370855" cy="732230"/>
            <a:chOff x="1491415" y="2438323"/>
            <a:chExt cx="4370855" cy="732230"/>
          </a:xfrm>
        </p:grpSpPr>
        <p:sp>
          <p:nvSpPr>
            <p:cNvPr id="41" name="_14"/>
            <p:cNvSpPr txBox="1">
              <a:spLocks noChangeArrowheads="1"/>
            </p:cNvSpPr>
            <p:nvPr/>
          </p:nvSpPr>
          <p:spPr bwMode="auto">
            <a:xfrm>
              <a:off x="1491415" y="2438323"/>
              <a:ext cx="1123680" cy="73223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91440" numCol="1" rIns="91440" tIns="45720" vert="horz" wrap="square"/>
            <a:lstStyle>
              <a:lvl1pPr algn="l" fontAlgn="base" rtl="0">
                <a:spcBef>
                  <a:spcPct val="0"/>
                </a:spcBef>
                <a:spcAft>
                  <a:spcPct val="0"/>
                </a:spcAft>
                <a:defRPr sz="2400">
                  <a:solidFill>
                    <a:schemeClr val="accent2"/>
                  </a:solidFill>
                  <a:latin typeface="+mj-lt"/>
                  <a:ea typeface="+mj-ea"/>
                  <a:cs typeface="+mj-cs"/>
                </a:defRPr>
              </a:lvl1pPr>
              <a:lvl2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2pPr>
              <a:lvl3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3pPr>
              <a:lvl4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4pPr>
              <a:lvl5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5pPr>
              <a:lvl6pPr algn="l" fontAlgn="base" marL="457200" rtl="0">
                <a:spcBef>
                  <a:spcPct val="0"/>
                </a:spcBef>
                <a:spcAft>
                  <a:spcPct val="0"/>
                </a:spcAft>
                <a:defRPr sz="2400">
                  <a:solidFill>
                    <a:schemeClr val="tx2"/>
                  </a:solidFill>
                  <a:latin charset="0" panose="020b0604020202020204" pitchFamily="34" typeface="Arial"/>
                  <a:ea charset="-122" panose="020b0503020204020204" typeface="微软雅黑"/>
                </a:defRPr>
              </a:lvl6pPr>
              <a:lvl7pPr algn="l" fontAlgn="base" marL="914400" rtl="0">
                <a:spcBef>
                  <a:spcPct val="0"/>
                </a:spcBef>
                <a:spcAft>
                  <a:spcPct val="0"/>
                </a:spcAft>
                <a:defRPr sz="2400">
                  <a:solidFill>
                    <a:schemeClr val="tx2"/>
                  </a:solidFill>
                  <a:latin charset="0" panose="020b0604020202020204" pitchFamily="34" typeface="Arial"/>
                  <a:ea charset="-122" panose="020b0503020204020204" typeface="微软雅黑"/>
                </a:defRPr>
              </a:lvl7pPr>
              <a:lvl8pPr algn="l" fontAlgn="base" marL="1371600" rtl="0">
                <a:spcBef>
                  <a:spcPct val="0"/>
                </a:spcBef>
                <a:spcAft>
                  <a:spcPct val="0"/>
                </a:spcAft>
                <a:defRPr sz="2400">
                  <a:solidFill>
                    <a:schemeClr val="tx2"/>
                  </a:solidFill>
                  <a:latin charset="0" panose="020b0604020202020204" pitchFamily="34" typeface="Arial"/>
                  <a:ea charset="-122" panose="020b0503020204020204" typeface="微软雅黑"/>
                </a:defRPr>
              </a:lvl8pPr>
              <a:lvl9pPr algn="l" fontAlgn="base" marL="1828800" rtl="0">
                <a:spcBef>
                  <a:spcPct val="0"/>
                </a:spcBef>
                <a:spcAft>
                  <a:spcPct val="0"/>
                </a:spcAft>
                <a:defRPr sz="2400">
                  <a:solidFill>
                    <a:schemeClr val="tx2"/>
                  </a:solidFill>
                  <a:latin charset="0" panose="020b0604020202020204" pitchFamily="34" typeface="Arial"/>
                  <a:ea charset="-122" panose="020b0503020204020204" typeface="微软雅黑"/>
                </a:defRPr>
              </a:lvl9pPr>
            </a:lstStyle>
            <a:p>
              <a:pPr algn="ctr"/>
              <a:r>
                <a:rPr altLang="zh-CN" lang="en-US" spc="600" sz="3200">
                  <a:solidFill>
                    <a:schemeClr val="tx1">
                      <a:lumMod val="50000"/>
                      <a:lumOff val="50000"/>
                    </a:schemeClr>
                  </a:solidFill>
                  <a:latin charset="-122" panose="020b0503020204020204" typeface="微软雅黑"/>
                  <a:ea charset="-122" panose="020b0503020204020204" typeface="微软雅黑"/>
                </a:rPr>
                <a:t>02</a:t>
              </a:r>
            </a:p>
          </p:txBody>
        </p:sp>
        <p:sp>
          <p:nvSpPr>
            <p:cNvPr id="42" name="矩形 41"/>
            <p:cNvSpPr/>
            <p:nvPr/>
          </p:nvSpPr>
          <p:spPr bwMode="auto">
            <a:xfrm>
              <a:off x="2691516" y="2536530"/>
              <a:ext cx="3170754" cy="5496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spcBef>
                  <a:spcPct val="50000"/>
                </a:spcBef>
              </a:pPr>
              <a:r>
                <a:rPr altLang="en-US" b="1" lang="zh-CN" sz="2400">
                  <a:solidFill>
                    <a:schemeClr val="tx1">
                      <a:lumMod val="50000"/>
                      <a:lumOff val="50000"/>
                    </a:schemeClr>
                  </a:solidFill>
                  <a:latin charset="-122" panose="020b0503020204020204" typeface="微软雅黑"/>
                  <a:ea charset="-122" panose="020b0503020204020204" typeface="微软雅黑"/>
                </a:rPr>
                <a:t>项目展示</a:t>
              </a:r>
            </a:p>
          </p:txBody>
        </p:sp>
      </p:grpSp>
      <p:grpSp>
        <p:nvGrpSpPr>
          <p:cNvPr id="43" name="组合 42"/>
          <p:cNvGrpSpPr/>
          <p:nvPr/>
        </p:nvGrpSpPr>
        <p:grpSpPr>
          <a:xfrm>
            <a:off x="5118065" y="3830853"/>
            <a:ext cx="4370855" cy="732230"/>
            <a:chOff x="1491415" y="2438323"/>
            <a:chExt cx="4370855" cy="732230"/>
          </a:xfrm>
        </p:grpSpPr>
        <p:sp>
          <p:nvSpPr>
            <p:cNvPr id="44" name="_14"/>
            <p:cNvSpPr txBox="1">
              <a:spLocks noChangeArrowheads="1"/>
            </p:cNvSpPr>
            <p:nvPr/>
          </p:nvSpPr>
          <p:spPr bwMode="auto">
            <a:xfrm>
              <a:off x="1491415" y="2438323"/>
              <a:ext cx="1123680" cy="73223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91440" numCol="1" rIns="91440" tIns="45720" vert="horz" wrap="square"/>
            <a:lstStyle>
              <a:lvl1pPr algn="l" fontAlgn="base" rtl="0">
                <a:spcBef>
                  <a:spcPct val="0"/>
                </a:spcBef>
                <a:spcAft>
                  <a:spcPct val="0"/>
                </a:spcAft>
                <a:defRPr sz="2400">
                  <a:solidFill>
                    <a:schemeClr val="accent2"/>
                  </a:solidFill>
                  <a:latin typeface="+mj-lt"/>
                  <a:ea typeface="+mj-ea"/>
                  <a:cs typeface="+mj-cs"/>
                </a:defRPr>
              </a:lvl1pPr>
              <a:lvl2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2pPr>
              <a:lvl3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3pPr>
              <a:lvl4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4pPr>
              <a:lvl5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5pPr>
              <a:lvl6pPr algn="l" fontAlgn="base" marL="457200" rtl="0">
                <a:spcBef>
                  <a:spcPct val="0"/>
                </a:spcBef>
                <a:spcAft>
                  <a:spcPct val="0"/>
                </a:spcAft>
                <a:defRPr sz="2400">
                  <a:solidFill>
                    <a:schemeClr val="tx2"/>
                  </a:solidFill>
                  <a:latin charset="0" panose="020b0604020202020204" pitchFamily="34" typeface="Arial"/>
                  <a:ea charset="-122" panose="020b0503020204020204" typeface="微软雅黑"/>
                </a:defRPr>
              </a:lvl6pPr>
              <a:lvl7pPr algn="l" fontAlgn="base" marL="914400" rtl="0">
                <a:spcBef>
                  <a:spcPct val="0"/>
                </a:spcBef>
                <a:spcAft>
                  <a:spcPct val="0"/>
                </a:spcAft>
                <a:defRPr sz="2400">
                  <a:solidFill>
                    <a:schemeClr val="tx2"/>
                  </a:solidFill>
                  <a:latin charset="0" panose="020b0604020202020204" pitchFamily="34" typeface="Arial"/>
                  <a:ea charset="-122" panose="020b0503020204020204" typeface="微软雅黑"/>
                </a:defRPr>
              </a:lvl7pPr>
              <a:lvl8pPr algn="l" fontAlgn="base" marL="1371600" rtl="0">
                <a:spcBef>
                  <a:spcPct val="0"/>
                </a:spcBef>
                <a:spcAft>
                  <a:spcPct val="0"/>
                </a:spcAft>
                <a:defRPr sz="2400">
                  <a:solidFill>
                    <a:schemeClr val="tx2"/>
                  </a:solidFill>
                  <a:latin charset="0" panose="020b0604020202020204" pitchFamily="34" typeface="Arial"/>
                  <a:ea charset="-122" panose="020b0503020204020204" typeface="微软雅黑"/>
                </a:defRPr>
              </a:lvl8pPr>
              <a:lvl9pPr algn="l" fontAlgn="base" marL="1828800" rtl="0">
                <a:spcBef>
                  <a:spcPct val="0"/>
                </a:spcBef>
                <a:spcAft>
                  <a:spcPct val="0"/>
                </a:spcAft>
                <a:defRPr sz="2400">
                  <a:solidFill>
                    <a:schemeClr val="tx2"/>
                  </a:solidFill>
                  <a:latin charset="0" panose="020b0604020202020204" pitchFamily="34" typeface="Arial"/>
                  <a:ea charset="-122" panose="020b0503020204020204" typeface="微软雅黑"/>
                </a:defRPr>
              </a:lvl9pPr>
            </a:lstStyle>
            <a:p>
              <a:pPr algn="ctr"/>
              <a:r>
                <a:rPr altLang="zh-CN" lang="en-US" spc="600" sz="3200">
                  <a:solidFill>
                    <a:schemeClr val="tx1">
                      <a:lumMod val="50000"/>
                      <a:lumOff val="50000"/>
                    </a:schemeClr>
                  </a:solidFill>
                  <a:latin charset="-122" panose="020b0503020204020204" typeface="微软雅黑"/>
                  <a:ea charset="-122" panose="020b0503020204020204" typeface="微软雅黑"/>
                </a:rPr>
                <a:t>03</a:t>
              </a:r>
            </a:p>
          </p:txBody>
        </p:sp>
        <p:sp>
          <p:nvSpPr>
            <p:cNvPr id="45" name="矩形 44"/>
            <p:cNvSpPr/>
            <p:nvPr/>
          </p:nvSpPr>
          <p:spPr bwMode="auto">
            <a:xfrm>
              <a:off x="2691516" y="2530180"/>
              <a:ext cx="3170754" cy="5496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spcBef>
                  <a:spcPct val="50000"/>
                </a:spcBef>
              </a:pPr>
              <a:r>
                <a:rPr altLang="en-US" b="1" lang="zh-CN" sz="2400">
                  <a:solidFill>
                    <a:schemeClr val="tx1">
                      <a:lumMod val="50000"/>
                      <a:lumOff val="50000"/>
                    </a:schemeClr>
                  </a:solidFill>
                  <a:latin charset="-122" panose="020b0503020204020204" typeface="微软雅黑"/>
                  <a:ea charset="-122" panose="020b0503020204020204" typeface="微软雅黑"/>
                </a:rPr>
                <a:t>工作状况</a:t>
              </a:r>
            </a:p>
          </p:txBody>
        </p:sp>
      </p:grpSp>
      <p:grpSp>
        <p:nvGrpSpPr>
          <p:cNvPr id="46" name="组合 45"/>
          <p:cNvGrpSpPr/>
          <p:nvPr/>
        </p:nvGrpSpPr>
        <p:grpSpPr>
          <a:xfrm>
            <a:off x="5118065" y="4574816"/>
            <a:ext cx="4276194" cy="732230"/>
            <a:chOff x="1491415" y="2438323"/>
            <a:chExt cx="4276194" cy="732230"/>
          </a:xfrm>
        </p:grpSpPr>
        <p:sp>
          <p:nvSpPr>
            <p:cNvPr id="47" name="_14"/>
            <p:cNvSpPr txBox="1">
              <a:spLocks noChangeArrowheads="1"/>
            </p:cNvSpPr>
            <p:nvPr/>
          </p:nvSpPr>
          <p:spPr bwMode="auto">
            <a:xfrm>
              <a:off x="1491415" y="2438323"/>
              <a:ext cx="1123680" cy="732230"/>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91440" numCol="1" rIns="91440" tIns="45720" vert="horz" wrap="square"/>
            <a:lstStyle>
              <a:lvl1pPr algn="l" fontAlgn="base" rtl="0">
                <a:spcBef>
                  <a:spcPct val="0"/>
                </a:spcBef>
                <a:spcAft>
                  <a:spcPct val="0"/>
                </a:spcAft>
                <a:defRPr sz="2400">
                  <a:solidFill>
                    <a:schemeClr val="accent2"/>
                  </a:solidFill>
                  <a:latin typeface="+mj-lt"/>
                  <a:ea typeface="+mj-ea"/>
                  <a:cs typeface="+mj-cs"/>
                </a:defRPr>
              </a:lvl1pPr>
              <a:lvl2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2pPr>
              <a:lvl3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3pPr>
              <a:lvl4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4pPr>
              <a:lvl5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5pPr>
              <a:lvl6pPr algn="l" fontAlgn="base" marL="457200" rtl="0">
                <a:spcBef>
                  <a:spcPct val="0"/>
                </a:spcBef>
                <a:spcAft>
                  <a:spcPct val="0"/>
                </a:spcAft>
                <a:defRPr sz="2400">
                  <a:solidFill>
                    <a:schemeClr val="tx2"/>
                  </a:solidFill>
                  <a:latin charset="0" panose="020b0604020202020204" pitchFamily="34" typeface="Arial"/>
                  <a:ea charset="-122" panose="020b0503020204020204" typeface="微软雅黑"/>
                </a:defRPr>
              </a:lvl6pPr>
              <a:lvl7pPr algn="l" fontAlgn="base" marL="914400" rtl="0">
                <a:spcBef>
                  <a:spcPct val="0"/>
                </a:spcBef>
                <a:spcAft>
                  <a:spcPct val="0"/>
                </a:spcAft>
                <a:defRPr sz="2400">
                  <a:solidFill>
                    <a:schemeClr val="tx2"/>
                  </a:solidFill>
                  <a:latin charset="0" panose="020b0604020202020204" pitchFamily="34" typeface="Arial"/>
                  <a:ea charset="-122" panose="020b0503020204020204" typeface="微软雅黑"/>
                </a:defRPr>
              </a:lvl7pPr>
              <a:lvl8pPr algn="l" fontAlgn="base" marL="1371600" rtl="0">
                <a:spcBef>
                  <a:spcPct val="0"/>
                </a:spcBef>
                <a:spcAft>
                  <a:spcPct val="0"/>
                </a:spcAft>
                <a:defRPr sz="2400">
                  <a:solidFill>
                    <a:schemeClr val="tx2"/>
                  </a:solidFill>
                  <a:latin charset="0" panose="020b0604020202020204" pitchFamily="34" typeface="Arial"/>
                  <a:ea charset="-122" panose="020b0503020204020204" typeface="微软雅黑"/>
                </a:defRPr>
              </a:lvl8pPr>
              <a:lvl9pPr algn="l" fontAlgn="base" marL="1828800" rtl="0">
                <a:spcBef>
                  <a:spcPct val="0"/>
                </a:spcBef>
                <a:spcAft>
                  <a:spcPct val="0"/>
                </a:spcAft>
                <a:defRPr sz="2400">
                  <a:solidFill>
                    <a:schemeClr val="tx2"/>
                  </a:solidFill>
                  <a:latin charset="0" panose="020b0604020202020204" pitchFamily="34" typeface="Arial"/>
                  <a:ea charset="-122" panose="020b0503020204020204" typeface="微软雅黑"/>
                </a:defRPr>
              </a:lvl9pPr>
            </a:lstStyle>
            <a:p>
              <a:pPr algn="ctr"/>
              <a:r>
                <a:rPr altLang="zh-CN" lang="en-US" spc="600" sz="3200">
                  <a:solidFill>
                    <a:schemeClr val="tx1">
                      <a:lumMod val="50000"/>
                      <a:lumOff val="50000"/>
                    </a:schemeClr>
                  </a:solidFill>
                  <a:latin charset="-122" panose="020b0503020204020204" typeface="微软雅黑"/>
                  <a:ea charset="-122" panose="020b0503020204020204" typeface="微软雅黑"/>
                </a:rPr>
                <a:t>04</a:t>
              </a:r>
            </a:p>
          </p:txBody>
        </p:sp>
        <p:sp>
          <p:nvSpPr>
            <p:cNvPr id="48" name="矩形 47"/>
            <p:cNvSpPr/>
            <p:nvPr/>
          </p:nvSpPr>
          <p:spPr bwMode="auto">
            <a:xfrm>
              <a:off x="2786131" y="2573995"/>
              <a:ext cx="2981478" cy="5496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spcBef>
                  <a:spcPct val="50000"/>
                </a:spcBef>
              </a:pPr>
              <a:r>
                <a:rPr altLang="en-US" b="1" lang="zh-CN" sz="2400">
                  <a:solidFill>
                    <a:schemeClr val="tx1">
                      <a:lumMod val="50000"/>
                      <a:lumOff val="50000"/>
                    </a:schemeClr>
                  </a:solidFill>
                  <a:latin charset="-122" panose="020b0503020204020204" typeface="微软雅黑"/>
                  <a:ea charset="-122" panose="020b0503020204020204" typeface="微软雅黑"/>
                </a:rPr>
                <a:t>未来计划</a:t>
              </a:r>
            </a:p>
          </p:txBody>
        </p:sp>
      </p:grpSp>
    </p:spTree>
  </p:cSld>
  <p:clrMapOvr>
    <a:masterClrMapping/>
  </p:clrMapOvr>
  <p:transition>
    <p:randomBar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56" presetSubtype="0">
                                  <p:stCondLst>
                                    <p:cond delay="500"/>
                                  </p:stCondLst>
                                  <p:iterate type="lt">
                                    <p:tmPct val="10000"/>
                                  </p:iterate>
                                  <p:childTnLst>
                                    <p:set>
                                      <p:cBhvr>
                                        <p:cTn dur="1" fill="hold" id="6">
                                          <p:stCondLst>
                                            <p:cond delay="0"/>
                                          </p:stCondLst>
                                        </p:cTn>
                                        <p:tgtEl>
                                          <p:spTgt spid="33"/>
                                        </p:tgtEl>
                                        <p:attrNameLst>
                                          <p:attrName>style.visibility</p:attrName>
                                        </p:attrNameLst>
                                      </p:cBhvr>
                                      <p:to>
                                        <p:strVal val="visible"/>
                                      </p:to>
                                    </p:set>
                                    <p:anim by="(-#ppt_w*2)" calcmode="lin" valueType="num">
                                      <p:cBhvr rctx="PPT">
                                        <p:cTn autoRev="1" dur="500" fill="hold" id="7">
                                          <p:stCondLst>
                                            <p:cond delay="0"/>
                                          </p:stCondLst>
                                        </p:cTn>
                                        <p:tgtEl>
                                          <p:spTgt spid="33"/>
                                        </p:tgtEl>
                                        <p:attrNameLst>
                                          <p:attrName>ppt_w</p:attrName>
                                        </p:attrNameLst>
                                      </p:cBhvr>
                                    </p:anim>
                                    <p:anim by="(#ppt_w*0.50)" calcmode="lin" valueType="num">
                                      <p:cBhvr>
                                        <p:cTn autoRev="1" decel="50000" dur="500" fill="hold" id="8">
                                          <p:stCondLst>
                                            <p:cond delay="0"/>
                                          </p:stCondLst>
                                        </p:cTn>
                                        <p:tgtEl>
                                          <p:spTgt spid="33"/>
                                        </p:tgtEl>
                                        <p:attrNameLst>
                                          <p:attrName>ppt_x</p:attrName>
                                        </p:attrNameLst>
                                      </p:cBhvr>
                                    </p:anim>
                                    <p:anim calcmode="lin" from="(-#ppt_h/2)" to="(#ppt_y)" valueType="num">
                                      <p:cBhvr>
                                        <p:cTn dur="1000" fill="hold" id="9">
                                          <p:stCondLst>
                                            <p:cond delay="0"/>
                                          </p:stCondLst>
                                        </p:cTn>
                                        <p:tgtEl>
                                          <p:spTgt spid="33"/>
                                        </p:tgtEl>
                                        <p:attrNameLst>
                                          <p:attrName>ppt_y</p:attrName>
                                        </p:attrNameLst>
                                      </p:cBhvr>
                                    </p:anim>
                                    <p:animRot by="21600000">
                                      <p:cBhvr>
                                        <p:cTn dur="1000" fill="hold" id="10">
                                          <p:stCondLst>
                                            <p:cond delay="0"/>
                                          </p:stCondLst>
                                        </p:cTn>
                                        <p:tgtEl>
                                          <p:spTgt spid="33"/>
                                        </p:tgtEl>
                                        <p:attrNameLst>
                                          <p:attrName>r</p:attrName>
                                        </p:attrNameLst>
                                      </p:cBhvr>
                                    </p:animRot>
                                  </p:childTnLst>
                                </p:cTn>
                              </p:par>
                            </p:childTnLst>
                          </p:cTn>
                        </p:par>
                        <p:par>
                          <p:cTn fill="hold" id="11" nodeType="afterGroup">
                            <p:stCondLst>
                              <p:cond delay="1500"/>
                            </p:stCondLst>
                            <p:childTnLst>
                              <p:par>
                                <p:cTn fill="hold" id="12" nodeType="afterEffect" presetClass="entr" presetID="22" presetSubtype="8">
                                  <p:stCondLst>
                                    <p:cond delay="0"/>
                                  </p:stCondLst>
                                  <p:childTnLst>
                                    <p:set>
                                      <p:cBhvr>
                                        <p:cTn dur="1" fill="hold" id="13">
                                          <p:stCondLst>
                                            <p:cond delay="0"/>
                                          </p:stCondLst>
                                        </p:cTn>
                                        <p:tgtEl>
                                          <p:spTgt spid="37"/>
                                        </p:tgtEl>
                                        <p:attrNameLst>
                                          <p:attrName>style.visibility</p:attrName>
                                        </p:attrNameLst>
                                      </p:cBhvr>
                                      <p:to>
                                        <p:strVal val="visible"/>
                                      </p:to>
                                    </p:set>
                                    <p:animEffect filter="wipe(left)" transition="in">
                                      <p:cBhvr>
                                        <p:cTn dur="500" id="14"/>
                                        <p:tgtEl>
                                          <p:spTgt spid="37"/>
                                        </p:tgtEl>
                                      </p:cBhvr>
                                    </p:animEffect>
                                  </p:childTnLst>
                                </p:cTn>
                              </p:par>
                            </p:childTnLst>
                          </p:cTn>
                        </p:par>
                        <p:par>
                          <p:cTn fill="hold" id="15" nodeType="afterGroup">
                            <p:stCondLst>
                              <p:cond delay="2000"/>
                            </p:stCondLst>
                            <p:childTnLst>
                              <p:par>
                                <p:cTn fill="hold" id="16" nodeType="afterEffect" presetClass="entr" presetID="22" presetSubtype="8">
                                  <p:stCondLst>
                                    <p:cond delay="0"/>
                                  </p:stCondLst>
                                  <p:childTnLst>
                                    <p:set>
                                      <p:cBhvr>
                                        <p:cTn dur="1" fill="hold" id="17">
                                          <p:stCondLst>
                                            <p:cond delay="0"/>
                                          </p:stCondLst>
                                        </p:cTn>
                                        <p:tgtEl>
                                          <p:spTgt spid="40"/>
                                        </p:tgtEl>
                                        <p:attrNameLst>
                                          <p:attrName>style.visibility</p:attrName>
                                        </p:attrNameLst>
                                      </p:cBhvr>
                                      <p:to>
                                        <p:strVal val="visible"/>
                                      </p:to>
                                    </p:set>
                                    <p:animEffect filter="wipe(left)" transition="in">
                                      <p:cBhvr>
                                        <p:cTn dur="500" id="18"/>
                                        <p:tgtEl>
                                          <p:spTgt spid="40"/>
                                        </p:tgtEl>
                                      </p:cBhvr>
                                    </p:animEffect>
                                  </p:childTnLst>
                                </p:cTn>
                              </p:par>
                            </p:childTnLst>
                          </p:cTn>
                        </p:par>
                        <p:par>
                          <p:cTn fill="hold" id="19" nodeType="afterGroup">
                            <p:stCondLst>
                              <p:cond delay="2500"/>
                            </p:stCondLst>
                            <p:childTnLst>
                              <p:par>
                                <p:cTn fill="hold" id="20" nodeType="afterEffect" presetClass="entr" presetID="22" presetSubtype="8">
                                  <p:stCondLst>
                                    <p:cond delay="0"/>
                                  </p:stCondLst>
                                  <p:childTnLst>
                                    <p:set>
                                      <p:cBhvr>
                                        <p:cTn dur="1" fill="hold" id="21">
                                          <p:stCondLst>
                                            <p:cond delay="0"/>
                                          </p:stCondLst>
                                        </p:cTn>
                                        <p:tgtEl>
                                          <p:spTgt spid="43"/>
                                        </p:tgtEl>
                                        <p:attrNameLst>
                                          <p:attrName>style.visibility</p:attrName>
                                        </p:attrNameLst>
                                      </p:cBhvr>
                                      <p:to>
                                        <p:strVal val="visible"/>
                                      </p:to>
                                    </p:set>
                                    <p:animEffect filter="wipe(left)" transition="in">
                                      <p:cBhvr>
                                        <p:cTn dur="500" id="22"/>
                                        <p:tgtEl>
                                          <p:spTgt spid="43"/>
                                        </p:tgtEl>
                                      </p:cBhvr>
                                    </p:animEffect>
                                  </p:childTnLst>
                                </p:cTn>
                              </p:par>
                            </p:childTnLst>
                          </p:cTn>
                        </p:par>
                        <p:par>
                          <p:cTn fill="hold" id="23" nodeType="afterGroup">
                            <p:stCondLst>
                              <p:cond delay="3000"/>
                            </p:stCondLst>
                            <p:childTnLst>
                              <p:par>
                                <p:cTn fill="hold" id="24" nodeType="afterEffect" presetClass="entr" presetID="22" presetSubtype="8">
                                  <p:stCondLst>
                                    <p:cond delay="0"/>
                                  </p:stCondLst>
                                  <p:childTnLst>
                                    <p:set>
                                      <p:cBhvr>
                                        <p:cTn dur="1" fill="hold" id="25">
                                          <p:stCondLst>
                                            <p:cond delay="0"/>
                                          </p:stCondLst>
                                        </p:cTn>
                                        <p:tgtEl>
                                          <p:spTgt spid="46"/>
                                        </p:tgtEl>
                                        <p:attrNameLst>
                                          <p:attrName>style.visibility</p:attrName>
                                        </p:attrNameLst>
                                      </p:cBhvr>
                                      <p:to>
                                        <p:strVal val="visible"/>
                                      </p:to>
                                    </p:set>
                                    <p:animEffect filter="wipe(left)" transition="in">
                                      <p:cBhvr>
                                        <p:cTn dur="500" id="26"/>
                                        <p:tgtEl>
                                          <p:spTgt spid="4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33"/>
    </p:bldLst>
  </p:timing>
</p:sld>
</file>

<file path=ppt/slides/slide2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7" name="组合 6"/>
          <p:cNvGrpSpPr/>
          <p:nvPr/>
        </p:nvGrpSpPr>
        <p:grpSpPr>
          <a:xfrm flipH="1">
            <a:off x="191135" y="247650"/>
            <a:ext cx="7717155" cy="2592705"/>
            <a:chOff x="6599" y="434"/>
            <a:chExt cx="12153" cy="4083"/>
          </a:xfrm>
        </p:grpSpPr>
        <p:grpSp>
          <p:nvGrpSpPr>
            <p:cNvPr id="10" name="组合 9"/>
            <p:cNvGrpSpPr/>
            <p:nvPr/>
          </p:nvGrpSpPr>
          <p:grpSpPr>
            <a:xfrm>
              <a:off x="6599" y="435"/>
              <a:ext cx="12152" cy="4082"/>
              <a:chOff x="6578" y="580"/>
              <a:chExt cx="12152" cy="4082"/>
            </a:xfrm>
          </p:grpSpPr>
          <p:sp>
            <p:nvSpPr>
              <p:cNvPr id="8" name="椭圆 7"/>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9" name="直接连接符 8"/>
              <p:cNvCxnSpPr>
                <a:stCxn id="8"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椭圆 15"/>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0" name="组合 19"/>
            <p:cNvGrpSpPr/>
            <p:nvPr/>
          </p:nvGrpSpPr>
          <p:grpSpPr>
            <a:xfrm>
              <a:off x="17054" y="434"/>
              <a:ext cx="1698" cy="1610"/>
              <a:chOff x="17054" y="434"/>
              <a:chExt cx="1698" cy="1610"/>
            </a:xfrm>
          </p:grpSpPr>
          <p:sp>
            <p:nvSpPr>
              <p:cNvPr id="17" name="矩形 16"/>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矩形 18"/>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27" name="直接连接符 26"/>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grpSp>
        <p:nvGrpSpPr>
          <p:cNvPr id="18" name="组合 17"/>
          <p:cNvGrpSpPr/>
          <p:nvPr/>
        </p:nvGrpSpPr>
        <p:grpSpPr>
          <a:xfrm flipV="1">
            <a:off x="3876675" y="3897630"/>
            <a:ext cx="7717155" cy="2592705"/>
            <a:chOff x="6599" y="434"/>
            <a:chExt cx="12153" cy="4083"/>
          </a:xfrm>
        </p:grpSpPr>
        <p:grpSp>
          <p:nvGrpSpPr>
            <p:cNvPr id="21" name="组合 20"/>
            <p:cNvGrpSpPr/>
            <p:nvPr/>
          </p:nvGrpSpPr>
          <p:grpSpPr>
            <a:xfrm>
              <a:off x="6599" y="435"/>
              <a:ext cx="12152" cy="4082"/>
              <a:chOff x="6578" y="580"/>
              <a:chExt cx="12152" cy="4082"/>
            </a:xfrm>
          </p:grpSpPr>
          <p:sp>
            <p:nvSpPr>
              <p:cNvPr id="22" name="椭圆 21"/>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3" name="直接连接符 22"/>
              <p:cNvCxnSpPr>
                <a:stCxn id="22"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5" name="椭圆 24"/>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6" name="组合 25"/>
            <p:cNvGrpSpPr/>
            <p:nvPr/>
          </p:nvGrpSpPr>
          <p:grpSpPr>
            <a:xfrm>
              <a:off x="17054" y="434"/>
              <a:ext cx="1698" cy="1610"/>
              <a:chOff x="17054" y="434"/>
              <a:chExt cx="1698" cy="1610"/>
            </a:xfrm>
          </p:grpSpPr>
          <p:sp>
            <p:nvSpPr>
              <p:cNvPr id="28" name="矩形 27"/>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矩形 29"/>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31" name="直接连接符 30"/>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
        <p:nvSpPr>
          <p:cNvPr id="4" name="_14"/>
          <p:cNvSpPr txBox="1">
            <a:spLocks noChangeArrowheads="1"/>
          </p:cNvSpPr>
          <p:nvPr/>
        </p:nvSpPr>
        <p:spPr bwMode="auto">
          <a:xfrm>
            <a:off x="247821" y="6010610"/>
            <a:ext cx="3452470" cy="842576"/>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91440" numCol="1" rIns="91440" tIns="45720" vert="horz" wrap="square"/>
          <a:lstStyle>
            <a:lvl1pPr algn="l" fontAlgn="base" rtl="0">
              <a:spcBef>
                <a:spcPct val="0"/>
              </a:spcBef>
              <a:spcAft>
                <a:spcPct val="0"/>
              </a:spcAft>
              <a:defRPr sz="2400">
                <a:solidFill>
                  <a:schemeClr val="accent2"/>
                </a:solidFill>
                <a:latin typeface="+mj-lt"/>
                <a:ea typeface="+mj-ea"/>
                <a:cs typeface="+mj-cs"/>
              </a:defRPr>
            </a:lvl1pPr>
            <a:lvl2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2pPr>
            <a:lvl3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3pPr>
            <a:lvl4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4pPr>
            <a:lvl5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5pPr>
            <a:lvl6pPr algn="l" fontAlgn="base" marL="457200" rtl="0">
              <a:spcBef>
                <a:spcPct val="0"/>
              </a:spcBef>
              <a:spcAft>
                <a:spcPct val="0"/>
              </a:spcAft>
              <a:defRPr sz="2400">
                <a:solidFill>
                  <a:schemeClr val="tx2"/>
                </a:solidFill>
                <a:latin charset="0" panose="020b0604020202020204" pitchFamily="34" typeface="Arial"/>
                <a:ea charset="-122" panose="020b0503020204020204" typeface="微软雅黑"/>
              </a:defRPr>
            </a:lvl6pPr>
            <a:lvl7pPr algn="l" fontAlgn="base" marL="914400" rtl="0">
              <a:spcBef>
                <a:spcPct val="0"/>
              </a:spcBef>
              <a:spcAft>
                <a:spcPct val="0"/>
              </a:spcAft>
              <a:defRPr sz="2400">
                <a:solidFill>
                  <a:schemeClr val="tx2"/>
                </a:solidFill>
                <a:latin charset="0" panose="020b0604020202020204" pitchFamily="34" typeface="Arial"/>
                <a:ea charset="-122" panose="020b0503020204020204" typeface="微软雅黑"/>
              </a:defRPr>
            </a:lvl7pPr>
            <a:lvl8pPr algn="l" fontAlgn="base" marL="1371600" rtl="0">
              <a:spcBef>
                <a:spcPct val="0"/>
              </a:spcBef>
              <a:spcAft>
                <a:spcPct val="0"/>
              </a:spcAft>
              <a:defRPr sz="2400">
                <a:solidFill>
                  <a:schemeClr val="tx2"/>
                </a:solidFill>
                <a:latin charset="0" panose="020b0604020202020204" pitchFamily="34" typeface="Arial"/>
                <a:ea charset="-122" panose="020b0503020204020204" typeface="微软雅黑"/>
              </a:defRPr>
            </a:lvl8pPr>
            <a:lvl9pPr algn="l" fontAlgn="base" marL="1828800" rtl="0">
              <a:spcBef>
                <a:spcPct val="0"/>
              </a:spcBef>
              <a:spcAft>
                <a:spcPct val="0"/>
              </a:spcAft>
              <a:defRPr sz="2400">
                <a:solidFill>
                  <a:schemeClr val="tx2"/>
                </a:solidFill>
                <a:latin charset="0" panose="020b0604020202020204" pitchFamily="34" typeface="Arial"/>
                <a:ea charset="-122" panose="020b0503020204020204" typeface="微软雅黑"/>
              </a:defRPr>
            </a:lvl9pPr>
          </a:lstStyle>
          <a:p>
            <a:pPr algn="ctr"/>
            <a:r>
              <a:rPr lang="en-US" spc="600">
                <a:solidFill>
                  <a:srgbClr val="98C9D0"/>
                </a:solidFill>
                <a:latin charset="-122" panose="020b0503020204020204" typeface="微软雅黑"/>
                <a:ea charset="-122" panose="020b0503020204020204" typeface="微软雅黑"/>
              </a:rPr>
              <a:t>PART/04</a:t>
            </a:r>
          </a:p>
        </p:txBody>
      </p:sp>
      <p:pic>
        <p:nvPicPr>
          <p:cNvPr id="13" name="图片 12"/>
          <p:cNvPicPr>
            <a:picLocks noChangeAspect="1"/>
          </p:cNvPicPr>
          <p:nvPr/>
        </p:nvPicPr>
        <p:blipFill>
          <a:blip r:embed="rId2"/>
          <a:stretch>
            <a:fillRect/>
          </a:stretch>
        </p:blipFill>
        <p:spPr>
          <a:xfrm>
            <a:off x="1269365" y="851535"/>
            <a:ext cx="4827905" cy="4827905"/>
          </a:xfrm>
          <a:prstGeom prst="rect">
            <a:avLst/>
          </a:prstGeom>
        </p:spPr>
      </p:pic>
      <p:sp>
        <p:nvSpPr>
          <p:cNvPr id="50" name="Freeform 73"/>
          <p:cNvSpPr/>
          <p:nvPr/>
        </p:nvSpPr>
        <p:spPr bwMode="auto">
          <a:xfrm>
            <a:off x="7908341" y="625381"/>
            <a:ext cx="2158360" cy="2089084"/>
          </a:xfrm>
          <a:custGeom>
            <a:gdLst>
              <a:gd fmla="*/ 0 w 328" name="T0"/>
              <a:gd fmla="*/ 164 h 329" name="T1"/>
              <a:gd fmla="*/ 0 w 328" name="T2"/>
              <a:gd fmla="*/ 164 h 329" name="T3"/>
              <a:gd fmla="*/ 164 w 328" name="T4"/>
              <a:gd fmla="*/ 0 h 329" name="T5"/>
              <a:gd fmla="*/ 328 w 328" name="T6"/>
              <a:gd fmla="*/ 0 h 329" name="T7"/>
              <a:gd fmla="*/ 328 w 328" name="T8"/>
              <a:gd fmla="*/ 164 h 329" name="T9"/>
              <a:gd fmla="*/ 164 w 328" name="T10"/>
              <a:gd fmla="*/ 329 h 329" name="T11"/>
              <a:gd fmla="*/ 164 w 328" name="T12"/>
              <a:gd fmla="*/ 329 h 329" name="T13"/>
              <a:gd fmla="*/ 0 w 328" name="T14"/>
              <a:gd fmla="*/ 164 h 329"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329" w="328">
                <a:moveTo>
                  <a:pt x="0" y="164"/>
                </a:moveTo>
                <a:cubicBezTo>
                  <a:pt x="0" y="164"/>
                  <a:pt x="0" y="164"/>
                  <a:pt x="0" y="164"/>
                </a:cubicBezTo>
                <a:cubicBezTo>
                  <a:pt x="0" y="74"/>
                  <a:pt x="74" y="0"/>
                  <a:pt x="164" y="0"/>
                </a:cubicBezTo>
                <a:cubicBezTo>
                  <a:pt x="328" y="0"/>
                  <a:pt x="328" y="0"/>
                  <a:pt x="328" y="0"/>
                </a:cubicBezTo>
                <a:cubicBezTo>
                  <a:pt x="328" y="164"/>
                  <a:pt x="328" y="164"/>
                  <a:pt x="328" y="164"/>
                </a:cubicBezTo>
                <a:cubicBezTo>
                  <a:pt x="328" y="255"/>
                  <a:pt x="254" y="329"/>
                  <a:pt x="164" y="329"/>
                </a:cubicBezTo>
                <a:cubicBezTo>
                  <a:pt x="164" y="329"/>
                  <a:pt x="164" y="329"/>
                  <a:pt x="164" y="329"/>
                </a:cubicBezTo>
                <a:cubicBezTo>
                  <a:pt x="74" y="329"/>
                  <a:pt x="0" y="255"/>
                  <a:pt x="0" y="164"/>
                </a:cubicBezTo>
                <a:close/>
              </a:path>
            </a:pathLst>
          </a:custGeom>
          <a:solidFill>
            <a:srgbClr val="C6ECF5"/>
          </a:solidFill>
          <a:ln w="76200">
            <a:noFill/>
          </a:ln>
        </p:spPr>
        <p:txBody>
          <a:bodyPr anchor="t" anchorCtr="0" bIns="45720" compatLnSpc="1" lIns="91440" numCol="1" rIns="91440" tIns="45720" vert="horz" wrap="square"/>
          <a:lstStyle/>
          <a:p>
            <a:endParaRPr altLang="en-US" lang="zh-CN">
              <a:solidFill>
                <a:schemeClr val="bg1"/>
              </a:solidFill>
            </a:endParaRPr>
          </a:p>
        </p:txBody>
      </p:sp>
      <p:sp>
        <p:nvSpPr>
          <p:cNvPr id="52" name="TextBox 99"/>
          <p:cNvSpPr txBox="1"/>
          <p:nvPr/>
        </p:nvSpPr>
        <p:spPr>
          <a:xfrm>
            <a:off x="7938136" y="1164590"/>
            <a:ext cx="2128520" cy="1188720"/>
          </a:xfrm>
          <a:prstGeom prst="rect">
            <a:avLst/>
          </a:prstGeom>
          <a:noFill/>
        </p:spPr>
        <p:txBody>
          <a:bodyPr rtlCol="0" wrap="square">
            <a:spAutoFit/>
          </a:bodyPr>
          <a:lstStyle/>
          <a:p>
            <a:r>
              <a:rPr altLang="en-US" lang="zh-CN" sz="3600">
                <a:solidFill>
                  <a:schemeClr val="bg1"/>
                </a:solidFill>
                <a:latin charset="-122" panose="020b0503020204020204" typeface="微软雅黑"/>
                <a:ea charset="-122" panose="020b0503020204020204" typeface="微软雅黑"/>
              </a:rPr>
              <a:t>单击此处添加文本</a:t>
            </a:r>
          </a:p>
        </p:txBody>
      </p:sp>
      <p:sp>
        <p:nvSpPr>
          <p:cNvPr id="53" name="矩形 1"/>
          <p:cNvSpPr>
            <a:spLocks noChangeArrowheads="1"/>
          </p:cNvSpPr>
          <p:nvPr/>
        </p:nvSpPr>
        <p:spPr bwMode="auto">
          <a:xfrm>
            <a:off x="6754482" y="2978400"/>
            <a:ext cx="4465620" cy="2591725"/>
          </a:xfrm>
          <a:prstGeom prst="rect">
            <a:avLst/>
          </a:prstGeom>
          <a:noFill/>
          <a:ln w="9525">
            <a:noFill/>
            <a:prstDash val="sysDash"/>
            <a:miter lim="800000"/>
          </a:ln>
          <a:extLst>
            <a:ext uri="{909E8E84-426E-40DD-AFC4-6F175D3DCCD1}">
              <a14:hiddenFill>
                <a:solidFill>
                  <a:srgbClr val="FFFFFF"/>
                </a:solidFill>
              </a14:hiddenFill>
            </a:ext>
          </a:extLst>
        </p:spPr>
        <p:txBody>
          <a:bodyPr bIns="61422" lIns="122843" rIns="122843" tIns="61422" wrap="square">
            <a:spAutoFit/>
          </a:bodyPr>
          <a:lstStyle/>
          <a:p>
            <a:pPr algn="just">
              <a:lnSpc>
                <a:spcPct val="150000"/>
              </a:lnSpc>
            </a:pPr>
            <a:r>
              <a:rPr altLang="en-US" lang="zh-CN" sz="1800">
                <a:solidFill>
                  <a:schemeClr val="bg1">
                    <a:lumMod val="50000"/>
                  </a:schemeClr>
                </a:solidFill>
                <a:latin charset="-122" panose="020b0503020204020204" typeface="微软雅黑"/>
                <a:ea charset="-122" panose="020b0503020204020204" typeface="微软雅黑"/>
              </a:rPr>
              <a:t>点击增加文本内容    点击增加文本内容</a:t>
            </a:r>
          </a:p>
          <a:p>
            <a:pPr algn="just">
              <a:lnSpc>
                <a:spcPct val="150000"/>
              </a:lnSpc>
            </a:pPr>
            <a:r>
              <a:rPr altLang="en-US" lang="zh-CN" sz="1800">
                <a:solidFill>
                  <a:schemeClr val="bg1">
                    <a:lumMod val="50000"/>
                  </a:schemeClr>
                </a:solidFill>
                <a:latin charset="-122" panose="020b0503020204020204" typeface="微软雅黑"/>
                <a:ea charset="-122" panose="020b0503020204020204" typeface="微软雅黑"/>
              </a:rPr>
              <a:t>点击增加文本内容    点击增加文本内容</a:t>
            </a:r>
          </a:p>
          <a:p>
            <a:pPr algn="just">
              <a:lnSpc>
                <a:spcPct val="150000"/>
              </a:lnSpc>
            </a:pPr>
            <a:r>
              <a:rPr altLang="en-US" lang="zh-CN" sz="1800">
                <a:solidFill>
                  <a:schemeClr val="bg1">
                    <a:lumMod val="50000"/>
                  </a:schemeClr>
                </a:solidFill>
                <a:latin charset="-122" panose="020b0503020204020204" typeface="微软雅黑"/>
                <a:ea charset="-122" panose="020b0503020204020204" typeface="微软雅黑"/>
              </a:rPr>
              <a:t>点击增加文本内容    点击增加文本内容</a:t>
            </a:r>
          </a:p>
          <a:p>
            <a:pPr algn="just">
              <a:lnSpc>
                <a:spcPct val="150000"/>
              </a:lnSpc>
            </a:pPr>
            <a:r>
              <a:rPr altLang="en-US" lang="zh-CN" sz="1800">
                <a:solidFill>
                  <a:schemeClr val="bg1">
                    <a:lumMod val="50000"/>
                  </a:schemeClr>
                </a:solidFill>
                <a:latin charset="-122" panose="020b0503020204020204" typeface="微软雅黑"/>
                <a:ea charset="-122" panose="020b0503020204020204" typeface="微软雅黑"/>
              </a:rPr>
              <a:t>点击增加文本内容    点击增加文本内容</a:t>
            </a:r>
          </a:p>
          <a:p>
            <a:pPr algn="just">
              <a:lnSpc>
                <a:spcPct val="150000"/>
              </a:lnSpc>
            </a:pPr>
            <a:r>
              <a:rPr altLang="en-US" lang="zh-CN" sz="1800">
                <a:solidFill>
                  <a:schemeClr val="bg1">
                    <a:lumMod val="50000"/>
                  </a:schemeClr>
                </a:solidFill>
                <a:latin charset="-122" panose="020b0503020204020204" typeface="微软雅黑"/>
                <a:ea charset="-122" panose="020b0503020204020204" typeface="微软雅黑"/>
              </a:rPr>
              <a:t>点击增加文本内容    点击增加文本内容</a:t>
            </a:r>
          </a:p>
          <a:p>
            <a:pPr algn="just">
              <a:lnSpc>
                <a:spcPct val="150000"/>
              </a:lnSpc>
            </a:pPr>
            <a:r>
              <a:rPr altLang="en-US" lang="zh-CN" sz="1800">
                <a:solidFill>
                  <a:schemeClr val="bg1">
                    <a:lumMod val="50000"/>
                  </a:schemeClr>
                </a:solidFill>
                <a:latin charset="-122" panose="020b0503020204020204" typeface="微软雅黑"/>
                <a:ea charset="-122" panose="020b0503020204020204" typeface="微软雅黑"/>
              </a:rPr>
              <a:t>点击增加文本内容    点击增加文本内容</a:t>
            </a:r>
          </a:p>
        </p:txBody>
      </p:sp>
      <p:sp>
        <p:nvSpPr>
          <p:cNvPr id="54" name="L 形 53"/>
          <p:cNvSpPr/>
          <p:nvPr/>
        </p:nvSpPr>
        <p:spPr>
          <a:xfrm rot="5400000">
            <a:off x="6729416" y="3006756"/>
            <a:ext cx="457385" cy="407148"/>
          </a:xfrm>
          <a:prstGeom prst="corner">
            <a:avLst>
              <a:gd fmla="val 25014" name="adj1"/>
              <a:gd fmla="val 23544" name="adj2"/>
            </a:avLst>
          </a:prstGeom>
          <a:solidFill>
            <a:srgbClr val="98C9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61422" lIns="122843" rIns="122843" rtlCol="0" tIns="61422"/>
          <a:lstStyle/>
          <a:p>
            <a:pPr algn="ctr"/>
            <a:endParaRPr altLang="en-US" lang="zh-CN">
              <a:solidFill>
                <a:schemeClr val="bg1">
                  <a:lumMod val="50000"/>
                </a:schemeClr>
              </a:solidFill>
            </a:endParaRPr>
          </a:p>
        </p:txBody>
      </p:sp>
      <p:sp>
        <p:nvSpPr>
          <p:cNvPr id="55" name="L 形 54"/>
          <p:cNvSpPr/>
          <p:nvPr/>
        </p:nvSpPr>
        <p:spPr>
          <a:xfrm rot="16200000">
            <a:off x="10613305" y="5224581"/>
            <a:ext cx="457385" cy="407148"/>
          </a:xfrm>
          <a:prstGeom prst="corner">
            <a:avLst>
              <a:gd fmla="val 25014" name="adj1"/>
              <a:gd fmla="val 23544" name="adj2"/>
            </a:avLst>
          </a:prstGeom>
          <a:solidFill>
            <a:srgbClr val="98C9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bIns="61422" lIns="122843" rIns="122843" rtlCol="0" tIns="61422"/>
          <a:lstStyle/>
          <a:p>
            <a:pPr algn="ctr"/>
            <a:endParaRPr altLang="en-US" lang="zh-CN"/>
          </a:p>
        </p:txBody>
      </p:sp>
    </p:spTree>
  </p:cSld>
  <p:clrMapOvr>
    <a:masterClrMapping/>
  </p:clrMapOvr>
  <p:transition>
    <p:randomBar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13"/>
                                        </p:tgtEl>
                                        <p:attrNameLst>
                                          <p:attrName>style.visibility</p:attrName>
                                        </p:attrNameLst>
                                      </p:cBhvr>
                                      <p:to>
                                        <p:strVal val="visible"/>
                                      </p:to>
                                    </p:set>
                                    <p:animEffect filter="fade" transition="in">
                                      <p:cBhvr>
                                        <p:cTn dur="1000" id="7"/>
                                        <p:tgtEl>
                                          <p:spTgt spid="13"/>
                                        </p:tgtEl>
                                      </p:cBhvr>
                                    </p:animEffect>
                                    <p:anim calcmode="lin" valueType="num">
                                      <p:cBhvr>
                                        <p:cTn dur="1000" fill="hold" id="8"/>
                                        <p:tgtEl>
                                          <p:spTgt spid="13"/>
                                        </p:tgtEl>
                                        <p:attrNameLst>
                                          <p:attrName>ppt_x</p:attrName>
                                        </p:attrNameLst>
                                      </p:cBhvr>
                                      <p:tavLst>
                                        <p:tav tm="0">
                                          <p:val>
                                            <p:strVal val="#ppt_x"/>
                                          </p:val>
                                        </p:tav>
                                        <p:tav tm="100000">
                                          <p:val>
                                            <p:strVal val="#ppt_x"/>
                                          </p:val>
                                        </p:tav>
                                      </p:tavLst>
                                    </p:anim>
                                    <p:anim calcmode="lin" valueType="num">
                                      <p:cBhvr>
                                        <p:cTn dur="1000" fill="hold" id="9"/>
                                        <p:tgtEl>
                                          <p:spTgt spid="13"/>
                                        </p:tgtEl>
                                        <p:attrNameLst>
                                          <p:attrName>ppt_y</p:attrName>
                                        </p:attrNameLst>
                                      </p:cBhvr>
                                      <p:tavLst>
                                        <p:tav tm="0">
                                          <p:val>
                                            <p:strVal val="#ppt_y+.1"/>
                                          </p:val>
                                        </p:tav>
                                        <p:tav tm="100000">
                                          <p:val>
                                            <p:strVal val="#ppt_y"/>
                                          </p:val>
                                        </p:tav>
                                      </p:tavLst>
                                    </p:anim>
                                  </p:childTnLst>
                                </p:cTn>
                              </p:par>
                              <p:par>
                                <p:cTn fill="hold" grpId="0" id="10" nodeType="withEffect" presetClass="entr" presetID="42" presetSubtype="0">
                                  <p:stCondLst>
                                    <p:cond delay="0"/>
                                  </p:stCondLst>
                                  <p:childTnLst>
                                    <p:set>
                                      <p:cBhvr>
                                        <p:cTn dur="1" fill="hold" id="11">
                                          <p:stCondLst>
                                            <p:cond delay="0"/>
                                          </p:stCondLst>
                                        </p:cTn>
                                        <p:tgtEl>
                                          <p:spTgt spid="50"/>
                                        </p:tgtEl>
                                        <p:attrNameLst>
                                          <p:attrName>style.visibility</p:attrName>
                                        </p:attrNameLst>
                                      </p:cBhvr>
                                      <p:to>
                                        <p:strVal val="visible"/>
                                      </p:to>
                                    </p:set>
                                    <p:animEffect filter="fade" transition="in">
                                      <p:cBhvr>
                                        <p:cTn dur="1000" id="12"/>
                                        <p:tgtEl>
                                          <p:spTgt spid="50"/>
                                        </p:tgtEl>
                                      </p:cBhvr>
                                    </p:animEffect>
                                    <p:anim calcmode="lin" valueType="num">
                                      <p:cBhvr>
                                        <p:cTn dur="1000" fill="hold" id="13"/>
                                        <p:tgtEl>
                                          <p:spTgt spid="50"/>
                                        </p:tgtEl>
                                        <p:attrNameLst>
                                          <p:attrName>ppt_x</p:attrName>
                                        </p:attrNameLst>
                                      </p:cBhvr>
                                      <p:tavLst>
                                        <p:tav tm="0">
                                          <p:val>
                                            <p:strVal val="#ppt_x"/>
                                          </p:val>
                                        </p:tav>
                                        <p:tav tm="100000">
                                          <p:val>
                                            <p:strVal val="#ppt_x"/>
                                          </p:val>
                                        </p:tav>
                                      </p:tavLst>
                                    </p:anim>
                                    <p:anim calcmode="lin" valueType="num">
                                      <p:cBhvr>
                                        <p:cTn dur="1000" fill="hold" id="14"/>
                                        <p:tgtEl>
                                          <p:spTgt spid="50"/>
                                        </p:tgtEl>
                                        <p:attrNameLst>
                                          <p:attrName>ppt_y</p:attrName>
                                        </p:attrNameLst>
                                      </p:cBhvr>
                                      <p:tavLst>
                                        <p:tav tm="0">
                                          <p:val>
                                            <p:strVal val="#ppt_y+.1"/>
                                          </p:val>
                                        </p:tav>
                                        <p:tav tm="100000">
                                          <p:val>
                                            <p:strVal val="#ppt_y"/>
                                          </p:val>
                                        </p:tav>
                                      </p:tavLst>
                                    </p:anim>
                                  </p:childTnLst>
                                </p:cTn>
                              </p:par>
                            </p:childTnLst>
                          </p:cTn>
                        </p:par>
                        <p:par>
                          <p:cTn fill="hold" id="15" nodeType="afterGroup">
                            <p:stCondLst>
                              <p:cond delay="1000"/>
                            </p:stCondLst>
                            <p:childTnLst>
                              <p:par>
                                <p:cTn fill="hold" grpId="0" id="16" nodeType="afterEffect" presetClass="entr" presetID="53" presetSubtype="0">
                                  <p:stCondLst>
                                    <p:cond delay="0"/>
                                  </p:stCondLst>
                                  <p:childTnLst>
                                    <p:set>
                                      <p:cBhvr>
                                        <p:cTn dur="1" fill="hold" id="17">
                                          <p:stCondLst>
                                            <p:cond delay="0"/>
                                          </p:stCondLst>
                                        </p:cTn>
                                        <p:tgtEl>
                                          <p:spTgt spid="53"/>
                                        </p:tgtEl>
                                        <p:attrNameLst>
                                          <p:attrName>style.visibility</p:attrName>
                                        </p:attrNameLst>
                                      </p:cBhvr>
                                      <p:to>
                                        <p:strVal val="visible"/>
                                      </p:to>
                                    </p:set>
                                    <p:anim calcmode="lin" valueType="num">
                                      <p:cBhvr>
                                        <p:cTn dur="500" fill="hold" id="18"/>
                                        <p:tgtEl>
                                          <p:spTgt spid="53"/>
                                        </p:tgtEl>
                                        <p:attrNameLst>
                                          <p:attrName>ppt_w</p:attrName>
                                        </p:attrNameLst>
                                      </p:cBhvr>
                                      <p:tavLst>
                                        <p:tav tm="0">
                                          <p:val>
                                            <p:fltVal val="0"/>
                                          </p:val>
                                        </p:tav>
                                        <p:tav tm="100000">
                                          <p:val>
                                            <p:strVal val="#ppt_w"/>
                                          </p:val>
                                        </p:tav>
                                      </p:tavLst>
                                    </p:anim>
                                    <p:anim calcmode="lin" valueType="num">
                                      <p:cBhvr>
                                        <p:cTn dur="500" fill="hold" id="19"/>
                                        <p:tgtEl>
                                          <p:spTgt spid="53"/>
                                        </p:tgtEl>
                                        <p:attrNameLst>
                                          <p:attrName>ppt_h</p:attrName>
                                        </p:attrNameLst>
                                      </p:cBhvr>
                                      <p:tavLst>
                                        <p:tav tm="0">
                                          <p:val>
                                            <p:fltVal val="0"/>
                                          </p:val>
                                        </p:tav>
                                        <p:tav tm="100000">
                                          <p:val>
                                            <p:strVal val="#ppt_h"/>
                                          </p:val>
                                        </p:tav>
                                      </p:tavLst>
                                    </p:anim>
                                    <p:animEffect filter="fade" transition="in">
                                      <p:cBhvr>
                                        <p:cTn dur="500" id="20"/>
                                        <p:tgtEl>
                                          <p:spTgt spid="53"/>
                                        </p:tgtEl>
                                      </p:cBhvr>
                                    </p:animEffect>
                                  </p:childTnLst>
                                </p:cTn>
                              </p:par>
                            </p:childTnLst>
                          </p:cTn>
                        </p:par>
                        <p:par>
                          <p:cTn fill="hold" id="21" nodeType="afterGroup">
                            <p:stCondLst>
                              <p:cond delay="1500"/>
                            </p:stCondLst>
                            <p:childTnLst>
                              <p:par>
                                <p:cTn fill="hold" grpId="0" id="22" nodeType="afterEffect" presetClass="entr" presetID="2" presetSubtype="9">
                                  <p:stCondLst>
                                    <p:cond delay="0"/>
                                  </p:stCondLst>
                                  <p:childTnLst>
                                    <p:set>
                                      <p:cBhvr>
                                        <p:cTn dur="1" fill="hold" id="23">
                                          <p:stCondLst>
                                            <p:cond delay="0"/>
                                          </p:stCondLst>
                                        </p:cTn>
                                        <p:tgtEl>
                                          <p:spTgt spid="54"/>
                                        </p:tgtEl>
                                        <p:attrNameLst>
                                          <p:attrName>style.visibility</p:attrName>
                                        </p:attrNameLst>
                                      </p:cBhvr>
                                      <p:to>
                                        <p:strVal val="visible"/>
                                      </p:to>
                                    </p:set>
                                    <p:anim calcmode="lin" valueType="num">
                                      <p:cBhvr additive="base">
                                        <p:cTn dur="500" fill="hold" id="24"/>
                                        <p:tgtEl>
                                          <p:spTgt spid="54"/>
                                        </p:tgtEl>
                                        <p:attrNameLst>
                                          <p:attrName>ppt_x</p:attrName>
                                        </p:attrNameLst>
                                      </p:cBhvr>
                                      <p:tavLst>
                                        <p:tav tm="0">
                                          <p:val>
                                            <p:strVal val="0-#ppt_w/2"/>
                                          </p:val>
                                        </p:tav>
                                        <p:tav tm="100000">
                                          <p:val>
                                            <p:strVal val="#ppt_x"/>
                                          </p:val>
                                        </p:tav>
                                      </p:tavLst>
                                    </p:anim>
                                    <p:anim calcmode="lin" valueType="num">
                                      <p:cBhvr additive="base">
                                        <p:cTn dur="500" fill="hold" id="25"/>
                                        <p:tgtEl>
                                          <p:spTgt spid="54"/>
                                        </p:tgtEl>
                                        <p:attrNameLst>
                                          <p:attrName>ppt_y</p:attrName>
                                        </p:attrNameLst>
                                      </p:cBhvr>
                                      <p:tavLst>
                                        <p:tav tm="0">
                                          <p:val>
                                            <p:strVal val="0-#ppt_h/2"/>
                                          </p:val>
                                        </p:tav>
                                        <p:tav tm="100000">
                                          <p:val>
                                            <p:strVal val="#ppt_y"/>
                                          </p:val>
                                        </p:tav>
                                      </p:tavLst>
                                    </p:anim>
                                  </p:childTnLst>
                                </p:cTn>
                              </p:par>
                            </p:childTnLst>
                          </p:cTn>
                        </p:par>
                        <p:par>
                          <p:cTn fill="hold" id="26" nodeType="afterGroup">
                            <p:stCondLst>
                              <p:cond delay="2000"/>
                            </p:stCondLst>
                            <p:childTnLst>
                              <p:par>
                                <p:cTn fill="hold" grpId="0" id="27" nodeType="afterEffect" presetClass="entr" presetID="2" presetSubtype="6">
                                  <p:stCondLst>
                                    <p:cond delay="0"/>
                                  </p:stCondLst>
                                  <p:childTnLst>
                                    <p:set>
                                      <p:cBhvr>
                                        <p:cTn dur="1" fill="hold" id="28">
                                          <p:stCondLst>
                                            <p:cond delay="0"/>
                                          </p:stCondLst>
                                        </p:cTn>
                                        <p:tgtEl>
                                          <p:spTgt spid="55"/>
                                        </p:tgtEl>
                                        <p:attrNameLst>
                                          <p:attrName>style.visibility</p:attrName>
                                        </p:attrNameLst>
                                      </p:cBhvr>
                                      <p:to>
                                        <p:strVal val="visible"/>
                                      </p:to>
                                    </p:set>
                                    <p:anim calcmode="lin" valueType="num">
                                      <p:cBhvr additive="base">
                                        <p:cTn dur="500" fill="hold" id="29"/>
                                        <p:tgtEl>
                                          <p:spTgt spid="55"/>
                                        </p:tgtEl>
                                        <p:attrNameLst>
                                          <p:attrName>ppt_x</p:attrName>
                                        </p:attrNameLst>
                                      </p:cBhvr>
                                      <p:tavLst>
                                        <p:tav tm="0">
                                          <p:val>
                                            <p:strVal val="1+#ppt_w/2"/>
                                          </p:val>
                                        </p:tav>
                                        <p:tav tm="100000">
                                          <p:val>
                                            <p:strVal val="#ppt_x"/>
                                          </p:val>
                                        </p:tav>
                                      </p:tavLst>
                                    </p:anim>
                                    <p:anim calcmode="lin" valueType="num">
                                      <p:cBhvr additive="base">
                                        <p:cTn dur="500" fill="hold" id="30"/>
                                        <p:tgtEl>
                                          <p:spTgt spid="55"/>
                                        </p:tgtEl>
                                        <p:attrNameLst>
                                          <p:attrName>ppt_y</p:attrName>
                                        </p:attrNameLst>
                                      </p:cBhvr>
                                      <p:tavLst>
                                        <p:tav tm="0">
                                          <p:val>
                                            <p:strVal val="1+#ppt_h/2"/>
                                          </p:val>
                                        </p:tav>
                                        <p:tav tm="100000">
                                          <p:val>
                                            <p:strVal val="#ppt_y"/>
                                          </p:val>
                                        </p:tav>
                                      </p:tavLst>
                                    </p:anim>
                                  </p:childTnLst>
                                </p:cTn>
                              </p:par>
                              <p:par>
                                <p:cTn fill="hold" grpId="0" id="31" nodeType="withEffect" presetClass="entr" presetID="42" presetSubtype="0">
                                  <p:stCondLst>
                                    <p:cond delay="0"/>
                                  </p:stCondLst>
                                  <p:childTnLst>
                                    <p:set>
                                      <p:cBhvr>
                                        <p:cTn dur="1" fill="hold" id="32">
                                          <p:stCondLst>
                                            <p:cond delay="0"/>
                                          </p:stCondLst>
                                        </p:cTn>
                                        <p:tgtEl>
                                          <p:spTgt spid="52"/>
                                        </p:tgtEl>
                                        <p:attrNameLst>
                                          <p:attrName>style.visibility</p:attrName>
                                        </p:attrNameLst>
                                      </p:cBhvr>
                                      <p:to>
                                        <p:strVal val="visible"/>
                                      </p:to>
                                    </p:set>
                                    <p:animEffect filter="fade" transition="in">
                                      <p:cBhvr>
                                        <p:cTn dur="1000" id="33"/>
                                        <p:tgtEl>
                                          <p:spTgt spid="52"/>
                                        </p:tgtEl>
                                      </p:cBhvr>
                                    </p:animEffect>
                                    <p:anim calcmode="lin" valueType="num">
                                      <p:cBhvr>
                                        <p:cTn dur="1000" fill="hold" id="34"/>
                                        <p:tgtEl>
                                          <p:spTgt spid="52"/>
                                        </p:tgtEl>
                                        <p:attrNameLst>
                                          <p:attrName>ppt_x</p:attrName>
                                        </p:attrNameLst>
                                      </p:cBhvr>
                                      <p:tavLst>
                                        <p:tav tm="0">
                                          <p:val>
                                            <p:strVal val="#ppt_x"/>
                                          </p:val>
                                        </p:tav>
                                        <p:tav tm="100000">
                                          <p:val>
                                            <p:strVal val="#ppt_x"/>
                                          </p:val>
                                        </p:tav>
                                      </p:tavLst>
                                    </p:anim>
                                    <p:anim calcmode="lin" valueType="num">
                                      <p:cBhvr>
                                        <p:cTn dur="1000" fill="hold" id="35"/>
                                        <p:tgtEl>
                                          <p:spTgt spid="52"/>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0"/>
      <p:bldP grpId="0" spid="52"/>
      <p:bldP grpId="0" spid="53"/>
      <p:bldP grpId="0" spid="54"/>
      <p:bldP grpId="0" spid="55"/>
    </p:bldLst>
  </p:timing>
</p:sld>
</file>

<file path=ppt/slides/slide2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7" name="组合 6"/>
          <p:cNvGrpSpPr/>
          <p:nvPr/>
        </p:nvGrpSpPr>
        <p:grpSpPr>
          <a:xfrm flipH="1">
            <a:off x="191135" y="247650"/>
            <a:ext cx="7717155" cy="2592705"/>
            <a:chOff x="6599" y="434"/>
            <a:chExt cx="12153" cy="4083"/>
          </a:xfrm>
        </p:grpSpPr>
        <p:grpSp>
          <p:nvGrpSpPr>
            <p:cNvPr id="10" name="组合 9"/>
            <p:cNvGrpSpPr/>
            <p:nvPr/>
          </p:nvGrpSpPr>
          <p:grpSpPr>
            <a:xfrm>
              <a:off x="6599" y="435"/>
              <a:ext cx="12152" cy="4082"/>
              <a:chOff x="6578" y="580"/>
              <a:chExt cx="12152" cy="4082"/>
            </a:xfrm>
          </p:grpSpPr>
          <p:sp>
            <p:nvSpPr>
              <p:cNvPr id="8" name="椭圆 7"/>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9" name="直接连接符 8"/>
              <p:cNvCxnSpPr>
                <a:stCxn id="8"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椭圆 15"/>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0" name="组合 19"/>
            <p:cNvGrpSpPr/>
            <p:nvPr/>
          </p:nvGrpSpPr>
          <p:grpSpPr>
            <a:xfrm>
              <a:off x="17054" y="434"/>
              <a:ext cx="1698" cy="1610"/>
              <a:chOff x="17054" y="434"/>
              <a:chExt cx="1698" cy="1610"/>
            </a:xfrm>
          </p:grpSpPr>
          <p:sp>
            <p:nvSpPr>
              <p:cNvPr id="17" name="矩形 16"/>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矩形 18"/>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27" name="直接连接符 26"/>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grpSp>
        <p:nvGrpSpPr>
          <p:cNvPr id="18" name="组合 17"/>
          <p:cNvGrpSpPr/>
          <p:nvPr/>
        </p:nvGrpSpPr>
        <p:grpSpPr>
          <a:xfrm flipV="1">
            <a:off x="3876675" y="3897630"/>
            <a:ext cx="7717155" cy="2592705"/>
            <a:chOff x="6599" y="434"/>
            <a:chExt cx="12153" cy="4083"/>
          </a:xfrm>
        </p:grpSpPr>
        <p:grpSp>
          <p:nvGrpSpPr>
            <p:cNvPr id="21" name="组合 20"/>
            <p:cNvGrpSpPr/>
            <p:nvPr/>
          </p:nvGrpSpPr>
          <p:grpSpPr>
            <a:xfrm>
              <a:off x="6599" y="435"/>
              <a:ext cx="12152" cy="4082"/>
              <a:chOff x="6578" y="580"/>
              <a:chExt cx="12152" cy="4082"/>
            </a:xfrm>
          </p:grpSpPr>
          <p:sp>
            <p:nvSpPr>
              <p:cNvPr id="22" name="椭圆 21"/>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3" name="直接连接符 22"/>
              <p:cNvCxnSpPr>
                <a:stCxn id="22"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5" name="椭圆 24"/>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6" name="组合 25"/>
            <p:cNvGrpSpPr/>
            <p:nvPr/>
          </p:nvGrpSpPr>
          <p:grpSpPr>
            <a:xfrm>
              <a:off x="17054" y="434"/>
              <a:ext cx="1698" cy="1610"/>
              <a:chOff x="17054" y="434"/>
              <a:chExt cx="1698" cy="1610"/>
            </a:xfrm>
          </p:grpSpPr>
          <p:sp>
            <p:nvSpPr>
              <p:cNvPr id="28" name="矩形 27"/>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矩形 29"/>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31" name="直接连接符 30"/>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
        <p:nvSpPr>
          <p:cNvPr id="4" name="_14"/>
          <p:cNvSpPr txBox="1">
            <a:spLocks noChangeArrowheads="1"/>
          </p:cNvSpPr>
          <p:nvPr/>
        </p:nvSpPr>
        <p:spPr bwMode="auto">
          <a:xfrm>
            <a:off x="247821" y="6010610"/>
            <a:ext cx="3452470" cy="842576"/>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91440" numCol="1" rIns="91440" tIns="45720" vert="horz" wrap="square"/>
          <a:lstStyle>
            <a:lvl1pPr algn="l" fontAlgn="base" rtl="0">
              <a:spcBef>
                <a:spcPct val="0"/>
              </a:spcBef>
              <a:spcAft>
                <a:spcPct val="0"/>
              </a:spcAft>
              <a:defRPr sz="2400">
                <a:solidFill>
                  <a:schemeClr val="accent2"/>
                </a:solidFill>
                <a:latin typeface="+mj-lt"/>
                <a:ea typeface="+mj-ea"/>
                <a:cs typeface="+mj-cs"/>
              </a:defRPr>
            </a:lvl1pPr>
            <a:lvl2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2pPr>
            <a:lvl3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3pPr>
            <a:lvl4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4pPr>
            <a:lvl5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5pPr>
            <a:lvl6pPr algn="l" fontAlgn="base" marL="457200" rtl="0">
              <a:spcBef>
                <a:spcPct val="0"/>
              </a:spcBef>
              <a:spcAft>
                <a:spcPct val="0"/>
              </a:spcAft>
              <a:defRPr sz="2400">
                <a:solidFill>
                  <a:schemeClr val="tx2"/>
                </a:solidFill>
                <a:latin charset="0" panose="020b0604020202020204" pitchFamily="34" typeface="Arial"/>
                <a:ea charset="-122" panose="020b0503020204020204" typeface="微软雅黑"/>
              </a:defRPr>
            </a:lvl6pPr>
            <a:lvl7pPr algn="l" fontAlgn="base" marL="914400" rtl="0">
              <a:spcBef>
                <a:spcPct val="0"/>
              </a:spcBef>
              <a:spcAft>
                <a:spcPct val="0"/>
              </a:spcAft>
              <a:defRPr sz="2400">
                <a:solidFill>
                  <a:schemeClr val="tx2"/>
                </a:solidFill>
                <a:latin charset="0" panose="020b0604020202020204" pitchFamily="34" typeface="Arial"/>
                <a:ea charset="-122" panose="020b0503020204020204" typeface="微软雅黑"/>
              </a:defRPr>
            </a:lvl7pPr>
            <a:lvl8pPr algn="l" fontAlgn="base" marL="1371600" rtl="0">
              <a:spcBef>
                <a:spcPct val="0"/>
              </a:spcBef>
              <a:spcAft>
                <a:spcPct val="0"/>
              </a:spcAft>
              <a:defRPr sz="2400">
                <a:solidFill>
                  <a:schemeClr val="tx2"/>
                </a:solidFill>
                <a:latin charset="0" panose="020b0604020202020204" pitchFamily="34" typeface="Arial"/>
                <a:ea charset="-122" panose="020b0503020204020204" typeface="微软雅黑"/>
              </a:defRPr>
            </a:lvl8pPr>
            <a:lvl9pPr algn="l" fontAlgn="base" marL="1828800" rtl="0">
              <a:spcBef>
                <a:spcPct val="0"/>
              </a:spcBef>
              <a:spcAft>
                <a:spcPct val="0"/>
              </a:spcAft>
              <a:defRPr sz="2400">
                <a:solidFill>
                  <a:schemeClr val="tx2"/>
                </a:solidFill>
                <a:latin charset="0" panose="020b0604020202020204" pitchFamily="34" typeface="Arial"/>
                <a:ea charset="-122" panose="020b0503020204020204" typeface="微软雅黑"/>
              </a:defRPr>
            </a:lvl9pPr>
          </a:lstStyle>
          <a:p>
            <a:pPr algn="ctr"/>
            <a:r>
              <a:rPr lang="en-US" spc="600">
                <a:solidFill>
                  <a:srgbClr val="98C9D0"/>
                </a:solidFill>
                <a:latin charset="-122" panose="020b0503020204020204" typeface="微软雅黑"/>
                <a:ea charset="-122" panose="020b0503020204020204" typeface="微软雅黑"/>
              </a:rPr>
              <a:t>PART/04</a:t>
            </a:r>
          </a:p>
        </p:txBody>
      </p:sp>
      <p:grpSp>
        <p:nvGrpSpPr>
          <p:cNvPr id="5" name="组合 4"/>
          <p:cNvGrpSpPr/>
          <p:nvPr/>
        </p:nvGrpSpPr>
        <p:grpSpPr>
          <a:xfrm>
            <a:off x="356870" y="749935"/>
            <a:ext cx="5031105" cy="4535805"/>
            <a:chOff x="6581" y="980439"/>
            <a:chExt cx="6264582" cy="5647772"/>
          </a:xfrm>
        </p:grpSpPr>
        <p:sp>
          <p:nvSpPr>
            <p:cNvPr id="2" name="is1ide-Arc 11"/>
            <p:cNvSpPr/>
            <p:nvPr/>
          </p:nvSpPr>
          <p:spPr>
            <a:xfrm>
              <a:off x="1092572" y="2066431"/>
              <a:ext cx="3475787" cy="3475788"/>
            </a:xfrm>
            <a:prstGeom prst="arc">
              <a:avLst>
                <a:gd fmla="val 21244691" name="adj1"/>
                <a:gd fmla="val 15268458" name="adj2"/>
              </a:avLst>
            </a:prstGeom>
            <a:ln cap="rnd" w="73025">
              <a:solidFill>
                <a:srgbClr val="98C9D0">
                  <a:alpha val="20000"/>
                </a:srgbClr>
              </a:solidFill>
              <a:round/>
            </a:ln>
          </p:spPr>
          <p:style>
            <a:lnRef idx="1">
              <a:schemeClr val="accent1"/>
            </a:lnRef>
            <a:fillRef idx="0">
              <a:schemeClr val="accent1"/>
            </a:fillRef>
            <a:effectRef idx="0">
              <a:schemeClr val="accent1"/>
            </a:effectRef>
            <a:fontRef idx="minor">
              <a:schemeClr val="tx1"/>
            </a:fontRef>
          </p:style>
          <p:txBody>
            <a:bodyPr anchor="ctr"/>
            <a:lstStyle/>
            <a:p>
              <a:pPr algn="ctr"/>
              <a:endParaRPr>
                <a:cs typeface="+mn-ea"/>
                <a:sym typeface="+mn-lt"/>
              </a:endParaRPr>
            </a:p>
          </p:txBody>
        </p:sp>
        <p:sp>
          <p:nvSpPr>
            <p:cNvPr id="11" name="is1ide-Oval 12"/>
            <p:cNvSpPr/>
            <p:nvPr/>
          </p:nvSpPr>
          <p:spPr>
            <a:xfrm>
              <a:off x="1796375" y="2770233"/>
              <a:ext cx="2068186" cy="2068186"/>
            </a:xfrm>
            <a:prstGeom prst="ellipse">
              <a:avLst/>
            </a:prstGeom>
            <a:blipFill dpi="0" rotWithShape="1">
              <a:blip r:embed="rId2"/>
              <a:stretch>
                <a:fillRect/>
              </a:stretch>
            </a:blipFill>
            <a:ln algn="ctr" cap="flat" cmpd="sng" w="6350">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cs typeface="+mn-ea"/>
                <a:sym typeface="+mn-lt"/>
              </a:endParaRPr>
            </a:p>
          </p:txBody>
        </p:sp>
        <p:sp>
          <p:nvSpPr>
            <p:cNvPr id="12" name="is1ide-Arc 13"/>
            <p:cNvSpPr/>
            <p:nvPr/>
          </p:nvSpPr>
          <p:spPr>
            <a:xfrm>
              <a:off x="632483" y="1606343"/>
              <a:ext cx="4395965" cy="4395964"/>
            </a:xfrm>
            <a:prstGeom prst="arc">
              <a:avLst>
                <a:gd fmla="val 11926710" name="adj1"/>
                <a:gd fmla="val 1730256" name="adj2"/>
              </a:avLst>
            </a:prstGeom>
            <a:ln cap="rnd" w="73025">
              <a:solidFill>
                <a:schemeClr val="accent1">
                  <a:shade val="50000"/>
                  <a:alpha val="20000"/>
                </a:schemeClr>
              </a:solidFill>
              <a:round/>
            </a:ln>
          </p:spPr>
          <p:style>
            <a:lnRef idx="1">
              <a:schemeClr val="accent1"/>
            </a:lnRef>
            <a:fillRef idx="0">
              <a:schemeClr val="accent1"/>
            </a:fillRef>
            <a:effectRef idx="0">
              <a:schemeClr val="accent1"/>
            </a:effectRef>
            <a:fontRef idx="minor">
              <a:schemeClr val="tx1"/>
            </a:fontRef>
          </p:style>
          <p:txBody>
            <a:bodyPr anchor="ctr"/>
            <a:lstStyle/>
            <a:p>
              <a:pPr algn="ctr"/>
              <a:endParaRPr>
                <a:cs typeface="+mn-ea"/>
                <a:sym typeface="+mn-lt"/>
              </a:endParaRPr>
            </a:p>
          </p:txBody>
        </p:sp>
        <p:sp>
          <p:nvSpPr>
            <p:cNvPr id="13" name="is1ide-Oval 14"/>
            <p:cNvSpPr/>
            <p:nvPr/>
          </p:nvSpPr>
          <p:spPr>
            <a:xfrm>
              <a:off x="4036201" y="1987192"/>
              <a:ext cx="695337" cy="695337"/>
            </a:xfrm>
            <a:prstGeom prst="ellipse">
              <a:avLst/>
            </a:prstGeom>
            <a:solidFill>
              <a:schemeClr val="bg1">
                <a:lumMod val="5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cs typeface="+mn-ea"/>
                <a:sym typeface="+mn-lt"/>
              </a:endParaRPr>
            </a:p>
          </p:txBody>
        </p:sp>
        <p:sp>
          <p:nvSpPr>
            <p:cNvPr id="14" name="is1ide-任意多边形: 形状 36"/>
            <p:cNvSpPr/>
            <p:nvPr/>
          </p:nvSpPr>
          <p:spPr bwMode="auto">
            <a:xfrm>
              <a:off x="4256136" y="2201638"/>
              <a:ext cx="255466" cy="255466"/>
            </a:xfrm>
            <a:custGeom>
              <a:gdLst>
                <a:gd fmla="*/ 221853 w 338138" name="connsiteX0"/>
                <a:gd fmla="*/ 169862 h 338138" name="connsiteY0"/>
                <a:gd fmla="*/ 243284 w 338138" name="connsiteX1"/>
                <a:gd fmla="*/ 169862 h 338138" name="connsiteY1"/>
                <a:gd fmla="*/ 254000 w 338138" name="connsiteX2"/>
                <a:gd fmla="*/ 180379 h 338138" name="connsiteY2"/>
                <a:gd fmla="*/ 254000 w 338138" name="connsiteX3"/>
                <a:gd fmla="*/ 243483 h 338138" name="connsiteY3"/>
                <a:gd fmla="*/ 243284 w 338138" name="connsiteX4"/>
                <a:gd fmla="*/ 254000 h 338138" name="connsiteY4"/>
                <a:gd fmla="*/ 221853 w 338138" name="connsiteX5"/>
                <a:gd fmla="*/ 254000 h 338138" name="connsiteY5"/>
                <a:gd fmla="*/ 211137 w 338138" name="connsiteX6"/>
                <a:gd fmla="*/ 243483 h 338138" name="connsiteY6"/>
                <a:gd fmla="*/ 211137 w 338138" name="connsiteX7"/>
                <a:gd fmla="*/ 180379 h 338138" name="connsiteY7"/>
                <a:gd fmla="*/ 221853 w 338138" name="connsiteX8"/>
                <a:gd fmla="*/ 169862 h 338138" name="connsiteY8"/>
                <a:gd fmla="*/ 94853 w 338138" name="connsiteX9"/>
                <a:gd fmla="*/ 127000 h 338138" name="connsiteY9"/>
                <a:gd fmla="*/ 116284 w 338138" name="connsiteX10"/>
                <a:gd fmla="*/ 127000 h 338138" name="connsiteY10"/>
                <a:gd fmla="*/ 127000 w 338138" name="connsiteX11"/>
                <a:gd fmla="*/ 137583 h 338138" name="connsiteY11"/>
                <a:gd fmla="*/ 127000 w 338138" name="connsiteX12"/>
                <a:gd fmla="*/ 243417 h 338138" name="connsiteY12"/>
                <a:gd fmla="*/ 116284 w 338138" name="connsiteX13"/>
                <a:gd fmla="*/ 254000 h 338138" name="connsiteY13"/>
                <a:gd fmla="*/ 94853 w 338138" name="connsiteX14"/>
                <a:gd fmla="*/ 254000 h 338138" name="connsiteY14"/>
                <a:gd fmla="*/ 84137 w 338138" name="connsiteX15"/>
                <a:gd fmla="*/ 243417 h 338138" name="connsiteY15"/>
                <a:gd fmla="*/ 84137 w 338138" name="connsiteX16"/>
                <a:gd fmla="*/ 137583 h 338138" name="connsiteY16"/>
                <a:gd fmla="*/ 94853 w 338138" name="connsiteX17"/>
                <a:gd fmla="*/ 127000 h 338138" name="connsiteY17"/>
                <a:gd fmla="*/ 285353 w 338138" name="connsiteX18"/>
                <a:gd fmla="*/ 85725 h 338138" name="connsiteY18"/>
                <a:gd fmla="*/ 306784 w 338138" name="connsiteX19"/>
                <a:gd fmla="*/ 85725 h 338138" name="connsiteY19"/>
                <a:gd fmla="*/ 317500 w 338138" name="connsiteX20"/>
                <a:gd fmla="*/ 96242 h 338138" name="connsiteY20"/>
                <a:gd fmla="*/ 317500 w 338138" name="connsiteX21"/>
                <a:gd fmla="*/ 243483 h 338138" name="connsiteY21"/>
                <a:gd fmla="*/ 306784 w 338138" name="connsiteX22"/>
                <a:gd fmla="*/ 254000 h 338138" name="connsiteY22"/>
                <a:gd fmla="*/ 285353 w 338138" name="connsiteX23"/>
                <a:gd fmla="*/ 254000 h 338138" name="connsiteY23"/>
                <a:gd fmla="*/ 274637 w 338138" name="connsiteX24"/>
                <a:gd fmla="*/ 243483 h 338138" name="connsiteY24"/>
                <a:gd fmla="*/ 274637 w 338138" name="connsiteX25"/>
                <a:gd fmla="*/ 96242 h 338138" name="connsiteY25"/>
                <a:gd fmla="*/ 285353 w 338138" name="connsiteX26"/>
                <a:gd fmla="*/ 85725 h 338138" name="connsiteY26"/>
                <a:gd fmla="*/ 158353 w 338138" name="connsiteX27"/>
                <a:gd fmla="*/ 42862 h 338138" name="connsiteY27"/>
                <a:gd fmla="*/ 179784 w 338138" name="connsiteX28"/>
                <a:gd fmla="*/ 42862 h 338138" name="connsiteY28"/>
                <a:gd fmla="*/ 190500 w 338138" name="connsiteX29"/>
                <a:gd fmla="*/ 53419 h 338138" name="connsiteY29"/>
                <a:gd fmla="*/ 190500 w 338138" name="connsiteX30"/>
                <a:gd fmla="*/ 243443 h 338138" name="connsiteY30"/>
                <a:gd fmla="*/ 179784 w 338138" name="connsiteX31"/>
                <a:gd fmla="*/ 254000 h 338138" name="connsiteY31"/>
                <a:gd fmla="*/ 158353 w 338138" name="connsiteX32"/>
                <a:gd fmla="*/ 254000 h 338138" name="connsiteY32"/>
                <a:gd fmla="*/ 147637 w 338138" name="connsiteX33"/>
                <a:gd fmla="*/ 243443 h 338138" name="connsiteY33"/>
                <a:gd fmla="*/ 147637 w 338138" name="connsiteX34"/>
                <a:gd fmla="*/ 53419 h 338138" name="connsiteY34"/>
                <a:gd fmla="*/ 158353 w 338138" name="connsiteX35"/>
                <a:gd fmla="*/ 42862 h 338138" name="connsiteY35"/>
                <a:gd fmla="*/ 0 w 338138" name="connsiteX36"/>
                <a:gd fmla="*/ 0 h 338138" name="connsiteY36"/>
                <a:gd fmla="*/ 42267 w 338138" name="connsiteX37"/>
                <a:gd fmla="*/ 0 h 338138" name="connsiteY37"/>
                <a:gd fmla="*/ 42267 w 338138" name="connsiteX38"/>
                <a:gd fmla="*/ 295871 h 338138" name="connsiteY38"/>
                <a:gd fmla="*/ 338138 w 338138" name="connsiteX39"/>
                <a:gd fmla="*/ 295871 h 338138" name="connsiteY39"/>
                <a:gd fmla="*/ 338138 w 338138" name="connsiteX40"/>
                <a:gd fmla="*/ 338138 h 338138" name="connsiteY40"/>
                <a:gd fmla="*/ 21133 w 338138" name="connsiteX41"/>
                <a:gd fmla="*/ 338138 h 338138" name="connsiteY41"/>
                <a:gd fmla="*/ 0 w 338138" name="connsiteX42"/>
                <a:gd fmla="*/ 317005 h 338138" name="connsiteY42"/>
                <a:gd fmla="*/ 0 w 338138" name="connsiteX43"/>
                <a:gd fmla="*/ 0 h 338138" name="connsiteY4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b="b" l="l" r="r" t="t"/>
              <a:pathLst>
                <a:path h="338138" w="338138">
                  <a:moveTo>
                    <a:pt x="221853" y="169862"/>
                  </a:moveTo>
                  <a:cubicBezTo>
                    <a:pt x="221853" y="169862"/>
                    <a:pt x="221853" y="169862"/>
                    <a:pt x="243284" y="169862"/>
                  </a:cubicBezTo>
                  <a:cubicBezTo>
                    <a:pt x="248642" y="169862"/>
                    <a:pt x="254000" y="175121"/>
                    <a:pt x="254000" y="180379"/>
                  </a:cubicBezTo>
                  <a:cubicBezTo>
                    <a:pt x="254000" y="180379"/>
                    <a:pt x="254000" y="180379"/>
                    <a:pt x="254000" y="243483"/>
                  </a:cubicBezTo>
                  <a:cubicBezTo>
                    <a:pt x="254000" y="248742"/>
                    <a:pt x="248642" y="254000"/>
                    <a:pt x="243284" y="254000"/>
                  </a:cubicBezTo>
                  <a:cubicBezTo>
                    <a:pt x="243284" y="254000"/>
                    <a:pt x="243284" y="254000"/>
                    <a:pt x="221853" y="254000"/>
                  </a:cubicBezTo>
                  <a:cubicBezTo>
                    <a:pt x="216495" y="254000"/>
                    <a:pt x="211137" y="248742"/>
                    <a:pt x="211137" y="243483"/>
                  </a:cubicBezTo>
                  <a:cubicBezTo>
                    <a:pt x="211137" y="243483"/>
                    <a:pt x="211137" y="243483"/>
                    <a:pt x="211137" y="180379"/>
                  </a:cubicBezTo>
                  <a:cubicBezTo>
                    <a:pt x="211137" y="175121"/>
                    <a:pt x="216495" y="169862"/>
                    <a:pt x="221853" y="169862"/>
                  </a:cubicBezTo>
                  <a:close/>
                  <a:moveTo>
                    <a:pt x="94853" y="127000"/>
                  </a:moveTo>
                  <a:cubicBezTo>
                    <a:pt x="94853" y="127000"/>
                    <a:pt x="94853" y="127000"/>
                    <a:pt x="116284" y="127000"/>
                  </a:cubicBezTo>
                  <a:cubicBezTo>
                    <a:pt x="121642" y="127000"/>
                    <a:pt x="127000" y="132292"/>
                    <a:pt x="127000" y="137583"/>
                  </a:cubicBezTo>
                  <a:cubicBezTo>
                    <a:pt x="127000" y="137583"/>
                    <a:pt x="127000" y="137583"/>
                    <a:pt x="127000" y="243417"/>
                  </a:cubicBezTo>
                  <a:cubicBezTo>
                    <a:pt x="127000" y="248708"/>
                    <a:pt x="121642" y="254000"/>
                    <a:pt x="116284" y="254000"/>
                  </a:cubicBezTo>
                  <a:cubicBezTo>
                    <a:pt x="116284" y="254000"/>
                    <a:pt x="116284" y="254000"/>
                    <a:pt x="94853" y="254000"/>
                  </a:cubicBezTo>
                  <a:cubicBezTo>
                    <a:pt x="89495" y="254000"/>
                    <a:pt x="84137" y="248708"/>
                    <a:pt x="84137" y="243417"/>
                  </a:cubicBezTo>
                  <a:cubicBezTo>
                    <a:pt x="84137" y="243417"/>
                    <a:pt x="84137" y="243417"/>
                    <a:pt x="84137" y="137583"/>
                  </a:cubicBezTo>
                  <a:cubicBezTo>
                    <a:pt x="84137" y="132292"/>
                    <a:pt x="89495" y="127000"/>
                    <a:pt x="94853" y="127000"/>
                  </a:cubicBezTo>
                  <a:close/>
                  <a:moveTo>
                    <a:pt x="285353" y="85725"/>
                  </a:moveTo>
                  <a:cubicBezTo>
                    <a:pt x="285353" y="85725"/>
                    <a:pt x="285353" y="85725"/>
                    <a:pt x="306784" y="85725"/>
                  </a:cubicBezTo>
                  <a:cubicBezTo>
                    <a:pt x="312142" y="85725"/>
                    <a:pt x="317500" y="90984"/>
                    <a:pt x="317500" y="96242"/>
                  </a:cubicBezTo>
                  <a:cubicBezTo>
                    <a:pt x="317500" y="96242"/>
                    <a:pt x="317500" y="96242"/>
                    <a:pt x="317500" y="243483"/>
                  </a:cubicBezTo>
                  <a:cubicBezTo>
                    <a:pt x="317500" y="248742"/>
                    <a:pt x="312142" y="254000"/>
                    <a:pt x="306784" y="254000"/>
                  </a:cubicBezTo>
                  <a:cubicBezTo>
                    <a:pt x="306784" y="254000"/>
                    <a:pt x="306784" y="254000"/>
                    <a:pt x="285353" y="254000"/>
                  </a:cubicBezTo>
                  <a:cubicBezTo>
                    <a:pt x="279995" y="254000"/>
                    <a:pt x="274637" y="248742"/>
                    <a:pt x="274637" y="243483"/>
                  </a:cubicBezTo>
                  <a:cubicBezTo>
                    <a:pt x="274637" y="243483"/>
                    <a:pt x="274637" y="243483"/>
                    <a:pt x="274637" y="96242"/>
                  </a:cubicBezTo>
                  <a:cubicBezTo>
                    <a:pt x="274637" y="90984"/>
                    <a:pt x="279995" y="85725"/>
                    <a:pt x="285353" y="85725"/>
                  </a:cubicBezTo>
                  <a:close/>
                  <a:moveTo>
                    <a:pt x="158353" y="42862"/>
                  </a:moveTo>
                  <a:cubicBezTo>
                    <a:pt x="158353" y="42862"/>
                    <a:pt x="158353" y="42862"/>
                    <a:pt x="179784" y="42862"/>
                  </a:cubicBezTo>
                  <a:cubicBezTo>
                    <a:pt x="185142" y="42862"/>
                    <a:pt x="190500" y="48140"/>
                    <a:pt x="190500" y="53419"/>
                  </a:cubicBezTo>
                  <a:cubicBezTo>
                    <a:pt x="190500" y="53419"/>
                    <a:pt x="190500" y="53419"/>
                    <a:pt x="190500" y="243443"/>
                  </a:cubicBezTo>
                  <a:cubicBezTo>
                    <a:pt x="190500" y="248722"/>
                    <a:pt x="185142" y="254000"/>
                    <a:pt x="179784" y="254000"/>
                  </a:cubicBezTo>
                  <a:cubicBezTo>
                    <a:pt x="179784" y="254000"/>
                    <a:pt x="179784" y="254000"/>
                    <a:pt x="158353" y="254000"/>
                  </a:cubicBezTo>
                  <a:cubicBezTo>
                    <a:pt x="152995" y="254000"/>
                    <a:pt x="147637" y="248722"/>
                    <a:pt x="147637" y="243443"/>
                  </a:cubicBezTo>
                  <a:cubicBezTo>
                    <a:pt x="147637" y="243443"/>
                    <a:pt x="147637" y="243443"/>
                    <a:pt x="147637" y="53419"/>
                  </a:cubicBezTo>
                  <a:cubicBezTo>
                    <a:pt x="147637" y="48140"/>
                    <a:pt x="152995" y="42862"/>
                    <a:pt x="158353" y="42862"/>
                  </a:cubicBezTo>
                  <a:close/>
                  <a:moveTo>
                    <a:pt x="0" y="0"/>
                  </a:moveTo>
                  <a:cubicBezTo>
                    <a:pt x="0" y="0"/>
                    <a:pt x="0" y="0"/>
                    <a:pt x="42267" y="0"/>
                  </a:cubicBezTo>
                  <a:cubicBezTo>
                    <a:pt x="42267" y="0"/>
                    <a:pt x="42267" y="0"/>
                    <a:pt x="42267" y="295871"/>
                  </a:cubicBezTo>
                  <a:lnTo>
                    <a:pt x="338138" y="295871"/>
                  </a:lnTo>
                  <a:cubicBezTo>
                    <a:pt x="338138" y="295871"/>
                    <a:pt x="338138" y="295871"/>
                    <a:pt x="338138" y="338138"/>
                  </a:cubicBezTo>
                  <a:cubicBezTo>
                    <a:pt x="338138" y="338138"/>
                    <a:pt x="338138" y="338138"/>
                    <a:pt x="21133" y="338138"/>
                  </a:cubicBezTo>
                  <a:cubicBezTo>
                    <a:pt x="9246" y="338138"/>
                    <a:pt x="0" y="328892"/>
                    <a:pt x="0" y="317005"/>
                  </a:cubicBezTo>
                  <a:cubicBezTo>
                    <a:pt x="0" y="317005"/>
                    <a:pt x="0" y="317005"/>
                    <a:pt x="0" y="0"/>
                  </a:cubicBezTo>
                  <a:close/>
                </a:path>
              </a:pathLst>
            </a:custGeom>
            <a:solidFill>
              <a:srgbClr val="FFFFFF"/>
            </a:solidFill>
            <a:ln>
              <a:noFill/>
            </a:ln>
          </p:spPr>
          <p:txBody>
            <a:bodyPr anchor="ctr"/>
            <a:lstStyle/>
            <a:p>
              <a:pPr algn="ctr"/>
              <a:endParaRPr>
                <a:cs typeface="+mn-ea"/>
                <a:sym typeface="+mn-lt"/>
              </a:endParaRPr>
            </a:p>
          </p:txBody>
        </p:sp>
        <p:sp>
          <p:nvSpPr>
            <p:cNvPr id="3" name="is1ide-Oval 16"/>
            <p:cNvSpPr/>
            <p:nvPr/>
          </p:nvSpPr>
          <p:spPr>
            <a:xfrm>
              <a:off x="1131146" y="4589431"/>
              <a:ext cx="695337" cy="695337"/>
            </a:xfrm>
            <a:prstGeom prst="ellipse">
              <a:avLst/>
            </a:prstGeom>
            <a:solidFill>
              <a:srgbClr val="98C9D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cs typeface="+mn-ea"/>
                <a:sym typeface="+mn-lt"/>
              </a:endParaRPr>
            </a:p>
          </p:txBody>
        </p:sp>
        <p:sp>
          <p:nvSpPr>
            <p:cNvPr id="6" name="is1ide-任意多边形: 形状 38"/>
            <p:cNvSpPr/>
            <p:nvPr/>
          </p:nvSpPr>
          <p:spPr bwMode="auto">
            <a:xfrm>
              <a:off x="1351081" y="4803877"/>
              <a:ext cx="255466" cy="255466"/>
            </a:xfrm>
            <a:custGeom>
              <a:gdLst>
                <a:gd fmla="*/ 221853 w 338138" name="connsiteX0"/>
                <a:gd fmla="*/ 169862 h 338138" name="connsiteY0"/>
                <a:gd fmla="*/ 243284 w 338138" name="connsiteX1"/>
                <a:gd fmla="*/ 169862 h 338138" name="connsiteY1"/>
                <a:gd fmla="*/ 254000 w 338138" name="connsiteX2"/>
                <a:gd fmla="*/ 180379 h 338138" name="connsiteY2"/>
                <a:gd fmla="*/ 254000 w 338138" name="connsiteX3"/>
                <a:gd fmla="*/ 243483 h 338138" name="connsiteY3"/>
                <a:gd fmla="*/ 243284 w 338138" name="connsiteX4"/>
                <a:gd fmla="*/ 254000 h 338138" name="connsiteY4"/>
                <a:gd fmla="*/ 221853 w 338138" name="connsiteX5"/>
                <a:gd fmla="*/ 254000 h 338138" name="connsiteY5"/>
                <a:gd fmla="*/ 211137 w 338138" name="connsiteX6"/>
                <a:gd fmla="*/ 243483 h 338138" name="connsiteY6"/>
                <a:gd fmla="*/ 211137 w 338138" name="connsiteX7"/>
                <a:gd fmla="*/ 180379 h 338138" name="connsiteY7"/>
                <a:gd fmla="*/ 221853 w 338138" name="connsiteX8"/>
                <a:gd fmla="*/ 169862 h 338138" name="connsiteY8"/>
                <a:gd fmla="*/ 94853 w 338138" name="connsiteX9"/>
                <a:gd fmla="*/ 127000 h 338138" name="connsiteY9"/>
                <a:gd fmla="*/ 116284 w 338138" name="connsiteX10"/>
                <a:gd fmla="*/ 127000 h 338138" name="connsiteY10"/>
                <a:gd fmla="*/ 127000 w 338138" name="connsiteX11"/>
                <a:gd fmla="*/ 137583 h 338138" name="connsiteY11"/>
                <a:gd fmla="*/ 127000 w 338138" name="connsiteX12"/>
                <a:gd fmla="*/ 243417 h 338138" name="connsiteY12"/>
                <a:gd fmla="*/ 116284 w 338138" name="connsiteX13"/>
                <a:gd fmla="*/ 254000 h 338138" name="connsiteY13"/>
                <a:gd fmla="*/ 94853 w 338138" name="connsiteX14"/>
                <a:gd fmla="*/ 254000 h 338138" name="connsiteY14"/>
                <a:gd fmla="*/ 84137 w 338138" name="connsiteX15"/>
                <a:gd fmla="*/ 243417 h 338138" name="connsiteY15"/>
                <a:gd fmla="*/ 84137 w 338138" name="connsiteX16"/>
                <a:gd fmla="*/ 137583 h 338138" name="connsiteY16"/>
                <a:gd fmla="*/ 94853 w 338138" name="connsiteX17"/>
                <a:gd fmla="*/ 127000 h 338138" name="connsiteY17"/>
                <a:gd fmla="*/ 285353 w 338138" name="connsiteX18"/>
                <a:gd fmla="*/ 85725 h 338138" name="connsiteY18"/>
                <a:gd fmla="*/ 306784 w 338138" name="connsiteX19"/>
                <a:gd fmla="*/ 85725 h 338138" name="connsiteY19"/>
                <a:gd fmla="*/ 317500 w 338138" name="connsiteX20"/>
                <a:gd fmla="*/ 96242 h 338138" name="connsiteY20"/>
                <a:gd fmla="*/ 317500 w 338138" name="connsiteX21"/>
                <a:gd fmla="*/ 243483 h 338138" name="connsiteY21"/>
                <a:gd fmla="*/ 306784 w 338138" name="connsiteX22"/>
                <a:gd fmla="*/ 254000 h 338138" name="connsiteY22"/>
                <a:gd fmla="*/ 285353 w 338138" name="connsiteX23"/>
                <a:gd fmla="*/ 254000 h 338138" name="connsiteY23"/>
                <a:gd fmla="*/ 274637 w 338138" name="connsiteX24"/>
                <a:gd fmla="*/ 243483 h 338138" name="connsiteY24"/>
                <a:gd fmla="*/ 274637 w 338138" name="connsiteX25"/>
                <a:gd fmla="*/ 96242 h 338138" name="connsiteY25"/>
                <a:gd fmla="*/ 285353 w 338138" name="connsiteX26"/>
                <a:gd fmla="*/ 85725 h 338138" name="connsiteY26"/>
                <a:gd fmla="*/ 158353 w 338138" name="connsiteX27"/>
                <a:gd fmla="*/ 42862 h 338138" name="connsiteY27"/>
                <a:gd fmla="*/ 179784 w 338138" name="connsiteX28"/>
                <a:gd fmla="*/ 42862 h 338138" name="connsiteY28"/>
                <a:gd fmla="*/ 190500 w 338138" name="connsiteX29"/>
                <a:gd fmla="*/ 53419 h 338138" name="connsiteY29"/>
                <a:gd fmla="*/ 190500 w 338138" name="connsiteX30"/>
                <a:gd fmla="*/ 243443 h 338138" name="connsiteY30"/>
                <a:gd fmla="*/ 179784 w 338138" name="connsiteX31"/>
                <a:gd fmla="*/ 254000 h 338138" name="connsiteY31"/>
                <a:gd fmla="*/ 158353 w 338138" name="connsiteX32"/>
                <a:gd fmla="*/ 254000 h 338138" name="connsiteY32"/>
                <a:gd fmla="*/ 147637 w 338138" name="connsiteX33"/>
                <a:gd fmla="*/ 243443 h 338138" name="connsiteY33"/>
                <a:gd fmla="*/ 147637 w 338138" name="connsiteX34"/>
                <a:gd fmla="*/ 53419 h 338138" name="connsiteY34"/>
                <a:gd fmla="*/ 158353 w 338138" name="connsiteX35"/>
                <a:gd fmla="*/ 42862 h 338138" name="connsiteY35"/>
                <a:gd fmla="*/ 0 w 338138" name="connsiteX36"/>
                <a:gd fmla="*/ 0 h 338138" name="connsiteY36"/>
                <a:gd fmla="*/ 42267 w 338138" name="connsiteX37"/>
                <a:gd fmla="*/ 0 h 338138" name="connsiteY37"/>
                <a:gd fmla="*/ 42267 w 338138" name="connsiteX38"/>
                <a:gd fmla="*/ 295871 h 338138" name="connsiteY38"/>
                <a:gd fmla="*/ 338138 w 338138" name="connsiteX39"/>
                <a:gd fmla="*/ 295871 h 338138" name="connsiteY39"/>
                <a:gd fmla="*/ 338138 w 338138" name="connsiteX40"/>
                <a:gd fmla="*/ 338138 h 338138" name="connsiteY40"/>
                <a:gd fmla="*/ 21133 w 338138" name="connsiteX41"/>
                <a:gd fmla="*/ 338138 h 338138" name="connsiteY41"/>
                <a:gd fmla="*/ 0 w 338138" name="connsiteX42"/>
                <a:gd fmla="*/ 317005 h 338138" name="connsiteY42"/>
                <a:gd fmla="*/ 0 w 338138" name="connsiteX43"/>
                <a:gd fmla="*/ 0 h 338138" name="connsiteY4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b="b" l="l" r="r" t="t"/>
              <a:pathLst>
                <a:path h="338138" w="338138">
                  <a:moveTo>
                    <a:pt x="221853" y="169862"/>
                  </a:moveTo>
                  <a:cubicBezTo>
                    <a:pt x="221853" y="169862"/>
                    <a:pt x="221853" y="169862"/>
                    <a:pt x="243284" y="169862"/>
                  </a:cubicBezTo>
                  <a:cubicBezTo>
                    <a:pt x="248642" y="169862"/>
                    <a:pt x="254000" y="175121"/>
                    <a:pt x="254000" y="180379"/>
                  </a:cubicBezTo>
                  <a:cubicBezTo>
                    <a:pt x="254000" y="180379"/>
                    <a:pt x="254000" y="180379"/>
                    <a:pt x="254000" y="243483"/>
                  </a:cubicBezTo>
                  <a:cubicBezTo>
                    <a:pt x="254000" y="248742"/>
                    <a:pt x="248642" y="254000"/>
                    <a:pt x="243284" y="254000"/>
                  </a:cubicBezTo>
                  <a:cubicBezTo>
                    <a:pt x="243284" y="254000"/>
                    <a:pt x="243284" y="254000"/>
                    <a:pt x="221853" y="254000"/>
                  </a:cubicBezTo>
                  <a:cubicBezTo>
                    <a:pt x="216495" y="254000"/>
                    <a:pt x="211137" y="248742"/>
                    <a:pt x="211137" y="243483"/>
                  </a:cubicBezTo>
                  <a:cubicBezTo>
                    <a:pt x="211137" y="243483"/>
                    <a:pt x="211137" y="243483"/>
                    <a:pt x="211137" y="180379"/>
                  </a:cubicBezTo>
                  <a:cubicBezTo>
                    <a:pt x="211137" y="175121"/>
                    <a:pt x="216495" y="169862"/>
                    <a:pt x="221853" y="169862"/>
                  </a:cubicBezTo>
                  <a:close/>
                  <a:moveTo>
                    <a:pt x="94853" y="127000"/>
                  </a:moveTo>
                  <a:cubicBezTo>
                    <a:pt x="94853" y="127000"/>
                    <a:pt x="94853" y="127000"/>
                    <a:pt x="116284" y="127000"/>
                  </a:cubicBezTo>
                  <a:cubicBezTo>
                    <a:pt x="121642" y="127000"/>
                    <a:pt x="127000" y="132292"/>
                    <a:pt x="127000" y="137583"/>
                  </a:cubicBezTo>
                  <a:cubicBezTo>
                    <a:pt x="127000" y="137583"/>
                    <a:pt x="127000" y="137583"/>
                    <a:pt x="127000" y="243417"/>
                  </a:cubicBezTo>
                  <a:cubicBezTo>
                    <a:pt x="127000" y="248708"/>
                    <a:pt x="121642" y="254000"/>
                    <a:pt x="116284" y="254000"/>
                  </a:cubicBezTo>
                  <a:cubicBezTo>
                    <a:pt x="116284" y="254000"/>
                    <a:pt x="116284" y="254000"/>
                    <a:pt x="94853" y="254000"/>
                  </a:cubicBezTo>
                  <a:cubicBezTo>
                    <a:pt x="89495" y="254000"/>
                    <a:pt x="84137" y="248708"/>
                    <a:pt x="84137" y="243417"/>
                  </a:cubicBezTo>
                  <a:cubicBezTo>
                    <a:pt x="84137" y="243417"/>
                    <a:pt x="84137" y="243417"/>
                    <a:pt x="84137" y="137583"/>
                  </a:cubicBezTo>
                  <a:cubicBezTo>
                    <a:pt x="84137" y="132292"/>
                    <a:pt x="89495" y="127000"/>
                    <a:pt x="94853" y="127000"/>
                  </a:cubicBezTo>
                  <a:close/>
                  <a:moveTo>
                    <a:pt x="285353" y="85725"/>
                  </a:moveTo>
                  <a:cubicBezTo>
                    <a:pt x="285353" y="85725"/>
                    <a:pt x="285353" y="85725"/>
                    <a:pt x="306784" y="85725"/>
                  </a:cubicBezTo>
                  <a:cubicBezTo>
                    <a:pt x="312142" y="85725"/>
                    <a:pt x="317500" y="90984"/>
                    <a:pt x="317500" y="96242"/>
                  </a:cubicBezTo>
                  <a:cubicBezTo>
                    <a:pt x="317500" y="96242"/>
                    <a:pt x="317500" y="96242"/>
                    <a:pt x="317500" y="243483"/>
                  </a:cubicBezTo>
                  <a:cubicBezTo>
                    <a:pt x="317500" y="248742"/>
                    <a:pt x="312142" y="254000"/>
                    <a:pt x="306784" y="254000"/>
                  </a:cubicBezTo>
                  <a:cubicBezTo>
                    <a:pt x="306784" y="254000"/>
                    <a:pt x="306784" y="254000"/>
                    <a:pt x="285353" y="254000"/>
                  </a:cubicBezTo>
                  <a:cubicBezTo>
                    <a:pt x="279995" y="254000"/>
                    <a:pt x="274637" y="248742"/>
                    <a:pt x="274637" y="243483"/>
                  </a:cubicBezTo>
                  <a:cubicBezTo>
                    <a:pt x="274637" y="243483"/>
                    <a:pt x="274637" y="243483"/>
                    <a:pt x="274637" y="96242"/>
                  </a:cubicBezTo>
                  <a:cubicBezTo>
                    <a:pt x="274637" y="90984"/>
                    <a:pt x="279995" y="85725"/>
                    <a:pt x="285353" y="85725"/>
                  </a:cubicBezTo>
                  <a:close/>
                  <a:moveTo>
                    <a:pt x="158353" y="42862"/>
                  </a:moveTo>
                  <a:cubicBezTo>
                    <a:pt x="158353" y="42862"/>
                    <a:pt x="158353" y="42862"/>
                    <a:pt x="179784" y="42862"/>
                  </a:cubicBezTo>
                  <a:cubicBezTo>
                    <a:pt x="185142" y="42862"/>
                    <a:pt x="190500" y="48140"/>
                    <a:pt x="190500" y="53419"/>
                  </a:cubicBezTo>
                  <a:cubicBezTo>
                    <a:pt x="190500" y="53419"/>
                    <a:pt x="190500" y="53419"/>
                    <a:pt x="190500" y="243443"/>
                  </a:cubicBezTo>
                  <a:cubicBezTo>
                    <a:pt x="190500" y="248722"/>
                    <a:pt x="185142" y="254000"/>
                    <a:pt x="179784" y="254000"/>
                  </a:cubicBezTo>
                  <a:cubicBezTo>
                    <a:pt x="179784" y="254000"/>
                    <a:pt x="179784" y="254000"/>
                    <a:pt x="158353" y="254000"/>
                  </a:cubicBezTo>
                  <a:cubicBezTo>
                    <a:pt x="152995" y="254000"/>
                    <a:pt x="147637" y="248722"/>
                    <a:pt x="147637" y="243443"/>
                  </a:cubicBezTo>
                  <a:cubicBezTo>
                    <a:pt x="147637" y="243443"/>
                    <a:pt x="147637" y="243443"/>
                    <a:pt x="147637" y="53419"/>
                  </a:cubicBezTo>
                  <a:cubicBezTo>
                    <a:pt x="147637" y="48140"/>
                    <a:pt x="152995" y="42862"/>
                    <a:pt x="158353" y="42862"/>
                  </a:cubicBezTo>
                  <a:close/>
                  <a:moveTo>
                    <a:pt x="0" y="0"/>
                  </a:moveTo>
                  <a:cubicBezTo>
                    <a:pt x="0" y="0"/>
                    <a:pt x="0" y="0"/>
                    <a:pt x="42267" y="0"/>
                  </a:cubicBezTo>
                  <a:cubicBezTo>
                    <a:pt x="42267" y="0"/>
                    <a:pt x="42267" y="0"/>
                    <a:pt x="42267" y="295871"/>
                  </a:cubicBezTo>
                  <a:lnTo>
                    <a:pt x="338138" y="295871"/>
                  </a:lnTo>
                  <a:cubicBezTo>
                    <a:pt x="338138" y="295871"/>
                    <a:pt x="338138" y="295871"/>
                    <a:pt x="338138" y="338138"/>
                  </a:cubicBezTo>
                  <a:cubicBezTo>
                    <a:pt x="338138" y="338138"/>
                    <a:pt x="338138" y="338138"/>
                    <a:pt x="21133" y="338138"/>
                  </a:cubicBezTo>
                  <a:cubicBezTo>
                    <a:pt x="9246" y="338138"/>
                    <a:pt x="0" y="328892"/>
                    <a:pt x="0" y="317005"/>
                  </a:cubicBezTo>
                  <a:cubicBezTo>
                    <a:pt x="0" y="317005"/>
                    <a:pt x="0" y="317005"/>
                    <a:pt x="0" y="0"/>
                  </a:cubicBezTo>
                  <a:close/>
                </a:path>
              </a:pathLst>
            </a:custGeom>
            <a:solidFill>
              <a:srgbClr val="FFFFFF"/>
            </a:solidFill>
            <a:ln>
              <a:noFill/>
            </a:ln>
          </p:spPr>
          <p:txBody>
            <a:bodyPr anchor="ctr"/>
            <a:lstStyle/>
            <a:p>
              <a:pPr algn="ctr"/>
              <a:endParaRPr>
                <a:cs typeface="+mn-ea"/>
                <a:sym typeface="+mn-lt"/>
              </a:endParaRPr>
            </a:p>
          </p:txBody>
        </p:sp>
        <p:sp>
          <p:nvSpPr>
            <p:cNvPr id="33" name="is1ide-Arc 18"/>
            <p:cNvSpPr/>
            <p:nvPr/>
          </p:nvSpPr>
          <p:spPr>
            <a:xfrm rot="5400000">
              <a:off x="6580" y="980440"/>
              <a:ext cx="5647772" cy="5647770"/>
            </a:xfrm>
            <a:prstGeom prst="arc">
              <a:avLst>
                <a:gd fmla="val 11926710" name="adj1"/>
                <a:gd fmla="val 1730256" name="adj2"/>
              </a:avLst>
            </a:prstGeom>
            <a:ln cap="rnd" w="73025">
              <a:solidFill>
                <a:srgbClr val="98C9D0">
                  <a:alpha val="20000"/>
                </a:srgbClr>
              </a:solidFill>
              <a:round/>
            </a:ln>
          </p:spPr>
          <p:style>
            <a:lnRef idx="1">
              <a:schemeClr val="accent1"/>
            </a:lnRef>
            <a:fillRef idx="0">
              <a:schemeClr val="accent1"/>
            </a:fillRef>
            <a:effectRef idx="0">
              <a:schemeClr val="accent1"/>
            </a:effectRef>
            <a:fontRef idx="minor">
              <a:schemeClr val="tx1"/>
            </a:fontRef>
          </p:style>
          <p:txBody>
            <a:bodyPr anchor="ctr"/>
            <a:lstStyle/>
            <a:p>
              <a:pPr algn="ctr"/>
              <a:endParaRPr>
                <a:cs typeface="+mn-ea"/>
                <a:sym typeface="+mn-lt"/>
              </a:endParaRPr>
            </a:p>
          </p:txBody>
        </p:sp>
        <p:sp>
          <p:nvSpPr>
            <p:cNvPr id="34" name="is1ide-Oval 19"/>
            <p:cNvSpPr/>
            <p:nvPr/>
          </p:nvSpPr>
          <p:spPr>
            <a:xfrm>
              <a:off x="5324247" y="3456656"/>
              <a:ext cx="695337" cy="695337"/>
            </a:xfrm>
            <a:prstGeom prst="ellipse">
              <a:avLst/>
            </a:prstGeom>
            <a:solidFill>
              <a:srgbClr val="98C9D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cs typeface="+mn-ea"/>
                <a:sym typeface="+mn-lt"/>
              </a:endParaRPr>
            </a:p>
          </p:txBody>
        </p:sp>
        <p:sp>
          <p:nvSpPr>
            <p:cNvPr id="35" name="is1ide-任意多边形: 形状 41"/>
            <p:cNvSpPr/>
            <p:nvPr/>
          </p:nvSpPr>
          <p:spPr bwMode="auto">
            <a:xfrm>
              <a:off x="5544182" y="3671102"/>
              <a:ext cx="255466" cy="255466"/>
            </a:xfrm>
            <a:custGeom>
              <a:gdLst>
                <a:gd fmla="*/ 221853 w 338138" name="connsiteX0"/>
                <a:gd fmla="*/ 169862 h 338138" name="connsiteY0"/>
                <a:gd fmla="*/ 243284 w 338138" name="connsiteX1"/>
                <a:gd fmla="*/ 169862 h 338138" name="connsiteY1"/>
                <a:gd fmla="*/ 254000 w 338138" name="connsiteX2"/>
                <a:gd fmla="*/ 180379 h 338138" name="connsiteY2"/>
                <a:gd fmla="*/ 254000 w 338138" name="connsiteX3"/>
                <a:gd fmla="*/ 243483 h 338138" name="connsiteY3"/>
                <a:gd fmla="*/ 243284 w 338138" name="connsiteX4"/>
                <a:gd fmla="*/ 254000 h 338138" name="connsiteY4"/>
                <a:gd fmla="*/ 221853 w 338138" name="connsiteX5"/>
                <a:gd fmla="*/ 254000 h 338138" name="connsiteY5"/>
                <a:gd fmla="*/ 211137 w 338138" name="connsiteX6"/>
                <a:gd fmla="*/ 243483 h 338138" name="connsiteY6"/>
                <a:gd fmla="*/ 211137 w 338138" name="connsiteX7"/>
                <a:gd fmla="*/ 180379 h 338138" name="connsiteY7"/>
                <a:gd fmla="*/ 221853 w 338138" name="connsiteX8"/>
                <a:gd fmla="*/ 169862 h 338138" name="connsiteY8"/>
                <a:gd fmla="*/ 94853 w 338138" name="connsiteX9"/>
                <a:gd fmla="*/ 127000 h 338138" name="connsiteY9"/>
                <a:gd fmla="*/ 116284 w 338138" name="connsiteX10"/>
                <a:gd fmla="*/ 127000 h 338138" name="connsiteY10"/>
                <a:gd fmla="*/ 127000 w 338138" name="connsiteX11"/>
                <a:gd fmla="*/ 137583 h 338138" name="connsiteY11"/>
                <a:gd fmla="*/ 127000 w 338138" name="connsiteX12"/>
                <a:gd fmla="*/ 243417 h 338138" name="connsiteY12"/>
                <a:gd fmla="*/ 116284 w 338138" name="connsiteX13"/>
                <a:gd fmla="*/ 254000 h 338138" name="connsiteY13"/>
                <a:gd fmla="*/ 94853 w 338138" name="connsiteX14"/>
                <a:gd fmla="*/ 254000 h 338138" name="connsiteY14"/>
                <a:gd fmla="*/ 84137 w 338138" name="connsiteX15"/>
                <a:gd fmla="*/ 243417 h 338138" name="connsiteY15"/>
                <a:gd fmla="*/ 84137 w 338138" name="connsiteX16"/>
                <a:gd fmla="*/ 137583 h 338138" name="connsiteY16"/>
                <a:gd fmla="*/ 94853 w 338138" name="connsiteX17"/>
                <a:gd fmla="*/ 127000 h 338138" name="connsiteY17"/>
                <a:gd fmla="*/ 285353 w 338138" name="connsiteX18"/>
                <a:gd fmla="*/ 85725 h 338138" name="connsiteY18"/>
                <a:gd fmla="*/ 306784 w 338138" name="connsiteX19"/>
                <a:gd fmla="*/ 85725 h 338138" name="connsiteY19"/>
                <a:gd fmla="*/ 317500 w 338138" name="connsiteX20"/>
                <a:gd fmla="*/ 96242 h 338138" name="connsiteY20"/>
                <a:gd fmla="*/ 317500 w 338138" name="connsiteX21"/>
                <a:gd fmla="*/ 243483 h 338138" name="connsiteY21"/>
                <a:gd fmla="*/ 306784 w 338138" name="connsiteX22"/>
                <a:gd fmla="*/ 254000 h 338138" name="connsiteY22"/>
                <a:gd fmla="*/ 285353 w 338138" name="connsiteX23"/>
                <a:gd fmla="*/ 254000 h 338138" name="connsiteY23"/>
                <a:gd fmla="*/ 274637 w 338138" name="connsiteX24"/>
                <a:gd fmla="*/ 243483 h 338138" name="connsiteY24"/>
                <a:gd fmla="*/ 274637 w 338138" name="connsiteX25"/>
                <a:gd fmla="*/ 96242 h 338138" name="connsiteY25"/>
                <a:gd fmla="*/ 285353 w 338138" name="connsiteX26"/>
                <a:gd fmla="*/ 85725 h 338138" name="connsiteY26"/>
                <a:gd fmla="*/ 158353 w 338138" name="connsiteX27"/>
                <a:gd fmla="*/ 42862 h 338138" name="connsiteY27"/>
                <a:gd fmla="*/ 179784 w 338138" name="connsiteX28"/>
                <a:gd fmla="*/ 42862 h 338138" name="connsiteY28"/>
                <a:gd fmla="*/ 190500 w 338138" name="connsiteX29"/>
                <a:gd fmla="*/ 53419 h 338138" name="connsiteY29"/>
                <a:gd fmla="*/ 190500 w 338138" name="connsiteX30"/>
                <a:gd fmla="*/ 243443 h 338138" name="connsiteY30"/>
                <a:gd fmla="*/ 179784 w 338138" name="connsiteX31"/>
                <a:gd fmla="*/ 254000 h 338138" name="connsiteY31"/>
                <a:gd fmla="*/ 158353 w 338138" name="connsiteX32"/>
                <a:gd fmla="*/ 254000 h 338138" name="connsiteY32"/>
                <a:gd fmla="*/ 147637 w 338138" name="connsiteX33"/>
                <a:gd fmla="*/ 243443 h 338138" name="connsiteY33"/>
                <a:gd fmla="*/ 147637 w 338138" name="connsiteX34"/>
                <a:gd fmla="*/ 53419 h 338138" name="connsiteY34"/>
                <a:gd fmla="*/ 158353 w 338138" name="connsiteX35"/>
                <a:gd fmla="*/ 42862 h 338138" name="connsiteY35"/>
                <a:gd fmla="*/ 0 w 338138" name="connsiteX36"/>
                <a:gd fmla="*/ 0 h 338138" name="connsiteY36"/>
                <a:gd fmla="*/ 42267 w 338138" name="connsiteX37"/>
                <a:gd fmla="*/ 0 h 338138" name="connsiteY37"/>
                <a:gd fmla="*/ 42267 w 338138" name="connsiteX38"/>
                <a:gd fmla="*/ 295871 h 338138" name="connsiteY38"/>
                <a:gd fmla="*/ 338138 w 338138" name="connsiteX39"/>
                <a:gd fmla="*/ 295871 h 338138" name="connsiteY39"/>
                <a:gd fmla="*/ 338138 w 338138" name="connsiteX40"/>
                <a:gd fmla="*/ 338138 h 338138" name="connsiteY40"/>
                <a:gd fmla="*/ 21133 w 338138" name="connsiteX41"/>
                <a:gd fmla="*/ 338138 h 338138" name="connsiteY41"/>
                <a:gd fmla="*/ 0 w 338138" name="connsiteX42"/>
                <a:gd fmla="*/ 317005 h 338138" name="connsiteY42"/>
                <a:gd fmla="*/ 0 w 338138" name="connsiteX43"/>
                <a:gd fmla="*/ 0 h 338138" name="connsiteY43"/>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b="b" l="l" r="r" t="t"/>
              <a:pathLst>
                <a:path h="338138" w="338138">
                  <a:moveTo>
                    <a:pt x="221853" y="169862"/>
                  </a:moveTo>
                  <a:cubicBezTo>
                    <a:pt x="221853" y="169862"/>
                    <a:pt x="221853" y="169862"/>
                    <a:pt x="243284" y="169862"/>
                  </a:cubicBezTo>
                  <a:cubicBezTo>
                    <a:pt x="248642" y="169862"/>
                    <a:pt x="254000" y="175121"/>
                    <a:pt x="254000" y="180379"/>
                  </a:cubicBezTo>
                  <a:cubicBezTo>
                    <a:pt x="254000" y="180379"/>
                    <a:pt x="254000" y="180379"/>
                    <a:pt x="254000" y="243483"/>
                  </a:cubicBezTo>
                  <a:cubicBezTo>
                    <a:pt x="254000" y="248742"/>
                    <a:pt x="248642" y="254000"/>
                    <a:pt x="243284" y="254000"/>
                  </a:cubicBezTo>
                  <a:cubicBezTo>
                    <a:pt x="243284" y="254000"/>
                    <a:pt x="243284" y="254000"/>
                    <a:pt x="221853" y="254000"/>
                  </a:cubicBezTo>
                  <a:cubicBezTo>
                    <a:pt x="216495" y="254000"/>
                    <a:pt x="211137" y="248742"/>
                    <a:pt x="211137" y="243483"/>
                  </a:cubicBezTo>
                  <a:cubicBezTo>
                    <a:pt x="211137" y="243483"/>
                    <a:pt x="211137" y="243483"/>
                    <a:pt x="211137" y="180379"/>
                  </a:cubicBezTo>
                  <a:cubicBezTo>
                    <a:pt x="211137" y="175121"/>
                    <a:pt x="216495" y="169862"/>
                    <a:pt x="221853" y="169862"/>
                  </a:cubicBezTo>
                  <a:close/>
                  <a:moveTo>
                    <a:pt x="94853" y="127000"/>
                  </a:moveTo>
                  <a:cubicBezTo>
                    <a:pt x="94853" y="127000"/>
                    <a:pt x="94853" y="127000"/>
                    <a:pt x="116284" y="127000"/>
                  </a:cubicBezTo>
                  <a:cubicBezTo>
                    <a:pt x="121642" y="127000"/>
                    <a:pt x="127000" y="132292"/>
                    <a:pt x="127000" y="137583"/>
                  </a:cubicBezTo>
                  <a:cubicBezTo>
                    <a:pt x="127000" y="137583"/>
                    <a:pt x="127000" y="137583"/>
                    <a:pt x="127000" y="243417"/>
                  </a:cubicBezTo>
                  <a:cubicBezTo>
                    <a:pt x="127000" y="248708"/>
                    <a:pt x="121642" y="254000"/>
                    <a:pt x="116284" y="254000"/>
                  </a:cubicBezTo>
                  <a:cubicBezTo>
                    <a:pt x="116284" y="254000"/>
                    <a:pt x="116284" y="254000"/>
                    <a:pt x="94853" y="254000"/>
                  </a:cubicBezTo>
                  <a:cubicBezTo>
                    <a:pt x="89495" y="254000"/>
                    <a:pt x="84137" y="248708"/>
                    <a:pt x="84137" y="243417"/>
                  </a:cubicBezTo>
                  <a:cubicBezTo>
                    <a:pt x="84137" y="243417"/>
                    <a:pt x="84137" y="243417"/>
                    <a:pt x="84137" y="137583"/>
                  </a:cubicBezTo>
                  <a:cubicBezTo>
                    <a:pt x="84137" y="132292"/>
                    <a:pt x="89495" y="127000"/>
                    <a:pt x="94853" y="127000"/>
                  </a:cubicBezTo>
                  <a:close/>
                  <a:moveTo>
                    <a:pt x="285353" y="85725"/>
                  </a:moveTo>
                  <a:cubicBezTo>
                    <a:pt x="285353" y="85725"/>
                    <a:pt x="285353" y="85725"/>
                    <a:pt x="306784" y="85725"/>
                  </a:cubicBezTo>
                  <a:cubicBezTo>
                    <a:pt x="312142" y="85725"/>
                    <a:pt x="317500" y="90984"/>
                    <a:pt x="317500" y="96242"/>
                  </a:cubicBezTo>
                  <a:cubicBezTo>
                    <a:pt x="317500" y="96242"/>
                    <a:pt x="317500" y="96242"/>
                    <a:pt x="317500" y="243483"/>
                  </a:cubicBezTo>
                  <a:cubicBezTo>
                    <a:pt x="317500" y="248742"/>
                    <a:pt x="312142" y="254000"/>
                    <a:pt x="306784" y="254000"/>
                  </a:cubicBezTo>
                  <a:cubicBezTo>
                    <a:pt x="306784" y="254000"/>
                    <a:pt x="306784" y="254000"/>
                    <a:pt x="285353" y="254000"/>
                  </a:cubicBezTo>
                  <a:cubicBezTo>
                    <a:pt x="279995" y="254000"/>
                    <a:pt x="274637" y="248742"/>
                    <a:pt x="274637" y="243483"/>
                  </a:cubicBezTo>
                  <a:cubicBezTo>
                    <a:pt x="274637" y="243483"/>
                    <a:pt x="274637" y="243483"/>
                    <a:pt x="274637" y="96242"/>
                  </a:cubicBezTo>
                  <a:cubicBezTo>
                    <a:pt x="274637" y="90984"/>
                    <a:pt x="279995" y="85725"/>
                    <a:pt x="285353" y="85725"/>
                  </a:cubicBezTo>
                  <a:close/>
                  <a:moveTo>
                    <a:pt x="158353" y="42862"/>
                  </a:moveTo>
                  <a:cubicBezTo>
                    <a:pt x="158353" y="42862"/>
                    <a:pt x="158353" y="42862"/>
                    <a:pt x="179784" y="42862"/>
                  </a:cubicBezTo>
                  <a:cubicBezTo>
                    <a:pt x="185142" y="42862"/>
                    <a:pt x="190500" y="48140"/>
                    <a:pt x="190500" y="53419"/>
                  </a:cubicBezTo>
                  <a:cubicBezTo>
                    <a:pt x="190500" y="53419"/>
                    <a:pt x="190500" y="53419"/>
                    <a:pt x="190500" y="243443"/>
                  </a:cubicBezTo>
                  <a:cubicBezTo>
                    <a:pt x="190500" y="248722"/>
                    <a:pt x="185142" y="254000"/>
                    <a:pt x="179784" y="254000"/>
                  </a:cubicBezTo>
                  <a:cubicBezTo>
                    <a:pt x="179784" y="254000"/>
                    <a:pt x="179784" y="254000"/>
                    <a:pt x="158353" y="254000"/>
                  </a:cubicBezTo>
                  <a:cubicBezTo>
                    <a:pt x="152995" y="254000"/>
                    <a:pt x="147637" y="248722"/>
                    <a:pt x="147637" y="243443"/>
                  </a:cubicBezTo>
                  <a:cubicBezTo>
                    <a:pt x="147637" y="243443"/>
                    <a:pt x="147637" y="243443"/>
                    <a:pt x="147637" y="53419"/>
                  </a:cubicBezTo>
                  <a:cubicBezTo>
                    <a:pt x="147637" y="48140"/>
                    <a:pt x="152995" y="42862"/>
                    <a:pt x="158353" y="42862"/>
                  </a:cubicBezTo>
                  <a:close/>
                  <a:moveTo>
                    <a:pt x="0" y="0"/>
                  </a:moveTo>
                  <a:cubicBezTo>
                    <a:pt x="0" y="0"/>
                    <a:pt x="0" y="0"/>
                    <a:pt x="42267" y="0"/>
                  </a:cubicBezTo>
                  <a:cubicBezTo>
                    <a:pt x="42267" y="0"/>
                    <a:pt x="42267" y="0"/>
                    <a:pt x="42267" y="295871"/>
                  </a:cubicBezTo>
                  <a:lnTo>
                    <a:pt x="338138" y="295871"/>
                  </a:lnTo>
                  <a:cubicBezTo>
                    <a:pt x="338138" y="295871"/>
                    <a:pt x="338138" y="295871"/>
                    <a:pt x="338138" y="338138"/>
                  </a:cubicBezTo>
                  <a:cubicBezTo>
                    <a:pt x="338138" y="338138"/>
                    <a:pt x="338138" y="338138"/>
                    <a:pt x="21133" y="338138"/>
                  </a:cubicBezTo>
                  <a:cubicBezTo>
                    <a:pt x="9246" y="338138"/>
                    <a:pt x="0" y="328892"/>
                    <a:pt x="0" y="317005"/>
                  </a:cubicBezTo>
                  <a:cubicBezTo>
                    <a:pt x="0" y="317005"/>
                    <a:pt x="0" y="317005"/>
                    <a:pt x="0" y="0"/>
                  </a:cubicBezTo>
                  <a:close/>
                </a:path>
              </a:pathLst>
            </a:custGeom>
            <a:solidFill>
              <a:srgbClr val="FFFFFF"/>
            </a:solidFill>
            <a:ln>
              <a:noFill/>
            </a:ln>
          </p:spPr>
          <p:txBody>
            <a:bodyPr anchor="ctr"/>
            <a:lstStyle/>
            <a:p>
              <a:pPr algn="ctr"/>
              <a:endParaRPr>
                <a:cs typeface="+mn-ea"/>
                <a:sym typeface="+mn-lt"/>
              </a:endParaRPr>
            </a:p>
          </p:txBody>
        </p:sp>
        <p:sp>
          <p:nvSpPr>
            <p:cNvPr id="36" name="is1ide-文本框 42"/>
            <p:cNvSpPr txBox="1"/>
            <p:nvPr/>
          </p:nvSpPr>
          <p:spPr>
            <a:xfrm>
              <a:off x="5072667" y="4151993"/>
              <a:ext cx="1198496" cy="458793"/>
            </a:xfrm>
            <a:prstGeom prst="rect">
              <a:avLst/>
            </a:prstGeom>
            <a:solidFill>
              <a:schemeClr val="bg1"/>
            </a:solidFill>
          </p:spPr>
          <p:txBody>
            <a:bodyPr anchor="ctr" anchorCtr="0" bIns="72000" lIns="72000" rIns="72000" tIns="72000" wrap="none">
              <a:normAutofit/>
            </a:bodyPr>
            <a:lstStyle/>
            <a:p>
              <a:pPr algn="ctr" indent="0" marL="0">
                <a:lnSpc>
                  <a:spcPct val="120000"/>
                </a:lnSpc>
                <a:buNone/>
              </a:pPr>
              <a:r>
                <a:rPr altLang="en-US" b="1" lang="zh-CN" sz="1200">
                  <a:cs typeface="+mn-ea"/>
                  <a:sym typeface="+mn-lt"/>
                </a:rPr>
                <a:t>关键词</a:t>
              </a:r>
            </a:p>
          </p:txBody>
        </p:sp>
        <p:sp>
          <p:nvSpPr>
            <p:cNvPr id="37" name="is1ide-文本框 43"/>
            <p:cNvSpPr txBox="1"/>
            <p:nvPr/>
          </p:nvSpPr>
          <p:spPr>
            <a:xfrm>
              <a:off x="3784621" y="2674365"/>
              <a:ext cx="1198496" cy="458793"/>
            </a:xfrm>
            <a:prstGeom prst="rect">
              <a:avLst/>
            </a:prstGeom>
            <a:solidFill>
              <a:schemeClr val="bg1"/>
            </a:solidFill>
          </p:spPr>
          <p:txBody>
            <a:bodyPr anchor="ctr" anchorCtr="0" bIns="72000" lIns="72000" rIns="72000" tIns="72000" wrap="none">
              <a:normAutofit/>
            </a:bodyPr>
            <a:lstStyle/>
            <a:p>
              <a:pPr algn="ctr" indent="0" marL="0">
                <a:lnSpc>
                  <a:spcPct val="120000"/>
                </a:lnSpc>
                <a:buNone/>
              </a:pPr>
              <a:r>
                <a:rPr altLang="en-US" b="1" lang="zh-CN" sz="1200">
                  <a:cs typeface="+mn-ea"/>
                  <a:sym typeface="+mn-lt"/>
                </a:rPr>
                <a:t>关键词</a:t>
              </a:r>
            </a:p>
          </p:txBody>
        </p:sp>
        <p:sp>
          <p:nvSpPr>
            <p:cNvPr id="38" name="is1ide-文本框 44"/>
            <p:cNvSpPr txBox="1"/>
            <p:nvPr/>
          </p:nvSpPr>
          <p:spPr>
            <a:xfrm>
              <a:off x="879566" y="5284768"/>
              <a:ext cx="1198496" cy="458793"/>
            </a:xfrm>
            <a:prstGeom prst="rect">
              <a:avLst/>
            </a:prstGeom>
            <a:solidFill>
              <a:schemeClr val="bg1"/>
            </a:solidFill>
          </p:spPr>
          <p:txBody>
            <a:bodyPr anchor="ctr" anchorCtr="0" bIns="72000" lIns="72000" rIns="72000" tIns="72000" wrap="none">
              <a:normAutofit/>
            </a:bodyPr>
            <a:lstStyle/>
            <a:p>
              <a:pPr algn="ctr" indent="0" marL="0">
                <a:lnSpc>
                  <a:spcPct val="120000"/>
                </a:lnSpc>
                <a:buNone/>
              </a:pPr>
              <a:r>
                <a:rPr altLang="en-US" b="1" lang="zh-CN" sz="1200">
                  <a:cs typeface="+mn-ea"/>
                  <a:sym typeface="+mn-lt"/>
                </a:rPr>
                <a:t>关键词</a:t>
              </a:r>
            </a:p>
          </p:txBody>
        </p:sp>
      </p:grpSp>
      <p:cxnSp>
        <p:nvCxnSpPr>
          <p:cNvPr id="45" name="Straight Connector 54"/>
          <p:cNvCxnSpPr/>
          <p:nvPr/>
        </p:nvCxnSpPr>
        <p:spPr>
          <a:xfrm flipH="1">
            <a:off x="5230236" y="1130759"/>
            <a:ext cx="0" cy="3426885"/>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46" name="文本框 45"/>
          <p:cNvSpPr txBox="1"/>
          <p:nvPr/>
        </p:nvSpPr>
        <p:spPr>
          <a:xfrm>
            <a:off x="5230529" y="1697607"/>
            <a:ext cx="416526" cy="1097280"/>
          </a:xfrm>
          <a:prstGeom prst="rect">
            <a:avLst/>
          </a:prstGeom>
          <a:noFill/>
          <a:effectLst>
            <a:innerShdw blurRad="114300">
              <a:prstClr val="black"/>
            </a:innerShdw>
          </a:effectLst>
        </p:spPr>
        <p:txBody>
          <a:bodyPr rtlCol="0" wrap="square">
            <a:spAutoFit/>
          </a:bodyPr>
          <a:lstStyle/>
          <a:p>
            <a:r>
              <a:rPr altLang="zh-CN" b="1" lang="en-US" smtClean="0" sz="6600">
                <a:ea charset="-122" panose="020b0503020204020204" typeface="微软雅黑"/>
                <a:sym charset="0" panose="020b0604020202020204" pitchFamily="34" typeface="Arial"/>
              </a:rPr>
              <a:t>“</a:t>
            </a:r>
          </a:p>
        </p:txBody>
      </p:sp>
      <p:sp>
        <p:nvSpPr>
          <p:cNvPr id="71" name="矩形 70"/>
          <p:cNvSpPr/>
          <p:nvPr/>
        </p:nvSpPr>
        <p:spPr>
          <a:xfrm>
            <a:off x="6612251" y="2497099"/>
            <a:ext cx="2468880" cy="448056"/>
          </a:xfrm>
          <a:prstGeom prst="rect">
            <a:avLst/>
          </a:prstGeom>
        </p:spPr>
        <p:txBody>
          <a:bodyPr wrap="none">
            <a:spAutoFit/>
          </a:bodyPr>
          <a:lstStyle/>
          <a:p>
            <a:pPr>
              <a:lnSpc>
                <a:spcPct val="130000"/>
              </a:lnSpc>
            </a:pPr>
            <a:r>
              <a:rPr altLang="en-US" b="1" lang="zh-CN" smtClean="0">
                <a:solidFill>
                  <a:schemeClr val="tx1">
                    <a:lumMod val="65000"/>
                    <a:lumOff val="35000"/>
                  </a:schemeClr>
                </a:solidFill>
                <a:latin charset="-122" panose="020b0503020204020204" typeface="微软雅黑"/>
                <a:ea charset="-122" panose="020b0503020204020204" typeface="微软雅黑"/>
              </a:rPr>
              <a:t>点击此处添加文本信息</a:t>
            </a:r>
          </a:p>
        </p:txBody>
      </p:sp>
      <p:sp>
        <p:nvSpPr>
          <p:cNvPr id="81" name="文本框 80"/>
          <p:cNvSpPr txBox="1"/>
          <p:nvPr/>
        </p:nvSpPr>
        <p:spPr>
          <a:xfrm>
            <a:off x="6073299" y="3041292"/>
            <a:ext cx="5405717" cy="1280160"/>
          </a:xfrm>
          <a:prstGeom prst="rect">
            <a:avLst/>
          </a:prstGeom>
          <a:noFill/>
        </p:spPr>
        <p:txBody>
          <a:bodyPr rtlCol="0" wrap="square">
            <a:spAutoFit/>
          </a:bodyPr>
          <a:lstStyle/>
          <a:p>
            <a:pPr>
              <a:lnSpc>
                <a:spcPct val="130000"/>
              </a:lnSpc>
              <a:spcBef>
                <a:spcPct val="0"/>
              </a:spcBef>
            </a:pPr>
            <a:r>
              <a:rPr altLang="en-US" lang="zh-CN" sz="2000">
                <a:solidFill>
                  <a:schemeClr val="tx1">
                    <a:lumMod val="75000"/>
                    <a:lumOff val="25000"/>
                  </a:schemeClr>
                </a:solidFill>
                <a:latin charset="-122" panose="020b0503020204020204" typeface="微软雅黑"/>
                <a:ea charset="-122" panose="020b0503020204020204" typeface="微软雅黑"/>
                <a:cs charset="-122" panose="020b0503020204020204" typeface="微软雅黑"/>
                <a:sym charset="-122" panose="020b0503020204020204" typeface="微软雅黑"/>
              </a:rPr>
              <a:t>此处填写内容此处填写内容此处填写内容</a:t>
            </a:r>
          </a:p>
          <a:p>
            <a:pPr>
              <a:lnSpc>
                <a:spcPct val="130000"/>
              </a:lnSpc>
              <a:spcBef>
                <a:spcPct val="0"/>
              </a:spcBef>
            </a:pPr>
            <a:r>
              <a:rPr altLang="en-US" lang="zh-CN" sz="2000">
                <a:solidFill>
                  <a:schemeClr val="tx1">
                    <a:lumMod val="75000"/>
                    <a:lumOff val="25000"/>
                  </a:schemeClr>
                </a:solidFill>
                <a:latin charset="-122" panose="020b0503020204020204" typeface="微软雅黑"/>
                <a:ea charset="-122" panose="020b0503020204020204" typeface="微软雅黑"/>
                <a:cs charset="-122" panose="020b0503020204020204" typeface="微软雅黑"/>
                <a:sym charset="-122" panose="020b0503020204020204" typeface="微软雅黑"/>
              </a:rPr>
              <a:t>此处填写内容此处填写内容此处填写内容</a:t>
            </a:r>
          </a:p>
          <a:p>
            <a:pPr>
              <a:lnSpc>
                <a:spcPct val="130000"/>
              </a:lnSpc>
              <a:spcBef>
                <a:spcPct val="0"/>
              </a:spcBef>
            </a:pPr>
            <a:r>
              <a:rPr altLang="en-US" lang="zh-CN" sz="2000">
                <a:solidFill>
                  <a:schemeClr val="tx1">
                    <a:lumMod val="75000"/>
                    <a:lumOff val="25000"/>
                  </a:schemeClr>
                </a:solidFill>
                <a:latin charset="-122" panose="020b0503020204020204" typeface="微软雅黑"/>
                <a:ea charset="-122" panose="020b0503020204020204" typeface="微软雅黑"/>
                <a:cs charset="-122" panose="020b0503020204020204" typeface="微软雅黑"/>
                <a:sym charset="-122" panose="020b0503020204020204" typeface="微软雅黑"/>
              </a:rPr>
              <a:t>此处填写内容此处填写内容此处填写内容</a:t>
            </a:r>
          </a:p>
        </p:txBody>
      </p:sp>
      <p:sp>
        <p:nvSpPr>
          <p:cNvPr id="47" name="文本框 46"/>
          <p:cNvSpPr txBox="1"/>
          <p:nvPr/>
        </p:nvSpPr>
        <p:spPr>
          <a:xfrm rot="10800000">
            <a:off x="10755030" y="4081397"/>
            <a:ext cx="416526" cy="1097280"/>
          </a:xfrm>
          <a:prstGeom prst="rect">
            <a:avLst/>
          </a:prstGeom>
          <a:noFill/>
          <a:effectLst>
            <a:innerShdw blurRad="114300">
              <a:prstClr val="black"/>
            </a:innerShdw>
          </a:effectLst>
        </p:spPr>
        <p:txBody>
          <a:bodyPr rtlCol="0" wrap="square">
            <a:spAutoFit/>
          </a:bodyPr>
          <a:lstStyle/>
          <a:p>
            <a:r>
              <a:rPr altLang="zh-CN" b="1" lang="en-US" smtClean="0" sz="6600">
                <a:ea charset="-122" panose="020b0503020204020204" typeface="微软雅黑"/>
                <a:sym charset="0" panose="020b0604020202020204" pitchFamily="34" typeface="Arial"/>
              </a:rPr>
              <a:t>“</a:t>
            </a:r>
          </a:p>
        </p:txBody>
      </p:sp>
    </p:spTree>
  </p:cSld>
  <p:clrMapOvr>
    <a:masterClrMapping/>
  </p:clrMapOvr>
  <p:transition>
    <p:randomBar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5"/>
                                        </p:tgtEl>
                                        <p:attrNameLst>
                                          <p:attrName>style.visibility</p:attrName>
                                        </p:attrNameLst>
                                      </p:cBhvr>
                                      <p:to>
                                        <p:strVal val="visible"/>
                                      </p:to>
                                    </p:set>
                                    <p:animEffect filter="fade" transition="in">
                                      <p:cBhvr>
                                        <p:cTn dur="1000" id="7"/>
                                        <p:tgtEl>
                                          <p:spTgt spid="5"/>
                                        </p:tgtEl>
                                      </p:cBhvr>
                                    </p:animEffect>
                                    <p:anim calcmode="lin" valueType="num">
                                      <p:cBhvr>
                                        <p:cTn dur="1000" fill="hold" id="8"/>
                                        <p:tgtEl>
                                          <p:spTgt spid="5"/>
                                        </p:tgtEl>
                                        <p:attrNameLst>
                                          <p:attrName>ppt_x</p:attrName>
                                        </p:attrNameLst>
                                      </p:cBhvr>
                                      <p:tavLst>
                                        <p:tav tm="0">
                                          <p:val>
                                            <p:strVal val="#ppt_x"/>
                                          </p:val>
                                        </p:tav>
                                        <p:tav tm="100000">
                                          <p:val>
                                            <p:strVal val="#ppt_x"/>
                                          </p:val>
                                        </p:tav>
                                      </p:tavLst>
                                    </p:anim>
                                    <p:anim calcmode="lin" valueType="num">
                                      <p:cBhvr>
                                        <p:cTn dur="1000" fill="hold" id="9"/>
                                        <p:tgtEl>
                                          <p:spTgt spid="5"/>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id="11" nodeType="afterEffect" presetClass="entr" presetID="42" presetSubtype="0">
                                  <p:stCondLst>
                                    <p:cond delay="0"/>
                                  </p:stCondLst>
                                  <p:childTnLst>
                                    <p:set>
                                      <p:cBhvr>
                                        <p:cTn dur="1" fill="hold" id="12">
                                          <p:stCondLst>
                                            <p:cond delay="0"/>
                                          </p:stCondLst>
                                        </p:cTn>
                                        <p:tgtEl>
                                          <p:spTgt spid="45"/>
                                        </p:tgtEl>
                                        <p:attrNameLst>
                                          <p:attrName>style.visibility</p:attrName>
                                        </p:attrNameLst>
                                      </p:cBhvr>
                                      <p:to>
                                        <p:strVal val="visible"/>
                                      </p:to>
                                    </p:set>
                                    <p:animEffect filter="fade" transition="in">
                                      <p:cBhvr>
                                        <p:cTn dur="1000" id="13"/>
                                        <p:tgtEl>
                                          <p:spTgt spid="45"/>
                                        </p:tgtEl>
                                      </p:cBhvr>
                                    </p:animEffect>
                                    <p:anim calcmode="lin" valueType="num">
                                      <p:cBhvr>
                                        <p:cTn dur="1000" fill="hold" id="14"/>
                                        <p:tgtEl>
                                          <p:spTgt spid="45"/>
                                        </p:tgtEl>
                                        <p:attrNameLst>
                                          <p:attrName>ppt_x</p:attrName>
                                        </p:attrNameLst>
                                      </p:cBhvr>
                                      <p:tavLst>
                                        <p:tav tm="0">
                                          <p:val>
                                            <p:strVal val="#ppt_x"/>
                                          </p:val>
                                        </p:tav>
                                        <p:tav tm="100000">
                                          <p:val>
                                            <p:strVal val="#ppt_x"/>
                                          </p:val>
                                        </p:tav>
                                      </p:tavLst>
                                    </p:anim>
                                    <p:anim calcmode="lin" valueType="num">
                                      <p:cBhvr>
                                        <p:cTn dur="1000" fill="hold" id="15"/>
                                        <p:tgtEl>
                                          <p:spTgt spid="45"/>
                                        </p:tgtEl>
                                        <p:attrNameLst>
                                          <p:attrName>ppt_y</p:attrName>
                                        </p:attrNameLst>
                                      </p:cBhvr>
                                      <p:tavLst>
                                        <p:tav tm="0">
                                          <p:val>
                                            <p:strVal val="#ppt_y+.1"/>
                                          </p:val>
                                        </p:tav>
                                        <p:tav tm="100000">
                                          <p:val>
                                            <p:strVal val="#ppt_y"/>
                                          </p:val>
                                        </p:tav>
                                      </p:tavLst>
                                    </p:anim>
                                  </p:childTnLst>
                                </p:cTn>
                              </p:par>
                              <p:par>
                                <p:cTn fill="hold" grpId="0" id="16" nodeType="withEffect" presetClass="entr" presetID="42" presetSubtype="0">
                                  <p:stCondLst>
                                    <p:cond delay="0"/>
                                  </p:stCondLst>
                                  <p:childTnLst>
                                    <p:set>
                                      <p:cBhvr>
                                        <p:cTn dur="1" fill="hold" id="17">
                                          <p:stCondLst>
                                            <p:cond delay="0"/>
                                          </p:stCondLst>
                                        </p:cTn>
                                        <p:tgtEl>
                                          <p:spTgt spid="71"/>
                                        </p:tgtEl>
                                        <p:attrNameLst>
                                          <p:attrName>style.visibility</p:attrName>
                                        </p:attrNameLst>
                                      </p:cBhvr>
                                      <p:to>
                                        <p:strVal val="visible"/>
                                      </p:to>
                                    </p:set>
                                    <p:animEffect filter="fade" transition="in">
                                      <p:cBhvr>
                                        <p:cTn dur="1000" id="18"/>
                                        <p:tgtEl>
                                          <p:spTgt spid="71"/>
                                        </p:tgtEl>
                                      </p:cBhvr>
                                    </p:animEffect>
                                    <p:anim calcmode="lin" valueType="num">
                                      <p:cBhvr>
                                        <p:cTn dur="1000" fill="hold" id="19"/>
                                        <p:tgtEl>
                                          <p:spTgt spid="71"/>
                                        </p:tgtEl>
                                        <p:attrNameLst>
                                          <p:attrName>ppt_x</p:attrName>
                                        </p:attrNameLst>
                                      </p:cBhvr>
                                      <p:tavLst>
                                        <p:tav tm="0">
                                          <p:val>
                                            <p:strVal val="#ppt_x"/>
                                          </p:val>
                                        </p:tav>
                                        <p:tav tm="100000">
                                          <p:val>
                                            <p:strVal val="#ppt_x"/>
                                          </p:val>
                                        </p:tav>
                                      </p:tavLst>
                                    </p:anim>
                                    <p:anim calcmode="lin" valueType="num">
                                      <p:cBhvr>
                                        <p:cTn dur="1000" fill="hold" id="20"/>
                                        <p:tgtEl>
                                          <p:spTgt spid="71"/>
                                        </p:tgtEl>
                                        <p:attrNameLst>
                                          <p:attrName>ppt_y</p:attrName>
                                        </p:attrNameLst>
                                      </p:cBhvr>
                                      <p:tavLst>
                                        <p:tav tm="0">
                                          <p:val>
                                            <p:strVal val="#ppt_y+.1"/>
                                          </p:val>
                                        </p:tav>
                                        <p:tav tm="100000">
                                          <p:val>
                                            <p:strVal val="#ppt_y"/>
                                          </p:val>
                                        </p:tav>
                                      </p:tavLst>
                                    </p:anim>
                                  </p:childTnLst>
                                </p:cTn>
                              </p:par>
                              <p:par>
                                <p:cTn fill="hold" grpId="0" id="21" nodeType="withEffect" presetClass="entr" presetID="42" presetSubtype="0">
                                  <p:stCondLst>
                                    <p:cond delay="0"/>
                                  </p:stCondLst>
                                  <p:childTnLst>
                                    <p:set>
                                      <p:cBhvr>
                                        <p:cTn dur="1" fill="hold" id="22">
                                          <p:stCondLst>
                                            <p:cond delay="0"/>
                                          </p:stCondLst>
                                        </p:cTn>
                                        <p:tgtEl>
                                          <p:spTgt spid="81"/>
                                        </p:tgtEl>
                                        <p:attrNameLst>
                                          <p:attrName>style.visibility</p:attrName>
                                        </p:attrNameLst>
                                      </p:cBhvr>
                                      <p:to>
                                        <p:strVal val="visible"/>
                                      </p:to>
                                    </p:set>
                                    <p:animEffect filter="fade" transition="in">
                                      <p:cBhvr>
                                        <p:cTn dur="1000" id="23"/>
                                        <p:tgtEl>
                                          <p:spTgt spid="81"/>
                                        </p:tgtEl>
                                      </p:cBhvr>
                                    </p:animEffect>
                                    <p:anim calcmode="lin" valueType="num">
                                      <p:cBhvr>
                                        <p:cTn dur="1000" fill="hold" id="24"/>
                                        <p:tgtEl>
                                          <p:spTgt spid="81"/>
                                        </p:tgtEl>
                                        <p:attrNameLst>
                                          <p:attrName>ppt_x</p:attrName>
                                        </p:attrNameLst>
                                      </p:cBhvr>
                                      <p:tavLst>
                                        <p:tav tm="0">
                                          <p:val>
                                            <p:strVal val="#ppt_x"/>
                                          </p:val>
                                        </p:tav>
                                        <p:tav tm="100000">
                                          <p:val>
                                            <p:strVal val="#ppt_x"/>
                                          </p:val>
                                        </p:tav>
                                      </p:tavLst>
                                    </p:anim>
                                    <p:anim calcmode="lin" valueType="num">
                                      <p:cBhvr>
                                        <p:cTn dur="1000" fill="hold" id="25"/>
                                        <p:tgtEl>
                                          <p:spTgt spid="81"/>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71"/>
      <p:bldP grpId="0" spid="81"/>
    </p:bldLst>
  </p:timing>
</p:sld>
</file>

<file path=ppt/slides/slide2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7" name="组合 6"/>
          <p:cNvGrpSpPr/>
          <p:nvPr/>
        </p:nvGrpSpPr>
        <p:grpSpPr>
          <a:xfrm flipH="1">
            <a:off x="191135" y="247650"/>
            <a:ext cx="7717155" cy="2592705"/>
            <a:chOff x="6599" y="434"/>
            <a:chExt cx="12153" cy="4083"/>
          </a:xfrm>
        </p:grpSpPr>
        <p:grpSp>
          <p:nvGrpSpPr>
            <p:cNvPr id="10" name="组合 9"/>
            <p:cNvGrpSpPr/>
            <p:nvPr/>
          </p:nvGrpSpPr>
          <p:grpSpPr>
            <a:xfrm>
              <a:off x="6599" y="435"/>
              <a:ext cx="12152" cy="4082"/>
              <a:chOff x="6578" y="580"/>
              <a:chExt cx="12152" cy="4082"/>
            </a:xfrm>
          </p:grpSpPr>
          <p:sp>
            <p:nvSpPr>
              <p:cNvPr id="8" name="椭圆 7"/>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9" name="直接连接符 8"/>
              <p:cNvCxnSpPr>
                <a:stCxn id="8"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椭圆 15"/>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0" name="组合 19"/>
            <p:cNvGrpSpPr/>
            <p:nvPr/>
          </p:nvGrpSpPr>
          <p:grpSpPr>
            <a:xfrm>
              <a:off x="17054" y="434"/>
              <a:ext cx="1698" cy="1610"/>
              <a:chOff x="17054" y="434"/>
              <a:chExt cx="1698" cy="1610"/>
            </a:xfrm>
          </p:grpSpPr>
          <p:sp>
            <p:nvSpPr>
              <p:cNvPr id="17" name="矩形 16"/>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矩形 18"/>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27" name="直接连接符 26"/>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grpSp>
        <p:nvGrpSpPr>
          <p:cNvPr id="18" name="组合 17"/>
          <p:cNvGrpSpPr/>
          <p:nvPr/>
        </p:nvGrpSpPr>
        <p:grpSpPr>
          <a:xfrm flipV="1">
            <a:off x="3876675" y="3897630"/>
            <a:ext cx="7717155" cy="2592705"/>
            <a:chOff x="6599" y="434"/>
            <a:chExt cx="12153" cy="4083"/>
          </a:xfrm>
        </p:grpSpPr>
        <p:grpSp>
          <p:nvGrpSpPr>
            <p:cNvPr id="21" name="组合 20"/>
            <p:cNvGrpSpPr/>
            <p:nvPr/>
          </p:nvGrpSpPr>
          <p:grpSpPr>
            <a:xfrm>
              <a:off x="6599" y="435"/>
              <a:ext cx="12152" cy="4082"/>
              <a:chOff x="6578" y="580"/>
              <a:chExt cx="12152" cy="4082"/>
            </a:xfrm>
          </p:grpSpPr>
          <p:sp>
            <p:nvSpPr>
              <p:cNvPr id="22" name="椭圆 21"/>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3" name="直接连接符 22"/>
              <p:cNvCxnSpPr>
                <a:stCxn id="22"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5" name="椭圆 24"/>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6" name="组合 25"/>
            <p:cNvGrpSpPr/>
            <p:nvPr/>
          </p:nvGrpSpPr>
          <p:grpSpPr>
            <a:xfrm>
              <a:off x="17054" y="434"/>
              <a:ext cx="1698" cy="1610"/>
              <a:chOff x="17054" y="434"/>
              <a:chExt cx="1698" cy="1610"/>
            </a:xfrm>
          </p:grpSpPr>
          <p:sp>
            <p:nvSpPr>
              <p:cNvPr id="28" name="矩形 27"/>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矩形 29"/>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31" name="直接连接符 30"/>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
        <p:nvSpPr>
          <p:cNvPr id="4" name="_14"/>
          <p:cNvSpPr txBox="1">
            <a:spLocks noChangeArrowheads="1"/>
          </p:cNvSpPr>
          <p:nvPr/>
        </p:nvSpPr>
        <p:spPr bwMode="auto">
          <a:xfrm>
            <a:off x="247821" y="6010610"/>
            <a:ext cx="3452470" cy="842576"/>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91440" numCol="1" rIns="91440" tIns="45720" vert="horz" wrap="square"/>
          <a:lstStyle>
            <a:lvl1pPr algn="l" fontAlgn="base" rtl="0">
              <a:spcBef>
                <a:spcPct val="0"/>
              </a:spcBef>
              <a:spcAft>
                <a:spcPct val="0"/>
              </a:spcAft>
              <a:defRPr sz="2400">
                <a:solidFill>
                  <a:schemeClr val="accent2"/>
                </a:solidFill>
                <a:latin typeface="+mj-lt"/>
                <a:ea typeface="+mj-ea"/>
                <a:cs typeface="+mj-cs"/>
              </a:defRPr>
            </a:lvl1pPr>
            <a:lvl2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2pPr>
            <a:lvl3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3pPr>
            <a:lvl4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4pPr>
            <a:lvl5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5pPr>
            <a:lvl6pPr algn="l" fontAlgn="base" marL="457200" rtl="0">
              <a:spcBef>
                <a:spcPct val="0"/>
              </a:spcBef>
              <a:spcAft>
                <a:spcPct val="0"/>
              </a:spcAft>
              <a:defRPr sz="2400">
                <a:solidFill>
                  <a:schemeClr val="tx2"/>
                </a:solidFill>
                <a:latin charset="0" panose="020b0604020202020204" pitchFamily="34" typeface="Arial"/>
                <a:ea charset="-122" panose="020b0503020204020204" typeface="微软雅黑"/>
              </a:defRPr>
            </a:lvl6pPr>
            <a:lvl7pPr algn="l" fontAlgn="base" marL="914400" rtl="0">
              <a:spcBef>
                <a:spcPct val="0"/>
              </a:spcBef>
              <a:spcAft>
                <a:spcPct val="0"/>
              </a:spcAft>
              <a:defRPr sz="2400">
                <a:solidFill>
                  <a:schemeClr val="tx2"/>
                </a:solidFill>
                <a:latin charset="0" panose="020b0604020202020204" pitchFamily="34" typeface="Arial"/>
                <a:ea charset="-122" panose="020b0503020204020204" typeface="微软雅黑"/>
              </a:defRPr>
            </a:lvl7pPr>
            <a:lvl8pPr algn="l" fontAlgn="base" marL="1371600" rtl="0">
              <a:spcBef>
                <a:spcPct val="0"/>
              </a:spcBef>
              <a:spcAft>
                <a:spcPct val="0"/>
              </a:spcAft>
              <a:defRPr sz="2400">
                <a:solidFill>
                  <a:schemeClr val="tx2"/>
                </a:solidFill>
                <a:latin charset="0" panose="020b0604020202020204" pitchFamily="34" typeface="Arial"/>
                <a:ea charset="-122" panose="020b0503020204020204" typeface="微软雅黑"/>
              </a:defRPr>
            </a:lvl8pPr>
            <a:lvl9pPr algn="l" fontAlgn="base" marL="1828800" rtl="0">
              <a:spcBef>
                <a:spcPct val="0"/>
              </a:spcBef>
              <a:spcAft>
                <a:spcPct val="0"/>
              </a:spcAft>
              <a:defRPr sz="2400">
                <a:solidFill>
                  <a:schemeClr val="tx2"/>
                </a:solidFill>
                <a:latin charset="0" panose="020b0604020202020204" pitchFamily="34" typeface="Arial"/>
                <a:ea charset="-122" panose="020b0503020204020204" typeface="微软雅黑"/>
              </a:defRPr>
            </a:lvl9pPr>
          </a:lstStyle>
          <a:p>
            <a:pPr algn="ctr"/>
            <a:r>
              <a:rPr lang="en-US" spc="600">
                <a:solidFill>
                  <a:srgbClr val="98C9D0"/>
                </a:solidFill>
                <a:latin charset="-122" panose="020b0503020204020204" typeface="微软雅黑"/>
                <a:ea charset="-122" panose="020b0503020204020204" typeface="微软雅黑"/>
              </a:rPr>
              <a:t>PART/04</a:t>
            </a:r>
          </a:p>
        </p:txBody>
      </p:sp>
      <p:sp>
        <p:nvSpPr>
          <p:cNvPr id="54" name="任意多边形 53"/>
          <p:cNvSpPr/>
          <p:nvPr/>
        </p:nvSpPr>
        <p:spPr>
          <a:xfrm>
            <a:off x="2546495" y="1583597"/>
            <a:ext cx="6290632" cy="4125206"/>
          </a:xfrm>
          <a:custGeom>
            <a:gdLst>
              <a:gd fmla="*/ 0 w 6290632" name="connsiteX0"/>
              <a:gd fmla="*/ 330506 h 4109292" name="connsiteY0"/>
              <a:gd fmla="*/ 0 w 6290632" name="connsiteX1"/>
              <a:gd fmla="*/ 0 h 4109292" name="connsiteY1"/>
              <a:gd fmla="*/ 2886420 w 6290632" name="connsiteX2"/>
              <a:gd fmla="*/ 253388 h 4109292" name="connsiteY2"/>
              <a:gd fmla="*/ 1740665 w 6290632" name="connsiteX3"/>
              <a:gd fmla="*/ 859316 h 4109292" name="connsiteY3"/>
              <a:gd fmla="*/ 4109292 w 6290632" name="connsiteX4"/>
              <a:gd fmla="*/ 1443210 h 4109292" name="connsiteY4"/>
              <a:gd fmla="*/ 2203374 w 6290632" name="connsiteX5"/>
              <a:gd fmla="*/ 2533880 h 4109292" name="connsiteY5"/>
              <a:gd fmla="*/ 6290632 w 6290632" name="connsiteX6"/>
              <a:gd fmla="*/ 2974555 h 4109292" name="connsiteY6"/>
              <a:gd fmla="*/ 6290632 w 6290632" name="connsiteX7"/>
              <a:gd fmla="*/ 4109292 h 4109292" name="connsiteY7"/>
              <a:gd fmla="*/ 947451 w 6290632" name="connsiteX8"/>
              <a:gd fmla="*/ 2655066 h 4109292" name="connsiteY8"/>
              <a:gd fmla="*/ 2765234 w 6290632" name="connsiteX9"/>
              <a:gd fmla="*/ 1564396 h 4109292" name="connsiteY9"/>
              <a:gd fmla="*/ 771181 w 6290632" name="connsiteX10"/>
              <a:gd fmla="*/ 991519 h 4109292" name="connsiteY10"/>
              <a:gd fmla="*/ 2214391 w 6290632" name="connsiteX11"/>
              <a:gd fmla="*/ 308473 h 4109292" name="connsiteY11"/>
              <a:gd fmla="*/ 0 w 6290632" name="connsiteX12"/>
              <a:gd fmla="*/ 330506 h 4109292" name="connsiteY12"/>
              <a:gd fmla="*/ 0 w 6290632" name="connsiteX0-1"/>
              <a:gd fmla="*/ 330506 h 4109292" name="connsiteY0-2"/>
              <a:gd fmla="*/ 0 w 6290632" name="connsiteX1-3"/>
              <a:gd fmla="*/ 0 h 4109292" name="connsiteY1-4"/>
              <a:gd fmla="*/ 2886420 w 6290632" name="connsiteX2-5"/>
              <a:gd fmla="*/ 253388 h 4109292" name="connsiteY2-6"/>
              <a:gd fmla="*/ 1740665 w 6290632" name="connsiteX3-7"/>
              <a:gd fmla="*/ 859316 h 4109292" name="connsiteY3-8"/>
              <a:gd fmla="*/ 4109292 w 6290632" name="connsiteX4-9"/>
              <a:gd fmla="*/ 1443210 h 4109292" name="connsiteY4-10"/>
              <a:gd fmla="*/ 2203374 w 6290632" name="connsiteX5-11"/>
              <a:gd fmla="*/ 2533880 h 4109292" name="connsiteY5-12"/>
              <a:gd fmla="*/ 6290632 w 6290632" name="connsiteX6-13"/>
              <a:gd fmla="*/ 2974555 h 4109292" name="connsiteY6-14"/>
              <a:gd fmla="*/ 6290632 w 6290632" name="connsiteX7-15"/>
              <a:gd fmla="*/ 4109292 h 4109292" name="connsiteY7-16"/>
              <a:gd fmla="*/ 947451 w 6290632" name="connsiteX8-17"/>
              <a:gd fmla="*/ 2655066 h 4109292" name="connsiteY8-18"/>
              <a:gd fmla="*/ 2765234 w 6290632" name="connsiteX9-19"/>
              <a:gd fmla="*/ 1564396 h 4109292" name="connsiteY9-20"/>
              <a:gd fmla="*/ 771181 w 6290632" name="connsiteX10-21"/>
              <a:gd fmla="*/ 991519 h 4109292" name="connsiteY10-22"/>
              <a:gd fmla="*/ 2214391 w 6290632" name="connsiteX11-23"/>
              <a:gd fmla="*/ 308473 h 4109292" name="connsiteY11-24"/>
              <a:gd fmla="*/ 0 w 6290632" name="connsiteX12-25"/>
              <a:gd fmla="*/ 330506 h 4109292" name="connsiteY12-26"/>
              <a:gd fmla="*/ 0 w 6290632" name="connsiteX0-27"/>
              <a:gd fmla="*/ 330506 h 4109292" name="connsiteY0-28"/>
              <a:gd fmla="*/ 0 w 6290632" name="connsiteX1-29"/>
              <a:gd fmla="*/ 0 h 4109292" name="connsiteY1-30"/>
              <a:gd fmla="*/ 2886420 w 6290632" name="connsiteX2-31"/>
              <a:gd fmla="*/ 253388 h 4109292" name="connsiteY2-32"/>
              <a:gd fmla="*/ 1740665 w 6290632" name="connsiteX3-33"/>
              <a:gd fmla="*/ 859316 h 4109292" name="connsiteY3-34"/>
              <a:gd fmla="*/ 4109292 w 6290632" name="connsiteX4-35"/>
              <a:gd fmla="*/ 1443210 h 4109292" name="connsiteY4-36"/>
              <a:gd fmla="*/ 2203374 w 6290632" name="connsiteX5-37"/>
              <a:gd fmla="*/ 2533880 h 4109292" name="connsiteY5-38"/>
              <a:gd fmla="*/ 6290632 w 6290632" name="connsiteX6-39"/>
              <a:gd fmla="*/ 2974555 h 4109292" name="connsiteY6-40"/>
              <a:gd fmla="*/ 6290632 w 6290632" name="connsiteX7-41"/>
              <a:gd fmla="*/ 4109292 h 4109292" name="connsiteY7-42"/>
              <a:gd fmla="*/ 947451 w 6290632" name="connsiteX8-43"/>
              <a:gd fmla="*/ 2655066 h 4109292" name="connsiteY8-44"/>
              <a:gd fmla="*/ 2765234 w 6290632" name="connsiteX9-45"/>
              <a:gd fmla="*/ 1564396 h 4109292" name="connsiteY9-46"/>
              <a:gd fmla="*/ 771181 w 6290632" name="connsiteX10-47"/>
              <a:gd fmla="*/ 991519 h 4109292" name="connsiteY10-48"/>
              <a:gd fmla="*/ 2214391 w 6290632" name="connsiteX11-49"/>
              <a:gd fmla="*/ 308473 h 4109292" name="connsiteY11-50"/>
              <a:gd fmla="*/ 0 w 6290632" name="connsiteX12-51"/>
              <a:gd fmla="*/ 330506 h 4109292" name="connsiteY12-52"/>
              <a:gd fmla="*/ 0 w 6290632" name="connsiteX0-53"/>
              <a:gd fmla="*/ 354602 h 4133388" name="connsiteY0-54"/>
              <a:gd fmla="*/ 0 w 6290632" name="connsiteX1-55"/>
              <a:gd fmla="*/ 24096 h 4133388" name="connsiteY1-56"/>
              <a:gd fmla="*/ 2886420 w 6290632" name="connsiteX2-57"/>
              <a:gd fmla="*/ 277484 h 4133388" name="connsiteY2-58"/>
              <a:gd fmla="*/ 1740665 w 6290632" name="connsiteX3-59"/>
              <a:gd fmla="*/ 883412 h 4133388" name="connsiteY3-60"/>
              <a:gd fmla="*/ 4109292 w 6290632" name="connsiteX4-61"/>
              <a:gd fmla="*/ 1467306 h 4133388" name="connsiteY4-62"/>
              <a:gd fmla="*/ 2203374 w 6290632" name="connsiteX5-63"/>
              <a:gd fmla="*/ 2557976 h 4133388" name="connsiteY5-64"/>
              <a:gd fmla="*/ 6290632 w 6290632" name="connsiteX6-65"/>
              <a:gd fmla="*/ 2998651 h 4133388" name="connsiteY6-66"/>
              <a:gd fmla="*/ 6290632 w 6290632" name="connsiteX7-67"/>
              <a:gd fmla="*/ 4133388 h 4133388" name="connsiteY7-68"/>
              <a:gd fmla="*/ 947451 w 6290632" name="connsiteX8-69"/>
              <a:gd fmla="*/ 2679162 h 4133388" name="connsiteY8-70"/>
              <a:gd fmla="*/ 2765234 w 6290632" name="connsiteX9-71"/>
              <a:gd fmla="*/ 1588492 h 4133388" name="connsiteY9-72"/>
              <a:gd fmla="*/ 771181 w 6290632" name="connsiteX10-73"/>
              <a:gd fmla="*/ 1015615 h 4133388" name="connsiteY10-74"/>
              <a:gd fmla="*/ 2214391 w 6290632" name="connsiteX11-75"/>
              <a:gd fmla="*/ 332569 h 4133388" name="connsiteY11-76"/>
              <a:gd fmla="*/ 0 w 6290632" name="connsiteX12-77"/>
              <a:gd fmla="*/ 354602 h 4133388" name="connsiteY12-78"/>
              <a:gd fmla="*/ 0 w 6290632" name="connsiteX0-79"/>
              <a:gd fmla="*/ 354602 h 4133388" name="connsiteY0-80"/>
              <a:gd fmla="*/ 0 w 6290632" name="connsiteX1-81"/>
              <a:gd fmla="*/ 24096 h 4133388" name="connsiteY1-82"/>
              <a:gd fmla="*/ 2886420 w 6290632" name="connsiteX2-83"/>
              <a:gd fmla="*/ 277484 h 4133388" name="connsiteY2-84"/>
              <a:gd fmla="*/ 1740665 w 6290632" name="connsiteX3-85"/>
              <a:gd fmla="*/ 883412 h 4133388" name="connsiteY3-86"/>
              <a:gd fmla="*/ 4109292 w 6290632" name="connsiteX4-87"/>
              <a:gd fmla="*/ 1467306 h 4133388" name="connsiteY4-88"/>
              <a:gd fmla="*/ 2203374 w 6290632" name="connsiteX5-89"/>
              <a:gd fmla="*/ 2557976 h 4133388" name="connsiteY5-90"/>
              <a:gd fmla="*/ 6290632 w 6290632" name="connsiteX6-91"/>
              <a:gd fmla="*/ 2998651 h 4133388" name="connsiteY6-92"/>
              <a:gd fmla="*/ 6290632 w 6290632" name="connsiteX7-93"/>
              <a:gd fmla="*/ 4133388 h 4133388" name="connsiteY7-94"/>
              <a:gd fmla="*/ 947451 w 6290632" name="connsiteX8-95"/>
              <a:gd fmla="*/ 2679162 h 4133388" name="connsiteY8-96"/>
              <a:gd fmla="*/ 2765234 w 6290632" name="connsiteX9-97"/>
              <a:gd fmla="*/ 1588492 h 4133388" name="connsiteY9-98"/>
              <a:gd fmla="*/ 771181 w 6290632" name="connsiteX10-99"/>
              <a:gd fmla="*/ 1015615 h 4133388" name="connsiteY10-100"/>
              <a:gd fmla="*/ 2214391 w 6290632" name="connsiteX11-101"/>
              <a:gd fmla="*/ 332569 h 4133388" name="connsiteY11-102"/>
              <a:gd fmla="*/ 0 w 6290632" name="connsiteX12-103"/>
              <a:gd fmla="*/ 354602 h 4133388" name="connsiteY12-104"/>
              <a:gd fmla="*/ 0 w 6290632" name="connsiteX0-105"/>
              <a:gd fmla="*/ 354602 h 4133388" name="connsiteY0-106"/>
              <a:gd fmla="*/ 0 w 6290632" name="connsiteX1-107"/>
              <a:gd fmla="*/ 24096 h 4133388" name="connsiteY1-108"/>
              <a:gd fmla="*/ 2886420 w 6290632" name="connsiteX2-109"/>
              <a:gd fmla="*/ 277484 h 4133388" name="connsiteY2-110"/>
              <a:gd fmla="*/ 1740665 w 6290632" name="connsiteX3-111"/>
              <a:gd fmla="*/ 883412 h 4133388" name="connsiteY3-112"/>
              <a:gd fmla="*/ 4109292 w 6290632" name="connsiteX4-113"/>
              <a:gd fmla="*/ 1467306 h 4133388" name="connsiteY4-114"/>
              <a:gd fmla="*/ 2203374 w 6290632" name="connsiteX5-115"/>
              <a:gd fmla="*/ 2557976 h 4133388" name="connsiteY5-116"/>
              <a:gd fmla="*/ 6290632 w 6290632" name="connsiteX6-117"/>
              <a:gd fmla="*/ 2998651 h 4133388" name="connsiteY6-118"/>
              <a:gd fmla="*/ 6290632 w 6290632" name="connsiteX7-119"/>
              <a:gd fmla="*/ 4133388 h 4133388" name="connsiteY7-120"/>
              <a:gd fmla="*/ 947451 w 6290632" name="connsiteX8-121"/>
              <a:gd fmla="*/ 2679162 h 4133388" name="connsiteY8-122"/>
              <a:gd fmla="*/ 2765234 w 6290632" name="connsiteX9-123"/>
              <a:gd fmla="*/ 1588492 h 4133388" name="connsiteY9-124"/>
              <a:gd fmla="*/ 771181 w 6290632" name="connsiteX10-125"/>
              <a:gd fmla="*/ 1015615 h 4133388" name="connsiteY10-126"/>
              <a:gd fmla="*/ 2214391 w 6290632" name="connsiteX11-127"/>
              <a:gd fmla="*/ 332569 h 4133388" name="connsiteY11-128"/>
              <a:gd fmla="*/ 0 w 6290632" name="connsiteX12-129"/>
              <a:gd fmla="*/ 354602 h 4133388" name="connsiteY12-130"/>
              <a:gd fmla="*/ 0 w 6290632" name="connsiteX0-131"/>
              <a:gd fmla="*/ 354602 h 4133388" name="connsiteY0-132"/>
              <a:gd fmla="*/ 0 w 6290632" name="connsiteX1-133"/>
              <a:gd fmla="*/ 24096 h 4133388" name="connsiteY1-134"/>
              <a:gd fmla="*/ 2886420 w 6290632" name="connsiteX2-135"/>
              <a:gd fmla="*/ 277484 h 4133388" name="connsiteY2-136"/>
              <a:gd fmla="*/ 1740665 w 6290632" name="connsiteX3-137"/>
              <a:gd fmla="*/ 883412 h 4133388" name="connsiteY3-138"/>
              <a:gd fmla="*/ 4109292 w 6290632" name="connsiteX4-139"/>
              <a:gd fmla="*/ 1467306 h 4133388" name="connsiteY4-140"/>
              <a:gd fmla="*/ 2203374 w 6290632" name="connsiteX5-141"/>
              <a:gd fmla="*/ 2557976 h 4133388" name="connsiteY5-142"/>
              <a:gd fmla="*/ 6290632 w 6290632" name="connsiteX6-143"/>
              <a:gd fmla="*/ 2998651 h 4133388" name="connsiteY6-144"/>
              <a:gd fmla="*/ 6290632 w 6290632" name="connsiteX7-145"/>
              <a:gd fmla="*/ 4133388 h 4133388" name="connsiteY7-146"/>
              <a:gd fmla="*/ 947451 w 6290632" name="connsiteX8-147"/>
              <a:gd fmla="*/ 2679162 h 4133388" name="connsiteY8-148"/>
              <a:gd fmla="*/ 2765234 w 6290632" name="connsiteX9-149"/>
              <a:gd fmla="*/ 1588492 h 4133388" name="connsiteY9-150"/>
              <a:gd fmla="*/ 771181 w 6290632" name="connsiteX10-151"/>
              <a:gd fmla="*/ 1015615 h 4133388" name="connsiteY10-152"/>
              <a:gd fmla="*/ 2214391 w 6290632" name="connsiteX11-153"/>
              <a:gd fmla="*/ 332569 h 4133388" name="connsiteY11-154"/>
              <a:gd fmla="*/ 0 w 6290632" name="connsiteX12-155"/>
              <a:gd fmla="*/ 354602 h 4133388" name="connsiteY12-156"/>
              <a:gd fmla="*/ 0 w 6290632" name="connsiteX0-157"/>
              <a:gd fmla="*/ 354602 h 4133388" name="connsiteY0-158"/>
              <a:gd fmla="*/ 0 w 6290632" name="connsiteX1-159"/>
              <a:gd fmla="*/ 24096 h 4133388" name="connsiteY1-160"/>
              <a:gd fmla="*/ 2886420 w 6290632" name="connsiteX2-161"/>
              <a:gd fmla="*/ 277484 h 4133388" name="connsiteY2-162"/>
              <a:gd fmla="*/ 1740665 w 6290632" name="connsiteX3-163"/>
              <a:gd fmla="*/ 883412 h 4133388" name="connsiteY3-164"/>
              <a:gd fmla="*/ 4109292 w 6290632" name="connsiteX4-165"/>
              <a:gd fmla="*/ 1467306 h 4133388" name="connsiteY4-166"/>
              <a:gd fmla="*/ 2203374 w 6290632" name="connsiteX5-167"/>
              <a:gd fmla="*/ 2557976 h 4133388" name="connsiteY5-168"/>
              <a:gd fmla="*/ 6290632 w 6290632" name="connsiteX6-169"/>
              <a:gd fmla="*/ 2998651 h 4133388" name="connsiteY6-170"/>
              <a:gd fmla="*/ 6290632 w 6290632" name="connsiteX7-171"/>
              <a:gd fmla="*/ 4133388 h 4133388" name="connsiteY7-172"/>
              <a:gd fmla="*/ 947451 w 6290632" name="connsiteX8-173"/>
              <a:gd fmla="*/ 2679162 h 4133388" name="connsiteY8-174"/>
              <a:gd fmla="*/ 2765234 w 6290632" name="connsiteX9-175"/>
              <a:gd fmla="*/ 1588492 h 4133388" name="connsiteY9-176"/>
              <a:gd fmla="*/ 771181 w 6290632" name="connsiteX10-177"/>
              <a:gd fmla="*/ 1015615 h 4133388" name="connsiteY10-178"/>
              <a:gd fmla="*/ 2214391 w 6290632" name="connsiteX11-179"/>
              <a:gd fmla="*/ 332569 h 4133388" name="connsiteY11-180"/>
              <a:gd fmla="*/ 0 w 6290632" name="connsiteX12-181"/>
              <a:gd fmla="*/ 354602 h 4133388" name="connsiteY12-182"/>
              <a:gd fmla="*/ 0 w 6290632" name="connsiteX0-183"/>
              <a:gd fmla="*/ 354602 h 4133388" name="connsiteY0-184"/>
              <a:gd fmla="*/ 0 w 6290632" name="connsiteX1-185"/>
              <a:gd fmla="*/ 24096 h 4133388" name="connsiteY1-186"/>
              <a:gd fmla="*/ 2886420 w 6290632" name="connsiteX2-187"/>
              <a:gd fmla="*/ 277484 h 4133388" name="connsiteY2-188"/>
              <a:gd fmla="*/ 1740665 w 6290632" name="connsiteX3-189"/>
              <a:gd fmla="*/ 883412 h 4133388" name="connsiteY3-190"/>
              <a:gd fmla="*/ 4109292 w 6290632" name="connsiteX4-191"/>
              <a:gd fmla="*/ 1467306 h 4133388" name="connsiteY4-192"/>
              <a:gd fmla="*/ 2203374 w 6290632" name="connsiteX5-193"/>
              <a:gd fmla="*/ 2557976 h 4133388" name="connsiteY5-194"/>
              <a:gd fmla="*/ 6290632 w 6290632" name="connsiteX6-195"/>
              <a:gd fmla="*/ 2998651 h 4133388" name="connsiteY6-196"/>
              <a:gd fmla="*/ 6290632 w 6290632" name="connsiteX7-197"/>
              <a:gd fmla="*/ 4133388 h 4133388" name="connsiteY7-198"/>
              <a:gd fmla="*/ 947451 w 6290632" name="connsiteX8-199"/>
              <a:gd fmla="*/ 2679162 h 4133388" name="connsiteY8-200"/>
              <a:gd fmla="*/ 2765234 w 6290632" name="connsiteX9-201"/>
              <a:gd fmla="*/ 1588492 h 4133388" name="connsiteY9-202"/>
              <a:gd fmla="*/ 771181 w 6290632" name="connsiteX10-203"/>
              <a:gd fmla="*/ 1015615 h 4133388" name="connsiteY10-204"/>
              <a:gd fmla="*/ 2214391 w 6290632" name="connsiteX11-205"/>
              <a:gd fmla="*/ 332569 h 4133388" name="connsiteY11-206"/>
              <a:gd fmla="*/ 0 w 6290632" name="connsiteX12-207"/>
              <a:gd fmla="*/ 354602 h 4133388" name="connsiteY12-208"/>
              <a:gd fmla="*/ 0 w 6290632" name="connsiteX0-209"/>
              <a:gd fmla="*/ 354602 h 4133388" name="connsiteY0-210"/>
              <a:gd fmla="*/ 0 w 6290632" name="connsiteX1-211"/>
              <a:gd fmla="*/ 24096 h 4133388" name="connsiteY1-212"/>
              <a:gd fmla="*/ 2886420 w 6290632" name="connsiteX2-213"/>
              <a:gd fmla="*/ 277484 h 4133388" name="connsiteY2-214"/>
              <a:gd fmla="*/ 1740665 w 6290632" name="connsiteX3-215"/>
              <a:gd fmla="*/ 883412 h 4133388" name="connsiteY3-216"/>
              <a:gd fmla="*/ 4109292 w 6290632" name="connsiteX4-217"/>
              <a:gd fmla="*/ 1467306 h 4133388" name="connsiteY4-218"/>
              <a:gd fmla="*/ 2203374 w 6290632" name="connsiteX5-219"/>
              <a:gd fmla="*/ 2557976 h 4133388" name="connsiteY5-220"/>
              <a:gd fmla="*/ 6290632 w 6290632" name="connsiteX6-221"/>
              <a:gd fmla="*/ 2998651 h 4133388" name="connsiteY6-222"/>
              <a:gd fmla="*/ 6290632 w 6290632" name="connsiteX7-223"/>
              <a:gd fmla="*/ 4133388 h 4133388" name="connsiteY7-224"/>
              <a:gd fmla="*/ 947451 w 6290632" name="connsiteX8-225"/>
              <a:gd fmla="*/ 2679162 h 4133388" name="connsiteY8-226"/>
              <a:gd fmla="*/ 2765234 w 6290632" name="connsiteX9-227"/>
              <a:gd fmla="*/ 1588492 h 4133388" name="connsiteY9-228"/>
              <a:gd fmla="*/ 771181 w 6290632" name="connsiteX10-229"/>
              <a:gd fmla="*/ 1015615 h 4133388" name="connsiteY10-230"/>
              <a:gd fmla="*/ 2214391 w 6290632" name="connsiteX11-231"/>
              <a:gd fmla="*/ 332569 h 4133388" name="connsiteY11-232"/>
              <a:gd fmla="*/ 0 w 6290632" name="connsiteX12-233"/>
              <a:gd fmla="*/ 354602 h 4133388" name="connsiteY12-234"/>
              <a:gd fmla="*/ 0 w 6290632" name="connsiteX0-235"/>
              <a:gd fmla="*/ 354602 h 4133388" name="connsiteY0-236"/>
              <a:gd fmla="*/ 0 w 6290632" name="connsiteX1-237"/>
              <a:gd fmla="*/ 24096 h 4133388" name="connsiteY1-238"/>
              <a:gd fmla="*/ 2886420 w 6290632" name="connsiteX2-239"/>
              <a:gd fmla="*/ 277484 h 4133388" name="connsiteY2-240"/>
              <a:gd fmla="*/ 1740665 w 6290632" name="connsiteX3-241"/>
              <a:gd fmla="*/ 883412 h 4133388" name="connsiteY3-242"/>
              <a:gd fmla="*/ 4109292 w 6290632" name="connsiteX4-243"/>
              <a:gd fmla="*/ 1467306 h 4133388" name="connsiteY4-244"/>
              <a:gd fmla="*/ 2203374 w 6290632" name="connsiteX5-245"/>
              <a:gd fmla="*/ 2557976 h 4133388" name="connsiteY5-246"/>
              <a:gd fmla="*/ 6290632 w 6290632" name="connsiteX6-247"/>
              <a:gd fmla="*/ 2998651 h 4133388" name="connsiteY6-248"/>
              <a:gd fmla="*/ 6290632 w 6290632" name="connsiteX7-249"/>
              <a:gd fmla="*/ 4133388 h 4133388" name="connsiteY7-250"/>
              <a:gd fmla="*/ 947451 w 6290632" name="connsiteX8-251"/>
              <a:gd fmla="*/ 2679162 h 4133388" name="connsiteY8-252"/>
              <a:gd fmla="*/ 2765234 w 6290632" name="connsiteX9-253"/>
              <a:gd fmla="*/ 1588492 h 4133388" name="connsiteY9-254"/>
              <a:gd fmla="*/ 771181 w 6290632" name="connsiteX10-255"/>
              <a:gd fmla="*/ 1015615 h 4133388" name="connsiteY10-256"/>
              <a:gd fmla="*/ 2214391 w 6290632" name="connsiteX11-257"/>
              <a:gd fmla="*/ 332569 h 4133388" name="connsiteY11-258"/>
              <a:gd fmla="*/ 0 w 6290632" name="connsiteX12-259"/>
              <a:gd fmla="*/ 354602 h 4133388" name="connsiteY12-260"/>
              <a:gd fmla="*/ 0 w 6290632" name="connsiteX0-261"/>
              <a:gd fmla="*/ 354602 h 4133388" name="connsiteY0-262"/>
              <a:gd fmla="*/ 0 w 6290632" name="connsiteX1-263"/>
              <a:gd fmla="*/ 24096 h 4133388" name="connsiteY1-264"/>
              <a:gd fmla="*/ 2886420 w 6290632" name="connsiteX2-265"/>
              <a:gd fmla="*/ 277484 h 4133388" name="connsiteY2-266"/>
              <a:gd fmla="*/ 1740665 w 6290632" name="connsiteX3-267"/>
              <a:gd fmla="*/ 883412 h 4133388" name="connsiteY3-268"/>
              <a:gd fmla="*/ 4109292 w 6290632" name="connsiteX4-269"/>
              <a:gd fmla="*/ 1467306 h 4133388" name="connsiteY4-270"/>
              <a:gd fmla="*/ 2203374 w 6290632" name="connsiteX5-271"/>
              <a:gd fmla="*/ 2557976 h 4133388" name="connsiteY5-272"/>
              <a:gd fmla="*/ 6290632 w 6290632" name="connsiteX6-273"/>
              <a:gd fmla="*/ 2998651 h 4133388" name="connsiteY6-274"/>
              <a:gd fmla="*/ 6290632 w 6290632" name="connsiteX7-275"/>
              <a:gd fmla="*/ 4133388 h 4133388" name="connsiteY7-276"/>
              <a:gd fmla="*/ 947451 w 6290632" name="connsiteX8-277"/>
              <a:gd fmla="*/ 2679162 h 4133388" name="connsiteY8-278"/>
              <a:gd fmla="*/ 2765234 w 6290632" name="connsiteX9-279"/>
              <a:gd fmla="*/ 1588492 h 4133388" name="connsiteY9-280"/>
              <a:gd fmla="*/ 771181 w 6290632" name="connsiteX10-281"/>
              <a:gd fmla="*/ 1015615 h 4133388" name="connsiteY10-282"/>
              <a:gd fmla="*/ 2214391 w 6290632" name="connsiteX11-283"/>
              <a:gd fmla="*/ 332569 h 4133388" name="connsiteY11-284"/>
              <a:gd fmla="*/ 0 w 6290632" name="connsiteX12-285"/>
              <a:gd fmla="*/ 354602 h 4133388" name="connsiteY12-286"/>
              <a:gd fmla="*/ 0 w 6290632" name="connsiteX0-287"/>
              <a:gd fmla="*/ 354602 h 4133388" name="connsiteY0-288"/>
              <a:gd fmla="*/ 0 w 6290632" name="connsiteX1-289"/>
              <a:gd fmla="*/ 24096 h 4133388" name="connsiteY1-290"/>
              <a:gd fmla="*/ 2886420 w 6290632" name="connsiteX2-291"/>
              <a:gd fmla="*/ 277484 h 4133388" name="connsiteY2-292"/>
              <a:gd fmla="*/ 1740665 w 6290632" name="connsiteX3-293"/>
              <a:gd fmla="*/ 883412 h 4133388" name="connsiteY3-294"/>
              <a:gd fmla="*/ 4109292 w 6290632" name="connsiteX4-295"/>
              <a:gd fmla="*/ 1467306 h 4133388" name="connsiteY4-296"/>
              <a:gd fmla="*/ 2203374 w 6290632" name="connsiteX5-297"/>
              <a:gd fmla="*/ 2557976 h 4133388" name="connsiteY5-298"/>
              <a:gd fmla="*/ 6290632 w 6290632" name="connsiteX6-299"/>
              <a:gd fmla="*/ 2998651 h 4133388" name="connsiteY6-300"/>
              <a:gd fmla="*/ 6290632 w 6290632" name="connsiteX7-301"/>
              <a:gd fmla="*/ 4133388 h 4133388" name="connsiteY7-302"/>
              <a:gd fmla="*/ 947451 w 6290632" name="connsiteX8-303"/>
              <a:gd fmla="*/ 2679162 h 4133388" name="connsiteY8-304"/>
              <a:gd fmla="*/ 2765234 w 6290632" name="connsiteX9-305"/>
              <a:gd fmla="*/ 1588492 h 4133388" name="connsiteY9-306"/>
              <a:gd fmla="*/ 771181 w 6290632" name="connsiteX10-307"/>
              <a:gd fmla="*/ 1015615 h 4133388" name="connsiteY10-308"/>
              <a:gd fmla="*/ 2214391 w 6290632" name="connsiteX11-309"/>
              <a:gd fmla="*/ 332569 h 4133388" name="connsiteY11-310"/>
              <a:gd fmla="*/ 0 w 6290632" name="connsiteX12-311"/>
              <a:gd fmla="*/ 354602 h 4133388" name="connsiteY12-312"/>
              <a:gd fmla="*/ 0 w 6290632" name="connsiteX0-313"/>
              <a:gd fmla="*/ 354602 h 4133388" name="connsiteY0-314"/>
              <a:gd fmla="*/ 0 w 6290632" name="connsiteX1-315"/>
              <a:gd fmla="*/ 24096 h 4133388" name="connsiteY1-316"/>
              <a:gd fmla="*/ 2886420 w 6290632" name="connsiteX2-317"/>
              <a:gd fmla="*/ 277484 h 4133388" name="connsiteY2-318"/>
              <a:gd fmla="*/ 1740665 w 6290632" name="connsiteX3-319"/>
              <a:gd fmla="*/ 883412 h 4133388" name="connsiteY3-320"/>
              <a:gd fmla="*/ 4109292 w 6290632" name="connsiteX4-321"/>
              <a:gd fmla="*/ 1467306 h 4133388" name="connsiteY4-322"/>
              <a:gd fmla="*/ 2203374 w 6290632" name="connsiteX5-323"/>
              <a:gd fmla="*/ 2557976 h 4133388" name="connsiteY5-324"/>
              <a:gd fmla="*/ 6290632 w 6290632" name="connsiteX6-325"/>
              <a:gd fmla="*/ 2998651 h 4133388" name="connsiteY6-326"/>
              <a:gd fmla="*/ 6290632 w 6290632" name="connsiteX7-327"/>
              <a:gd fmla="*/ 4133388 h 4133388" name="connsiteY7-328"/>
              <a:gd fmla="*/ 947451 w 6290632" name="connsiteX8-329"/>
              <a:gd fmla="*/ 2679162 h 4133388" name="connsiteY8-330"/>
              <a:gd fmla="*/ 2765234 w 6290632" name="connsiteX9-331"/>
              <a:gd fmla="*/ 1588492 h 4133388" name="connsiteY9-332"/>
              <a:gd fmla="*/ 771181 w 6290632" name="connsiteX10-333"/>
              <a:gd fmla="*/ 1015615 h 4133388" name="connsiteY10-334"/>
              <a:gd fmla="*/ 2214391 w 6290632" name="connsiteX11-335"/>
              <a:gd fmla="*/ 332569 h 4133388" name="connsiteY11-336"/>
              <a:gd fmla="*/ 0 w 6290632" name="connsiteX12-337"/>
              <a:gd fmla="*/ 354602 h 4133388" name="connsiteY12-338"/>
              <a:gd fmla="*/ 0 w 6290632" name="connsiteX0-339"/>
              <a:gd fmla="*/ 354602 h 4133388" name="connsiteY0-340"/>
              <a:gd fmla="*/ 0 w 6290632" name="connsiteX1-341"/>
              <a:gd fmla="*/ 24096 h 4133388" name="connsiteY1-342"/>
              <a:gd fmla="*/ 2886420 w 6290632" name="connsiteX2-343"/>
              <a:gd fmla="*/ 277484 h 4133388" name="connsiteY2-344"/>
              <a:gd fmla="*/ 1740665 w 6290632" name="connsiteX3-345"/>
              <a:gd fmla="*/ 883412 h 4133388" name="connsiteY3-346"/>
              <a:gd fmla="*/ 4109292 w 6290632" name="connsiteX4-347"/>
              <a:gd fmla="*/ 1467306 h 4133388" name="connsiteY4-348"/>
              <a:gd fmla="*/ 2203374 w 6290632" name="connsiteX5-349"/>
              <a:gd fmla="*/ 2557976 h 4133388" name="connsiteY5-350"/>
              <a:gd fmla="*/ 6290632 w 6290632" name="connsiteX6-351"/>
              <a:gd fmla="*/ 2998651 h 4133388" name="connsiteY6-352"/>
              <a:gd fmla="*/ 6290632 w 6290632" name="connsiteX7-353"/>
              <a:gd fmla="*/ 4133388 h 4133388" name="connsiteY7-354"/>
              <a:gd fmla="*/ 947451 w 6290632" name="connsiteX8-355"/>
              <a:gd fmla="*/ 2679162 h 4133388" name="connsiteY8-356"/>
              <a:gd fmla="*/ 2765234 w 6290632" name="connsiteX9-357"/>
              <a:gd fmla="*/ 1588492 h 4133388" name="connsiteY9-358"/>
              <a:gd fmla="*/ 771181 w 6290632" name="connsiteX10-359"/>
              <a:gd fmla="*/ 1015615 h 4133388" name="connsiteY10-360"/>
              <a:gd fmla="*/ 2214391 w 6290632" name="connsiteX11-361"/>
              <a:gd fmla="*/ 332569 h 4133388" name="connsiteY11-362"/>
              <a:gd fmla="*/ 0 w 6290632" name="connsiteX12-363"/>
              <a:gd fmla="*/ 354602 h 4133388" name="connsiteY12-364"/>
              <a:gd fmla="*/ 0 w 6290632" name="connsiteX0-365"/>
              <a:gd fmla="*/ 354602 h 4133388" name="connsiteY0-366"/>
              <a:gd fmla="*/ 0 w 6290632" name="connsiteX1-367"/>
              <a:gd fmla="*/ 24096 h 4133388" name="connsiteY1-368"/>
              <a:gd fmla="*/ 2886420 w 6290632" name="connsiteX2-369"/>
              <a:gd fmla="*/ 277484 h 4133388" name="connsiteY2-370"/>
              <a:gd fmla="*/ 1740665 w 6290632" name="connsiteX3-371"/>
              <a:gd fmla="*/ 883412 h 4133388" name="connsiteY3-372"/>
              <a:gd fmla="*/ 4109292 w 6290632" name="connsiteX4-373"/>
              <a:gd fmla="*/ 1467306 h 4133388" name="connsiteY4-374"/>
              <a:gd fmla="*/ 2203374 w 6290632" name="connsiteX5-375"/>
              <a:gd fmla="*/ 2557976 h 4133388" name="connsiteY5-376"/>
              <a:gd fmla="*/ 6290632 w 6290632" name="connsiteX6-377"/>
              <a:gd fmla="*/ 2998651 h 4133388" name="connsiteY6-378"/>
              <a:gd fmla="*/ 6290632 w 6290632" name="connsiteX7-379"/>
              <a:gd fmla="*/ 4133388 h 4133388" name="connsiteY7-380"/>
              <a:gd fmla="*/ 947451 w 6290632" name="connsiteX8-381"/>
              <a:gd fmla="*/ 2679162 h 4133388" name="connsiteY8-382"/>
              <a:gd fmla="*/ 2765234 w 6290632" name="connsiteX9-383"/>
              <a:gd fmla="*/ 1588492 h 4133388" name="connsiteY9-384"/>
              <a:gd fmla="*/ 771181 w 6290632" name="connsiteX10-385"/>
              <a:gd fmla="*/ 1015615 h 4133388" name="connsiteY10-386"/>
              <a:gd fmla="*/ 2214391 w 6290632" name="connsiteX11-387"/>
              <a:gd fmla="*/ 332569 h 4133388" name="connsiteY11-388"/>
              <a:gd fmla="*/ 0 w 6290632" name="connsiteX12-389"/>
              <a:gd fmla="*/ 354602 h 4133388" name="connsiteY12-390"/>
              <a:gd fmla="*/ 0 w 6290632" name="connsiteX0-391"/>
              <a:gd fmla="*/ 354602 h 4133388" name="connsiteY0-392"/>
              <a:gd fmla="*/ 0 w 6290632" name="connsiteX1-393"/>
              <a:gd fmla="*/ 24096 h 4133388" name="connsiteY1-394"/>
              <a:gd fmla="*/ 2886420 w 6290632" name="connsiteX2-395"/>
              <a:gd fmla="*/ 277484 h 4133388" name="connsiteY2-396"/>
              <a:gd fmla="*/ 1740665 w 6290632" name="connsiteX3-397"/>
              <a:gd fmla="*/ 883412 h 4133388" name="connsiteY3-398"/>
              <a:gd fmla="*/ 4109292 w 6290632" name="connsiteX4-399"/>
              <a:gd fmla="*/ 1467306 h 4133388" name="connsiteY4-400"/>
              <a:gd fmla="*/ 2203374 w 6290632" name="connsiteX5-401"/>
              <a:gd fmla="*/ 2557976 h 4133388" name="connsiteY5-402"/>
              <a:gd fmla="*/ 6290632 w 6290632" name="connsiteX6-403"/>
              <a:gd fmla="*/ 2998651 h 4133388" name="connsiteY6-404"/>
              <a:gd fmla="*/ 6290632 w 6290632" name="connsiteX7-405"/>
              <a:gd fmla="*/ 4133388 h 4133388" name="connsiteY7-406"/>
              <a:gd fmla="*/ 947451 w 6290632" name="connsiteX8-407"/>
              <a:gd fmla="*/ 2679162 h 4133388" name="connsiteY8-408"/>
              <a:gd fmla="*/ 2765234 w 6290632" name="connsiteX9-409"/>
              <a:gd fmla="*/ 1588492 h 4133388" name="connsiteY9-410"/>
              <a:gd fmla="*/ 771181 w 6290632" name="connsiteX10-411"/>
              <a:gd fmla="*/ 1015615 h 4133388" name="connsiteY10-412"/>
              <a:gd fmla="*/ 2214391 w 6290632" name="connsiteX11-413"/>
              <a:gd fmla="*/ 332569 h 4133388" name="connsiteY11-414"/>
              <a:gd fmla="*/ 0 w 6290632" name="connsiteX12-415"/>
              <a:gd fmla="*/ 354602 h 4133388" name="connsiteY12-416"/>
              <a:gd fmla="*/ 0 w 6290632" name="connsiteX0-417"/>
              <a:gd fmla="*/ 354602 h 4133388" name="connsiteY0-418"/>
              <a:gd fmla="*/ 0 w 6290632" name="connsiteX1-419"/>
              <a:gd fmla="*/ 24096 h 4133388" name="connsiteY1-420"/>
              <a:gd fmla="*/ 2886420 w 6290632" name="connsiteX2-421"/>
              <a:gd fmla="*/ 277484 h 4133388" name="connsiteY2-422"/>
              <a:gd fmla="*/ 1740665 w 6290632" name="connsiteX3-423"/>
              <a:gd fmla="*/ 883412 h 4133388" name="connsiteY3-424"/>
              <a:gd fmla="*/ 4109292 w 6290632" name="connsiteX4-425"/>
              <a:gd fmla="*/ 1467306 h 4133388" name="connsiteY4-426"/>
              <a:gd fmla="*/ 2203374 w 6290632" name="connsiteX5-427"/>
              <a:gd fmla="*/ 2557976 h 4133388" name="connsiteY5-428"/>
              <a:gd fmla="*/ 6290632 w 6290632" name="connsiteX6-429"/>
              <a:gd fmla="*/ 2998651 h 4133388" name="connsiteY6-430"/>
              <a:gd fmla="*/ 6290632 w 6290632" name="connsiteX7-431"/>
              <a:gd fmla="*/ 4133388 h 4133388" name="connsiteY7-432"/>
              <a:gd fmla="*/ 947451 w 6290632" name="connsiteX8-433"/>
              <a:gd fmla="*/ 2679162 h 4133388" name="connsiteY8-434"/>
              <a:gd fmla="*/ 2765234 w 6290632" name="connsiteX9-435"/>
              <a:gd fmla="*/ 1588492 h 4133388" name="connsiteY9-436"/>
              <a:gd fmla="*/ 771181 w 6290632" name="connsiteX10-437"/>
              <a:gd fmla="*/ 1015615 h 4133388" name="connsiteY10-438"/>
              <a:gd fmla="*/ 2214391 w 6290632" name="connsiteX11-439"/>
              <a:gd fmla="*/ 332569 h 4133388" name="connsiteY11-440"/>
              <a:gd fmla="*/ 0 w 6290632" name="connsiteX12-441"/>
              <a:gd fmla="*/ 354602 h 4133388" name="connsiteY12-442"/>
              <a:gd fmla="*/ 0 w 6290632" name="connsiteX0-443"/>
              <a:gd fmla="*/ 354602 h 4133388" name="connsiteY0-444"/>
              <a:gd fmla="*/ 0 w 6290632" name="connsiteX1-445"/>
              <a:gd fmla="*/ 24096 h 4133388" name="connsiteY1-446"/>
              <a:gd fmla="*/ 2886420 w 6290632" name="connsiteX2-447"/>
              <a:gd fmla="*/ 277484 h 4133388" name="connsiteY2-448"/>
              <a:gd fmla="*/ 1740665 w 6290632" name="connsiteX3-449"/>
              <a:gd fmla="*/ 883412 h 4133388" name="connsiteY3-450"/>
              <a:gd fmla="*/ 4109292 w 6290632" name="connsiteX4-451"/>
              <a:gd fmla="*/ 1467306 h 4133388" name="connsiteY4-452"/>
              <a:gd fmla="*/ 2203374 w 6290632" name="connsiteX5-453"/>
              <a:gd fmla="*/ 2557976 h 4133388" name="connsiteY5-454"/>
              <a:gd fmla="*/ 6290632 w 6290632" name="connsiteX6-455"/>
              <a:gd fmla="*/ 2998651 h 4133388" name="connsiteY6-456"/>
              <a:gd fmla="*/ 6290632 w 6290632" name="connsiteX7-457"/>
              <a:gd fmla="*/ 4133388 h 4133388" name="connsiteY7-458"/>
              <a:gd fmla="*/ 947451 w 6290632" name="connsiteX8-459"/>
              <a:gd fmla="*/ 2679162 h 4133388" name="connsiteY8-460"/>
              <a:gd fmla="*/ 2765234 w 6290632" name="connsiteX9-461"/>
              <a:gd fmla="*/ 1588492 h 4133388" name="connsiteY9-462"/>
              <a:gd fmla="*/ 771181 w 6290632" name="connsiteX10-463"/>
              <a:gd fmla="*/ 1015615 h 4133388" name="connsiteY10-464"/>
              <a:gd fmla="*/ 2214391 w 6290632" name="connsiteX11-465"/>
              <a:gd fmla="*/ 332569 h 4133388" name="connsiteY11-466"/>
              <a:gd fmla="*/ 0 w 6290632" name="connsiteX12-467"/>
              <a:gd fmla="*/ 354602 h 4133388" name="connsiteY12-468"/>
              <a:gd fmla="*/ 0 w 6290632" name="connsiteX0-469"/>
              <a:gd fmla="*/ 346420 h 4125206" name="connsiteY0-470"/>
              <a:gd fmla="*/ 0 w 6290632" name="connsiteX1-471"/>
              <a:gd fmla="*/ 15914 h 4125206" name="connsiteY1-472"/>
              <a:gd fmla="*/ 2886420 w 6290632" name="connsiteX2-473"/>
              <a:gd fmla="*/ 269302 h 4125206" name="connsiteY2-474"/>
              <a:gd fmla="*/ 1740665 w 6290632" name="connsiteX3-475"/>
              <a:gd fmla="*/ 875230 h 4125206" name="connsiteY3-476"/>
              <a:gd fmla="*/ 4109292 w 6290632" name="connsiteX4-477"/>
              <a:gd fmla="*/ 1459124 h 4125206" name="connsiteY4-478"/>
              <a:gd fmla="*/ 2203374 w 6290632" name="connsiteX5-479"/>
              <a:gd fmla="*/ 2549794 h 4125206" name="connsiteY5-480"/>
              <a:gd fmla="*/ 6290632 w 6290632" name="connsiteX6-481"/>
              <a:gd fmla="*/ 2990469 h 4125206" name="connsiteY6-482"/>
              <a:gd fmla="*/ 6290632 w 6290632" name="connsiteX7-483"/>
              <a:gd fmla="*/ 4125206 h 4125206" name="connsiteY7-484"/>
              <a:gd fmla="*/ 947451 w 6290632" name="connsiteX8-485"/>
              <a:gd fmla="*/ 2670980 h 4125206" name="connsiteY8-486"/>
              <a:gd fmla="*/ 2765234 w 6290632" name="connsiteX9-487"/>
              <a:gd fmla="*/ 1580310 h 4125206" name="connsiteY9-488"/>
              <a:gd fmla="*/ 771181 w 6290632" name="connsiteX10-489"/>
              <a:gd fmla="*/ 1007433 h 4125206" name="connsiteY10-490"/>
              <a:gd fmla="*/ 2214391 w 6290632" name="connsiteX11-491"/>
              <a:gd fmla="*/ 324387 h 4125206" name="connsiteY11-492"/>
              <a:gd fmla="*/ 0 w 6290632" name="connsiteX12-493"/>
              <a:gd fmla="*/ 346420 h 4125206" name="connsiteY12-494"/>
              <a:gd fmla="*/ 0 w 6290632" name="connsiteX0-495"/>
              <a:gd fmla="*/ 346420 h 4125206" name="connsiteY0-496"/>
              <a:gd fmla="*/ 0 w 6290632" name="connsiteX1-497"/>
              <a:gd fmla="*/ 15914 h 4125206" name="connsiteY1-498"/>
              <a:gd fmla="*/ 2886420 w 6290632" name="connsiteX2-499"/>
              <a:gd fmla="*/ 269302 h 4125206" name="connsiteY2-500"/>
              <a:gd fmla="*/ 1740665 w 6290632" name="connsiteX3-501"/>
              <a:gd fmla="*/ 875230 h 4125206" name="connsiteY3-502"/>
              <a:gd fmla="*/ 4109292 w 6290632" name="connsiteX4-503"/>
              <a:gd fmla="*/ 1459124 h 4125206" name="connsiteY4-504"/>
              <a:gd fmla="*/ 2203374 w 6290632" name="connsiteX5-505"/>
              <a:gd fmla="*/ 2549794 h 4125206" name="connsiteY5-506"/>
              <a:gd fmla="*/ 6290632 w 6290632" name="connsiteX6-507"/>
              <a:gd fmla="*/ 2990469 h 4125206" name="connsiteY6-508"/>
              <a:gd fmla="*/ 6290632 w 6290632" name="connsiteX7-509"/>
              <a:gd fmla="*/ 4125206 h 4125206" name="connsiteY7-510"/>
              <a:gd fmla="*/ 947451 w 6290632" name="connsiteX8-511"/>
              <a:gd fmla="*/ 2670980 h 4125206" name="connsiteY8-512"/>
              <a:gd fmla="*/ 2765234 w 6290632" name="connsiteX9-513"/>
              <a:gd fmla="*/ 1580310 h 4125206" name="connsiteY9-514"/>
              <a:gd fmla="*/ 771181 w 6290632" name="connsiteX10-515"/>
              <a:gd fmla="*/ 1007433 h 4125206" name="connsiteY10-516"/>
              <a:gd fmla="*/ 2214391 w 6290632" name="connsiteX11-517"/>
              <a:gd fmla="*/ 324387 h 4125206" name="connsiteY11-518"/>
              <a:gd fmla="*/ 0 w 6290632" name="connsiteX12-519"/>
              <a:gd fmla="*/ 346420 h 4125206" name="connsiteY12-520"/>
              <a:gd fmla="*/ 0 w 6290632" name="connsiteX0-521"/>
              <a:gd fmla="*/ 346420 h 4125206" name="connsiteY0-522"/>
              <a:gd fmla="*/ 0 w 6290632" name="connsiteX1-523"/>
              <a:gd fmla="*/ 15914 h 4125206" name="connsiteY1-524"/>
              <a:gd fmla="*/ 2886420 w 6290632" name="connsiteX2-525"/>
              <a:gd fmla="*/ 269302 h 4125206" name="connsiteY2-526"/>
              <a:gd fmla="*/ 1740665 w 6290632" name="connsiteX3-527"/>
              <a:gd fmla="*/ 875230 h 4125206" name="connsiteY3-528"/>
              <a:gd fmla="*/ 4109292 w 6290632" name="connsiteX4-529"/>
              <a:gd fmla="*/ 1459124 h 4125206" name="connsiteY4-530"/>
              <a:gd fmla="*/ 2203374 w 6290632" name="connsiteX5-531"/>
              <a:gd fmla="*/ 2549794 h 4125206" name="connsiteY5-532"/>
              <a:gd fmla="*/ 6290632 w 6290632" name="connsiteX6-533"/>
              <a:gd fmla="*/ 2990469 h 4125206" name="connsiteY6-534"/>
              <a:gd fmla="*/ 6290632 w 6290632" name="connsiteX7-535"/>
              <a:gd fmla="*/ 4125206 h 4125206" name="connsiteY7-536"/>
              <a:gd fmla="*/ 947451 w 6290632" name="connsiteX8-537"/>
              <a:gd fmla="*/ 2670980 h 4125206" name="connsiteY8-538"/>
              <a:gd fmla="*/ 2765234 w 6290632" name="connsiteX9-539"/>
              <a:gd fmla="*/ 1580310 h 4125206" name="connsiteY9-540"/>
              <a:gd fmla="*/ 771181 w 6290632" name="connsiteX10-541"/>
              <a:gd fmla="*/ 1007433 h 4125206" name="connsiteY10-542"/>
              <a:gd fmla="*/ 2214391 w 6290632" name="connsiteX11-543"/>
              <a:gd fmla="*/ 324387 h 4125206" name="connsiteY11-544"/>
              <a:gd fmla="*/ 0 w 6290632" name="connsiteX12-545"/>
              <a:gd fmla="*/ 346420 h 4125206" name="connsiteY12-546"/>
              <a:gd fmla="*/ 0 w 6290632" name="connsiteX0-547"/>
              <a:gd fmla="*/ 346420 h 4125206" name="connsiteY0-548"/>
              <a:gd fmla="*/ 0 w 6290632" name="connsiteX1-549"/>
              <a:gd fmla="*/ 15914 h 4125206" name="connsiteY1-550"/>
              <a:gd fmla="*/ 2886420 w 6290632" name="connsiteX2-551"/>
              <a:gd fmla="*/ 269302 h 4125206" name="connsiteY2-552"/>
              <a:gd fmla="*/ 1740665 w 6290632" name="connsiteX3-553"/>
              <a:gd fmla="*/ 875230 h 4125206" name="connsiteY3-554"/>
              <a:gd fmla="*/ 4109292 w 6290632" name="connsiteX4-555"/>
              <a:gd fmla="*/ 1459124 h 4125206" name="connsiteY4-556"/>
              <a:gd fmla="*/ 2203374 w 6290632" name="connsiteX5-557"/>
              <a:gd fmla="*/ 2549794 h 4125206" name="connsiteY5-558"/>
              <a:gd fmla="*/ 6290632 w 6290632" name="connsiteX6-559"/>
              <a:gd fmla="*/ 2990469 h 4125206" name="connsiteY6-560"/>
              <a:gd fmla="*/ 6290632 w 6290632" name="connsiteX7-561"/>
              <a:gd fmla="*/ 4125206 h 4125206" name="connsiteY7-562"/>
              <a:gd fmla="*/ 947451 w 6290632" name="connsiteX8-563"/>
              <a:gd fmla="*/ 2670980 h 4125206" name="connsiteY8-564"/>
              <a:gd fmla="*/ 2765234 w 6290632" name="connsiteX9-565"/>
              <a:gd fmla="*/ 1580310 h 4125206" name="connsiteY9-566"/>
              <a:gd fmla="*/ 771181 w 6290632" name="connsiteX10-567"/>
              <a:gd fmla="*/ 1007433 h 4125206" name="connsiteY10-568"/>
              <a:gd fmla="*/ 2214391 w 6290632" name="connsiteX11-569"/>
              <a:gd fmla="*/ 324387 h 4125206" name="connsiteY11-570"/>
              <a:gd fmla="*/ 0 w 6290632" name="connsiteX12-571"/>
              <a:gd fmla="*/ 346420 h 4125206" name="connsiteY12-572"/>
            </a:gd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Lst>
            <a:rect b="b" l="l" r="r" t="t"/>
            <a:pathLst>
              <a:path h="4125206" w="6290632">
                <a:moveTo>
                  <a:pt x="0" y="346420"/>
                </a:moveTo>
                <a:lnTo>
                  <a:pt x="0" y="15914"/>
                </a:lnTo>
                <a:cubicBezTo>
                  <a:pt x="984174" y="1225"/>
                  <a:pt x="2893765" y="-68549"/>
                  <a:pt x="2886420" y="269302"/>
                </a:cubicBezTo>
                <a:cubicBezTo>
                  <a:pt x="2868059" y="515344"/>
                  <a:pt x="1736993" y="684271"/>
                  <a:pt x="1740665" y="875230"/>
                </a:cubicBezTo>
                <a:cubicBezTo>
                  <a:pt x="1748010" y="1036811"/>
                  <a:pt x="4090931" y="1143308"/>
                  <a:pt x="4109292" y="1459124"/>
                </a:cubicBezTo>
                <a:cubicBezTo>
                  <a:pt x="4101947" y="1701495"/>
                  <a:pt x="2188685" y="2208270"/>
                  <a:pt x="2203374" y="2549794"/>
                </a:cubicBezTo>
                <a:cubicBezTo>
                  <a:pt x="2221736" y="2740753"/>
                  <a:pt x="4035847" y="3074931"/>
                  <a:pt x="6290632" y="2990469"/>
                </a:cubicBezTo>
                <a:lnTo>
                  <a:pt x="6290632" y="4125206"/>
                </a:lnTo>
                <a:cubicBezTo>
                  <a:pt x="2702806" y="4103172"/>
                  <a:pt x="965812" y="3475211"/>
                  <a:pt x="947451" y="2670980"/>
                </a:cubicBezTo>
                <a:cubicBezTo>
                  <a:pt x="980502" y="2020984"/>
                  <a:pt x="2754217" y="1723530"/>
                  <a:pt x="2765234" y="1580310"/>
                </a:cubicBezTo>
                <a:cubicBezTo>
                  <a:pt x="2761562" y="1411385"/>
                  <a:pt x="785870" y="1264493"/>
                  <a:pt x="771181" y="1007433"/>
                </a:cubicBezTo>
                <a:cubicBezTo>
                  <a:pt x="778526" y="779751"/>
                  <a:pt x="1733321" y="552069"/>
                  <a:pt x="2214391" y="324387"/>
                </a:cubicBezTo>
                <a:lnTo>
                  <a:pt x="0" y="346420"/>
                </a:lnTo>
                <a:close/>
              </a:path>
            </a:pathLst>
          </a:cu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56" name="任意多边形 55"/>
          <p:cNvSpPr/>
          <p:nvPr/>
        </p:nvSpPr>
        <p:spPr>
          <a:xfrm>
            <a:off x="6942222" y="3230005"/>
            <a:ext cx="1465246" cy="1877262"/>
          </a:xfrm>
          <a:custGeom>
            <a:gdLst>
              <a:gd fmla="*/ 732623 w 1465246" name="connsiteX0"/>
              <a:gd fmla="*/ 0 h 1877262" name="connsiteY0"/>
              <a:gd fmla="*/ 1465246 w 1465246" name="connsiteX1"/>
              <a:gd fmla="*/ 732623 h 1877262" name="connsiteY1"/>
              <a:gd fmla="*/ 1340126 w 1465246" name="connsiteX2"/>
              <a:gd fmla="*/ 1142240 h 1877262" name="connsiteY2"/>
              <a:gd fmla="*/ 1300533 w 1465246" name="connsiteX3"/>
              <a:gd fmla="*/ 1190227 h 1877262" name="connsiteY3"/>
              <a:gd fmla="*/ 1302729 w 1465246" name="connsiteX4"/>
              <a:gd fmla="*/ 1189968 h 1877262" name="connsiteY4"/>
              <a:gd fmla="*/ 1285462 w 1465246" name="connsiteX5"/>
              <a:gd fmla="*/ 1208493 h 1877262" name="connsiteY5"/>
              <a:gd fmla="*/ 1250666 w 1465246" name="connsiteX6"/>
              <a:gd fmla="*/ 1250666 h 1877262" name="connsiteY6"/>
              <a:gd fmla="*/ 1231119 w 1465246" name="connsiteX7"/>
              <a:gd fmla="*/ 1266794 h 1877262" name="connsiteY7"/>
              <a:gd fmla="*/ 1182207 w 1465246" name="connsiteX8"/>
              <a:gd fmla="*/ 1319268 h 1877262" name="connsiteY8"/>
              <a:gd fmla="*/ 466023 w 1465246" name="connsiteX9"/>
              <a:gd fmla="*/ 1877262 h 1877262" name="connsiteY9"/>
              <a:gd fmla="*/ 364330 w 1465246" name="connsiteX10"/>
              <a:gd fmla="*/ 1413618 h 1877262" name="connsiteY10"/>
              <a:gd fmla="*/ 288079 w 1465246" name="connsiteX11"/>
              <a:gd fmla="*/ 1311308 h 1877262" name="connsiteY11"/>
              <a:gd fmla="*/ 214580 w 1465246" name="connsiteX12"/>
              <a:gd fmla="*/ 1250666 h 1877262" name="connsiteY12"/>
              <a:gd fmla="*/ 0 w 1465246" name="connsiteX13"/>
              <a:gd fmla="*/ 732623 h 1877262" name="connsiteY13"/>
              <a:gd fmla="*/ 732623 w 1465246" name="connsiteX14"/>
              <a:gd fmla="*/ 0 h 1877262" name="connsiteY1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b="b" l="l" r="r" t="t"/>
            <a:pathLst>
              <a:path h="1877262" w="1465246">
                <a:moveTo>
                  <a:pt x="732623" y="0"/>
                </a:moveTo>
                <a:cubicBezTo>
                  <a:pt x="1137240" y="0"/>
                  <a:pt x="1465246" y="328006"/>
                  <a:pt x="1465246" y="732623"/>
                </a:cubicBezTo>
                <a:cubicBezTo>
                  <a:pt x="1465246" y="884355"/>
                  <a:pt x="1419120" y="1025313"/>
                  <a:pt x="1340126" y="1142240"/>
                </a:cubicBezTo>
                <a:lnTo>
                  <a:pt x="1300533" y="1190227"/>
                </a:lnTo>
                <a:lnTo>
                  <a:pt x="1302729" y="1189968"/>
                </a:lnTo>
                <a:lnTo>
                  <a:pt x="1285462" y="1208493"/>
                </a:lnTo>
                <a:lnTo>
                  <a:pt x="1250666" y="1250666"/>
                </a:lnTo>
                <a:lnTo>
                  <a:pt x="1231119" y="1266794"/>
                </a:lnTo>
                <a:lnTo>
                  <a:pt x="1182207" y="1319268"/>
                </a:lnTo>
                <a:cubicBezTo>
                  <a:pt x="910305" y="1597924"/>
                  <a:pt x="699604" y="1723866"/>
                  <a:pt x="466023" y="1877262"/>
                </a:cubicBezTo>
                <a:cubicBezTo>
                  <a:pt x="501882" y="1654638"/>
                  <a:pt x="440250" y="1522782"/>
                  <a:pt x="364330" y="1413618"/>
                </a:cubicBezTo>
                <a:lnTo>
                  <a:pt x="288079" y="1311308"/>
                </a:lnTo>
                <a:lnTo>
                  <a:pt x="214580" y="1250666"/>
                </a:lnTo>
                <a:cubicBezTo>
                  <a:pt x="82002" y="1118087"/>
                  <a:pt x="0" y="934932"/>
                  <a:pt x="0" y="732623"/>
                </a:cubicBezTo>
                <a:cubicBezTo>
                  <a:pt x="0" y="328006"/>
                  <a:pt x="328006" y="0"/>
                  <a:pt x="732623" y="0"/>
                </a:cubicBezTo>
                <a:close/>
              </a:path>
            </a:pathLst>
          </a:custGeom>
          <a:solidFill>
            <a:srgbClr val="98C9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57" name="椭圆 56"/>
          <p:cNvSpPr/>
          <p:nvPr/>
        </p:nvSpPr>
        <p:spPr>
          <a:xfrm>
            <a:off x="7152077" y="3438322"/>
            <a:ext cx="1031852" cy="103185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58" name="任意多边形 57"/>
          <p:cNvSpPr/>
          <p:nvPr/>
        </p:nvSpPr>
        <p:spPr>
          <a:xfrm>
            <a:off x="5818505" y="1544031"/>
            <a:ext cx="1193608" cy="1529241"/>
          </a:xfrm>
          <a:custGeom>
            <a:gdLst>
              <a:gd fmla="*/ 732623 w 1465246" name="connsiteX0"/>
              <a:gd fmla="*/ 0 h 1877262" name="connsiteY0"/>
              <a:gd fmla="*/ 1465246 w 1465246" name="connsiteX1"/>
              <a:gd fmla="*/ 732623 h 1877262" name="connsiteY1"/>
              <a:gd fmla="*/ 1340126 w 1465246" name="connsiteX2"/>
              <a:gd fmla="*/ 1142240 h 1877262" name="connsiteY2"/>
              <a:gd fmla="*/ 1300533 w 1465246" name="connsiteX3"/>
              <a:gd fmla="*/ 1190227 h 1877262" name="connsiteY3"/>
              <a:gd fmla="*/ 1302729 w 1465246" name="connsiteX4"/>
              <a:gd fmla="*/ 1189968 h 1877262" name="connsiteY4"/>
              <a:gd fmla="*/ 1285462 w 1465246" name="connsiteX5"/>
              <a:gd fmla="*/ 1208493 h 1877262" name="connsiteY5"/>
              <a:gd fmla="*/ 1250666 w 1465246" name="connsiteX6"/>
              <a:gd fmla="*/ 1250666 h 1877262" name="connsiteY6"/>
              <a:gd fmla="*/ 1231119 w 1465246" name="connsiteX7"/>
              <a:gd fmla="*/ 1266794 h 1877262" name="connsiteY7"/>
              <a:gd fmla="*/ 1182207 w 1465246" name="connsiteX8"/>
              <a:gd fmla="*/ 1319268 h 1877262" name="connsiteY8"/>
              <a:gd fmla="*/ 466023 w 1465246" name="connsiteX9"/>
              <a:gd fmla="*/ 1877262 h 1877262" name="connsiteY9"/>
              <a:gd fmla="*/ 364330 w 1465246" name="connsiteX10"/>
              <a:gd fmla="*/ 1413618 h 1877262" name="connsiteY10"/>
              <a:gd fmla="*/ 288079 w 1465246" name="connsiteX11"/>
              <a:gd fmla="*/ 1311308 h 1877262" name="connsiteY11"/>
              <a:gd fmla="*/ 214580 w 1465246" name="connsiteX12"/>
              <a:gd fmla="*/ 1250666 h 1877262" name="connsiteY12"/>
              <a:gd fmla="*/ 0 w 1465246" name="connsiteX13"/>
              <a:gd fmla="*/ 732623 h 1877262" name="connsiteY13"/>
              <a:gd fmla="*/ 732623 w 1465246" name="connsiteX14"/>
              <a:gd fmla="*/ 0 h 1877262" name="connsiteY1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b="b" l="l" r="r" t="t"/>
            <a:pathLst>
              <a:path h="1877262" w="1465246">
                <a:moveTo>
                  <a:pt x="732623" y="0"/>
                </a:moveTo>
                <a:cubicBezTo>
                  <a:pt x="1137240" y="0"/>
                  <a:pt x="1465246" y="328006"/>
                  <a:pt x="1465246" y="732623"/>
                </a:cubicBezTo>
                <a:cubicBezTo>
                  <a:pt x="1465246" y="884355"/>
                  <a:pt x="1419120" y="1025313"/>
                  <a:pt x="1340126" y="1142240"/>
                </a:cubicBezTo>
                <a:lnTo>
                  <a:pt x="1300533" y="1190227"/>
                </a:lnTo>
                <a:lnTo>
                  <a:pt x="1302729" y="1189968"/>
                </a:lnTo>
                <a:lnTo>
                  <a:pt x="1285462" y="1208493"/>
                </a:lnTo>
                <a:lnTo>
                  <a:pt x="1250666" y="1250666"/>
                </a:lnTo>
                <a:lnTo>
                  <a:pt x="1231119" y="1266794"/>
                </a:lnTo>
                <a:lnTo>
                  <a:pt x="1182207" y="1319268"/>
                </a:lnTo>
                <a:cubicBezTo>
                  <a:pt x="910305" y="1597924"/>
                  <a:pt x="699604" y="1723866"/>
                  <a:pt x="466023" y="1877262"/>
                </a:cubicBezTo>
                <a:cubicBezTo>
                  <a:pt x="501882" y="1654638"/>
                  <a:pt x="440250" y="1522782"/>
                  <a:pt x="364330" y="1413618"/>
                </a:cubicBezTo>
                <a:lnTo>
                  <a:pt x="288079" y="1311308"/>
                </a:lnTo>
                <a:lnTo>
                  <a:pt x="214580" y="1250666"/>
                </a:lnTo>
                <a:cubicBezTo>
                  <a:pt x="82002" y="1118087"/>
                  <a:pt x="0" y="934932"/>
                  <a:pt x="0" y="732623"/>
                </a:cubicBezTo>
                <a:cubicBezTo>
                  <a:pt x="0" y="328006"/>
                  <a:pt x="328006" y="0"/>
                  <a:pt x="732623" y="0"/>
                </a:cubicBezTo>
                <a:close/>
              </a:path>
            </a:pathLst>
          </a:custGeom>
          <a:solidFill>
            <a:srgbClr val="98C9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59" name="椭圆 58"/>
          <p:cNvSpPr/>
          <p:nvPr/>
        </p:nvSpPr>
        <p:spPr>
          <a:xfrm>
            <a:off x="5989456" y="1713729"/>
            <a:ext cx="840560" cy="840559"/>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60" name="任意多边形 59"/>
          <p:cNvSpPr/>
          <p:nvPr/>
        </p:nvSpPr>
        <p:spPr>
          <a:xfrm flipH="1">
            <a:off x="3595697" y="2892596"/>
            <a:ext cx="1385526" cy="1775125"/>
          </a:xfrm>
          <a:custGeom>
            <a:gdLst>
              <a:gd fmla="*/ 732623 w 1465246" name="connsiteX0"/>
              <a:gd fmla="*/ 0 h 1877262" name="connsiteY0"/>
              <a:gd fmla="*/ 1465246 w 1465246" name="connsiteX1"/>
              <a:gd fmla="*/ 732623 h 1877262" name="connsiteY1"/>
              <a:gd fmla="*/ 1340126 w 1465246" name="connsiteX2"/>
              <a:gd fmla="*/ 1142240 h 1877262" name="connsiteY2"/>
              <a:gd fmla="*/ 1300533 w 1465246" name="connsiteX3"/>
              <a:gd fmla="*/ 1190227 h 1877262" name="connsiteY3"/>
              <a:gd fmla="*/ 1302729 w 1465246" name="connsiteX4"/>
              <a:gd fmla="*/ 1189968 h 1877262" name="connsiteY4"/>
              <a:gd fmla="*/ 1285462 w 1465246" name="connsiteX5"/>
              <a:gd fmla="*/ 1208493 h 1877262" name="connsiteY5"/>
              <a:gd fmla="*/ 1250666 w 1465246" name="connsiteX6"/>
              <a:gd fmla="*/ 1250666 h 1877262" name="connsiteY6"/>
              <a:gd fmla="*/ 1231119 w 1465246" name="connsiteX7"/>
              <a:gd fmla="*/ 1266794 h 1877262" name="connsiteY7"/>
              <a:gd fmla="*/ 1182207 w 1465246" name="connsiteX8"/>
              <a:gd fmla="*/ 1319268 h 1877262" name="connsiteY8"/>
              <a:gd fmla="*/ 466023 w 1465246" name="connsiteX9"/>
              <a:gd fmla="*/ 1877262 h 1877262" name="connsiteY9"/>
              <a:gd fmla="*/ 364330 w 1465246" name="connsiteX10"/>
              <a:gd fmla="*/ 1413618 h 1877262" name="connsiteY10"/>
              <a:gd fmla="*/ 288079 w 1465246" name="connsiteX11"/>
              <a:gd fmla="*/ 1311308 h 1877262" name="connsiteY11"/>
              <a:gd fmla="*/ 214580 w 1465246" name="connsiteX12"/>
              <a:gd fmla="*/ 1250666 h 1877262" name="connsiteY12"/>
              <a:gd fmla="*/ 0 w 1465246" name="connsiteX13"/>
              <a:gd fmla="*/ 732623 h 1877262" name="connsiteY13"/>
              <a:gd fmla="*/ 732623 w 1465246" name="connsiteX14"/>
              <a:gd fmla="*/ 0 h 1877262" name="connsiteY1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b="b" l="l" r="r" t="t"/>
            <a:pathLst>
              <a:path h="1877262" w="1465246">
                <a:moveTo>
                  <a:pt x="732623" y="0"/>
                </a:moveTo>
                <a:cubicBezTo>
                  <a:pt x="1137240" y="0"/>
                  <a:pt x="1465246" y="328006"/>
                  <a:pt x="1465246" y="732623"/>
                </a:cubicBezTo>
                <a:cubicBezTo>
                  <a:pt x="1465246" y="884355"/>
                  <a:pt x="1419120" y="1025313"/>
                  <a:pt x="1340126" y="1142240"/>
                </a:cubicBezTo>
                <a:lnTo>
                  <a:pt x="1300533" y="1190227"/>
                </a:lnTo>
                <a:lnTo>
                  <a:pt x="1302729" y="1189968"/>
                </a:lnTo>
                <a:lnTo>
                  <a:pt x="1285462" y="1208493"/>
                </a:lnTo>
                <a:lnTo>
                  <a:pt x="1250666" y="1250666"/>
                </a:lnTo>
                <a:lnTo>
                  <a:pt x="1231119" y="1266794"/>
                </a:lnTo>
                <a:lnTo>
                  <a:pt x="1182207" y="1319268"/>
                </a:lnTo>
                <a:cubicBezTo>
                  <a:pt x="910305" y="1597924"/>
                  <a:pt x="699604" y="1723866"/>
                  <a:pt x="466023" y="1877262"/>
                </a:cubicBezTo>
                <a:cubicBezTo>
                  <a:pt x="501882" y="1654638"/>
                  <a:pt x="440250" y="1522782"/>
                  <a:pt x="364330" y="1413618"/>
                </a:cubicBezTo>
                <a:lnTo>
                  <a:pt x="288079" y="1311308"/>
                </a:lnTo>
                <a:lnTo>
                  <a:pt x="214580" y="1250666"/>
                </a:lnTo>
                <a:cubicBezTo>
                  <a:pt x="82002" y="1118087"/>
                  <a:pt x="0" y="934932"/>
                  <a:pt x="0" y="732623"/>
                </a:cubicBezTo>
                <a:cubicBezTo>
                  <a:pt x="0" y="328006"/>
                  <a:pt x="328006" y="0"/>
                  <a:pt x="732623" y="0"/>
                </a:cubicBezTo>
                <a:close/>
              </a:path>
            </a:pathLst>
          </a:custGeom>
          <a:solidFill>
            <a:srgbClr val="98C9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61" name="椭圆 60"/>
          <p:cNvSpPr/>
          <p:nvPr/>
        </p:nvSpPr>
        <p:spPr>
          <a:xfrm flipH="1">
            <a:off x="3807074" y="3089579"/>
            <a:ext cx="975712" cy="97571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lumMod val="50000"/>
                </a:schemeClr>
              </a:solidFill>
            </a:endParaRPr>
          </a:p>
        </p:txBody>
      </p:sp>
      <p:sp>
        <p:nvSpPr>
          <p:cNvPr id="62" name="任意多边形 61"/>
          <p:cNvSpPr/>
          <p:nvPr/>
        </p:nvSpPr>
        <p:spPr>
          <a:xfrm flipH="1">
            <a:off x="3615131" y="488085"/>
            <a:ext cx="1033749" cy="1324431"/>
          </a:xfrm>
          <a:custGeom>
            <a:gdLst>
              <a:gd fmla="*/ 732623 w 1465246" name="connsiteX0"/>
              <a:gd fmla="*/ 0 h 1877262" name="connsiteY0"/>
              <a:gd fmla="*/ 1465246 w 1465246" name="connsiteX1"/>
              <a:gd fmla="*/ 732623 h 1877262" name="connsiteY1"/>
              <a:gd fmla="*/ 1340126 w 1465246" name="connsiteX2"/>
              <a:gd fmla="*/ 1142240 h 1877262" name="connsiteY2"/>
              <a:gd fmla="*/ 1300533 w 1465246" name="connsiteX3"/>
              <a:gd fmla="*/ 1190227 h 1877262" name="connsiteY3"/>
              <a:gd fmla="*/ 1302729 w 1465246" name="connsiteX4"/>
              <a:gd fmla="*/ 1189968 h 1877262" name="connsiteY4"/>
              <a:gd fmla="*/ 1285462 w 1465246" name="connsiteX5"/>
              <a:gd fmla="*/ 1208493 h 1877262" name="connsiteY5"/>
              <a:gd fmla="*/ 1250666 w 1465246" name="connsiteX6"/>
              <a:gd fmla="*/ 1250666 h 1877262" name="connsiteY6"/>
              <a:gd fmla="*/ 1231119 w 1465246" name="connsiteX7"/>
              <a:gd fmla="*/ 1266794 h 1877262" name="connsiteY7"/>
              <a:gd fmla="*/ 1182207 w 1465246" name="connsiteX8"/>
              <a:gd fmla="*/ 1319268 h 1877262" name="connsiteY8"/>
              <a:gd fmla="*/ 466023 w 1465246" name="connsiteX9"/>
              <a:gd fmla="*/ 1877262 h 1877262" name="connsiteY9"/>
              <a:gd fmla="*/ 364330 w 1465246" name="connsiteX10"/>
              <a:gd fmla="*/ 1413618 h 1877262" name="connsiteY10"/>
              <a:gd fmla="*/ 288079 w 1465246" name="connsiteX11"/>
              <a:gd fmla="*/ 1311308 h 1877262" name="connsiteY11"/>
              <a:gd fmla="*/ 214580 w 1465246" name="connsiteX12"/>
              <a:gd fmla="*/ 1250666 h 1877262" name="connsiteY12"/>
              <a:gd fmla="*/ 0 w 1465246" name="connsiteX13"/>
              <a:gd fmla="*/ 732623 h 1877262" name="connsiteY13"/>
              <a:gd fmla="*/ 732623 w 1465246" name="connsiteX14"/>
              <a:gd fmla="*/ 0 h 1877262" name="connsiteY1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b="b" l="l" r="r" t="t"/>
            <a:pathLst>
              <a:path h="1877262" w="1465246">
                <a:moveTo>
                  <a:pt x="732623" y="0"/>
                </a:moveTo>
                <a:cubicBezTo>
                  <a:pt x="1137240" y="0"/>
                  <a:pt x="1465246" y="328006"/>
                  <a:pt x="1465246" y="732623"/>
                </a:cubicBezTo>
                <a:cubicBezTo>
                  <a:pt x="1465246" y="884355"/>
                  <a:pt x="1419120" y="1025313"/>
                  <a:pt x="1340126" y="1142240"/>
                </a:cubicBezTo>
                <a:lnTo>
                  <a:pt x="1300533" y="1190227"/>
                </a:lnTo>
                <a:lnTo>
                  <a:pt x="1302729" y="1189968"/>
                </a:lnTo>
                <a:lnTo>
                  <a:pt x="1285462" y="1208493"/>
                </a:lnTo>
                <a:lnTo>
                  <a:pt x="1250666" y="1250666"/>
                </a:lnTo>
                <a:lnTo>
                  <a:pt x="1231119" y="1266794"/>
                </a:lnTo>
                <a:lnTo>
                  <a:pt x="1182207" y="1319268"/>
                </a:lnTo>
                <a:cubicBezTo>
                  <a:pt x="910305" y="1597924"/>
                  <a:pt x="699604" y="1723866"/>
                  <a:pt x="466023" y="1877262"/>
                </a:cubicBezTo>
                <a:cubicBezTo>
                  <a:pt x="501882" y="1654638"/>
                  <a:pt x="440250" y="1522782"/>
                  <a:pt x="364330" y="1413618"/>
                </a:cubicBezTo>
                <a:lnTo>
                  <a:pt x="288079" y="1311308"/>
                </a:lnTo>
                <a:lnTo>
                  <a:pt x="214580" y="1250666"/>
                </a:lnTo>
                <a:cubicBezTo>
                  <a:pt x="82002" y="1118087"/>
                  <a:pt x="0" y="934932"/>
                  <a:pt x="0" y="732623"/>
                </a:cubicBezTo>
                <a:cubicBezTo>
                  <a:pt x="0" y="328006"/>
                  <a:pt x="328006" y="0"/>
                  <a:pt x="732623" y="0"/>
                </a:cubicBezTo>
                <a:close/>
              </a:path>
            </a:pathLst>
          </a:custGeom>
          <a:solidFill>
            <a:srgbClr val="98C9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63" name="椭圆 62"/>
          <p:cNvSpPr/>
          <p:nvPr/>
        </p:nvSpPr>
        <p:spPr>
          <a:xfrm flipH="1">
            <a:off x="3772841" y="635055"/>
            <a:ext cx="727984" cy="72798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prstClr val="white"/>
              </a:solidFill>
            </a:endParaRPr>
          </a:p>
        </p:txBody>
      </p:sp>
      <p:sp>
        <p:nvSpPr>
          <p:cNvPr id="64" name="矩形 63"/>
          <p:cNvSpPr/>
          <p:nvPr/>
        </p:nvSpPr>
        <p:spPr>
          <a:xfrm>
            <a:off x="3747810" y="777103"/>
            <a:ext cx="744491" cy="396240"/>
          </a:xfrm>
          <a:prstGeom prst="rect">
            <a:avLst/>
          </a:prstGeom>
        </p:spPr>
        <p:txBody>
          <a:bodyPr wrap="square">
            <a:spAutoFit/>
          </a:bodyPr>
          <a:lstStyle/>
          <a:p>
            <a:pPr algn="ctr"/>
            <a:r>
              <a:rPr altLang="zh-CN" b="1" lang="en-US" sz="2000">
                <a:solidFill>
                  <a:schemeClr val="bg1">
                    <a:lumMod val="50000"/>
                  </a:schemeClr>
                </a:solidFill>
                <a:latin charset="-122" panose="02010601030101010101" typeface="方正姚体"/>
                <a:ea charset="-122" panose="02010601030101010101" typeface="方正姚体"/>
              </a:rPr>
              <a:t>2016</a:t>
            </a:r>
          </a:p>
        </p:txBody>
      </p:sp>
      <p:sp>
        <p:nvSpPr>
          <p:cNvPr id="65" name="矩形 64"/>
          <p:cNvSpPr/>
          <p:nvPr/>
        </p:nvSpPr>
        <p:spPr>
          <a:xfrm>
            <a:off x="5890039" y="1889190"/>
            <a:ext cx="1039393" cy="457200"/>
          </a:xfrm>
          <a:prstGeom prst="rect">
            <a:avLst/>
          </a:prstGeom>
        </p:spPr>
        <p:txBody>
          <a:bodyPr wrap="square">
            <a:spAutoFit/>
          </a:bodyPr>
          <a:lstStyle/>
          <a:p>
            <a:pPr algn="ctr"/>
            <a:r>
              <a:rPr altLang="zh-CN" b="1" lang="en-US" sz="2400">
                <a:solidFill>
                  <a:schemeClr val="bg1">
                    <a:lumMod val="50000"/>
                  </a:schemeClr>
                </a:solidFill>
                <a:latin charset="-122" panose="02010601030101010101" typeface="方正姚体"/>
                <a:ea charset="-122" panose="02010601030101010101" typeface="方正姚体"/>
              </a:rPr>
              <a:t>2017</a:t>
            </a:r>
          </a:p>
        </p:txBody>
      </p:sp>
      <p:sp>
        <p:nvSpPr>
          <p:cNvPr id="66" name="矩形 65"/>
          <p:cNvSpPr/>
          <p:nvPr/>
        </p:nvSpPr>
        <p:spPr>
          <a:xfrm>
            <a:off x="3742266" y="3312051"/>
            <a:ext cx="1039393" cy="457200"/>
          </a:xfrm>
          <a:prstGeom prst="rect">
            <a:avLst/>
          </a:prstGeom>
        </p:spPr>
        <p:txBody>
          <a:bodyPr wrap="square">
            <a:spAutoFit/>
          </a:bodyPr>
          <a:lstStyle/>
          <a:p>
            <a:pPr algn="ctr"/>
            <a:r>
              <a:rPr altLang="zh-CN" b="1" lang="en-US" sz="2400">
                <a:solidFill>
                  <a:schemeClr val="bg1">
                    <a:lumMod val="50000"/>
                  </a:schemeClr>
                </a:solidFill>
                <a:latin charset="-122" panose="02010601030101010101" typeface="方正姚体"/>
                <a:ea charset="-122" panose="02010601030101010101" typeface="方正姚体"/>
              </a:rPr>
              <a:t>2018</a:t>
            </a:r>
          </a:p>
        </p:txBody>
      </p:sp>
      <p:sp>
        <p:nvSpPr>
          <p:cNvPr id="67" name="矩形 66"/>
          <p:cNvSpPr/>
          <p:nvPr/>
        </p:nvSpPr>
        <p:spPr>
          <a:xfrm>
            <a:off x="7144536" y="3634710"/>
            <a:ext cx="1039393" cy="518160"/>
          </a:xfrm>
          <a:prstGeom prst="rect">
            <a:avLst/>
          </a:prstGeom>
        </p:spPr>
        <p:txBody>
          <a:bodyPr wrap="square">
            <a:spAutoFit/>
          </a:bodyPr>
          <a:lstStyle/>
          <a:p>
            <a:pPr algn="ctr"/>
            <a:r>
              <a:rPr altLang="zh-CN" b="1" lang="en-US" sz="2800">
                <a:solidFill>
                  <a:schemeClr val="bg1">
                    <a:lumMod val="50000"/>
                  </a:schemeClr>
                </a:solidFill>
                <a:latin charset="-122" panose="02010601030101010101" typeface="方正姚体"/>
                <a:ea charset="-122" panose="02010601030101010101" typeface="方正姚体"/>
              </a:rPr>
              <a:t>2019</a:t>
            </a:r>
          </a:p>
        </p:txBody>
      </p:sp>
      <p:sp>
        <p:nvSpPr>
          <p:cNvPr id="2" name="Subtitle 2"/>
          <p:cNvSpPr txBox="1"/>
          <p:nvPr/>
        </p:nvSpPr>
        <p:spPr bwMode="auto">
          <a:xfrm>
            <a:off x="306217" y="896039"/>
            <a:ext cx="2750331" cy="5839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72497" lIns="144993" rIns="144993" tIns="72497" wrap="square">
            <a:spAutoFit/>
          </a:bodyPr>
          <a:lstStyle>
            <a:lvl1pPr defTabSz="1087120">
              <a:spcBef>
                <a:spcPct val="20000"/>
              </a:spcBef>
              <a:buChar char="•"/>
              <a:defRPr sz="3200">
                <a:solidFill>
                  <a:schemeClr val="tx1"/>
                </a:solidFill>
                <a:latin charset="0" panose="020b0604020202020204" pitchFamily="34" typeface="Arial"/>
                <a:ea charset="-122" panose="02010600030101010101" pitchFamily="2" typeface="宋体"/>
              </a:defRPr>
            </a:lvl1pPr>
            <a:lvl2pPr defTabSz="1087120" indent="-285750" marL="1087755">
              <a:spcBef>
                <a:spcPct val="20000"/>
              </a:spcBef>
              <a:buChar char="–"/>
              <a:defRPr sz="2800">
                <a:solidFill>
                  <a:schemeClr val="tx1"/>
                </a:solidFill>
                <a:latin charset="0" panose="020b0604020202020204" pitchFamily="34" typeface="Arial"/>
                <a:ea charset="-122" panose="02010600030101010101" pitchFamily="2" typeface="宋体"/>
              </a:defRPr>
            </a:lvl2pPr>
            <a:lvl3pPr defTabSz="1087120" indent="-228600" marL="2174875">
              <a:spcBef>
                <a:spcPct val="20000"/>
              </a:spcBef>
              <a:buChar char="•"/>
              <a:defRPr sz="2400">
                <a:solidFill>
                  <a:schemeClr val="tx1"/>
                </a:solidFill>
                <a:latin charset="0" panose="020b0604020202020204" pitchFamily="34" typeface="Arial"/>
                <a:ea charset="-122" panose="02010600030101010101" pitchFamily="2" typeface="宋体"/>
              </a:defRPr>
            </a:lvl3pPr>
            <a:lvl4pPr defTabSz="1087120" indent="-228600" marL="3262630">
              <a:spcBef>
                <a:spcPct val="20000"/>
              </a:spcBef>
              <a:buChar char="–"/>
              <a:defRPr sz="2000">
                <a:solidFill>
                  <a:schemeClr val="tx1"/>
                </a:solidFill>
                <a:latin charset="0" panose="020b0604020202020204" pitchFamily="34" typeface="Arial"/>
                <a:ea charset="-122" panose="02010600030101010101" pitchFamily="2" typeface="宋体"/>
              </a:defRPr>
            </a:lvl4pPr>
            <a:lvl5pPr defTabSz="1087120" indent="-228600" marL="4349750">
              <a:spcBef>
                <a:spcPct val="20000"/>
              </a:spcBef>
              <a:buChar char="»"/>
              <a:defRPr sz="2000">
                <a:solidFill>
                  <a:schemeClr val="tx1"/>
                </a:solidFill>
                <a:latin charset="0" panose="020b0604020202020204" pitchFamily="34" typeface="Arial"/>
                <a:ea charset="-122" panose="02010600030101010101" pitchFamily="2" typeface="宋体"/>
              </a:defRPr>
            </a:lvl5pPr>
            <a:lvl6pPr defTabSz="1087120" eaLnBrk="0" fontAlgn="base" hangingPunct="0" indent="-228600" marL="48069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defTabSz="1087120" eaLnBrk="0" fontAlgn="base" hangingPunct="0" indent="-228600" marL="52641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defTabSz="1087120" eaLnBrk="0" fontAlgn="base" hangingPunct="0" indent="-228600" marL="57213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defTabSz="1087120" eaLnBrk="0" fontAlgn="base" hangingPunct="0" indent="-228600" marL="61785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algn="ctr" eaLnBrk="1" hangingPunct="1">
              <a:lnSpc>
                <a:spcPct val="120000"/>
              </a:lnSpc>
              <a:buFontTx/>
              <a:buNone/>
            </a:pPr>
            <a:r>
              <a:rPr altLang="en-US" b="1" lang="zh-CN" sz="2400">
                <a:solidFill>
                  <a:schemeClr val="bg1">
                    <a:lumMod val="50000"/>
                  </a:schemeClr>
                </a:solidFill>
                <a:latin charset="-122" panose="020b0503020204020204" typeface="微软雅黑"/>
                <a:ea charset="-122" panose="020b0503020204020204" typeface="微软雅黑"/>
                <a:cs charset="-122" typeface="Lantinghei SC Demibold"/>
                <a:sym charset="0" typeface="时尚中黑简体"/>
              </a:rPr>
              <a:t>输入你的标题</a:t>
            </a:r>
          </a:p>
        </p:txBody>
      </p:sp>
      <p:sp>
        <p:nvSpPr>
          <p:cNvPr id="3" name="文本框 2"/>
          <p:cNvSpPr txBox="1"/>
          <p:nvPr/>
        </p:nvSpPr>
        <p:spPr>
          <a:xfrm>
            <a:off x="699135" y="1434465"/>
            <a:ext cx="2540000" cy="1078992"/>
          </a:xfrm>
          <a:prstGeom prst="rect">
            <a:avLst/>
          </a:prstGeom>
          <a:noFill/>
        </p:spPr>
        <p:txBody>
          <a:bodyPr anchor="t" rtlCol="0" wrap="square">
            <a:spAutoFit/>
          </a:bodyPr>
          <a:lstStyle/>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p:txBody>
      </p:sp>
      <p:sp>
        <p:nvSpPr>
          <p:cNvPr id="5" name="Subtitle 2"/>
          <p:cNvSpPr txBox="1"/>
          <p:nvPr/>
        </p:nvSpPr>
        <p:spPr bwMode="auto">
          <a:xfrm>
            <a:off x="8568202" y="4011984"/>
            <a:ext cx="2750331" cy="5839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72497" lIns="144993" rIns="144993" tIns="72497" wrap="square">
            <a:spAutoFit/>
          </a:bodyPr>
          <a:lstStyle>
            <a:lvl1pPr defTabSz="1087120">
              <a:spcBef>
                <a:spcPct val="20000"/>
              </a:spcBef>
              <a:buChar char="•"/>
              <a:defRPr sz="3200">
                <a:solidFill>
                  <a:schemeClr val="tx1"/>
                </a:solidFill>
                <a:latin charset="0" panose="020b0604020202020204" pitchFamily="34" typeface="Arial"/>
                <a:ea charset="-122" panose="02010600030101010101" pitchFamily="2" typeface="宋体"/>
              </a:defRPr>
            </a:lvl1pPr>
            <a:lvl2pPr defTabSz="1087120" indent="-285750" marL="1087755">
              <a:spcBef>
                <a:spcPct val="20000"/>
              </a:spcBef>
              <a:buChar char="–"/>
              <a:defRPr sz="2800">
                <a:solidFill>
                  <a:schemeClr val="tx1"/>
                </a:solidFill>
                <a:latin charset="0" panose="020b0604020202020204" pitchFamily="34" typeface="Arial"/>
                <a:ea charset="-122" panose="02010600030101010101" pitchFamily="2" typeface="宋体"/>
              </a:defRPr>
            </a:lvl2pPr>
            <a:lvl3pPr defTabSz="1087120" indent="-228600" marL="2174875">
              <a:spcBef>
                <a:spcPct val="20000"/>
              </a:spcBef>
              <a:buChar char="•"/>
              <a:defRPr sz="2400">
                <a:solidFill>
                  <a:schemeClr val="tx1"/>
                </a:solidFill>
                <a:latin charset="0" panose="020b0604020202020204" pitchFamily="34" typeface="Arial"/>
                <a:ea charset="-122" panose="02010600030101010101" pitchFamily="2" typeface="宋体"/>
              </a:defRPr>
            </a:lvl3pPr>
            <a:lvl4pPr defTabSz="1087120" indent="-228600" marL="3262630">
              <a:spcBef>
                <a:spcPct val="20000"/>
              </a:spcBef>
              <a:buChar char="–"/>
              <a:defRPr sz="2000">
                <a:solidFill>
                  <a:schemeClr val="tx1"/>
                </a:solidFill>
                <a:latin charset="0" panose="020b0604020202020204" pitchFamily="34" typeface="Arial"/>
                <a:ea charset="-122" panose="02010600030101010101" pitchFamily="2" typeface="宋体"/>
              </a:defRPr>
            </a:lvl4pPr>
            <a:lvl5pPr defTabSz="1087120" indent="-228600" marL="4349750">
              <a:spcBef>
                <a:spcPct val="20000"/>
              </a:spcBef>
              <a:buChar char="»"/>
              <a:defRPr sz="2000">
                <a:solidFill>
                  <a:schemeClr val="tx1"/>
                </a:solidFill>
                <a:latin charset="0" panose="020b0604020202020204" pitchFamily="34" typeface="Arial"/>
                <a:ea charset="-122" panose="02010600030101010101" pitchFamily="2" typeface="宋体"/>
              </a:defRPr>
            </a:lvl5pPr>
            <a:lvl6pPr defTabSz="1087120" eaLnBrk="0" fontAlgn="base" hangingPunct="0" indent="-228600" marL="48069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defTabSz="1087120" eaLnBrk="0" fontAlgn="base" hangingPunct="0" indent="-228600" marL="52641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defTabSz="1087120" eaLnBrk="0" fontAlgn="base" hangingPunct="0" indent="-228600" marL="57213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defTabSz="1087120" eaLnBrk="0" fontAlgn="base" hangingPunct="0" indent="-228600" marL="61785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algn="ctr" eaLnBrk="1" hangingPunct="1">
              <a:lnSpc>
                <a:spcPct val="120000"/>
              </a:lnSpc>
              <a:buFontTx/>
              <a:buNone/>
            </a:pPr>
            <a:r>
              <a:rPr altLang="en-US" b="1" lang="zh-CN" sz="2400">
                <a:solidFill>
                  <a:schemeClr val="bg1">
                    <a:lumMod val="50000"/>
                  </a:schemeClr>
                </a:solidFill>
                <a:latin charset="-122" panose="020b0503020204020204" typeface="微软雅黑"/>
                <a:ea charset="-122" panose="020b0503020204020204" typeface="微软雅黑"/>
                <a:cs charset="-122" typeface="Lantinghei SC Demibold"/>
                <a:sym charset="0" typeface="时尚中黑简体"/>
              </a:rPr>
              <a:t>输入你的标题</a:t>
            </a:r>
          </a:p>
        </p:txBody>
      </p:sp>
      <p:sp>
        <p:nvSpPr>
          <p:cNvPr id="6" name="文本框 5"/>
          <p:cNvSpPr txBox="1"/>
          <p:nvPr/>
        </p:nvSpPr>
        <p:spPr>
          <a:xfrm>
            <a:off x="8961119" y="4550409"/>
            <a:ext cx="2540000" cy="1078992"/>
          </a:xfrm>
          <a:prstGeom prst="rect">
            <a:avLst/>
          </a:prstGeom>
          <a:noFill/>
        </p:spPr>
        <p:txBody>
          <a:bodyPr anchor="t" rtlCol="0" wrap="square">
            <a:spAutoFit/>
          </a:bodyPr>
          <a:lstStyle/>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p:txBody>
      </p:sp>
    </p:spTree>
  </p:cSld>
  <p:clrMapOvr>
    <a:masterClrMapping/>
  </p:clrMapOvr>
  <p:transition>
    <p:randomBar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42" presetSubtype="0">
                                  <p:stCondLst>
                                    <p:cond delay="0"/>
                                  </p:stCondLst>
                                  <p:childTnLst>
                                    <p:set>
                                      <p:cBhvr>
                                        <p:cTn dur="1" fill="hold" id="6">
                                          <p:stCondLst>
                                            <p:cond delay="0"/>
                                          </p:stCondLst>
                                        </p:cTn>
                                        <p:tgtEl>
                                          <p:spTgt spid="54"/>
                                        </p:tgtEl>
                                        <p:attrNameLst>
                                          <p:attrName>style.visibility</p:attrName>
                                        </p:attrNameLst>
                                      </p:cBhvr>
                                      <p:to>
                                        <p:strVal val="visible"/>
                                      </p:to>
                                    </p:set>
                                    <p:animEffect filter="fade" transition="in">
                                      <p:cBhvr>
                                        <p:cTn dur="250" id="7"/>
                                        <p:tgtEl>
                                          <p:spTgt spid="54"/>
                                        </p:tgtEl>
                                      </p:cBhvr>
                                    </p:animEffect>
                                    <p:anim calcmode="lin" valueType="num">
                                      <p:cBhvr>
                                        <p:cTn dur="250" fill="hold" id="8"/>
                                        <p:tgtEl>
                                          <p:spTgt spid="54"/>
                                        </p:tgtEl>
                                        <p:attrNameLst>
                                          <p:attrName>ppt_x</p:attrName>
                                        </p:attrNameLst>
                                      </p:cBhvr>
                                      <p:tavLst>
                                        <p:tav tm="0">
                                          <p:val>
                                            <p:strVal val="#ppt_x"/>
                                          </p:val>
                                        </p:tav>
                                        <p:tav tm="100000">
                                          <p:val>
                                            <p:strVal val="#ppt_x"/>
                                          </p:val>
                                        </p:tav>
                                      </p:tavLst>
                                    </p:anim>
                                    <p:anim calcmode="lin" valueType="num">
                                      <p:cBhvr>
                                        <p:cTn dur="250" fill="hold" id="9"/>
                                        <p:tgtEl>
                                          <p:spTgt spid="54"/>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250"/>
                            </p:stCondLst>
                            <p:childTnLst>
                              <p:par>
                                <p:cTn fill="hold" grpId="0" id="11" nodeType="afterEffect" presetClass="entr" presetID="42" presetSubtype="0">
                                  <p:stCondLst>
                                    <p:cond delay="0"/>
                                  </p:stCondLst>
                                  <p:childTnLst>
                                    <p:set>
                                      <p:cBhvr>
                                        <p:cTn dur="1" fill="hold" id="12">
                                          <p:stCondLst>
                                            <p:cond delay="0"/>
                                          </p:stCondLst>
                                        </p:cTn>
                                        <p:tgtEl>
                                          <p:spTgt spid="56"/>
                                        </p:tgtEl>
                                        <p:attrNameLst>
                                          <p:attrName>style.visibility</p:attrName>
                                        </p:attrNameLst>
                                      </p:cBhvr>
                                      <p:to>
                                        <p:strVal val="visible"/>
                                      </p:to>
                                    </p:set>
                                    <p:animEffect filter="fade" transition="in">
                                      <p:cBhvr>
                                        <p:cTn dur="250" id="13"/>
                                        <p:tgtEl>
                                          <p:spTgt spid="56"/>
                                        </p:tgtEl>
                                      </p:cBhvr>
                                    </p:animEffect>
                                    <p:anim calcmode="lin" valueType="num">
                                      <p:cBhvr>
                                        <p:cTn dur="250" fill="hold" id="14"/>
                                        <p:tgtEl>
                                          <p:spTgt spid="56"/>
                                        </p:tgtEl>
                                        <p:attrNameLst>
                                          <p:attrName>ppt_x</p:attrName>
                                        </p:attrNameLst>
                                      </p:cBhvr>
                                      <p:tavLst>
                                        <p:tav tm="0">
                                          <p:val>
                                            <p:strVal val="#ppt_x"/>
                                          </p:val>
                                        </p:tav>
                                        <p:tav tm="100000">
                                          <p:val>
                                            <p:strVal val="#ppt_x"/>
                                          </p:val>
                                        </p:tav>
                                      </p:tavLst>
                                    </p:anim>
                                    <p:anim calcmode="lin" valueType="num">
                                      <p:cBhvr>
                                        <p:cTn dur="250" fill="hold" id="15"/>
                                        <p:tgtEl>
                                          <p:spTgt spid="56"/>
                                        </p:tgtEl>
                                        <p:attrNameLst>
                                          <p:attrName>ppt_y</p:attrName>
                                        </p:attrNameLst>
                                      </p:cBhvr>
                                      <p:tavLst>
                                        <p:tav tm="0">
                                          <p:val>
                                            <p:strVal val="#ppt_y+.1"/>
                                          </p:val>
                                        </p:tav>
                                        <p:tav tm="100000">
                                          <p:val>
                                            <p:strVal val="#ppt_y"/>
                                          </p:val>
                                        </p:tav>
                                      </p:tavLst>
                                    </p:anim>
                                  </p:childTnLst>
                                </p:cTn>
                              </p:par>
                            </p:childTnLst>
                          </p:cTn>
                        </p:par>
                        <p:par>
                          <p:cTn fill="hold" id="16" nodeType="afterGroup">
                            <p:stCondLst>
                              <p:cond delay="500"/>
                            </p:stCondLst>
                            <p:childTnLst>
                              <p:par>
                                <p:cTn fill="hold" grpId="0" id="17" nodeType="afterEffect" presetClass="entr" presetID="42" presetSubtype="0">
                                  <p:stCondLst>
                                    <p:cond delay="0"/>
                                  </p:stCondLst>
                                  <p:childTnLst>
                                    <p:set>
                                      <p:cBhvr>
                                        <p:cTn dur="1" fill="hold" id="18">
                                          <p:stCondLst>
                                            <p:cond delay="0"/>
                                          </p:stCondLst>
                                        </p:cTn>
                                        <p:tgtEl>
                                          <p:spTgt spid="57"/>
                                        </p:tgtEl>
                                        <p:attrNameLst>
                                          <p:attrName>style.visibility</p:attrName>
                                        </p:attrNameLst>
                                      </p:cBhvr>
                                      <p:to>
                                        <p:strVal val="visible"/>
                                      </p:to>
                                    </p:set>
                                    <p:animEffect filter="fade" transition="in">
                                      <p:cBhvr>
                                        <p:cTn dur="250" id="19"/>
                                        <p:tgtEl>
                                          <p:spTgt spid="57"/>
                                        </p:tgtEl>
                                      </p:cBhvr>
                                    </p:animEffect>
                                    <p:anim calcmode="lin" valueType="num">
                                      <p:cBhvr>
                                        <p:cTn dur="250" fill="hold" id="20"/>
                                        <p:tgtEl>
                                          <p:spTgt spid="57"/>
                                        </p:tgtEl>
                                        <p:attrNameLst>
                                          <p:attrName>ppt_x</p:attrName>
                                        </p:attrNameLst>
                                      </p:cBhvr>
                                      <p:tavLst>
                                        <p:tav tm="0">
                                          <p:val>
                                            <p:strVal val="#ppt_x"/>
                                          </p:val>
                                        </p:tav>
                                        <p:tav tm="100000">
                                          <p:val>
                                            <p:strVal val="#ppt_x"/>
                                          </p:val>
                                        </p:tav>
                                      </p:tavLst>
                                    </p:anim>
                                    <p:anim calcmode="lin" valueType="num">
                                      <p:cBhvr>
                                        <p:cTn dur="250" fill="hold" id="21"/>
                                        <p:tgtEl>
                                          <p:spTgt spid="57"/>
                                        </p:tgtEl>
                                        <p:attrNameLst>
                                          <p:attrName>ppt_y</p:attrName>
                                        </p:attrNameLst>
                                      </p:cBhvr>
                                      <p:tavLst>
                                        <p:tav tm="0">
                                          <p:val>
                                            <p:strVal val="#ppt_y+.1"/>
                                          </p:val>
                                        </p:tav>
                                        <p:tav tm="100000">
                                          <p:val>
                                            <p:strVal val="#ppt_y"/>
                                          </p:val>
                                        </p:tav>
                                      </p:tavLst>
                                    </p:anim>
                                  </p:childTnLst>
                                </p:cTn>
                              </p:par>
                            </p:childTnLst>
                          </p:cTn>
                        </p:par>
                        <p:par>
                          <p:cTn fill="hold" id="22" nodeType="afterGroup">
                            <p:stCondLst>
                              <p:cond delay="750"/>
                            </p:stCondLst>
                            <p:childTnLst>
                              <p:par>
                                <p:cTn fill="hold" grpId="0" id="23" nodeType="afterEffect" presetClass="entr" presetID="42" presetSubtype="0">
                                  <p:stCondLst>
                                    <p:cond delay="0"/>
                                  </p:stCondLst>
                                  <p:childTnLst>
                                    <p:set>
                                      <p:cBhvr>
                                        <p:cTn dur="1" fill="hold" id="24">
                                          <p:stCondLst>
                                            <p:cond delay="0"/>
                                          </p:stCondLst>
                                        </p:cTn>
                                        <p:tgtEl>
                                          <p:spTgt spid="58"/>
                                        </p:tgtEl>
                                        <p:attrNameLst>
                                          <p:attrName>style.visibility</p:attrName>
                                        </p:attrNameLst>
                                      </p:cBhvr>
                                      <p:to>
                                        <p:strVal val="visible"/>
                                      </p:to>
                                    </p:set>
                                    <p:animEffect filter="fade" transition="in">
                                      <p:cBhvr>
                                        <p:cTn dur="250" id="25"/>
                                        <p:tgtEl>
                                          <p:spTgt spid="58"/>
                                        </p:tgtEl>
                                      </p:cBhvr>
                                    </p:animEffect>
                                    <p:anim calcmode="lin" valueType="num">
                                      <p:cBhvr>
                                        <p:cTn dur="250" fill="hold" id="26"/>
                                        <p:tgtEl>
                                          <p:spTgt spid="58"/>
                                        </p:tgtEl>
                                        <p:attrNameLst>
                                          <p:attrName>ppt_x</p:attrName>
                                        </p:attrNameLst>
                                      </p:cBhvr>
                                      <p:tavLst>
                                        <p:tav tm="0">
                                          <p:val>
                                            <p:strVal val="#ppt_x"/>
                                          </p:val>
                                        </p:tav>
                                        <p:tav tm="100000">
                                          <p:val>
                                            <p:strVal val="#ppt_x"/>
                                          </p:val>
                                        </p:tav>
                                      </p:tavLst>
                                    </p:anim>
                                    <p:anim calcmode="lin" valueType="num">
                                      <p:cBhvr>
                                        <p:cTn dur="250" fill="hold" id="27"/>
                                        <p:tgtEl>
                                          <p:spTgt spid="58"/>
                                        </p:tgtEl>
                                        <p:attrNameLst>
                                          <p:attrName>ppt_y</p:attrName>
                                        </p:attrNameLst>
                                      </p:cBhvr>
                                      <p:tavLst>
                                        <p:tav tm="0">
                                          <p:val>
                                            <p:strVal val="#ppt_y+.1"/>
                                          </p:val>
                                        </p:tav>
                                        <p:tav tm="100000">
                                          <p:val>
                                            <p:strVal val="#ppt_y"/>
                                          </p:val>
                                        </p:tav>
                                      </p:tavLst>
                                    </p:anim>
                                  </p:childTnLst>
                                </p:cTn>
                              </p:par>
                            </p:childTnLst>
                          </p:cTn>
                        </p:par>
                        <p:par>
                          <p:cTn fill="hold" id="28" nodeType="afterGroup">
                            <p:stCondLst>
                              <p:cond delay="1000"/>
                            </p:stCondLst>
                            <p:childTnLst>
                              <p:par>
                                <p:cTn fill="hold" grpId="0" id="29" nodeType="afterEffect" presetClass="entr" presetID="42" presetSubtype="0">
                                  <p:stCondLst>
                                    <p:cond delay="0"/>
                                  </p:stCondLst>
                                  <p:childTnLst>
                                    <p:set>
                                      <p:cBhvr>
                                        <p:cTn dur="1" fill="hold" id="30">
                                          <p:stCondLst>
                                            <p:cond delay="0"/>
                                          </p:stCondLst>
                                        </p:cTn>
                                        <p:tgtEl>
                                          <p:spTgt spid="59"/>
                                        </p:tgtEl>
                                        <p:attrNameLst>
                                          <p:attrName>style.visibility</p:attrName>
                                        </p:attrNameLst>
                                      </p:cBhvr>
                                      <p:to>
                                        <p:strVal val="visible"/>
                                      </p:to>
                                    </p:set>
                                    <p:animEffect filter="fade" transition="in">
                                      <p:cBhvr>
                                        <p:cTn dur="250" id="31"/>
                                        <p:tgtEl>
                                          <p:spTgt spid="59"/>
                                        </p:tgtEl>
                                      </p:cBhvr>
                                    </p:animEffect>
                                    <p:anim calcmode="lin" valueType="num">
                                      <p:cBhvr>
                                        <p:cTn dur="250" fill="hold" id="32"/>
                                        <p:tgtEl>
                                          <p:spTgt spid="59"/>
                                        </p:tgtEl>
                                        <p:attrNameLst>
                                          <p:attrName>ppt_x</p:attrName>
                                        </p:attrNameLst>
                                      </p:cBhvr>
                                      <p:tavLst>
                                        <p:tav tm="0">
                                          <p:val>
                                            <p:strVal val="#ppt_x"/>
                                          </p:val>
                                        </p:tav>
                                        <p:tav tm="100000">
                                          <p:val>
                                            <p:strVal val="#ppt_x"/>
                                          </p:val>
                                        </p:tav>
                                      </p:tavLst>
                                    </p:anim>
                                    <p:anim calcmode="lin" valueType="num">
                                      <p:cBhvr>
                                        <p:cTn dur="250" fill="hold" id="33"/>
                                        <p:tgtEl>
                                          <p:spTgt spid="59"/>
                                        </p:tgtEl>
                                        <p:attrNameLst>
                                          <p:attrName>ppt_y</p:attrName>
                                        </p:attrNameLst>
                                      </p:cBhvr>
                                      <p:tavLst>
                                        <p:tav tm="0">
                                          <p:val>
                                            <p:strVal val="#ppt_y+.1"/>
                                          </p:val>
                                        </p:tav>
                                        <p:tav tm="100000">
                                          <p:val>
                                            <p:strVal val="#ppt_y"/>
                                          </p:val>
                                        </p:tav>
                                      </p:tavLst>
                                    </p:anim>
                                  </p:childTnLst>
                                </p:cTn>
                              </p:par>
                            </p:childTnLst>
                          </p:cTn>
                        </p:par>
                        <p:par>
                          <p:cTn fill="hold" id="34" nodeType="afterGroup">
                            <p:stCondLst>
                              <p:cond delay="1250"/>
                            </p:stCondLst>
                            <p:childTnLst>
                              <p:par>
                                <p:cTn fill="hold" grpId="0" id="35" nodeType="afterEffect" presetClass="entr" presetID="42" presetSubtype="0">
                                  <p:stCondLst>
                                    <p:cond delay="0"/>
                                  </p:stCondLst>
                                  <p:childTnLst>
                                    <p:set>
                                      <p:cBhvr>
                                        <p:cTn dur="1" fill="hold" id="36">
                                          <p:stCondLst>
                                            <p:cond delay="0"/>
                                          </p:stCondLst>
                                        </p:cTn>
                                        <p:tgtEl>
                                          <p:spTgt spid="60"/>
                                        </p:tgtEl>
                                        <p:attrNameLst>
                                          <p:attrName>style.visibility</p:attrName>
                                        </p:attrNameLst>
                                      </p:cBhvr>
                                      <p:to>
                                        <p:strVal val="visible"/>
                                      </p:to>
                                    </p:set>
                                    <p:animEffect filter="fade" transition="in">
                                      <p:cBhvr>
                                        <p:cTn dur="250" id="37"/>
                                        <p:tgtEl>
                                          <p:spTgt spid="60"/>
                                        </p:tgtEl>
                                      </p:cBhvr>
                                    </p:animEffect>
                                    <p:anim calcmode="lin" valueType="num">
                                      <p:cBhvr>
                                        <p:cTn dur="250" fill="hold" id="38"/>
                                        <p:tgtEl>
                                          <p:spTgt spid="60"/>
                                        </p:tgtEl>
                                        <p:attrNameLst>
                                          <p:attrName>ppt_x</p:attrName>
                                        </p:attrNameLst>
                                      </p:cBhvr>
                                      <p:tavLst>
                                        <p:tav tm="0">
                                          <p:val>
                                            <p:strVal val="#ppt_x"/>
                                          </p:val>
                                        </p:tav>
                                        <p:tav tm="100000">
                                          <p:val>
                                            <p:strVal val="#ppt_x"/>
                                          </p:val>
                                        </p:tav>
                                      </p:tavLst>
                                    </p:anim>
                                    <p:anim calcmode="lin" valueType="num">
                                      <p:cBhvr>
                                        <p:cTn dur="250" fill="hold" id="39"/>
                                        <p:tgtEl>
                                          <p:spTgt spid="60"/>
                                        </p:tgtEl>
                                        <p:attrNameLst>
                                          <p:attrName>ppt_y</p:attrName>
                                        </p:attrNameLst>
                                      </p:cBhvr>
                                      <p:tavLst>
                                        <p:tav tm="0">
                                          <p:val>
                                            <p:strVal val="#ppt_y+.1"/>
                                          </p:val>
                                        </p:tav>
                                        <p:tav tm="100000">
                                          <p:val>
                                            <p:strVal val="#ppt_y"/>
                                          </p:val>
                                        </p:tav>
                                      </p:tavLst>
                                    </p:anim>
                                  </p:childTnLst>
                                </p:cTn>
                              </p:par>
                            </p:childTnLst>
                          </p:cTn>
                        </p:par>
                        <p:par>
                          <p:cTn fill="hold" id="40" nodeType="afterGroup">
                            <p:stCondLst>
                              <p:cond delay="1500"/>
                            </p:stCondLst>
                            <p:childTnLst>
                              <p:par>
                                <p:cTn fill="hold" grpId="0" id="41" nodeType="afterEffect" presetClass="entr" presetID="42" presetSubtype="0">
                                  <p:stCondLst>
                                    <p:cond delay="0"/>
                                  </p:stCondLst>
                                  <p:childTnLst>
                                    <p:set>
                                      <p:cBhvr>
                                        <p:cTn dur="1" fill="hold" id="42">
                                          <p:stCondLst>
                                            <p:cond delay="0"/>
                                          </p:stCondLst>
                                        </p:cTn>
                                        <p:tgtEl>
                                          <p:spTgt spid="61"/>
                                        </p:tgtEl>
                                        <p:attrNameLst>
                                          <p:attrName>style.visibility</p:attrName>
                                        </p:attrNameLst>
                                      </p:cBhvr>
                                      <p:to>
                                        <p:strVal val="visible"/>
                                      </p:to>
                                    </p:set>
                                    <p:animEffect filter="fade" transition="in">
                                      <p:cBhvr>
                                        <p:cTn dur="250" id="43"/>
                                        <p:tgtEl>
                                          <p:spTgt spid="61"/>
                                        </p:tgtEl>
                                      </p:cBhvr>
                                    </p:animEffect>
                                    <p:anim calcmode="lin" valueType="num">
                                      <p:cBhvr>
                                        <p:cTn dur="250" fill="hold" id="44"/>
                                        <p:tgtEl>
                                          <p:spTgt spid="61"/>
                                        </p:tgtEl>
                                        <p:attrNameLst>
                                          <p:attrName>ppt_x</p:attrName>
                                        </p:attrNameLst>
                                      </p:cBhvr>
                                      <p:tavLst>
                                        <p:tav tm="0">
                                          <p:val>
                                            <p:strVal val="#ppt_x"/>
                                          </p:val>
                                        </p:tav>
                                        <p:tav tm="100000">
                                          <p:val>
                                            <p:strVal val="#ppt_x"/>
                                          </p:val>
                                        </p:tav>
                                      </p:tavLst>
                                    </p:anim>
                                    <p:anim calcmode="lin" valueType="num">
                                      <p:cBhvr>
                                        <p:cTn dur="250" fill="hold" id="45"/>
                                        <p:tgtEl>
                                          <p:spTgt spid="61"/>
                                        </p:tgtEl>
                                        <p:attrNameLst>
                                          <p:attrName>ppt_y</p:attrName>
                                        </p:attrNameLst>
                                      </p:cBhvr>
                                      <p:tavLst>
                                        <p:tav tm="0">
                                          <p:val>
                                            <p:strVal val="#ppt_y+.1"/>
                                          </p:val>
                                        </p:tav>
                                        <p:tav tm="100000">
                                          <p:val>
                                            <p:strVal val="#ppt_y"/>
                                          </p:val>
                                        </p:tav>
                                      </p:tavLst>
                                    </p:anim>
                                  </p:childTnLst>
                                </p:cTn>
                              </p:par>
                            </p:childTnLst>
                          </p:cTn>
                        </p:par>
                        <p:par>
                          <p:cTn fill="hold" id="46" nodeType="afterGroup">
                            <p:stCondLst>
                              <p:cond delay="1750"/>
                            </p:stCondLst>
                            <p:childTnLst>
                              <p:par>
                                <p:cTn fill="hold" grpId="0" id="47" nodeType="afterEffect" presetClass="entr" presetID="42" presetSubtype="0">
                                  <p:stCondLst>
                                    <p:cond delay="0"/>
                                  </p:stCondLst>
                                  <p:childTnLst>
                                    <p:set>
                                      <p:cBhvr>
                                        <p:cTn dur="1" fill="hold" id="48">
                                          <p:stCondLst>
                                            <p:cond delay="0"/>
                                          </p:stCondLst>
                                        </p:cTn>
                                        <p:tgtEl>
                                          <p:spTgt spid="62"/>
                                        </p:tgtEl>
                                        <p:attrNameLst>
                                          <p:attrName>style.visibility</p:attrName>
                                        </p:attrNameLst>
                                      </p:cBhvr>
                                      <p:to>
                                        <p:strVal val="visible"/>
                                      </p:to>
                                    </p:set>
                                    <p:animEffect filter="fade" transition="in">
                                      <p:cBhvr>
                                        <p:cTn dur="250" id="49"/>
                                        <p:tgtEl>
                                          <p:spTgt spid="62"/>
                                        </p:tgtEl>
                                      </p:cBhvr>
                                    </p:animEffect>
                                    <p:anim calcmode="lin" valueType="num">
                                      <p:cBhvr>
                                        <p:cTn dur="250" fill="hold" id="50"/>
                                        <p:tgtEl>
                                          <p:spTgt spid="62"/>
                                        </p:tgtEl>
                                        <p:attrNameLst>
                                          <p:attrName>ppt_x</p:attrName>
                                        </p:attrNameLst>
                                      </p:cBhvr>
                                      <p:tavLst>
                                        <p:tav tm="0">
                                          <p:val>
                                            <p:strVal val="#ppt_x"/>
                                          </p:val>
                                        </p:tav>
                                        <p:tav tm="100000">
                                          <p:val>
                                            <p:strVal val="#ppt_x"/>
                                          </p:val>
                                        </p:tav>
                                      </p:tavLst>
                                    </p:anim>
                                    <p:anim calcmode="lin" valueType="num">
                                      <p:cBhvr>
                                        <p:cTn dur="250" fill="hold" id="51"/>
                                        <p:tgtEl>
                                          <p:spTgt spid="62"/>
                                        </p:tgtEl>
                                        <p:attrNameLst>
                                          <p:attrName>ppt_y</p:attrName>
                                        </p:attrNameLst>
                                      </p:cBhvr>
                                      <p:tavLst>
                                        <p:tav tm="0">
                                          <p:val>
                                            <p:strVal val="#ppt_y+.1"/>
                                          </p:val>
                                        </p:tav>
                                        <p:tav tm="100000">
                                          <p:val>
                                            <p:strVal val="#ppt_y"/>
                                          </p:val>
                                        </p:tav>
                                      </p:tavLst>
                                    </p:anim>
                                  </p:childTnLst>
                                </p:cTn>
                              </p:par>
                            </p:childTnLst>
                          </p:cTn>
                        </p:par>
                        <p:par>
                          <p:cTn fill="hold" id="52" nodeType="afterGroup">
                            <p:stCondLst>
                              <p:cond delay="2000"/>
                            </p:stCondLst>
                            <p:childTnLst>
                              <p:par>
                                <p:cTn fill="hold" grpId="0" id="53" nodeType="afterEffect" presetClass="entr" presetID="42" presetSubtype="0">
                                  <p:stCondLst>
                                    <p:cond delay="0"/>
                                  </p:stCondLst>
                                  <p:childTnLst>
                                    <p:set>
                                      <p:cBhvr>
                                        <p:cTn dur="1" fill="hold" id="54">
                                          <p:stCondLst>
                                            <p:cond delay="0"/>
                                          </p:stCondLst>
                                        </p:cTn>
                                        <p:tgtEl>
                                          <p:spTgt spid="63"/>
                                        </p:tgtEl>
                                        <p:attrNameLst>
                                          <p:attrName>style.visibility</p:attrName>
                                        </p:attrNameLst>
                                      </p:cBhvr>
                                      <p:to>
                                        <p:strVal val="visible"/>
                                      </p:to>
                                    </p:set>
                                    <p:animEffect filter="fade" transition="in">
                                      <p:cBhvr>
                                        <p:cTn dur="250" id="55"/>
                                        <p:tgtEl>
                                          <p:spTgt spid="63"/>
                                        </p:tgtEl>
                                      </p:cBhvr>
                                    </p:animEffect>
                                    <p:anim calcmode="lin" valueType="num">
                                      <p:cBhvr>
                                        <p:cTn dur="250" fill="hold" id="56"/>
                                        <p:tgtEl>
                                          <p:spTgt spid="63"/>
                                        </p:tgtEl>
                                        <p:attrNameLst>
                                          <p:attrName>ppt_x</p:attrName>
                                        </p:attrNameLst>
                                      </p:cBhvr>
                                      <p:tavLst>
                                        <p:tav tm="0">
                                          <p:val>
                                            <p:strVal val="#ppt_x"/>
                                          </p:val>
                                        </p:tav>
                                        <p:tav tm="100000">
                                          <p:val>
                                            <p:strVal val="#ppt_x"/>
                                          </p:val>
                                        </p:tav>
                                      </p:tavLst>
                                    </p:anim>
                                    <p:anim calcmode="lin" valueType="num">
                                      <p:cBhvr>
                                        <p:cTn dur="250" fill="hold" id="57"/>
                                        <p:tgtEl>
                                          <p:spTgt spid="63"/>
                                        </p:tgtEl>
                                        <p:attrNameLst>
                                          <p:attrName>ppt_y</p:attrName>
                                        </p:attrNameLst>
                                      </p:cBhvr>
                                      <p:tavLst>
                                        <p:tav tm="0">
                                          <p:val>
                                            <p:strVal val="#ppt_y+.1"/>
                                          </p:val>
                                        </p:tav>
                                        <p:tav tm="100000">
                                          <p:val>
                                            <p:strVal val="#ppt_y"/>
                                          </p:val>
                                        </p:tav>
                                      </p:tavLst>
                                    </p:anim>
                                  </p:childTnLst>
                                </p:cTn>
                              </p:par>
                            </p:childTnLst>
                          </p:cTn>
                        </p:par>
                        <p:par>
                          <p:cTn fill="hold" id="58" nodeType="afterGroup">
                            <p:stCondLst>
                              <p:cond delay="2250"/>
                            </p:stCondLst>
                            <p:childTnLst>
                              <p:par>
                                <p:cTn fill="hold" grpId="0" id="59" nodeType="afterEffect" presetClass="entr" presetID="42" presetSubtype="0">
                                  <p:stCondLst>
                                    <p:cond delay="0"/>
                                  </p:stCondLst>
                                  <p:childTnLst>
                                    <p:set>
                                      <p:cBhvr>
                                        <p:cTn dur="1" fill="hold" id="60">
                                          <p:stCondLst>
                                            <p:cond delay="0"/>
                                          </p:stCondLst>
                                        </p:cTn>
                                        <p:tgtEl>
                                          <p:spTgt spid="64"/>
                                        </p:tgtEl>
                                        <p:attrNameLst>
                                          <p:attrName>style.visibility</p:attrName>
                                        </p:attrNameLst>
                                      </p:cBhvr>
                                      <p:to>
                                        <p:strVal val="visible"/>
                                      </p:to>
                                    </p:set>
                                    <p:animEffect filter="fade" transition="in">
                                      <p:cBhvr>
                                        <p:cTn dur="250" id="61"/>
                                        <p:tgtEl>
                                          <p:spTgt spid="64"/>
                                        </p:tgtEl>
                                      </p:cBhvr>
                                    </p:animEffect>
                                    <p:anim calcmode="lin" valueType="num">
                                      <p:cBhvr>
                                        <p:cTn dur="250" fill="hold" id="62"/>
                                        <p:tgtEl>
                                          <p:spTgt spid="64"/>
                                        </p:tgtEl>
                                        <p:attrNameLst>
                                          <p:attrName>ppt_x</p:attrName>
                                        </p:attrNameLst>
                                      </p:cBhvr>
                                      <p:tavLst>
                                        <p:tav tm="0">
                                          <p:val>
                                            <p:strVal val="#ppt_x"/>
                                          </p:val>
                                        </p:tav>
                                        <p:tav tm="100000">
                                          <p:val>
                                            <p:strVal val="#ppt_x"/>
                                          </p:val>
                                        </p:tav>
                                      </p:tavLst>
                                    </p:anim>
                                    <p:anim calcmode="lin" valueType="num">
                                      <p:cBhvr>
                                        <p:cTn dur="250" fill="hold" id="63"/>
                                        <p:tgtEl>
                                          <p:spTgt spid="64"/>
                                        </p:tgtEl>
                                        <p:attrNameLst>
                                          <p:attrName>ppt_y</p:attrName>
                                        </p:attrNameLst>
                                      </p:cBhvr>
                                      <p:tavLst>
                                        <p:tav tm="0">
                                          <p:val>
                                            <p:strVal val="#ppt_y+.1"/>
                                          </p:val>
                                        </p:tav>
                                        <p:tav tm="100000">
                                          <p:val>
                                            <p:strVal val="#ppt_y"/>
                                          </p:val>
                                        </p:tav>
                                      </p:tavLst>
                                    </p:anim>
                                  </p:childTnLst>
                                </p:cTn>
                              </p:par>
                            </p:childTnLst>
                          </p:cTn>
                        </p:par>
                        <p:par>
                          <p:cTn fill="hold" id="64" nodeType="afterGroup">
                            <p:stCondLst>
                              <p:cond delay="2500"/>
                            </p:stCondLst>
                            <p:childTnLst>
                              <p:par>
                                <p:cTn fill="hold" grpId="0" id="65" nodeType="afterEffect" presetClass="entr" presetID="42" presetSubtype="0">
                                  <p:stCondLst>
                                    <p:cond delay="0"/>
                                  </p:stCondLst>
                                  <p:childTnLst>
                                    <p:set>
                                      <p:cBhvr>
                                        <p:cTn dur="1" fill="hold" id="66">
                                          <p:stCondLst>
                                            <p:cond delay="0"/>
                                          </p:stCondLst>
                                        </p:cTn>
                                        <p:tgtEl>
                                          <p:spTgt spid="65"/>
                                        </p:tgtEl>
                                        <p:attrNameLst>
                                          <p:attrName>style.visibility</p:attrName>
                                        </p:attrNameLst>
                                      </p:cBhvr>
                                      <p:to>
                                        <p:strVal val="visible"/>
                                      </p:to>
                                    </p:set>
                                    <p:animEffect filter="fade" transition="in">
                                      <p:cBhvr>
                                        <p:cTn dur="250" id="67"/>
                                        <p:tgtEl>
                                          <p:spTgt spid="65"/>
                                        </p:tgtEl>
                                      </p:cBhvr>
                                    </p:animEffect>
                                    <p:anim calcmode="lin" valueType="num">
                                      <p:cBhvr>
                                        <p:cTn dur="250" fill="hold" id="68"/>
                                        <p:tgtEl>
                                          <p:spTgt spid="65"/>
                                        </p:tgtEl>
                                        <p:attrNameLst>
                                          <p:attrName>ppt_x</p:attrName>
                                        </p:attrNameLst>
                                      </p:cBhvr>
                                      <p:tavLst>
                                        <p:tav tm="0">
                                          <p:val>
                                            <p:strVal val="#ppt_x"/>
                                          </p:val>
                                        </p:tav>
                                        <p:tav tm="100000">
                                          <p:val>
                                            <p:strVal val="#ppt_x"/>
                                          </p:val>
                                        </p:tav>
                                      </p:tavLst>
                                    </p:anim>
                                    <p:anim calcmode="lin" valueType="num">
                                      <p:cBhvr>
                                        <p:cTn dur="250" fill="hold" id="69"/>
                                        <p:tgtEl>
                                          <p:spTgt spid="65"/>
                                        </p:tgtEl>
                                        <p:attrNameLst>
                                          <p:attrName>ppt_y</p:attrName>
                                        </p:attrNameLst>
                                      </p:cBhvr>
                                      <p:tavLst>
                                        <p:tav tm="0">
                                          <p:val>
                                            <p:strVal val="#ppt_y+.1"/>
                                          </p:val>
                                        </p:tav>
                                        <p:tav tm="100000">
                                          <p:val>
                                            <p:strVal val="#ppt_y"/>
                                          </p:val>
                                        </p:tav>
                                      </p:tavLst>
                                    </p:anim>
                                  </p:childTnLst>
                                </p:cTn>
                              </p:par>
                            </p:childTnLst>
                          </p:cTn>
                        </p:par>
                        <p:par>
                          <p:cTn fill="hold" id="70" nodeType="afterGroup">
                            <p:stCondLst>
                              <p:cond delay="2750"/>
                            </p:stCondLst>
                            <p:childTnLst>
                              <p:par>
                                <p:cTn fill="hold" grpId="0" id="71" nodeType="afterEffect" presetClass="entr" presetID="42" presetSubtype="0">
                                  <p:stCondLst>
                                    <p:cond delay="0"/>
                                  </p:stCondLst>
                                  <p:childTnLst>
                                    <p:set>
                                      <p:cBhvr>
                                        <p:cTn dur="1" fill="hold" id="72">
                                          <p:stCondLst>
                                            <p:cond delay="0"/>
                                          </p:stCondLst>
                                        </p:cTn>
                                        <p:tgtEl>
                                          <p:spTgt spid="66"/>
                                        </p:tgtEl>
                                        <p:attrNameLst>
                                          <p:attrName>style.visibility</p:attrName>
                                        </p:attrNameLst>
                                      </p:cBhvr>
                                      <p:to>
                                        <p:strVal val="visible"/>
                                      </p:to>
                                    </p:set>
                                    <p:animEffect filter="fade" transition="in">
                                      <p:cBhvr>
                                        <p:cTn dur="250" id="73"/>
                                        <p:tgtEl>
                                          <p:spTgt spid="66"/>
                                        </p:tgtEl>
                                      </p:cBhvr>
                                    </p:animEffect>
                                    <p:anim calcmode="lin" valueType="num">
                                      <p:cBhvr>
                                        <p:cTn dur="250" fill="hold" id="74"/>
                                        <p:tgtEl>
                                          <p:spTgt spid="66"/>
                                        </p:tgtEl>
                                        <p:attrNameLst>
                                          <p:attrName>ppt_x</p:attrName>
                                        </p:attrNameLst>
                                      </p:cBhvr>
                                      <p:tavLst>
                                        <p:tav tm="0">
                                          <p:val>
                                            <p:strVal val="#ppt_x"/>
                                          </p:val>
                                        </p:tav>
                                        <p:tav tm="100000">
                                          <p:val>
                                            <p:strVal val="#ppt_x"/>
                                          </p:val>
                                        </p:tav>
                                      </p:tavLst>
                                    </p:anim>
                                    <p:anim calcmode="lin" valueType="num">
                                      <p:cBhvr>
                                        <p:cTn dur="250" fill="hold" id="75"/>
                                        <p:tgtEl>
                                          <p:spTgt spid="66"/>
                                        </p:tgtEl>
                                        <p:attrNameLst>
                                          <p:attrName>ppt_y</p:attrName>
                                        </p:attrNameLst>
                                      </p:cBhvr>
                                      <p:tavLst>
                                        <p:tav tm="0">
                                          <p:val>
                                            <p:strVal val="#ppt_y+.1"/>
                                          </p:val>
                                        </p:tav>
                                        <p:tav tm="100000">
                                          <p:val>
                                            <p:strVal val="#ppt_y"/>
                                          </p:val>
                                        </p:tav>
                                      </p:tavLst>
                                    </p:anim>
                                  </p:childTnLst>
                                </p:cTn>
                              </p:par>
                            </p:childTnLst>
                          </p:cTn>
                        </p:par>
                        <p:par>
                          <p:cTn fill="hold" id="76" nodeType="afterGroup">
                            <p:stCondLst>
                              <p:cond delay="3000"/>
                            </p:stCondLst>
                            <p:childTnLst>
                              <p:par>
                                <p:cTn fill="hold" grpId="0" id="77" nodeType="afterEffect" presetClass="entr" presetID="42" presetSubtype="0">
                                  <p:stCondLst>
                                    <p:cond delay="0"/>
                                  </p:stCondLst>
                                  <p:childTnLst>
                                    <p:set>
                                      <p:cBhvr>
                                        <p:cTn dur="1" fill="hold" id="78">
                                          <p:stCondLst>
                                            <p:cond delay="0"/>
                                          </p:stCondLst>
                                        </p:cTn>
                                        <p:tgtEl>
                                          <p:spTgt spid="67"/>
                                        </p:tgtEl>
                                        <p:attrNameLst>
                                          <p:attrName>style.visibility</p:attrName>
                                        </p:attrNameLst>
                                      </p:cBhvr>
                                      <p:to>
                                        <p:strVal val="visible"/>
                                      </p:to>
                                    </p:set>
                                    <p:animEffect filter="fade" transition="in">
                                      <p:cBhvr>
                                        <p:cTn dur="250" id="79"/>
                                        <p:tgtEl>
                                          <p:spTgt spid="67"/>
                                        </p:tgtEl>
                                      </p:cBhvr>
                                    </p:animEffect>
                                    <p:anim calcmode="lin" valueType="num">
                                      <p:cBhvr>
                                        <p:cTn dur="250" fill="hold" id="80"/>
                                        <p:tgtEl>
                                          <p:spTgt spid="67"/>
                                        </p:tgtEl>
                                        <p:attrNameLst>
                                          <p:attrName>ppt_x</p:attrName>
                                        </p:attrNameLst>
                                      </p:cBhvr>
                                      <p:tavLst>
                                        <p:tav tm="0">
                                          <p:val>
                                            <p:strVal val="#ppt_x"/>
                                          </p:val>
                                        </p:tav>
                                        <p:tav tm="100000">
                                          <p:val>
                                            <p:strVal val="#ppt_x"/>
                                          </p:val>
                                        </p:tav>
                                      </p:tavLst>
                                    </p:anim>
                                    <p:anim calcmode="lin" valueType="num">
                                      <p:cBhvr>
                                        <p:cTn dur="250" fill="hold" id="81"/>
                                        <p:tgtEl>
                                          <p:spTgt spid="67"/>
                                        </p:tgtEl>
                                        <p:attrNameLst>
                                          <p:attrName>ppt_y</p:attrName>
                                        </p:attrNameLst>
                                      </p:cBhvr>
                                      <p:tavLst>
                                        <p:tav tm="0">
                                          <p:val>
                                            <p:strVal val="#ppt_y+.1"/>
                                          </p:val>
                                        </p:tav>
                                        <p:tav tm="100000">
                                          <p:val>
                                            <p:strVal val="#ppt_y"/>
                                          </p:val>
                                        </p:tav>
                                      </p:tavLst>
                                    </p:anim>
                                  </p:childTnLst>
                                </p:cTn>
                              </p:par>
                            </p:childTnLst>
                          </p:cTn>
                        </p:par>
                        <p:par>
                          <p:cTn fill="hold" id="82" nodeType="afterGroup">
                            <p:stCondLst>
                              <p:cond delay="3250"/>
                            </p:stCondLst>
                            <p:childTnLst>
                              <p:par>
                                <p:cTn fill="hold" grpId="0" id="83" nodeType="afterEffect" presetClass="entr" presetID="55" presetSubtype="0">
                                  <p:stCondLst>
                                    <p:cond delay="0"/>
                                  </p:stCondLst>
                                  <p:childTnLst>
                                    <p:set>
                                      <p:cBhvr>
                                        <p:cTn dur="1" fill="hold" id="84">
                                          <p:stCondLst>
                                            <p:cond delay="0"/>
                                          </p:stCondLst>
                                        </p:cTn>
                                        <p:tgtEl>
                                          <p:spTgt spid="2"/>
                                        </p:tgtEl>
                                        <p:attrNameLst>
                                          <p:attrName>style.visibility</p:attrName>
                                        </p:attrNameLst>
                                      </p:cBhvr>
                                      <p:to>
                                        <p:strVal val="visible"/>
                                      </p:to>
                                    </p:set>
                                    <p:anim calcmode="lin" valueType="num">
                                      <p:cBhvr>
                                        <p:cTn dur="1000" fill="hold" id="85"/>
                                        <p:tgtEl>
                                          <p:spTgt spid="2"/>
                                        </p:tgtEl>
                                        <p:attrNameLst>
                                          <p:attrName>ppt_w</p:attrName>
                                        </p:attrNameLst>
                                      </p:cBhvr>
                                      <p:tavLst>
                                        <p:tav tm="0">
                                          <p:val>
                                            <p:strVal val="#ppt_w*0.70"/>
                                          </p:val>
                                        </p:tav>
                                        <p:tav tm="100000">
                                          <p:val>
                                            <p:strVal val="#ppt_w"/>
                                          </p:val>
                                        </p:tav>
                                      </p:tavLst>
                                    </p:anim>
                                    <p:anim calcmode="lin" valueType="num">
                                      <p:cBhvr>
                                        <p:cTn dur="1000" fill="hold" id="86"/>
                                        <p:tgtEl>
                                          <p:spTgt spid="2"/>
                                        </p:tgtEl>
                                        <p:attrNameLst>
                                          <p:attrName>ppt_h</p:attrName>
                                        </p:attrNameLst>
                                      </p:cBhvr>
                                      <p:tavLst>
                                        <p:tav tm="0">
                                          <p:val>
                                            <p:strVal val="#ppt_h"/>
                                          </p:val>
                                        </p:tav>
                                        <p:tav tm="100000">
                                          <p:val>
                                            <p:strVal val="#ppt_h"/>
                                          </p:val>
                                        </p:tav>
                                      </p:tavLst>
                                    </p:anim>
                                    <p:animEffect filter="fade" transition="in">
                                      <p:cBhvr>
                                        <p:cTn dur="1000" id="87"/>
                                        <p:tgtEl>
                                          <p:spTgt spid="2"/>
                                        </p:tgtEl>
                                      </p:cBhvr>
                                    </p:animEffect>
                                  </p:childTnLst>
                                </p:cTn>
                              </p:par>
                              <p:par>
                                <p:cTn fill="hold" grpId="0" id="88" nodeType="withEffect" presetClass="entr" presetID="55" presetSubtype="0">
                                  <p:stCondLst>
                                    <p:cond delay="0"/>
                                  </p:stCondLst>
                                  <p:childTnLst>
                                    <p:set>
                                      <p:cBhvr>
                                        <p:cTn dur="1" fill="hold" id="89">
                                          <p:stCondLst>
                                            <p:cond delay="0"/>
                                          </p:stCondLst>
                                        </p:cTn>
                                        <p:tgtEl>
                                          <p:spTgt spid="3"/>
                                        </p:tgtEl>
                                        <p:attrNameLst>
                                          <p:attrName>style.visibility</p:attrName>
                                        </p:attrNameLst>
                                      </p:cBhvr>
                                      <p:to>
                                        <p:strVal val="visible"/>
                                      </p:to>
                                    </p:set>
                                    <p:anim calcmode="lin" valueType="num">
                                      <p:cBhvr>
                                        <p:cTn dur="1000" fill="hold" id="90"/>
                                        <p:tgtEl>
                                          <p:spTgt spid="3"/>
                                        </p:tgtEl>
                                        <p:attrNameLst>
                                          <p:attrName>ppt_w</p:attrName>
                                        </p:attrNameLst>
                                      </p:cBhvr>
                                      <p:tavLst>
                                        <p:tav tm="0">
                                          <p:val>
                                            <p:strVal val="#ppt_w*0.70"/>
                                          </p:val>
                                        </p:tav>
                                        <p:tav tm="100000">
                                          <p:val>
                                            <p:strVal val="#ppt_w"/>
                                          </p:val>
                                        </p:tav>
                                      </p:tavLst>
                                    </p:anim>
                                    <p:anim calcmode="lin" valueType="num">
                                      <p:cBhvr>
                                        <p:cTn dur="1000" fill="hold" id="91"/>
                                        <p:tgtEl>
                                          <p:spTgt spid="3"/>
                                        </p:tgtEl>
                                        <p:attrNameLst>
                                          <p:attrName>ppt_h</p:attrName>
                                        </p:attrNameLst>
                                      </p:cBhvr>
                                      <p:tavLst>
                                        <p:tav tm="0">
                                          <p:val>
                                            <p:strVal val="#ppt_h"/>
                                          </p:val>
                                        </p:tav>
                                        <p:tav tm="100000">
                                          <p:val>
                                            <p:strVal val="#ppt_h"/>
                                          </p:val>
                                        </p:tav>
                                      </p:tavLst>
                                    </p:anim>
                                    <p:animEffect filter="fade" transition="in">
                                      <p:cBhvr>
                                        <p:cTn dur="1000" id="92"/>
                                        <p:tgtEl>
                                          <p:spTgt spid="3"/>
                                        </p:tgtEl>
                                      </p:cBhvr>
                                    </p:animEffect>
                                  </p:childTnLst>
                                </p:cTn>
                              </p:par>
                            </p:childTnLst>
                          </p:cTn>
                        </p:par>
                        <p:par>
                          <p:cTn fill="hold" id="93" nodeType="afterGroup">
                            <p:stCondLst>
                              <p:cond delay="4250"/>
                            </p:stCondLst>
                            <p:childTnLst>
                              <p:par>
                                <p:cTn fill="hold" grpId="0" id="94" nodeType="afterEffect" presetClass="entr" presetID="55" presetSubtype="0">
                                  <p:stCondLst>
                                    <p:cond delay="0"/>
                                  </p:stCondLst>
                                  <p:childTnLst>
                                    <p:set>
                                      <p:cBhvr>
                                        <p:cTn dur="1" fill="hold" id="95">
                                          <p:stCondLst>
                                            <p:cond delay="0"/>
                                          </p:stCondLst>
                                        </p:cTn>
                                        <p:tgtEl>
                                          <p:spTgt spid="5"/>
                                        </p:tgtEl>
                                        <p:attrNameLst>
                                          <p:attrName>style.visibility</p:attrName>
                                        </p:attrNameLst>
                                      </p:cBhvr>
                                      <p:to>
                                        <p:strVal val="visible"/>
                                      </p:to>
                                    </p:set>
                                    <p:anim calcmode="lin" valueType="num">
                                      <p:cBhvr>
                                        <p:cTn dur="1000" fill="hold" id="96"/>
                                        <p:tgtEl>
                                          <p:spTgt spid="5"/>
                                        </p:tgtEl>
                                        <p:attrNameLst>
                                          <p:attrName>ppt_w</p:attrName>
                                        </p:attrNameLst>
                                      </p:cBhvr>
                                      <p:tavLst>
                                        <p:tav tm="0">
                                          <p:val>
                                            <p:strVal val="#ppt_w*0.70"/>
                                          </p:val>
                                        </p:tav>
                                        <p:tav tm="100000">
                                          <p:val>
                                            <p:strVal val="#ppt_w"/>
                                          </p:val>
                                        </p:tav>
                                      </p:tavLst>
                                    </p:anim>
                                    <p:anim calcmode="lin" valueType="num">
                                      <p:cBhvr>
                                        <p:cTn dur="1000" fill="hold" id="97"/>
                                        <p:tgtEl>
                                          <p:spTgt spid="5"/>
                                        </p:tgtEl>
                                        <p:attrNameLst>
                                          <p:attrName>ppt_h</p:attrName>
                                        </p:attrNameLst>
                                      </p:cBhvr>
                                      <p:tavLst>
                                        <p:tav tm="0">
                                          <p:val>
                                            <p:strVal val="#ppt_h"/>
                                          </p:val>
                                        </p:tav>
                                        <p:tav tm="100000">
                                          <p:val>
                                            <p:strVal val="#ppt_h"/>
                                          </p:val>
                                        </p:tav>
                                      </p:tavLst>
                                    </p:anim>
                                    <p:animEffect filter="fade" transition="in">
                                      <p:cBhvr>
                                        <p:cTn dur="1000" id="98"/>
                                        <p:tgtEl>
                                          <p:spTgt spid="5"/>
                                        </p:tgtEl>
                                      </p:cBhvr>
                                    </p:animEffect>
                                  </p:childTnLst>
                                </p:cTn>
                              </p:par>
                              <p:par>
                                <p:cTn fill="hold" grpId="0" id="99" nodeType="withEffect" presetClass="entr" presetID="55" presetSubtype="0">
                                  <p:stCondLst>
                                    <p:cond delay="0"/>
                                  </p:stCondLst>
                                  <p:childTnLst>
                                    <p:set>
                                      <p:cBhvr>
                                        <p:cTn dur="1" fill="hold" id="100">
                                          <p:stCondLst>
                                            <p:cond delay="0"/>
                                          </p:stCondLst>
                                        </p:cTn>
                                        <p:tgtEl>
                                          <p:spTgt spid="6"/>
                                        </p:tgtEl>
                                        <p:attrNameLst>
                                          <p:attrName>style.visibility</p:attrName>
                                        </p:attrNameLst>
                                      </p:cBhvr>
                                      <p:to>
                                        <p:strVal val="visible"/>
                                      </p:to>
                                    </p:set>
                                    <p:anim calcmode="lin" valueType="num">
                                      <p:cBhvr>
                                        <p:cTn dur="1000" fill="hold" id="101"/>
                                        <p:tgtEl>
                                          <p:spTgt spid="6"/>
                                        </p:tgtEl>
                                        <p:attrNameLst>
                                          <p:attrName>ppt_w</p:attrName>
                                        </p:attrNameLst>
                                      </p:cBhvr>
                                      <p:tavLst>
                                        <p:tav tm="0">
                                          <p:val>
                                            <p:strVal val="#ppt_w*0.70"/>
                                          </p:val>
                                        </p:tav>
                                        <p:tav tm="100000">
                                          <p:val>
                                            <p:strVal val="#ppt_w"/>
                                          </p:val>
                                        </p:tav>
                                      </p:tavLst>
                                    </p:anim>
                                    <p:anim calcmode="lin" valueType="num">
                                      <p:cBhvr>
                                        <p:cTn dur="1000" fill="hold" id="102"/>
                                        <p:tgtEl>
                                          <p:spTgt spid="6"/>
                                        </p:tgtEl>
                                        <p:attrNameLst>
                                          <p:attrName>ppt_h</p:attrName>
                                        </p:attrNameLst>
                                      </p:cBhvr>
                                      <p:tavLst>
                                        <p:tav tm="0">
                                          <p:val>
                                            <p:strVal val="#ppt_h"/>
                                          </p:val>
                                        </p:tav>
                                        <p:tav tm="100000">
                                          <p:val>
                                            <p:strVal val="#ppt_h"/>
                                          </p:val>
                                        </p:tav>
                                      </p:tavLst>
                                    </p:anim>
                                    <p:animEffect filter="fade" transition="in">
                                      <p:cBhvr>
                                        <p:cTn dur="1000" id="103"/>
                                        <p:tgtEl>
                                          <p:spTgt spid="6"/>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4"/>
      <p:bldP grpId="0" spid="56"/>
      <p:bldP grpId="0" spid="57"/>
      <p:bldP grpId="0" spid="58"/>
      <p:bldP grpId="0" spid="59"/>
      <p:bldP grpId="0" spid="60"/>
      <p:bldP grpId="0" spid="61"/>
      <p:bldP grpId="0" spid="62"/>
      <p:bldP grpId="0" spid="63"/>
      <p:bldP grpId="0" spid="64"/>
      <p:bldP grpId="0" spid="65"/>
      <p:bldP grpId="0" spid="66"/>
      <p:bldP grpId="0" spid="67"/>
      <p:bldP grpId="0" spid="2"/>
      <p:bldP grpId="0" spid="3"/>
      <p:bldP grpId="0" spid="5"/>
      <p:bldP grpId="0" spid="6"/>
    </p:bldLst>
  </p:timing>
</p:sld>
</file>

<file path=ppt/slides/slide2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7" name="组合 6"/>
          <p:cNvGrpSpPr/>
          <p:nvPr/>
        </p:nvGrpSpPr>
        <p:grpSpPr>
          <a:xfrm flipH="1">
            <a:off x="191135" y="247650"/>
            <a:ext cx="7717155" cy="2592705"/>
            <a:chOff x="6599" y="434"/>
            <a:chExt cx="12153" cy="4083"/>
          </a:xfrm>
        </p:grpSpPr>
        <p:grpSp>
          <p:nvGrpSpPr>
            <p:cNvPr id="10" name="组合 9"/>
            <p:cNvGrpSpPr/>
            <p:nvPr/>
          </p:nvGrpSpPr>
          <p:grpSpPr>
            <a:xfrm>
              <a:off x="6599" y="435"/>
              <a:ext cx="12152" cy="4082"/>
              <a:chOff x="6578" y="580"/>
              <a:chExt cx="12152" cy="4082"/>
            </a:xfrm>
          </p:grpSpPr>
          <p:sp>
            <p:nvSpPr>
              <p:cNvPr id="8" name="椭圆 7"/>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9" name="直接连接符 8"/>
              <p:cNvCxnSpPr>
                <a:stCxn id="8"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椭圆 15"/>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0" name="组合 19"/>
            <p:cNvGrpSpPr/>
            <p:nvPr/>
          </p:nvGrpSpPr>
          <p:grpSpPr>
            <a:xfrm>
              <a:off x="17054" y="434"/>
              <a:ext cx="1698" cy="1610"/>
              <a:chOff x="17054" y="434"/>
              <a:chExt cx="1698" cy="1610"/>
            </a:xfrm>
          </p:grpSpPr>
          <p:sp>
            <p:nvSpPr>
              <p:cNvPr id="17" name="矩形 16"/>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矩形 18"/>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27" name="直接连接符 26"/>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grpSp>
        <p:nvGrpSpPr>
          <p:cNvPr id="18" name="组合 17"/>
          <p:cNvGrpSpPr/>
          <p:nvPr/>
        </p:nvGrpSpPr>
        <p:grpSpPr>
          <a:xfrm flipV="1">
            <a:off x="3876675" y="3897630"/>
            <a:ext cx="7717155" cy="2592705"/>
            <a:chOff x="6599" y="434"/>
            <a:chExt cx="12153" cy="4083"/>
          </a:xfrm>
        </p:grpSpPr>
        <p:grpSp>
          <p:nvGrpSpPr>
            <p:cNvPr id="21" name="组合 20"/>
            <p:cNvGrpSpPr/>
            <p:nvPr/>
          </p:nvGrpSpPr>
          <p:grpSpPr>
            <a:xfrm>
              <a:off x="6599" y="435"/>
              <a:ext cx="12152" cy="4082"/>
              <a:chOff x="6578" y="580"/>
              <a:chExt cx="12152" cy="4082"/>
            </a:xfrm>
          </p:grpSpPr>
          <p:sp>
            <p:nvSpPr>
              <p:cNvPr id="22" name="椭圆 21"/>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3" name="直接连接符 22"/>
              <p:cNvCxnSpPr>
                <a:stCxn id="22"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5" name="椭圆 24"/>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6" name="组合 25"/>
            <p:cNvGrpSpPr/>
            <p:nvPr/>
          </p:nvGrpSpPr>
          <p:grpSpPr>
            <a:xfrm>
              <a:off x="17054" y="434"/>
              <a:ext cx="1698" cy="1610"/>
              <a:chOff x="17054" y="434"/>
              <a:chExt cx="1698" cy="1610"/>
            </a:xfrm>
          </p:grpSpPr>
          <p:sp>
            <p:nvSpPr>
              <p:cNvPr id="28" name="矩形 27"/>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矩形 29"/>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31" name="直接连接符 30"/>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
        <p:nvSpPr>
          <p:cNvPr id="4" name="_14"/>
          <p:cNvSpPr txBox="1">
            <a:spLocks noChangeArrowheads="1"/>
          </p:cNvSpPr>
          <p:nvPr/>
        </p:nvSpPr>
        <p:spPr bwMode="auto">
          <a:xfrm>
            <a:off x="247821" y="6010610"/>
            <a:ext cx="3452470" cy="842576"/>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91440" numCol="1" rIns="91440" tIns="45720" vert="horz" wrap="square"/>
          <a:lstStyle>
            <a:lvl1pPr algn="l" fontAlgn="base" rtl="0">
              <a:spcBef>
                <a:spcPct val="0"/>
              </a:spcBef>
              <a:spcAft>
                <a:spcPct val="0"/>
              </a:spcAft>
              <a:defRPr sz="2400">
                <a:solidFill>
                  <a:schemeClr val="accent2"/>
                </a:solidFill>
                <a:latin typeface="+mj-lt"/>
                <a:ea typeface="+mj-ea"/>
                <a:cs typeface="+mj-cs"/>
              </a:defRPr>
            </a:lvl1pPr>
            <a:lvl2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2pPr>
            <a:lvl3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3pPr>
            <a:lvl4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4pPr>
            <a:lvl5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5pPr>
            <a:lvl6pPr algn="l" fontAlgn="base" marL="457200" rtl="0">
              <a:spcBef>
                <a:spcPct val="0"/>
              </a:spcBef>
              <a:spcAft>
                <a:spcPct val="0"/>
              </a:spcAft>
              <a:defRPr sz="2400">
                <a:solidFill>
                  <a:schemeClr val="tx2"/>
                </a:solidFill>
                <a:latin charset="0" panose="020b0604020202020204" pitchFamily="34" typeface="Arial"/>
                <a:ea charset="-122" panose="020b0503020204020204" typeface="微软雅黑"/>
              </a:defRPr>
            </a:lvl6pPr>
            <a:lvl7pPr algn="l" fontAlgn="base" marL="914400" rtl="0">
              <a:spcBef>
                <a:spcPct val="0"/>
              </a:spcBef>
              <a:spcAft>
                <a:spcPct val="0"/>
              </a:spcAft>
              <a:defRPr sz="2400">
                <a:solidFill>
                  <a:schemeClr val="tx2"/>
                </a:solidFill>
                <a:latin charset="0" panose="020b0604020202020204" pitchFamily="34" typeface="Arial"/>
                <a:ea charset="-122" panose="020b0503020204020204" typeface="微软雅黑"/>
              </a:defRPr>
            </a:lvl7pPr>
            <a:lvl8pPr algn="l" fontAlgn="base" marL="1371600" rtl="0">
              <a:spcBef>
                <a:spcPct val="0"/>
              </a:spcBef>
              <a:spcAft>
                <a:spcPct val="0"/>
              </a:spcAft>
              <a:defRPr sz="2400">
                <a:solidFill>
                  <a:schemeClr val="tx2"/>
                </a:solidFill>
                <a:latin charset="0" panose="020b0604020202020204" pitchFamily="34" typeface="Arial"/>
                <a:ea charset="-122" panose="020b0503020204020204" typeface="微软雅黑"/>
              </a:defRPr>
            </a:lvl8pPr>
            <a:lvl9pPr algn="l" fontAlgn="base" marL="1828800" rtl="0">
              <a:spcBef>
                <a:spcPct val="0"/>
              </a:spcBef>
              <a:spcAft>
                <a:spcPct val="0"/>
              </a:spcAft>
              <a:defRPr sz="2400">
                <a:solidFill>
                  <a:schemeClr val="tx2"/>
                </a:solidFill>
                <a:latin charset="0" panose="020b0604020202020204" pitchFamily="34" typeface="Arial"/>
                <a:ea charset="-122" panose="020b0503020204020204" typeface="微软雅黑"/>
              </a:defRPr>
            </a:lvl9pPr>
          </a:lstStyle>
          <a:p>
            <a:pPr algn="ctr"/>
            <a:r>
              <a:rPr lang="en-US" spc="600">
                <a:solidFill>
                  <a:srgbClr val="98C9D0"/>
                </a:solidFill>
                <a:latin charset="-122" panose="020b0503020204020204" typeface="微软雅黑"/>
                <a:ea charset="-122" panose="020b0503020204020204" typeface="微软雅黑"/>
              </a:rPr>
              <a:t>PART/04</a:t>
            </a:r>
          </a:p>
        </p:txBody>
      </p:sp>
      <p:grpSp>
        <p:nvGrpSpPr>
          <p:cNvPr id="49" name="Group 4"/>
          <p:cNvGrpSpPr>
            <a:grpSpLocks noChangeAspect="1"/>
          </p:cNvGrpSpPr>
          <p:nvPr/>
        </p:nvGrpSpPr>
        <p:grpSpPr>
          <a:xfrm rot="4351113">
            <a:off x="755215" y="2303924"/>
            <a:ext cx="4703016" cy="2934654"/>
            <a:chOff x="940378" y="1579484"/>
            <a:chExt cx="7050558" cy="4399828"/>
          </a:xfrm>
          <a:solidFill>
            <a:srgbClr val="5B8156"/>
          </a:solidFill>
        </p:grpSpPr>
        <p:sp>
          <p:nvSpPr>
            <p:cNvPr id="51" name="Freeform 673"/>
            <p:cNvSpPr>
              <a:spLocks noChangeArrowheads="1" noEditPoints="1"/>
            </p:cNvSpPr>
            <p:nvPr/>
          </p:nvSpPr>
          <p:spPr bwMode="auto">
            <a:xfrm rot="-324743">
              <a:off x="4204278" y="1579484"/>
              <a:ext cx="2628900" cy="2630487"/>
            </a:xfrm>
            <a:custGeom>
              <a:gdLst>
                <a:gd fmla="*/ 2147483646 w 1816" name="T0"/>
                <a:gd fmla="*/ 1661750774 h 1816" name="T1"/>
                <a:gd fmla="*/ 2147483646 w 1816" name="T2"/>
                <a:gd fmla="*/ 1313454595 h 1816" name="T3"/>
                <a:gd fmla="*/ 2147483646 w 1816" name="T4"/>
                <a:gd fmla="*/ 965158417 h 1816" name="T5"/>
                <a:gd fmla="*/ 2147483646 w 1816" name="T6"/>
                <a:gd fmla="*/ 453204230 h 1816" name="T7"/>
                <a:gd fmla="*/ 2147483646 w 1816" name="T8"/>
                <a:gd fmla="*/ 449007908 h 1816" name="T9"/>
                <a:gd fmla="*/ 2147483646 w 1816" name="T10"/>
                <a:gd fmla="*/ 289547670 h 1816" name="T11"/>
                <a:gd fmla="*/ 2049534448 w 1816" name="T12"/>
                <a:gd fmla="*/ 218210195 h 1816" name="T13"/>
                <a:gd fmla="*/ 1659746461 w 1816" name="T14"/>
                <a:gd fmla="*/ 230799161 h 1816" name="T15"/>
                <a:gd fmla="*/ 1311870319 w 1816" name="T16"/>
                <a:gd fmla="*/ 88122763 h 1816" name="T17"/>
                <a:gd fmla="*/ 963994178 w 1816" name="T18"/>
                <a:gd fmla="*/ 495167450 h 1816" name="T19"/>
                <a:gd fmla="*/ 452658652 w 1816" name="T20"/>
                <a:gd fmla="*/ 663021781 h 1816" name="T21"/>
                <a:gd fmla="*/ 448466309 w 1816" name="T22"/>
                <a:gd fmla="*/ 1040692213 h 1816" name="T23"/>
                <a:gd fmla="*/ 289197819 w 1816" name="T24"/>
                <a:gd fmla="*/ 1397381036 h 1816" name="T25"/>
                <a:gd fmla="*/ 217946812 w 1816" name="T26"/>
                <a:gd fmla="*/ 1754069859 h 1816" name="T27"/>
                <a:gd fmla="*/ 226328602 w 1816" name="T28"/>
                <a:gd fmla="*/ 2144329258 h 1816" name="T29"/>
                <a:gd fmla="*/ 88017483 w 1816" name="T30"/>
                <a:gd fmla="*/ 2147483646 h 1816" name="T31"/>
                <a:gd fmla="*/ 494570498 w 1816" name="T32"/>
                <a:gd fmla="*/ 2147483646 h 1816" name="T33"/>
                <a:gd fmla="*/ 662222226 w 1816" name="T34"/>
                <a:gd fmla="*/ 2147483646 h 1816" name="T35"/>
                <a:gd fmla="*/ 1039437528 w 1816" name="T36"/>
                <a:gd fmla="*/ 2147483646 h 1816" name="T37"/>
                <a:gd fmla="*/ 1395695460 w 1816" name="T38"/>
                <a:gd fmla="*/ 2147483646 h 1816" name="T39"/>
                <a:gd fmla="*/ 1751953391 w 1816" name="T40"/>
                <a:gd fmla="*/ 2147483646 h 1816" name="T41"/>
                <a:gd fmla="*/ 2141742826 w 1816" name="T42"/>
                <a:gd fmla="*/ 2147483646 h 1816" name="T43"/>
                <a:gd fmla="*/ 2147483646 w 1816" name="T44"/>
                <a:gd fmla="*/ 2147483646 h 1816" name="T45"/>
                <a:gd fmla="*/ 2147483646 w 1816" name="T46"/>
                <a:gd fmla="*/ 2147483646 h 1816" name="T47"/>
                <a:gd fmla="*/ 2147483646 w 1816" name="T48"/>
                <a:gd fmla="*/ 2147483646 h 1816" name="T49"/>
                <a:gd fmla="*/ 2147483646 w 1816" name="T50"/>
                <a:gd fmla="*/ 2147483646 h 1816" name="T51"/>
                <a:gd fmla="*/ 2147483646 w 1816" name="T52"/>
                <a:gd fmla="*/ 2147483646 h 1816" name="T53"/>
                <a:gd fmla="*/ 2147483646 w 1816" name="T54"/>
                <a:gd fmla="*/ 2052010172 h 1816" name="T55"/>
                <a:gd fmla="*/ 1827396741 w 1816" name="T56"/>
                <a:gd fmla="*/ 2147483646 h 1816" name="T57"/>
                <a:gd fmla="*/ 1529815684 w 1816" name="T58"/>
                <a:gd fmla="*/ 2147483646 h 1816" name="T59"/>
                <a:gd fmla="*/ 1261575235 w 1816" name="T60"/>
                <a:gd fmla="*/ 2147483646 h 1816" name="T61"/>
                <a:gd fmla="*/ 1014289262 w 1816" name="T62"/>
                <a:gd fmla="*/ 2147483646 h 1816" name="T63"/>
                <a:gd fmla="*/ 804725688 w 1816" name="T64"/>
                <a:gd fmla="*/ 2147483646 h 1816" name="T65"/>
                <a:gd fmla="*/ 637073960 w 1816" name="T66"/>
                <a:gd fmla="*/ 2147483646 h 1816" name="T67"/>
                <a:gd fmla="*/ 511335526 w 1816" name="T68"/>
                <a:gd fmla="*/ 2147483646 h 1816" name="T69"/>
                <a:gd fmla="*/ 440084519 w 1816" name="T70"/>
                <a:gd fmla="*/ 2131740291 h 1816" name="T71"/>
                <a:gd fmla="*/ 423319491 w 1816" name="T72"/>
                <a:gd fmla="*/ 1829603655 h 1816" name="T73"/>
                <a:gd fmla="*/ 469423680 w 1816" name="T74"/>
                <a:gd fmla="*/ 1535859664 h 1816" name="T75"/>
                <a:gd fmla="*/ 570013848 w 1816" name="T76"/>
                <a:gd fmla="*/ 1263098730 h 1816" name="T77"/>
                <a:gd fmla="*/ 716708205 w 1816" name="T78"/>
                <a:gd fmla="*/ 1019710603 h 1816" name="T79"/>
                <a:gd fmla="*/ 905315856 w 1816" name="T80"/>
                <a:gd fmla="*/ 809893052 h 1816" name="T81"/>
                <a:gd fmla="*/ 1135836801 w 1816" name="T82"/>
                <a:gd fmla="*/ 637843848 h 1816" name="T83"/>
                <a:gd fmla="*/ 1391504565 w 1816" name="T84"/>
                <a:gd fmla="*/ 511952738 h 1816" name="T85"/>
                <a:gd fmla="*/ 1676511489 w 1816" name="T86"/>
                <a:gd fmla="*/ 440615264 h 1816" name="T87"/>
                <a:gd fmla="*/ 1978283441 w 1816" name="T88"/>
                <a:gd fmla="*/ 423829975 h 1816" name="T89"/>
                <a:gd fmla="*/ 2147483646 w 1816" name="T90"/>
                <a:gd fmla="*/ 469989518 h 1816" name="T91"/>
                <a:gd fmla="*/ 2147483646 w 1816" name="T92"/>
                <a:gd fmla="*/ 570702696 h 1816" name="T93"/>
                <a:gd fmla="*/ 2147483646 w 1816" name="T94"/>
                <a:gd fmla="*/ 717573967 h 1816" name="T95"/>
                <a:gd fmla="*/ 2147483646 w 1816" name="T96"/>
                <a:gd fmla="*/ 906409908 h 1816" name="T97"/>
                <a:gd fmla="*/ 2147483646 w 1816" name="T98"/>
                <a:gd fmla="*/ 1137207621 h 1816" name="T99"/>
                <a:gd fmla="*/ 2147483646 w 1816" name="T100"/>
                <a:gd fmla="*/ 1393184714 h 1816" name="T101"/>
                <a:gd fmla="*/ 2147483646 w 1816" name="T102"/>
                <a:gd fmla="*/ 1678536062 h 1816" name="T103"/>
                <a:gd fmla="*/ 2147483646 w 1816" name="T104"/>
                <a:gd fmla="*/ 1980672698 h 1816" name="T105"/>
                <a:gd fmla="*/ 2147483646 w 1816" name="T106"/>
                <a:gd fmla="*/ 2147483646 h 1816" name="T107"/>
                <a:gd fmla="*/ 2147483646 w 1816" name="T108"/>
                <a:gd fmla="*/ 2147483646 h 1816" name="T109"/>
                <a:gd fmla="*/ 2147483646 w 1816" name="T110"/>
                <a:gd fmla="*/ 2147483646 h 1816" name="T111"/>
                <a:gd fmla="*/ 2147483646 w 1816" name="T112"/>
                <a:gd fmla="*/ 2147483646 h 1816" name="T113"/>
                <a:gd fmla="*/ 2147483646 w 1816" name="T114"/>
                <a:gd fmla="*/ 2147483646 h 1816" name="T115"/>
                <a:gd fmla="*/ 2147483646 w 1816" name="T116"/>
                <a:gd fmla="*/ 2147483646 h 1816" name="T117"/>
                <a:gd fmla="*/ 2124977798 w 1816" name="T118"/>
                <a:gd fmla="*/ 2147483646 h 181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 fmla="*/ 0 60000 65536" name="T177"/>
                <a:gd fmla="*/ 0 60000 65536" name="T178"/>
                <a:gd fmla="*/ 0 60000 65536" name="T179"/>
              </a:gd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b="b" l="0" r="r" t="0"/>
              <a:pathLst>
                <a:path h="1815" w="1815">
                  <a:moveTo>
                    <a:pt x="1816" y="978"/>
                  </a:moveTo>
                  <a:lnTo>
                    <a:pt x="1816" y="836"/>
                  </a:lnTo>
                  <a:lnTo>
                    <a:pt x="1710" y="836"/>
                  </a:lnTo>
                  <a:lnTo>
                    <a:pt x="1706" y="792"/>
                  </a:lnTo>
                  <a:lnTo>
                    <a:pt x="1698" y="750"/>
                  </a:lnTo>
                  <a:lnTo>
                    <a:pt x="1688" y="708"/>
                  </a:lnTo>
                  <a:lnTo>
                    <a:pt x="1678" y="666"/>
                  </a:lnTo>
                  <a:lnTo>
                    <a:pt x="1774" y="626"/>
                  </a:lnTo>
                  <a:lnTo>
                    <a:pt x="1718" y="494"/>
                  </a:lnTo>
                  <a:lnTo>
                    <a:pt x="1622" y="534"/>
                  </a:lnTo>
                  <a:lnTo>
                    <a:pt x="1602" y="496"/>
                  </a:lnTo>
                  <a:lnTo>
                    <a:pt x="1578" y="460"/>
                  </a:lnTo>
                  <a:lnTo>
                    <a:pt x="1552" y="424"/>
                  </a:lnTo>
                  <a:lnTo>
                    <a:pt x="1526" y="390"/>
                  </a:lnTo>
                  <a:lnTo>
                    <a:pt x="1600" y="316"/>
                  </a:lnTo>
                  <a:lnTo>
                    <a:pt x="1498" y="216"/>
                  </a:lnTo>
                  <a:lnTo>
                    <a:pt x="1426" y="290"/>
                  </a:lnTo>
                  <a:lnTo>
                    <a:pt x="1392" y="262"/>
                  </a:lnTo>
                  <a:lnTo>
                    <a:pt x="1356" y="236"/>
                  </a:lnTo>
                  <a:lnTo>
                    <a:pt x="1318" y="214"/>
                  </a:lnTo>
                  <a:lnTo>
                    <a:pt x="1280" y="192"/>
                  </a:lnTo>
                  <a:lnTo>
                    <a:pt x="1320" y="96"/>
                  </a:lnTo>
                  <a:lnTo>
                    <a:pt x="1188" y="42"/>
                  </a:lnTo>
                  <a:lnTo>
                    <a:pt x="1150" y="138"/>
                  </a:lnTo>
                  <a:lnTo>
                    <a:pt x="1108" y="126"/>
                  </a:lnTo>
                  <a:lnTo>
                    <a:pt x="1066" y="116"/>
                  </a:lnTo>
                  <a:lnTo>
                    <a:pt x="1022" y="110"/>
                  </a:lnTo>
                  <a:lnTo>
                    <a:pt x="978" y="104"/>
                  </a:lnTo>
                  <a:lnTo>
                    <a:pt x="978" y="0"/>
                  </a:lnTo>
                  <a:lnTo>
                    <a:pt x="836" y="0"/>
                  </a:lnTo>
                  <a:lnTo>
                    <a:pt x="836" y="104"/>
                  </a:lnTo>
                  <a:lnTo>
                    <a:pt x="792" y="110"/>
                  </a:lnTo>
                  <a:lnTo>
                    <a:pt x="750" y="116"/>
                  </a:lnTo>
                  <a:lnTo>
                    <a:pt x="706" y="126"/>
                  </a:lnTo>
                  <a:lnTo>
                    <a:pt x="666" y="138"/>
                  </a:lnTo>
                  <a:lnTo>
                    <a:pt x="626" y="42"/>
                  </a:lnTo>
                  <a:lnTo>
                    <a:pt x="494" y="96"/>
                  </a:lnTo>
                  <a:lnTo>
                    <a:pt x="534" y="192"/>
                  </a:lnTo>
                  <a:lnTo>
                    <a:pt x="496" y="214"/>
                  </a:lnTo>
                  <a:lnTo>
                    <a:pt x="460" y="236"/>
                  </a:lnTo>
                  <a:lnTo>
                    <a:pt x="424" y="262"/>
                  </a:lnTo>
                  <a:lnTo>
                    <a:pt x="390" y="290"/>
                  </a:lnTo>
                  <a:lnTo>
                    <a:pt x="316" y="216"/>
                  </a:lnTo>
                  <a:lnTo>
                    <a:pt x="216" y="316"/>
                  </a:lnTo>
                  <a:lnTo>
                    <a:pt x="288" y="390"/>
                  </a:lnTo>
                  <a:lnTo>
                    <a:pt x="262" y="424"/>
                  </a:lnTo>
                  <a:lnTo>
                    <a:pt x="236" y="460"/>
                  </a:lnTo>
                  <a:lnTo>
                    <a:pt x="214" y="496"/>
                  </a:lnTo>
                  <a:lnTo>
                    <a:pt x="192" y="534"/>
                  </a:lnTo>
                  <a:lnTo>
                    <a:pt x="96" y="494"/>
                  </a:lnTo>
                  <a:lnTo>
                    <a:pt x="42" y="626"/>
                  </a:lnTo>
                  <a:lnTo>
                    <a:pt x="138" y="666"/>
                  </a:lnTo>
                  <a:lnTo>
                    <a:pt x="126" y="708"/>
                  </a:lnTo>
                  <a:lnTo>
                    <a:pt x="116" y="750"/>
                  </a:lnTo>
                  <a:lnTo>
                    <a:pt x="108" y="792"/>
                  </a:lnTo>
                  <a:lnTo>
                    <a:pt x="104" y="836"/>
                  </a:lnTo>
                  <a:lnTo>
                    <a:pt x="0" y="836"/>
                  </a:lnTo>
                  <a:lnTo>
                    <a:pt x="0" y="978"/>
                  </a:lnTo>
                  <a:lnTo>
                    <a:pt x="104" y="978"/>
                  </a:lnTo>
                  <a:lnTo>
                    <a:pt x="108" y="1022"/>
                  </a:lnTo>
                  <a:lnTo>
                    <a:pt x="116" y="1066"/>
                  </a:lnTo>
                  <a:lnTo>
                    <a:pt x="126" y="1108"/>
                  </a:lnTo>
                  <a:lnTo>
                    <a:pt x="138" y="1150"/>
                  </a:lnTo>
                  <a:lnTo>
                    <a:pt x="42" y="1190"/>
                  </a:lnTo>
                  <a:lnTo>
                    <a:pt x="96" y="1320"/>
                  </a:lnTo>
                  <a:lnTo>
                    <a:pt x="192" y="1280"/>
                  </a:lnTo>
                  <a:lnTo>
                    <a:pt x="214" y="1320"/>
                  </a:lnTo>
                  <a:lnTo>
                    <a:pt x="236" y="1356"/>
                  </a:lnTo>
                  <a:lnTo>
                    <a:pt x="262" y="1392"/>
                  </a:lnTo>
                  <a:lnTo>
                    <a:pt x="288" y="1426"/>
                  </a:lnTo>
                  <a:lnTo>
                    <a:pt x="216" y="1500"/>
                  </a:lnTo>
                  <a:lnTo>
                    <a:pt x="316" y="1600"/>
                  </a:lnTo>
                  <a:lnTo>
                    <a:pt x="390" y="1526"/>
                  </a:lnTo>
                  <a:lnTo>
                    <a:pt x="424" y="1554"/>
                  </a:lnTo>
                  <a:lnTo>
                    <a:pt x="460" y="1578"/>
                  </a:lnTo>
                  <a:lnTo>
                    <a:pt x="496" y="1602"/>
                  </a:lnTo>
                  <a:lnTo>
                    <a:pt x="534" y="1622"/>
                  </a:lnTo>
                  <a:lnTo>
                    <a:pt x="494" y="1718"/>
                  </a:lnTo>
                  <a:lnTo>
                    <a:pt x="626" y="1774"/>
                  </a:lnTo>
                  <a:lnTo>
                    <a:pt x="666" y="1678"/>
                  </a:lnTo>
                  <a:lnTo>
                    <a:pt x="706" y="1690"/>
                  </a:lnTo>
                  <a:lnTo>
                    <a:pt x="750" y="1698"/>
                  </a:lnTo>
                  <a:lnTo>
                    <a:pt x="792" y="1706"/>
                  </a:lnTo>
                  <a:lnTo>
                    <a:pt x="836" y="1712"/>
                  </a:lnTo>
                  <a:lnTo>
                    <a:pt x="836" y="1816"/>
                  </a:lnTo>
                  <a:lnTo>
                    <a:pt x="978" y="1816"/>
                  </a:lnTo>
                  <a:lnTo>
                    <a:pt x="978" y="1712"/>
                  </a:lnTo>
                  <a:lnTo>
                    <a:pt x="1022" y="1706"/>
                  </a:lnTo>
                  <a:lnTo>
                    <a:pt x="1066" y="1698"/>
                  </a:lnTo>
                  <a:lnTo>
                    <a:pt x="1108" y="1690"/>
                  </a:lnTo>
                  <a:lnTo>
                    <a:pt x="1150" y="1678"/>
                  </a:lnTo>
                  <a:lnTo>
                    <a:pt x="1188" y="1774"/>
                  </a:lnTo>
                  <a:lnTo>
                    <a:pt x="1320" y="1718"/>
                  </a:lnTo>
                  <a:lnTo>
                    <a:pt x="1280" y="1622"/>
                  </a:lnTo>
                  <a:lnTo>
                    <a:pt x="1318" y="1602"/>
                  </a:lnTo>
                  <a:lnTo>
                    <a:pt x="1356" y="1578"/>
                  </a:lnTo>
                  <a:lnTo>
                    <a:pt x="1392" y="1554"/>
                  </a:lnTo>
                  <a:lnTo>
                    <a:pt x="1426" y="1526"/>
                  </a:lnTo>
                  <a:lnTo>
                    <a:pt x="1498" y="1600"/>
                  </a:lnTo>
                  <a:lnTo>
                    <a:pt x="1600" y="1500"/>
                  </a:lnTo>
                  <a:lnTo>
                    <a:pt x="1526" y="1426"/>
                  </a:lnTo>
                  <a:lnTo>
                    <a:pt x="1552" y="1392"/>
                  </a:lnTo>
                  <a:lnTo>
                    <a:pt x="1578" y="1356"/>
                  </a:lnTo>
                  <a:lnTo>
                    <a:pt x="1602" y="1320"/>
                  </a:lnTo>
                  <a:lnTo>
                    <a:pt x="1622" y="1280"/>
                  </a:lnTo>
                  <a:lnTo>
                    <a:pt x="1718" y="1320"/>
                  </a:lnTo>
                  <a:lnTo>
                    <a:pt x="1774" y="1190"/>
                  </a:lnTo>
                  <a:lnTo>
                    <a:pt x="1678" y="1150"/>
                  </a:lnTo>
                  <a:lnTo>
                    <a:pt x="1688" y="1108"/>
                  </a:lnTo>
                  <a:lnTo>
                    <a:pt x="1698" y="1066"/>
                  </a:lnTo>
                  <a:lnTo>
                    <a:pt x="1706" y="1022"/>
                  </a:lnTo>
                  <a:lnTo>
                    <a:pt x="1710" y="978"/>
                  </a:lnTo>
                  <a:lnTo>
                    <a:pt x="1816" y="978"/>
                  </a:lnTo>
                  <a:close/>
                  <a:moveTo>
                    <a:pt x="908" y="1614"/>
                  </a:moveTo>
                  <a:lnTo>
                    <a:pt x="908" y="1614"/>
                  </a:lnTo>
                  <a:lnTo>
                    <a:pt x="872" y="1612"/>
                  </a:lnTo>
                  <a:lnTo>
                    <a:pt x="836" y="1610"/>
                  </a:lnTo>
                  <a:lnTo>
                    <a:pt x="800" y="1606"/>
                  </a:lnTo>
                  <a:lnTo>
                    <a:pt x="766" y="1600"/>
                  </a:lnTo>
                  <a:lnTo>
                    <a:pt x="730" y="1592"/>
                  </a:lnTo>
                  <a:lnTo>
                    <a:pt x="698" y="1582"/>
                  </a:lnTo>
                  <a:lnTo>
                    <a:pt x="664" y="1570"/>
                  </a:lnTo>
                  <a:lnTo>
                    <a:pt x="632" y="1558"/>
                  </a:lnTo>
                  <a:lnTo>
                    <a:pt x="602" y="1544"/>
                  </a:lnTo>
                  <a:lnTo>
                    <a:pt x="570" y="1528"/>
                  </a:lnTo>
                  <a:lnTo>
                    <a:pt x="542" y="1512"/>
                  </a:lnTo>
                  <a:lnTo>
                    <a:pt x="512" y="1492"/>
                  </a:lnTo>
                  <a:lnTo>
                    <a:pt x="484" y="1474"/>
                  </a:lnTo>
                  <a:lnTo>
                    <a:pt x="458" y="1452"/>
                  </a:lnTo>
                  <a:lnTo>
                    <a:pt x="432" y="1430"/>
                  </a:lnTo>
                  <a:lnTo>
                    <a:pt x="408" y="1406"/>
                  </a:lnTo>
                  <a:lnTo>
                    <a:pt x="384" y="1382"/>
                  </a:lnTo>
                  <a:lnTo>
                    <a:pt x="362" y="1356"/>
                  </a:lnTo>
                  <a:lnTo>
                    <a:pt x="342" y="1330"/>
                  </a:lnTo>
                  <a:lnTo>
                    <a:pt x="322" y="1302"/>
                  </a:lnTo>
                  <a:lnTo>
                    <a:pt x="304" y="1274"/>
                  </a:lnTo>
                  <a:lnTo>
                    <a:pt x="286" y="1244"/>
                  </a:lnTo>
                  <a:lnTo>
                    <a:pt x="272" y="1214"/>
                  </a:lnTo>
                  <a:lnTo>
                    <a:pt x="256" y="1182"/>
                  </a:lnTo>
                  <a:lnTo>
                    <a:pt x="244" y="1150"/>
                  </a:lnTo>
                  <a:lnTo>
                    <a:pt x="234" y="1118"/>
                  </a:lnTo>
                  <a:lnTo>
                    <a:pt x="224" y="1084"/>
                  </a:lnTo>
                  <a:lnTo>
                    <a:pt x="216" y="1050"/>
                  </a:lnTo>
                  <a:lnTo>
                    <a:pt x="210" y="1016"/>
                  </a:lnTo>
                  <a:lnTo>
                    <a:pt x="206" y="980"/>
                  </a:lnTo>
                  <a:lnTo>
                    <a:pt x="202" y="944"/>
                  </a:lnTo>
                  <a:lnTo>
                    <a:pt x="202" y="908"/>
                  </a:lnTo>
                  <a:lnTo>
                    <a:pt x="202" y="872"/>
                  </a:lnTo>
                  <a:lnTo>
                    <a:pt x="206" y="836"/>
                  </a:lnTo>
                  <a:lnTo>
                    <a:pt x="210" y="800"/>
                  </a:lnTo>
                  <a:lnTo>
                    <a:pt x="216" y="766"/>
                  </a:lnTo>
                  <a:lnTo>
                    <a:pt x="224" y="732"/>
                  </a:lnTo>
                  <a:lnTo>
                    <a:pt x="234" y="698"/>
                  </a:lnTo>
                  <a:lnTo>
                    <a:pt x="244" y="664"/>
                  </a:lnTo>
                  <a:lnTo>
                    <a:pt x="256" y="632"/>
                  </a:lnTo>
                  <a:lnTo>
                    <a:pt x="272" y="602"/>
                  </a:lnTo>
                  <a:lnTo>
                    <a:pt x="286" y="572"/>
                  </a:lnTo>
                  <a:lnTo>
                    <a:pt x="304" y="542"/>
                  </a:lnTo>
                  <a:lnTo>
                    <a:pt x="322" y="512"/>
                  </a:lnTo>
                  <a:lnTo>
                    <a:pt x="342" y="486"/>
                  </a:lnTo>
                  <a:lnTo>
                    <a:pt x="362" y="458"/>
                  </a:lnTo>
                  <a:lnTo>
                    <a:pt x="384" y="432"/>
                  </a:lnTo>
                  <a:lnTo>
                    <a:pt x="408" y="408"/>
                  </a:lnTo>
                  <a:lnTo>
                    <a:pt x="432" y="386"/>
                  </a:lnTo>
                  <a:lnTo>
                    <a:pt x="458" y="362"/>
                  </a:lnTo>
                  <a:lnTo>
                    <a:pt x="484" y="342"/>
                  </a:lnTo>
                  <a:lnTo>
                    <a:pt x="512" y="322"/>
                  </a:lnTo>
                  <a:lnTo>
                    <a:pt x="542" y="304"/>
                  </a:lnTo>
                  <a:lnTo>
                    <a:pt x="570" y="286"/>
                  </a:lnTo>
                  <a:lnTo>
                    <a:pt x="602" y="272"/>
                  </a:lnTo>
                  <a:lnTo>
                    <a:pt x="632" y="258"/>
                  </a:lnTo>
                  <a:lnTo>
                    <a:pt x="664" y="244"/>
                  </a:lnTo>
                  <a:lnTo>
                    <a:pt x="698" y="234"/>
                  </a:lnTo>
                  <a:lnTo>
                    <a:pt x="730" y="224"/>
                  </a:lnTo>
                  <a:lnTo>
                    <a:pt x="766" y="216"/>
                  </a:lnTo>
                  <a:lnTo>
                    <a:pt x="800" y="210"/>
                  </a:lnTo>
                  <a:lnTo>
                    <a:pt x="836" y="206"/>
                  </a:lnTo>
                  <a:lnTo>
                    <a:pt x="872" y="202"/>
                  </a:lnTo>
                  <a:lnTo>
                    <a:pt x="908" y="202"/>
                  </a:lnTo>
                  <a:lnTo>
                    <a:pt x="944" y="202"/>
                  </a:lnTo>
                  <a:lnTo>
                    <a:pt x="980" y="206"/>
                  </a:lnTo>
                  <a:lnTo>
                    <a:pt x="1014" y="210"/>
                  </a:lnTo>
                  <a:lnTo>
                    <a:pt x="1050" y="216"/>
                  </a:lnTo>
                  <a:lnTo>
                    <a:pt x="1084" y="224"/>
                  </a:lnTo>
                  <a:lnTo>
                    <a:pt x="1118" y="234"/>
                  </a:lnTo>
                  <a:lnTo>
                    <a:pt x="1150" y="244"/>
                  </a:lnTo>
                  <a:lnTo>
                    <a:pt x="1182" y="258"/>
                  </a:lnTo>
                  <a:lnTo>
                    <a:pt x="1214" y="272"/>
                  </a:lnTo>
                  <a:lnTo>
                    <a:pt x="1244" y="286"/>
                  </a:lnTo>
                  <a:lnTo>
                    <a:pt x="1274" y="304"/>
                  </a:lnTo>
                  <a:lnTo>
                    <a:pt x="1302" y="322"/>
                  </a:lnTo>
                  <a:lnTo>
                    <a:pt x="1330" y="342"/>
                  </a:lnTo>
                  <a:lnTo>
                    <a:pt x="1356" y="362"/>
                  </a:lnTo>
                  <a:lnTo>
                    <a:pt x="1382" y="386"/>
                  </a:lnTo>
                  <a:lnTo>
                    <a:pt x="1406" y="408"/>
                  </a:lnTo>
                  <a:lnTo>
                    <a:pt x="1430" y="432"/>
                  </a:lnTo>
                  <a:lnTo>
                    <a:pt x="1452" y="458"/>
                  </a:lnTo>
                  <a:lnTo>
                    <a:pt x="1474" y="486"/>
                  </a:lnTo>
                  <a:lnTo>
                    <a:pt x="1492" y="512"/>
                  </a:lnTo>
                  <a:lnTo>
                    <a:pt x="1512" y="542"/>
                  </a:lnTo>
                  <a:lnTo>
                    <a:pt x="1528" y="572"/>
                  </a:lnTo>
                  <a:lnTo>
                    <a:pt x="1544" y="602"/>
                  </a:lnTo>
                  <a:lnTo>
                    <a:pt x="1558" y="632"/>
                  </a:lnTo>
                  <a:lnTo>
                    <a:pt x="1570" y="664"/>
                  </a:lnTo>
                  <a:lnTo>
                    <a:pt x="1582" y="698"/>
                  </a:lnTo>
                  <a:lnTo>
                    <a:pt x="1592" y="732"/>
                  </a:lnTo>
                  <a:lnTo>
                    <a:pt x="1598" y="766"/>
                  </a:lnTo>
                  <a:lnTo>
                    <a:pt x="1606" y="800"/>
                  </a:lnTo>
                  <a:lnTo>
                    <a:pt x="1610" y="836"/>
                  </a:lnTo>
                  <a:lnTo>
                    <a:pt x="1612" y="872"/>
                  </a:lnTo>
                  <a:lnTo>
                    <a:pt x="1614" y="908"/>
                  </a:lnTo>
                  <a:lnTo>
                    <a:pt x="1612" y="944"/>
                  </a:lnTo>
                  <a:lnTo>
                    <a:pt x="1610" y="980"/>
                  </a:lnTo>
                  <a:lnTo>
                    <a:pt x="1606" y="1016"/>
                  </a:lnTo>
                  <a:lnTo>
                    <a:pt x="1598" y="1050"/>
                  </a:lnTo>
                  <a:lnTo>
                    <a:pt x="1592" y="1084"/>
                  </a:lnTo>
                  <a:lnTo>
                    <a:pt x="1582" y="1118"/>
                  </a:lnTo>
                  <a:lnTo>
                    <a:pt x="1570" y="1150"/>
                  </a:lnTo>
                  <a:lnTo>
                    <a:pt x="1558" y="1182"/>
                  </a:lnTo>
                  <a:lnTo>
                    <a:pt x="1544" y="1214"/>
                  </a:lnTo>
                  <a:lnTo>
                    <a:pt x="1528" y="1244"/>
                  </a:lnTo>
                  <a:lnTo>
                    <a:pt x="1512" y="1274"/>
                  </a:lnTo>
                  <a:lnTo>
                    <a:pt x="1492" y="1302"/>
                  </a:lnTo>
                  <a:lnTo>
                    <a:pt x="1474" y="1330"/>
                  </a:lnTo>
                  <a:lnTo>
                    <a:pt x="1452" y="1356"/>
                  </a:lnTo>
                  <a:lnTo>
                    <a:pt x="1430" y="1382"/>
                  </a:lnTo>
                  <a:lnTo>
                    <a:pt x="1406" y="1406"/>
                  </a:lnTo>
                  <a:lnTo>
                    <a:pt x="1382" y="1430"/>
                  </a:lnTo>
                  <a:lnTo>
                    <a:pt x="1356" y="1452"/>
                  </a:lnTo>
                  <a:lnTo>
                    <a:pt x="1330" y="1474"/>
                  </a:lnTo>
                  <a:lnTo>
                    <a:pt x="1302" y="1492"/>
                  </a:lnTo>
                  <a:lnTo>
                    <a:pt x="1274" y="1512"/>
                  </a:lnTo>
                  <a:lnTo>
                    <a:pt x="1244" y="1528"/>
                  </a:lnTo>
                  <a:lnTo>
                    <a:pt x="1214" y="1544"/>
                  </a:lnTo>
                  <a:lnTo>
                    <a:pt x="1182" y="1558"/>
                  </a:lnTo>
                  <a:lnTo>
                    <a:pt x="1150" y="1570"/>
                  </a:lnTo>
                  <a:lnTo>
                    <a:pt x="1118" y="1582"/>
                  </a:lnTo>
                  <a:lnTo>
                    <a:pt x="1084" y="1592"/>
                  </a:lnTo>
                  <a:lnTo>
                    <a:pt x="1050" y="1600"/>
                  </a:lnTo>
                  <a:lnTo>
                    <a:pt x="1014" y="1606"/>
                  </a:lnTo>
                  <a:lnTo>
                    <a:pt x="980" y="1610"/>
                  </a:lnTo>
                  <a:lnTo>
                    <a:pt x="944" y="1612"/>
                  </a:lnTo>
                  <a:lnTo>
                    <a:pt x="908" y="1614"/>
                  </a:lnTo>
                  <a:close/>
                </a:path>
              </a:pathLst>
            </a:custGeom>
            <a:extLst>
              <a:ext uri="{91240B29-F687-4F45-9708-019B960494DF}">
                <a14:hiddenLine w="9525">
                  <a:solidFill>
                    <a:srgbClr val="000000"/>
                  </a:solidFill>
                  <a:round/>
                </a14:hiddenLine>
              </a:ext>
            </a:extLst>
          </p:spPr>
          <p:style>
            <a:lnRef idx="3">
              <a:schemeClr val="lt1"/>
            </a:lnRef>
            <a:fillRef idx="1">
              <a:schemeClr val="accent3"/>
            </a:fillRef>
            <a:effectRef idx="1">
              <a:schemeClr val="accent3"/>
            </a:effectRef>
            <a:fontRef idx="minor">
              <a:schemeClr val="lt1"/>
            </a:fontRef>
          </p:style>
          <p:txBody>
            <a:bodyPr anchor="ctr" wrap="none"/>
            <a:lstStyle/>
            <a:p>
              <a:endParaRPr altLang="en-US" lang="zh-CN"/>
            </a:p>
          </p:txBody>
        </p:sp>
        <p:sp>
          <p:nvSpPr>
            <p:cNvPr id="52" name="Freeform 675"/>
            <p:cNvSpPr>
              <a:spLocks noChangeArrowheads="1" noEditPoints="1"/>
            </p:cNvSpPr>
            <p:nvPr/>
          </p:nvSpPr>
          <p:spPr bwMode="auto">
            <a:xfrm rot="-324743">
              <a:off x="940378" y="1649334"/>
              <a:ext cx="3429000" cy="3429000"/>
            </a:xfrm>
            <a:custGeom>
              <a:gdLst>
                <a:gd fmla="*/ 2147483646 w 2622" name="T0"/>
                <a:gd fmla="*/ 1970253443 h 2622" name="T1"/>
                <a:gd fmla="*/ 2147483646 w 2622" name="T2"/>
                <a:gd fmla="*/ 1590569506 h 2622" name="T3"/>
                <a:gd fmla="*/ 2147483646 w 2622" name="T4"/>
                <a:gd fmla="*/ 1227987412 h 2622" name="T5"/>
                <a:gd fmla="*/ 2147483646 w 2622" name="T6"/>
                <a:gd fmla="*/ 923555770 h 2622" name="T7"/>
                <a:gd fmla="*/ 2147483646 w 2622" name="T8"/>
                <a:gd fmla="*/ 646489431 h 2622" name="T9"/>
                <a:gd fmla="*/ 2147483646 w 2622" name="T10"/>
                <a:gd fmla="*/ 239440191 h 2622" name="T11"/>
                <a:gd fmla="*/ 2147483646 w 2622" name="T12"/>
                <a:gd fmla="*/ 277066339 h 2622" name="T13"/>
                <a:gd fmla="*/ 2147483646 w 2622" name="T14"/>
                <a:gd fmla="*/ 191551891 h 2622" name="T15"/>
                <a:gd fmla="*/ 2120759341 w 2622" name="T16"/>
                <a:gd fmla="*/ 177869894 h 2622" name="T17"/>
                <a:gd fmla="*/ 1782121397 w 2622" name="T18"/>
                <a:gd fmla="*/ 44467146 h 2622" name="T19"/>
                <a:gd fmla="*/ 1381913156 w 2622" name="T20"/>
                <a:gd fmla="*/ 359160941 h 2622" name="T21"/>
                <a:gd fmla="*/ 1043276519 w 2622" name="T22"/>
                <a:gd fmla="*/ 557553831 h 2622" name="T23"/>
                <a:gd fmla="*/ 571237136 w 2622" name="T24"/>
                <a:gd fmla="*/ 742266031 h 2622" name="T25"/>
                <a:gd fmla="*/ 516507838 w 2622" name="T26"/>
                <a:gd fmla="*/ 1104846817 h 2622" name="T27"/>
                <a:gd fmla="*/ 331795637 w 2622" name="T28"/>
                <a:gd fmla="*/ 1450325760 h 2622" name="T29"/>
                <a:gd fmla="*/ 215496041 w 2622" name="T30"/>
                <a:gd fmla="*/ 1826588543 h 2622" name="T31"/>
                <a:gd fmla="*/ 0 w 2622" name="T32"/>
                <a:gd fmla="*/ 2120759341 h 2622" name="T33"/>
                <a:gd fmla="*/ 201814043 w 2622" name="T34"/>
                <a:gd fmla="*/ 2147483646 h 2622" name="T35"/>
                <a:gd fmla="*/ 304431642 w 2622" name="T36"/>
                <a:gd fmla="*/ 2147483646 h 2622" name="T37"/>
                <a:gd fmla="*/ 362580786 w 2622" name="T38"/>
                <a:gd fmla="*/ 2147483646 h 2622" name="T39"/>
                <a:gd fmla="*/ 697797577 w 2622" name="T40"/>
                <a:gd fmla="*/ 2147483646 h 2622" name="T41"/>
                <a:gd fmla="*/ 985126068 w 2622" name="T42"/>
                <a:gd fmla="*/ 2147483646 h 2622" name="T43"/>
                <a:gd fmla="*/ 1316923013 w 2622" name="T44"/>
                <a:gd fmla="*/ 2147483646 h 2622" name="T45"/>
                <a:gd fmla="*/ 1546101051 w 2622" name="T46"/>
                <a:gd fmla="*/ 2147483646 h 2622" name="T47"/>
                <a:gd fmla="*/ 2045505738 w 2622" name="T48"/>
                <a:gd fmla="*/ 2147483646 h 2622" name="T49"/>
                <a:gd fmla="*/ 2147483646 w 2622" name="T50"/>
                <a:gd fmla="*/ 2147483646 h 2622" name="T51"/>
                <a:gd fmla="*/ 2147483646 w 2622" name="T52"/>
                <a:gd fmla="*/ 2147483646 h 2622" name="T53"/>
                <a:gd fmla="*/ 2147483646 w 2622" name="T54"/>
                <a:gd fmla="*/ 2147483646 h 2622" name="T55"/>
                <a:gd fmla="*/ 2147483646 w 2622" name="T56"/>
                <a:gd fmla="*/ 2147483646 h 2622" name="T57"/>
                <a:gd fmla="*/ 2147483646 w 2622" name="T58"/>
                <a:gd fmla="*/ 2147483646 h 2622" name="T59"/>
                <a:gd fmla="*/ 2147483646 w 2622" name="T60"/>
                <a:gd fmla="*/ 2147483646 h 2622" name="T61"/>
                <a:gd fmla="*/ 2147483646 w 2622" name="T62"/>
                <a:gd fmla="*/ 2147483646 h 2622" name="T63"/>
                <a:gd fmla="*/ 2147483646 w 2622" name="T64"/>
                <a:gd fmla="*/ 2147483646 h 2622" name="T65"/>
                <a:gd fmla="*/ 2147483646 w 2622" name="T66"/>
                <a:gd fmla="*/ 2147483646 h 2622" name="T67"/>
                <a:gd fmla="*/ 1860794846 w 2622" name="T68"/>
                <a:gd fmla="*/ 2147483646 h 2622" name="T69"/>
                <a:gd fmla="*/ 1419540611 w 2622" name="T70"/>
                <a:gd fmla="*/ 2147483646 h 2622" name="T71"/>
                <a:gd fmla="*/ 1036435521 w 2622" name="T72"/>
                <a:gd fmla="*/ 2147483646 h 2622" name="T73"/>
                <a:gd fmla="*/ 721741727 w 2622" name="T74"/>
                <a:gd fmla="*/ 2147483646 h 2622" name="T75"/>
                <a:gd fmla="*/ 495983533 w 2622" name="T76"/>
                <a:gd fmla="*/ 2147483646 h 2622" name="T77"/>
                <a:gd fmla="*/ 369423093 w 2622" name="T78"/>
                <a:gd fmla="*/ 2147483646 h 2622" name="T79"/>
                <a:gd fmla="*/ 355739787 w 2622" name="T80"/>
                <a:gd fmla="*/ 2048926891 h 2622" name="T81"/>
                <a:gd fmla="*/ 461778539 w 2622" name="T82"/>
                <a:gd fmla="*/ 1590569506 h 2622" name="T83"/>
                <a:gd fmla="*/ 670433581 w 2622" name="T84"/>
                <a:gd fmla="*/ 1183520265 h 2622" name="T85"/>
                <a:gd fmla="*/ 968024224 w 2622" name="T86"/>
                <a:gd fmla="*/ 838041323 h 2622" name="T87"/>
                <a:gd fmla="*/ 1337446009 w 2622" name="T88"/>
                <a:gd fmla="*/ 574656982 h 2622" name="T89"/>
                <a:gd fmla="*/ 1768439399 w 2622" name="T90"/>
                <a:gd fmla="*/ 403628087 h 2622" name="T91"/>
                <a:gd fmla="*/ 2147483646 w 2622" name="T92"/>
                <a:gd fmla="*/ 345478943 h 2622" name="T93"/>
                <a:gd fmla="*/ 2147483646 w 2622" name="T94"/>
                <a:gd fmla="*/ 403628087 h 2622" name="T95"/>
                <a:gd fmla="*/ 2147483646 w 2622" name="T96"/>
                <a:gd fmla="*/ 574656982 h 2622" name="T97"/>
                <a:gd fmla="*/ 2147483646 w 2622" name="T98"/>
                <a:gd fmla="*/ 838041323 h 2622" name="T99"/>
                <a:gd fmla="*/ 2147483646 w 2622" name="T100"/>
                <a:gd fmla="*/ 1183520265 h 2622" name="T101"/>
                <a:gd fmla="*/ 2147483646 w 2622" name="T102"/>
                <a:gd fmla="*/ 1590569506 h 2622" name="T103"/>
                <a:gd fmla="*/ 2147483646 w 2622" name="T104"/>
                <a:gd fmla="*/ 2048926891 h 2622" name="T105"/>
                <a:gd fmla="*/ 2147483646 w 2622" name="T106"/>
                <a:gd fmla="*/ 2147483646 h 2622" name="T107"/>
                <a:gd fmla="*/ 2147483646 w 2622" name="T108"/>
                <a:gd fmla="*/ 2147483646 h 2622" name="T109"/>
                <a:gd fmla="*/ 2147483646 w 2622" name="T110"/>
                <a:gd fmla="*/ 2147483646 h 2622" name="T111"/>
                <a:gd fmla="*/ 2147483646 w 2622" name="T112"/>
                <a:gd fmla="*/ 2147483646 h 2622" name="T113"/>
                <a:gd fmla="*/ 2147483646 w 2622" name="T114"/>
                <a:gd fmla="*/ 2147483646 h 2622" name="T115"/>
                <a:gd fmla="*/ 2147483646 w 2622" name="T116"/>
                <a:gd fmla="*/ 2147483646 h 2622"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 fmla="*/ 0 60000 65536" name="T174"/>
                <a:gd fmla="*/ 0 60000 65536" name="T175"/>
                <a:gd fmla="*/ 0 60000 65536" name="T176"/>
              </a:gd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b="b" l="0" r="r" t="0"/>
              <a:pathLst>
                <a:path h="2622" w="2622">
                  <a:moveTo>
                    <a:pt x="2622" y="1382"/>
                  </a:moveTo>
                  <a:lnTo>
                    <a:pt x="2622" y="1240"/>
                  </a:lnTo>
                  <a:lnTo>
                    <a:pt x="2520" y="1240"/>
                  </a:lnTo>
                  <a:lnTo>
                    <a:pt x="2516" y="1196"/>
                  </a:lnTo>
                  <a:lnTo>
                    <a:pt x="2512" y="1152"/>
                  </a:lnTo>
                  <a:lnTo>
                    <a:pt x="2506" y="1110"/>
                  </a:lnTo>
                  <a:lnTo>
                    <a:pt x="2498" y="1068"/>
                  </a:lnTo>
                  <a:lnTo>
                    <a:pt x="2596" y="1040"/>
                  </a:lnTo>
                  <a:lnTo>
                    <a:pt x="2560" y="904"/>
                  </a:lnTo>
                  <a:lnTo>
                    <a:pt x="2460" y="930"/>
                  </a:lnTo>
                  <a:lnTo>
                    <a:pt x="2446" y="888"/>
                  </a:lnTo>
                  <a:lnTo>
                    <a:pt x="2430" y="848"/>
                  </a:lnTo>
                  <a:lnTo>
                    <a:pt x="2412" y="808"/>
                  </a:lnTo>
                  <a:lnTo>
                    <a:pt x="2394" y="768"/>
                  </a:lnTo>
                  <a:lnTo>
                    <a:pt x="2482" y="718"/>
                  </a:lnTo>
                  <a:lnTo>
                    <a:pt x="2412" y="594"/>
                  </a:lnTo>
                  <a:lnTo>
                    <a:pt x="2322" y="646"/>
                  </a:lnTo>
                  <a:lnTo>
                    <a:pt x="2298" y="610"/>
                  </a:lnTo>
                  <a:lnTo>
                    <a:pt x="2272" y="574"/>
                  </a:lnTo>
                  <a:lnTo>
                    <a:pt x="2244" y="540"/>
                  </a:lnTo>
                  <a:lnTo>
                    <a:pt x="2216" y="508"/>
                  </a:lnTo>
                  <a:lnTo>
                    <a:pt x="2290" y="434"/>
                  </a:lnTo>
                  <a:lnTo>
                    <a:pt x="2188" y="334"/>
                  </a:lnTo>
                  <a:lnTo>
                    <a:pt x="2116" y="406"/>
                  </a:lnTo>
                  <a:lnTo>
                    <a:pt x="2082" y="378"/>
                  </a:lnTo>
                  <a:lnTo>
                    <a:pt x="2048" y="352"/>
                  </a:lnTo>
                  <a:lnTo>
                    <a:pt x="2014" y="326"/>
                  </a:lnTo>
                  <a:lnTo>
                    <a:pt x="1978" y="300"/>
                  </a:lnTo>
                  <a:lnTo>
                    <a:pt x="2028" y="212"/>
                  </a:lnTo>
                  <a:lnTo>
                    <a:pt x="1906" y="140"/>
                  </a:lnTo>
                  <a:lnTo>
                    <a:pt x="1854" y="230"/>
                  </a:lnTo>
                  <a:lnTo>
                    <a:pt x="1816" y="210"/>
                  </a:lnTo>
                  <a:lnTo>
                    <a:pt x="1776" y="194"/>
                  </a:lnTo>
                  <a:lnTo>
                    <a:pt x="1734" y="178"/>
                  </a:lnTo>
                  <a:lnTo>
                    <a:pt x="1694" y="162"/>
                  </a:lnTo>
                  <a:lnTo>
                    <a:pt x="1720" y="64"/>
                  </a:lnTo>
                  <a:lnTo>
                    <a:pt x="1582" y="26"/>
                  </a:lnTo>
                  <a:lnTo>
                    <a:pt x="1556" y="126"/>
                  </a:lnTo>
                  <a:lnTo>
                    <a:pt x="1514" y="118"/>
                  </a:lnTo>
                  <a:lnTo>
                    <a:pt x="1470" y="112"/>
                  </a:lnTo>
                  <a:lnTo>
                    <a:pt x="1426" y="106"/>
                  </a:lnTo>
                  <a:lnTo>
                    <a:pt x="1382" y="104"/>
                  </a:lnTo>
                  <a:lnTo>
                    <a:pt x="1382" y="0"/>
                  </a:lnTo>
                  <a:lnTo>
                    <a:pt x="1240" y="0"/>
                  </a:lnTo>
                  <a:lnTo>
                    <a:pt x="1240" y="104"/>
                  </a:lnTo>
                  <a:lnTo>
                    <a:pt x="1196" y="106"/>
                  </a:lnTo>
                  <a:lnTo>
                    <a:pt x="1154" y="112"/>
                  </a:lnTo>
                  <a:lnTo>
                    <a:pt x="1110" y="118"/>
                  </a:lnTo>
                  <a:lnTo>
                    <a:pt x="1068" y="126"/>
                  </a:lnTo>
                  <a:lnTo>
                    <a:pt x="1042" y="26"/>
                  </a:lnTo>
                  <a:lnTo>
                    <a:pt x="904" y="64"/>
                  </a:lnTo>
                  <a:lnTo>
                    <a:pt x="930" y="162"/>
                  </a:lnTo>
                  <a:lnTo>
                    <a:pt x="890" y="178"/>
                  </a:lnTo>
                  <a:lnTo>
                    <a:pt x="848" y="194"/>
                  </a:lnTo>
                  <a:lnTo>
                    <a:pt x="808" y="210"/>
                  </a:lnTo>
                  <a:lnTo>
                    <a:pt x="770" y="230"/>
                  </a:lnTo>
                  <a:lnTo>
                    <a:pt x="718" y="140"/>
                  </a:lnTo>
                  <a:lnTo>
                    <a:pt x="594" y="212"/>
                  </a:lnTo>
                  <a:lnTo>
                    <a:pt x="646" y="300"/>
                  </a:lnTo>
                  <a:lnTo>
                    <a:pt x="610" y="326"/>
                  </a:lnTo>
                  <a:lnTo>
                    <a:pt x="576" y="352"/>
                  </a:lnTo>
                  <a:lnTo>
                    <a:pt x="542" y="378"/>
                  </a:lnTo>
                  <a:lnTo>
                    <a:pt x="508" y="406"/>
                  </a:lnTo>
                  <a:lnTo>
                    <a:pt x="436" y="334"/>
                  </a:lnTo>
                  <a:lnTo>
                    <a:pt x="334" y="434"/>
                  </a:lnTo>
                  <a:lnTo>
                    <a:pt x="408" y="508"/>
                  </a:lnTo>
                  <a:lnTo>
                    <a:pt x="378" y="540"/>
                  </a:lnTo>
                  <a:lnTo>
                    <a:pt x="352" y="574"/>
                  </a:lnTo>
                  <a:lnTo>
                    <a:pt x="326" y="610"/>
                  </a:lnTo>
                  <a:lnTo>
                    <a:pt x="302" y="646"/>
                  </a:lnTo>
                  <a:lnTo>
                    <a:pt x="212" y="594"/>
                  </a:lnTo>
                  <a:lnTo>
                    <a:pt x="140" y="718"/>
                  </a:lnTo>
                  <a:lnTo>
                    <a:pt x="230" y="768"/>
                  </a:lnTo>
                  <a:lnTo>
                    <a:pt x="212" y="808"/>
                  </a:lnTo>
                  <a:lnTo>
                    <a:pt x="194" y="848"/>
                  </a:lnTo>
                  <a:lnTo>
                    <a:pt x="178" y="888"/>
                  </a:lnTo>
                  <a:lnTo>
                    <a:pt x="164" y="930"/>
                  </a:lnTo>
                  <a:lnTo>
                    <a:pt x="64" y="904"/>
                  </a:lnTo>
                  <a:lnTo>
                    <a:pt x="26" y="1040"/>
                  </a:lnTo>
                  <a:lnTo>
                    <a:pt x="126" y="1068"/>
                  </a:lnTo>
                  <a:lnTo>
                    <a:pt x="118" y="1110"/>
                  </a:lnTo>
                  <a:lnTo>
                    <a:pt x="112" y="1152"/>
                  </a:lnTo>
                  <a:lnTo>
                    <a:pt x="108" y="1196"/>
                  </a:lnTo>
                  <a:lnTo>
                    <a:pt x="104" y="1240"/>
                  </a:lnTo>
                  <a:lnTo>
                    <a:pt x="0" y="1240"/>
                  </a:lnTo>
                  <a:lnTo>
                    <a:pt x="0" y="1382"/>
                  </a:lnTo>
                  <a:lnTo>
                    <a:pt x="104" y="1382"/>
                  </a:lnTo>
                  <a:lnTo>
                    <a:pt x="108" y="1426"/>
                  </a:lnTo>
                  <a:lnTo>
                    <a:pt x="112" y="1470"/>
                  </a:lnTo>
                  <a:lnTo>
                    <a:pt x="118" y="1512"/>
                  </a:lnTo>
                  <a:lnTo>
                    <a:pt x="126" y="1556"/>
                  </a:lnTo>
                  <a:lnTo>
                    <a:pt x="26" y="1582"/>
                  </a:lnTo>
                  <a:lnTo>
                    <a:pt x="64" y="1720"/>
                  </a:lnTo>
                  <a:lnTo>
                    <a:pt x="164" y="1692"/>
                  </a:lnTo>
                  <a:lnTo>
                    <a:pt x="178" y="1734"/>
                  </a:lnTo>
                  <a:lnTo>
                    <a:pt x="194" y="1774"/>
                  </a:lnTo>
                  <a:lnTo>
                    <a:pt x="212" y="1814"/>
                  </a:lnTo>
                  <a:lnTo>
                    <a:pt x="230" y="1854"/>
                  </a:lnTo>
                  <a:lnTo>
                    <a:pt x="140" y="1906"/>
                  </a:lnTo>
                  <a:lnTo>
                    <a:pt x="212" y="2028"/>
                  </a:lnTo>
                  <a:lnTo>
                    <a:pt x="302" y="1978"/>
                  </a:lnTo>
                  <a:lnTo>
                    <a:pt x="326" y="2014"/>
                  </a:lnTo>
                  <a:lnTo>
                    <a:pt x="352" y="2048"/>
                  </a:lnTo>
                  <a:lnTo>
                    <a:pt x="378" y="2082"/>
                  </a:lnTo>
                  <a:lnTo>
                    <a:pt x="408" y="2116"/>
                  </a:lnTo>
                  <a:lnTo>
                    <a:pt x="334" y="2188"/>
                  </a:lnTo>
                  <a:lnTo>
                    <a:pt x="436" y="2288"/>
                  </a:lnTo>
                  <a:lnTo>
                    <a:pt x="508" y="2216"/>
                  </a:lnTo>
                  <a:lnTo>
                    <a:pt x="542" y="2244"/>
                  </a:lnTo>
                  <a:lnTo>
                    <a:pt x="576" y="2272"/>
                  </a:lnTo>
                  <a:lnTo>
                    <a:pt x="610" y="2298"/>
                  </a:lnTo>
                  <a:lnTo>
                    <a:pt x="646" y="2322"/>
                  </a:lnTo>
                  <a:lnTo>
                    <a:pt x="594" y="2412"/>
                  </a:lnTo>
                  <a:lnTo>
                    <a:pt x="718" y="2482"/>
                  </a:lnTo>
                  <a:lnTo>
                    <a:pt x="770" y="2394"/>
                  </a:lnTo>
                  <a:lnTo>
                    <a:pt x="808" y="2412"/>
                  </a:lnTo>
                  <a:lnTo>
                    <a:pt x="848" y="2430"/>
                  </a:lnTo>
                  <a:lnTo>
                    <a:pt x="890" y="2446"/>
                  </a:lnTo>
                  <a:lnTo>
                    <a:pt x="930" y="2460"/>
                  </a:lnTo>
                  <a:lnTo>
                    <a:pt x="904" y="2560"/>
                  </a:lnTo>
                  <a:lnTo>
                    <a:pt x="1042" y="2596"/>
                  </a:lnTo>
                  <a:lnTo>
                    <a:pt x="1068" y="2498"/>
                  </a:lnTo>
                  <a:lnTo>
                    <a:pt x="1110" y="2504"/>
                  </a:lnTo>
                  <a:lnTo>
                    <a:pt x="1154" y="2512"/>
                  </a:lnTo>
                  <a:lnTo>
                    <a:pt x="1196" y="2516"/>
                  </a:lnTo>
                  <a:lnTo>
                    <a:pt x="1240" y="2520"/>
                  </a:lnTo>
                  <a:lnTo>
                    <a:pt x="1240" y="2622"/>
                  </a:lnTo>
                  <a:lnTo>
                    <a:pt x="1382" y="2622"/>
                  </a:lnTo>
                  <a:lnTo>
                    <a:pt x="1382" y="2520"/>
                  </a:lnTo>
                  <a:lnTo>
                    <a:pt x="1426" y="2516"/>
                  </a:lnTo>
                  <a:lnTo>
                    <a:pt x="1470" y="2512"/>
                  </a:lnTo>
                  <a:lnTo>
                    <a:pt x="1514" y="2504"/>
                  </a:lnTo>
                  <a:lnTo>
                    <a:pt x="1556" y="2498"/>
                  </a:lnTo>
                  <a:lnTo>
                    <a:pt x="1582" y="2596"/>
                  </a:lnTo>
                  <a:lnTo>
                    <a:pt x="1720" y="2560"/>
                  </a:lnTo>
                  <a:lnTo>
                    <a:pt x="1694" y="2460"/>
                  </a:lnTo>
                  <a:lnTo>
                    <a:pt x="1734" y="2446"/>
                  </a:lnTo>
                  <a:lnTo>
                    <a:pt x="1776" y="2430"/>
                  </a:lnTo>
                  <a:lnTo>
                    <a:pt x="1816" y="2412"/>
                  </a:lnTo>
                  <a:lnTo>
                    <a:pt x="1854" y="2394"/>
                  </a:lnTo>
                  <a:lnTo>
                    <a:pt x="1906" y="2482"/>
                  </a:lnTo>
                  <a:lnTo>
                    <a:pt x="2028" y="2412"/>
                  </a:lnTo>
                  <a:lnTo>
                    <a:pt x="1978" y="2322"/>
                  </a:lnTo>
                  <a:lnTo>
                    <a:pt x="2014" y="2298"/>
                  </a:lnTo>
                  <a:lnTo>
                    <a:pt x="2048" y="2272"/>
                  </a:lnTo>
                  <a:lnTo>
                    <a:pt x="2082" y="2244"/>
                  </a:lnTo>
                  <a:lnTo>
                    <a:pt x="2116" y="2216"/>
                  </a:lnTo>
                  <a:lnTo>
                    <a:pt x="2188" y="2288"/>
                  </a:lnTo>
                  <a:lnTo>
                    <a:pt x="2290" y="2188"/>
                  </a:lnTo>
                  <a:lnTo>
                    <a:pt x="2216" y="2116"/>
                  </a:lnTo>
                  <a:lnTo>
                    <a:pt x="2244" y="2082"/>
                  </a:lnTo>
                  <a:lnTo>
                    <a:pt x="2272" y="2048"/>
                  </a:lnTo>
                  <a:lnTo>
                    <a:pt x="2298" y="2014"/>
                  </a:lnTo>
                  <a:lnTo>
                    <a:pt x="2322" y="1978"/>
                  </a:lnTo>
                  <a:lnTo>
                    <a:pt x="2412" y="2028"/>
                  </a:lnTo>
                  <a:lnTo>
                    <a:pt x="2482" y="1906"/>
                  </a:lnTo>
                  <a:lnTo>
                    <a:pt x="2394" y="1854"/>
                  </a:lnTo>
                  <a:lnTo>
                    <a:pt x="2412" y="1814"/>
                  </a:lnTo>
                  <a:lnTo>
                    <a:pt x="2430" y="1774"/>
                  </a:lnTo>
                  <a:lnTo>
                    <a:pt x="2446" y="1734"/>
                  </a:lnTo>
                  <a:lnTo>
                    <a:pt x="2460" y="1692"/>
                  </a:lnTo>
                  <a:lnTo>
                    <a:pt x="2560" y="1720"/>
                  </a:lnTo>
                  <a:lnTo>
                    <a:pt x="2596" y="1582"/>
                  </a:lnTo>
                  <a:lnTo>
                    <a:pt x="2498" y="1556"/>
                  </a:lnTo>
                  <a:lnTo>
                    <a:pt x="2506" y="1512"/>
                  </a:lnTo>
                  <a:lnTo>
                    <a:pt x="2512" y="1470"/>
                  </a:lnTo>
                  <a:lnTo>
                    <a:pt x="2516" y="1426"/>
                  </a:lnTo>
                  <a:lnTo>
                    <a:pt x="2520" y="1382"/>
                  </a:lnTo>
                  <a:lnTo>
                    <a:pt x="2622" y="1382"/>
                  </a:lnTo>
                  <a:close/>
                  <a:moveTo>
                    <a:pt x="1312" y="2420"/>
                  </a:moveTo>
                  <a:lnTo>
                    <a:pt x="1312" y="2420"/>
                  </a:lnTo>
                  <a:lnTo>
                    <a:pt x="1254" y="2420"/>
                  </a:lnTo>
                  <a:lnTo>
                    <a:pt x="1198" y="2416"/>
                  </a:lnTo>
                  <a:lnTo>
                    <a:pt x="1142" y="2408"/>
                  </a:lnTo>
                  <a:lnTo>
                    <a:pt x="1088" y="2398"/>
                  </a:lnTo>
                  <a:lnTo>
                    <a:pt x="1034" y="2386"/>
                  </a:lnTo>
                  <a:lnTo>
                    <a:pt x="982" y="2370"/>
                  </a:lnTo>
                  <a:lnTo>
                    <a:pt x="930" y="2354"/>
                  </a:lnTo>
                  <a:lnTo>
                    <a:pt x="880" y="2334"/>
                  </a:lnTo>
                  <a:lnTo>
                    <a:pt x="830" y="2312"/>
                  </a:lnTo>
                  <a:lnTo>
                    <a:pt x="782" y="2286"/>
                  </a:lnTo>
                  <a:lnTo>
                    <a:pt x="736" y="2260"/>
                  </a:lnTo>
                  <a:lnTo>
                    <a:pt x="692" y="2232"/>
                  </a:lnTo>
                  <a:lnTo>
                    <a:pt x="648" y="2200"/>
                  </a:lnTo>
                  <a:lnTo>
                    <a:pt x="606" y="2168"/>
                  </a:lnTo>
                  <a:lnTo>
                    <a:pt x="566" y="2132"/>
                  </a:lnTo>
                  <a:lnTo>
                    <a:pt x="528" y="2096"/>
                  </a:lnTo>
                  <a:lnTo>
                    <a:pt x="490" y="2058"/>
                  </a:lnTo>
                  <a:lnTo>
                    <a:pt x="456" y="2018"/>
                  </a:lnTo>
                  <a:lnTo>
                    <a:pt x="422" y="1976"/>
                  </a:lnTo>
                  <a:lnTo>
                    <a:pt x="392" y="1932"/>
                  </a:lnTo>
                  <a:lnTo>
                    <a:pt x="362" y="1886"/>
                  </a:lnTo>
                  <a:lnTo>
                    <a:pt x="336" y="1840"/>
                  </a:lnTo>
                  <a:lnTo>
                    <a:pt x="312" y="1792"/>
                  </a:lnTo>
                  <a:lnTo>
                    <a:pt x="290" y="1744"/>
                  </a:lnTo>
                  <a:lnTo>
                    <a:pt x="270" y="1692"/>
                  </a:lnTo>
                  <a:lnTo>
                    <a:pt x="252" y="1642"/>
                  </a:lnTo>
                  <a:lnTo>
                    <a:pt x="238" y="1588"/>
                  </a:lnTo>
                  <a:lnTo>
                    <a:pt x="224" y="1534"/>
                  </a:lnTo>
                  <a:lnTo>
                    <a:pt x="216" y="1480"/>
                  </a:lnTo>
                  <a:lnTo>
                    <a:pt x="208" y="1424"/>
                  </a:lnTo>
                  <a:lnTo>
                    <a:pt x="204" y="1368"/>
                  </a:lnTo>
                  <a:lnTo>
                    <a:pt x="202" y="1312"/>
                  </a:lnTo>
                  <a:lnTo>
                    <a:pt x="204" y="1254"/>
                  </a:lnTo>
                  <a:lnTo>
                    <a:pt x="208" y="1198"/>
                  </a:lnTo>
                  <a:lnTo>
                    <a:pt x="216" y="1142"/>
                  </a:lnTo>
                  <a:lnTo>
                    <a:pt x="224" y="1088"/>
                  </a:lnTo>
                  <a:lnTo>
                    <a:pt x="238" y="1034"/>
                  </a:lnTo>
                  <a:lnTo>
                    <a:pt x="252" y="982"/>
                  </a:lnTo>
                  <a:lnTo>
                    <a:pt x="270" y="930"/>
                  </a:lnTo>
                  <a:lnTo>
                    <a:pt x="290" y="880"/>
                  </a:lnTo>
                  <a:lnTo>
                    <a:pt x="312" y="830"/>
                  </a:lnTo>
                  <a:lnTo>
                    <a:pt x="336" y="782"/>
                  </a:lnTo>
                  <a:lnTo>
                    <a:pt x="362" y="736"/>
                  </a:lnTo>
                  <a:lnTo>
                    <a:pt x="392" y="692"/>
                  </a:lnTo>
                  <a:lnTo>
                    <a:pt x="422" y="648"/>
                  </a:lnTo>
                  <a:lnTo>
                    <a:pt x="456" y="606"/>
                  </a:lnTo>
                  <a:lnTo>
                    <a:pt x="490" y="566"/>
                  </a:lnTo>
                  <a:lnTo>
                    <a:pt x="528" y="526"/>
                  </a:lnTo>
                  <a:lnTo>
                    <a:pt x="566" y="490"/>
                  </a:lnTo>
                  <a:lnTo>
                    <a:pt x="606" y="456"/>
                  </a:lnTo>
                  <a:lnTo>
                    <a:pt x="648" y="422"/>
                  </a:lnTo>
                  <a:lnTo>
                    <a:pt x="692" y="392"/>
                  </a:lnTo>
                  <a:lnTo>
                    <a:pt x="736" y="362"/>
                  </a:lnTo>
                  <a:lnTo>
                    <a:pt x="782" y="336"/>
                  </a:lnTo>
                  <a:lnTo>
                    <a:pt x="830" y="312"/>
                  </a:lnTo>
                  <a:lnTo>
                    <a:pt x="880" y="290"/>
                  </a:lnTo>
                  <a:lnTo>
                    <a:pt x="930" y="270"/>
                  </a:lnTo>
                  <a:lnTo>
                    <a:pt x="982" y="252"/>
                  </a:lnTo>
                  <a:lnTo>
                    <a:pt x="1034" y="236"/>
                  </a:lnTo>
                  <a:lnTo>
                    <a:pt x="1088" y="224"/>
                  </a:lnTo>
                  <a:lnTo>
                    <a:pt x="1142" y="214"/>
                  </a:lnTo>
                  <a:lnTo>
                    <a:pt x="1198" y="208"/>
                  </a:lnTo>
                  <a:lnTo>
                    <a:pt x="1254" y="204"/>
                  </a:lnTo>
                  <a:lnTo>
                    <a:pt x="1312" y="202"/>
                  </a:lnTo>
                  <a:lnTo>
                    <a:pt x="1368" y="204"/>
                  </a:lnTo>
                  <a:lnTo>
                    <a:pt x="1426" y="208"/>
                  </a:lnTo>
                  <a:lnTo>
                    <a:pt x="1480" y="214"/>
                  </a:lnTo>
                  <a:lnTo>
                    <a:pt x="1536" y="224"/>
                  </a:lnTo>
                  <a:lnTo>
                    <a:pt x="1588" y="236"/>
                  </a:lnTo>
                  <a:lnTo>
                    <a:pt x="1642" y="252"/>
                  </a:lnTo>
                  <a:lnTo>
                    <a:pt x="1694" y="270"/>
                  </a:lnTo>
                  <a:lnTo>
                    <a:pt x="1744" y="290"/>
                  </a:lnTo>
                  <a:lnTo>
                    <a:pt x="1792" y="312"/>
                  </a:lnTo>
                  <a:lnTo>
                    <a:pt x="1840" y="336"/>
                  </a:lnTo>
                  <a:lnTo>
                    <a:pt x="1886" y="362"/>
                  </a:lnTo>
                  <a:lnTo>
                    <a:pt x="1932" y="392"/>
                  </a:lnTo>
                  <a:lnTo>
                    <a:pt x="1976" y="422"/>
                  </a:lnTo>
                  <a:lnTo>
                    <a:pt x="2018" y="456"/>
                  </a:lnTo>
                  <a:lnTo>
                    <a:pt x="2058" y="490"/>
                  </a:lnTo>
                  <a:lnTo>
                    <a:pt x="2096" y="526"/>
                  </a:lnTo>
                  <a:lnTo>
                    <a:pt x="2132" y="566"/>
                  </a:lnTo>
                  <a:lnTo>
                    <a:pt x="2168" y="606"/>
                  </a:lnTo>
                  <a:lnTo>
                    <a:pt x="2200" y="648"/>
                  </a:lnTo>
                  <a:lnTo>
                    <a:pt x="2232" y="692"/>
                  </a:lnTo>
                  <a:lnTo>
                    <a:pt x="2260" y="736"/>
                  </a:lnTo>
                  <a:lnTo>
                    <a:pt x="2288" y="782"/>
                  </a:lnTo>
                  <a:lnTo>
                    <a:pt x="2312" y="830"/>
                  </a:lnTo>
                  <a:lnTo>
                    <a:pt x="2334" y="880"/>
                  </a:lnTo>
                  <a:lnTo>
                    <a:pt x="2354" y="930"/>
                  </a:lnTo>
                  <a:lnTo>
                    <a:pt x="2372" y="982"/>
                  </a:lnTo>
                  <a:lnTo>
                    <a:pt x="2386" y="1034"/>
                  </a:lnTo>
                  <a:lnTo>
                    <a:pt x="2398" y="1088"/>
                  </a:lnTo>
                  <a:lnTo>
                    <a:pt x="2408" y="1142"/>
                  </a:lnTo>
                  <a:lnTo>
                    <a:pt x="2416" y="1198"/>
                  </a:lnTo>
                  <a:lnTo>
                    <a:pt x="2420" y="1254"/>
                  </a:lnTo>
                  <a:lnTo>
                    <a:pt x="2422" y="1312"/>
                  </a:lnTo>
                  <a:lnTo>
                    <a:pt x="2420" y="1368"/>
                  </a:lnTo>
                  <a:lnTo>
                    <a:pt x="2416" y="1424"/>
                  </a:lnTo>
                  <a:lnTo>
                    <a:pt x="2408" y="1480"/>
                  </a:lnTo>
                  <a:lnTo>
                    <a:pt x="2398" y="1534"/>
                  </a:lnTo>
                  <a:lnTo>
                    <a:pt x="2386" y="1588"/>
                  </a:lnTo>
                  <a:lnTo>
                    <a:pt x="2372" y="1642"/>
                  </a:lnTo>
                  <a:lnTo>
                    <a:pt x="2354" y="1692"/>
                  </a:lnTo>
                  <a:lnTo>
                    <a:pt x="2334" y="1744"/>
                  </a:lnTo>
                  <a:lnTo>
                    <a:pt x="2312" y="1792"/>
                  </a:lnTo>
                  <a:lnTo>
                    <a:pt x="2288" y="1840"/>
                  </a:lnTo>
                  <a:lnTo>
                    <a:pt x="2260" y="1886"/>
                  </a:lnTo>
                  <a:lnTo>
                    <a:pt x="2232" y="1932"/>
                  </a:lnTo>
                  <a:lnTo>
                    <a:pt x="2200" y="1976"/>
                  </a:lnTo>
                  <a:lnTo>
                    <a:pt x="2168" y="2018"/>
                  </a:lnTo>
                  <a:lnTo>
                    <a:pt x="2132" y="2058"/>
                  </a:lnTo>
                  <a:lnTo>
                    <a:pt x="2096" y="2096"/>
                  </a:lnTo>
                  <a:lnTo>
                    <a:pt x="2058" y="2132"/>
                  </a:lnTo>
                  <a:lnTo>
                    <a:pt x="2018" y="2168"/>
                  </a:lnTo>
                  <a:lnTo>
                    <a:pt x="1976" y="2200"/>
                  </a:lnTo>
                  <a:lnTo>
                    <a:pt x="1932" y="2232"/>
                  </a:lnTo>
                  <a:lnTo>
                    <a:pt x="1886" y="2260"/>
                  </a:lnTo>
                  <a:lnTo>
                    <a:pt x="1840" y="2286"/>
                  </a:lnTo>
                  <a:lnTo>
                    <a:pt x="1792" y="2312"/>
                  </a:lnTo>
                  <a:lnTo>
                    <a:pt x="1744" y="2334"/>
                  </a:lnTo>
                  <a:lnTo>
                    <a:pt x="1694" y="2354"/>
                  </a:lnTo>
                  <a:lnTo>
                    <a:pt x="1642" y="2370"/>
                  </a:lnTo>
                  <a:lnTo>
                    <a:pt x="1588" y="2386"/>
                  </a:lnTo>
                  <a:lnTo>
                    <a:pt x="1536" y="2398"/>
                  </a:lnTo>
                  <a:lnTo>
                    <a:pt x="1480" y="2408"/>
                  </a:lnTo>
                  <a:lnTo>
                    <a:pt x="1426" y="2416"/>
                  </a:lnTo>
                  <a:lnTo>
                    <a:pt x="1368" y="2420"/>
                  </a:lnTo>
                  <a:lnTo>
                    <a:pt x="1312" y="2420"/>
                  </a:lnTo>
                  <a:close/>
                </a:path>
              </a:pathLst>
            </a:custGeom>
            <a:extLst>
              <a:ext uri="{91240B29-F687-4F45-9708-019B960494DF}">
                <a14:hiddenLine w="9525">
                  <a:solidFill>
                    <a:srgbClr val="000000"/>
                  </a:solidFill>
                  <a:round/>
                </a14:hiddenLine>
              </a:ext>
            </a:extLst>
          </p:spPr>
          <p:style>
            <a:lnRef idx="3">
              <a:schemeClr val="lt1"/>
            </a:lnRef>
            <a:fillRef idx="1">
              <a:schemeClr val="accent3"/>
            </a:fillRef>
            <a:effectRef idx="1">
              <a:schemeClr val="accent3"/>
            </a:effectRef>
            <a:fontRef idx="minor">
              <a:schemeClr val="lt1"/>
            </a:fontRef>
          </p:style>
          <p:txBody>
            <a:bodyPr anchor="ctr" wrap="none"/>
            <a:lstStyle/>
            <a:p>
              <a:endParaRPr altLang="en-US" lang="zh-CN"/>
            </a:p>
          </p:txBody>
        </p:sp>
        <p:sp>
          <p:nvSpPr>
            <p:cNvPr id="53" name="Oval 676"/>
            <p:cNvSpPr>
              <a:spLocks noChangeArrowheads="1"/>
            </p:cNvSpPr>
            <p:nvPr/>
          </p:nvSpPr>
          <p:spPr bwMode="auto">
            <a:xfrm rot="-324743">
              <a:off x="1307091" y="2016046"/>
              <a:ext cx="2695575" cy="2693988"/>
            </a:xfrm>
            <a:prstGeom prst="ellipse">
              <a:avLst/>
            </a:prstGeom>
            <a:solidFill>
              <a:srgbClr val="98C9D0"/>
            </a:solidFill>
            <a:extLst>
              <a:ext uri="{91240B29-F687-4F45-9708-019B960494DF}">
                <a14:hiddenLine w="9525">
                  <a:solidFill>
                    <a:srgbClr val="000000"/>
                  </a:solidFill>
                  <a:round/>
                </a14:hiddenLine>
              </a:ext>
            </a:extLst>
          </p:spPr>
          <p:style>
            <a:lnRef idx="3">
              <a:schemeClr val="lt1"/>
            </a:lnRef>
            <a:fillRef idx="1">
              <a:schemeClr val="accent3"/>
            </a:fillRef>
            <a:effectRef idx="1">
              <a:schemeClr val="accent3"/>
            </a:effectRef>
            <a:fontRef idx="minor">
              <a:schemeClr val="lt1"/>
            </a:fontRef>
          </p:style>
          <p:txBody>
            <a:bodyPr anchor="ctr" wrap="none"/>
            <a:lstStyle/>
            <a:p>
              <a:pPr algn="just" eaLnBrk="1" hangingPunct="1" latinLnBrk="1">
                <a:lnSpc>
                  <a:spcPct val="120000"/>
                </a:lnSpc>
              </a:pPr>
              <a:endParaRPr altLang="en-US" lang="ko-KR" sz="900">
                <a:solidFill>
                  <a:srgbClr val="A6A6A6"/>
                </a:solidFill>
                <a:latin typeface="+mn-lt"/>
                <a:ea charset="-127" panose="020b0503020000020004" pitchFamily="34" typeface="Malgun Gothic"/>
                <a:sym charset="0" panose="020b0604020202020204" pitchFamily="34" typeface="Arial"/>
              </a:endParaRPr>
            </a:p>
          </p:txBody>
        </p:sp>
        <p:sp>
          <p:nvSpPr>
            <p:cNvPr id="54" name="Oval 677"/>
            <p:cNvSpPr>
              <a:spLocks noChangeArrowheads="1"/>
            </p:cNvSpPr>
            <p:nvPr/>
          </p:nvSpPr>
          <p:spPr bwMode="auto">
            <a:xfrm rot="-324743">
              <a:off x="4617028" y="1993821"/>
              <a:ext cx="1801813" cy="1801813"/>
            </a:xfrm>
            <a:prstGeom prst="ellipse">
              <a:avLst/>
            </a:prstGeom>
            <a:extLst>
              <a:ext uri="{91240B29-F687-4F45-9708-019B960494DF}">
                <a14:hiddenLine w="9525">
                  <a:solidFill>
                    <a:srgbClr val="000000"/>
                  </a:solidFill>
                  <a:round/>
                </a14:hiddenLine>
              </a:ext>
            </a:extLst>
          </p:spPr>
          <p:style>
            <a:lnRef idx="3">
              <a:schemeClr val="lt1"/>
            </a:lnRef>
            <a:fillRef idx="1">
              <a:schemeClr val="accent3"/>
            </a:fillRef>
            <a:effectRef idx="1">
              <a:schemeClr val="accent3"/>
            </a:effectRef>
            <a:fontRef idx="minor">
              <a:schemeClr val="lt1"/>
            </a:fontRef>
          </p:style>
          <p:txBody>
            <a:bodyPr anchor="ctr" wrap="none"/>
            <a:lstStyle/>
            <a:p>
              <a:pPr algn="just" eaLnBrk="1" hangingPunct="1" latinLnBrk="1">
                <a:lnSpc>
                  <a:spcPct val="120000"/>
                </a:lnSpc>
              </a:pPr>
              <a:endParaRPr altLang="en-US" lang="ko-KR" sz="900">
                <a:solidFill>
                  <a:srgbClr val="A6A6A6"/>
                </a:solidFill>
                <a:latin charset="0" panose="020b0604020202020204" pitchFamily="34" typeface="Arial"/>
                <a:ea charset="-127" panose="020b0503020000020004" pitchFamily="34" typeface="Malgun Gothic"/>
                <a:sym charset="0" panose="020b0604020202020204" pitchFamily="34" typeface="Arial"/>
              </a:endParaRPr>
            </a:p>
          </p:txBody>
        </p:sp>
        <p:sp>
          <p:nvSpPr>
            <p:cNvPr id="55" name="Freeform 679"/>
            <p:cNvSpPr>
              <a:spLocks noEditPoints="1"/>
            </p:cNvSpPr>
            <p:nvPr/>
          </p:nvSpPr>
          <p:spPr bwMode="auto">
            <a:xfrm rot="21275256">
              <a:off x="5687182" y="3675390"/>
              <a:ext cx="2303754" cy="2303922"/>
            </a:xfrm>
            <a:custGeom>
              <a:gdLst>
                <a:gd fmla="*/ 2147483647 w 1816" name="T0"/>
                <a:gd fmla="*/ 2147483647 h 1816" name="T1"/>
                <a:gd fmla="*/ 2147483647 w 1816" name="T2"/>
                <a:gd fmla="*/ 2147483647 h 1816" name="T3"/>
                <a:gd fmla="*/ 2147483647 w 1816" name="T4"/>
                <a:gd fmla="*/ 2147483647 h 1816" name="T5"/>
                <a:gd fmla="*/ 2147483647 w 1816" name="T6"/>
                <a:gd fmla="*/ 2147483647 h 1816" name="T7"/>
                <a:gd fmla="*/ 2147483647 w 1816" name="T8"/>
                <a:gd fmla="*/ 2147483647 h 1816" name="T9"/>
                <a:gd fmla="*/ 2147483647 w 1816" name="T10"/>
                <a:gd fmla="*/ 2147483647 h 1816" name="T11"/>
                <a:gd fmla="*/ 2147483647 w 1816" name="T12"/>
                <a:gd fmla="*/ 2147483647 h 1816" name="T13"/>
                <a:gd fmla="*/ 2147483647 w 1816" name="T14"/>
                <a:gd fmla="*/ 2147483647 h 1816" name="T15"/>
                <a:gd fmla="*/ 2147483647 w 1816" name="T16"/>
                <a:gd fmla="*/ 2147483647 h 1816" name="T17"/>
                <a:gd fmla="*/ 2147483647 w 1816" name="T18"/>
                <a:gd fmla="*/ 2147483647 h 1816" name="T19"/>
                <a:gd fmla="*/ 2147483647 w 1816" name="T20"/>
                <a:gd fmla="*/ 2147483647 h 1816" name="T21"/>
                <a:gd fmla="*/ 2147483647 w 1816" name="T22"/>
                <a:gd fmla="*/ 2147483647 h 1816" name="T23"/>
                <a:gd fmla="*/ 0 w 1816" name="T24"/>
                <a:gd fmla="*/ 2147483647 h 1816" name="T25"/>
                <a:gd fmla="*/ 2147483647 w 1816" name="T26"/>
                <a:gd fmla="*/ 2147483647 h 1816" name="T27"/>
                <a:gd fmla="*/ 2147483647 w 1816" name="T28"/>
                <a:gd fmla="*/ 2147483647 h 1816" name="T29"/>
                <a:gd fmla="*/ 2147483647 w 1816" name="T30"/>
                <a:gd fmla="*/ 2147483647 h 1816" name="T31"/>
                <a:gd fmla="*/ 2147483647 w 1816" name="T32"/>
                <a:gd fmla="*/ 2147483647 h 1816" name="T33"/>
                <a:gd fmla="*/ 2147483647 w 1816" name="T34"/>
                <a:gd fmla="*/ 2147483647 h 1816" name="T35"/>
                <a:gd fmla="*/ 2147483647 w 1816" name="T36"/>
                <a:gd fmla="*/ 2147483647 h 1816" name="T37"/>
                <a:gd fmla="*/ 2147483647 w 1816" name="T38"/>
                <a:gd fmla="*/ 2147483647 h 1816" name="T39"/>
                <a:gd fmla="*/ 2147483647 w 1816" name="T40"/>
                <a:gd fmla="*/ 2147483647 h 1816" name="T41"/>
                <a:gd fmla="*/ 2147483647 w 1816" name="T42"/>
                <a:gd fmla="*/ 2147483647 h 1816" name="T43"/>
                <a:gd fmla="*/ 2147483647 w 1816" name="T44"/>
                <a:gd fmla="*/ 2147483647 h 1816" name="T45"/>
                <a:gd fmla="*/ 2147483647 w 1816" name="T46"/>
                <a:gd fmla="*/ 2147483647 h 1816" name="T47"/>
                <a:gd fmla="*/ 2147483647 w 1816" name="T48"/>
                <a:gd fmla="*/ 2147483647 h 1816" name="T49"/>
                <a:gd fmla="*/ 2147483647 w 1816" name="T50"/>
                <a:gd fmla="*/ 2147483647 h 1816" name="T51"/>
                <a:gd fmla="*/ 2147483647 w 1816" name="T52"/>
                <a:gd fmla="*/ 2147483647 h 1816" name="T53"/>
                <a:gd fmla="*/ 2147483647 w 1816" name="T54"/>
                <a:gd fmla="*/ 2147483647 h 1816" name="T55"/>
                <a:gd fmla="*/ 2147483647 w 1816" name="T56"/>
                <a:gd fmla="*/ 2147483647 h 1816" name="T57"/>
                <a:gd fmla="*/ 2147483647 w 1816" name="T58"/>
                <a:gd fmla="*/ 2147483647 h 1816" name="T59"/>
                <a:gd fmla="*/ 2147483647 w 1816" name="T60"/>
                <a:gd fmla="*/ 2147483647 h 1816" name="T61"/>
                <a:gd fmla="*/ 2147483647 w 1816" name="T62"/>
                <a:gd fmla="*/ 2147483647 h 1816" name="T63"/>
                <a:gd fmla="*/ 2147483647 w 1816" name="T64"/>
                <a:gd fmla="*/ 2147483647 h 1816" name="T65"/>
                <a:gd fmla="*/ 2147483647 w 1816" name="T66"/>
                <a:gd fmla="*/ 2147483647 h 1816" name="T67"/>
                <a:gd fmla="*/ 2147483647 w 1816" name="T68"/>
                <a:gd fmla="*/ 2147483647 h 1816" name="T69"/>
                <a:gd fmla="*/ 2147483647 w 1816" name="T70"/>
                <a:gd fmla="*/ 2147483647 h 1816" name="T71"/>
                <a:gd fmla="*/ 2147483647 w 1816" name="T72"/>
                <a:gd fmla="*/ 2147483647 h 1816" name="T73"/>
                <a:gd fmla="*/ 2147483647 w 1816" name="T74"/>
                <a:gd fmla="*/ 2147483647 h 1816" name="T75"/>
                <a:gd fmla="*/ 2147483647 w 1816" name="T76"/>
                <a:gd fmla="*/ 2147483647 h 1816" name="T77"/>
                <a:gd fmla="*/ 2147483647 w 1816" name="T78"/>
                <a:gd fmla="*/ 2147483647 h 1816" name="T79"/>
                <a:gd fmla="*/ 2147483647 w 1816" name="T80"/>
                <a:gd fmla="*/ 2147483647 h 1816" name="T81"/>
                <a:gd fmla="*/ 2147483647 w 1816" name="T82"/>
                <a:gd fmla="*/ 2147483647 h 1816" name="T83"/>
                <a:gd fmla="*/ 2147483647 w 1816" name="T84"/>
                <a:gd fmla="*/ 2147483647 h 1816" name="T85"/>
                <a:gd fmla="*/ 2147483647 w 1816" name="T86"/>
                <a:gd fmla="*/ 2147483647 h 1816" name="T87"/>
                <a:gd fmla="*/ 2147483647 w 1816" name="T88"/>
                <a:gd fmla="*/ 2147483647 h 1816" name="T89"/>
                <a:gd fmla="*/ 2147483647 w 1816" name="T90"/>
                <a:gd fmla="*/ 2147483647 h 1816" name="T91"/>
                <a:gd fmla="*/ 2147483647 w 1816" name="T92"/>
                <a:gd fmla="*/ 2147483647 h 1816" name="T93"/>
                <a:gd fmla="*/ 2147483647 w 1816" name="T94"/>
                <a:gd fmla="*/ 2147483647 h 1816" name="T95"/>
                <a:gd fmla="*/ 2147483647 w 1816" name="T96"/>
                <a:gd fmla="*/ 2147483647 h 1816" name="T97"/>
                <a:gd fmla="*/ 2147483647 w 1816" name="T98"/>
                <a:gd fmla="*/ 2147483647 h 1816" name="T99"/>
                <a:gd fmla="*/ 2147483647 w 1816" name="T100"/>
                <a:gd fmla="*/ 2147483647 h 1816" name="T101"/>
                <a:gd fmla="*/ 2147483647 w 1816" name="T102"/>
                <a:gd fmla="*/ 2147483647 h 181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w 1816" name="T156"/>
                <a:gd fmla="*/ 0 h 1816" name="T157"/>
                <a:gd fmla="*/ 1816 w 1816" name="T158"/>
                <a:gd fmla="*/ 1816 h 1816" name="T159"/>
              </a:gd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b="T159" l="T156" r="T158" t="T157"/>
              <a:pathLst>
                <a:path h="1815" w="1815">
                  <a:moveTo>
                    <a:pt x="1816" y="978"/>
                  </a:moveTo>
                  <a:lnTo>
                    <a:pt x="1816" y="836"/>
                  </a:lnTo>
                  <a:lnTo>
                    <a:pt x="1710" y="836"/>
                  </a:lnTo>
                  <a:lnTo>
                    <a:pt x="1706" y="792"/>
                  </a:lnTo>
                  <a:lnTo>
                    <a:pt x="1698" y="750"/>
                  </a:lnTo>
                  <a:lnTo>
                    <a:pt x="1688" y="708"/>
                  </a:lnTo>
                  <a:lnTo>
                    <a:pt x="1678" y="666"/>
                  </a:lnTo>
                  <a:lnTo>
                    <a:pt x="1774" y="626"/>
                  </a:lnTo>
                  <a:lnTo>
                    <a:pt x="1718" y="494"/>
                  </a:lnTo>
                  <a:lnTo>
                    <a:pt x="1622" y="534"/>
                  </a:lnTo>
                  <a:lnTo>
                    <a:pt x="1602" y="496"/>
                  </a:lnTo>
                  <a:lnTo>
                    <a:pt x="1578" y="460"/>
                  </a:lnTo>
                  <a:lnTo>
                    <a:pt x="1552" y="424"/>
                  </a:lnTo>
                  <a:lnTo>
                    <a:pt x="1526" y="390"/>
                  </a:lnTo>
                  <a:lnTo>
                    <a:pt x="1600" y="316"/>
                  </a:lnTo>
                  <a:lnTo>
                    <a:pt x="1498" y="216"/>
                  </a:lnTo>
                  <a:lnTo>
                    <a:pt x="1426" y="290"/>
                  </a:lnTo>
                  <a:lnTo>
                    <a:pt x="1392" y="262"/>
                  </a:lnTo>
                  <a:lnTo>
                    <a:pt x="1356" y="236"/>
                  </a:lnTo>
                  <a:lnTo>
                    <a:pt x="1318" y="214"/>
                  </a:lnTo>
                  <a:lnTo>
                    <a:pt x="1280" y="192"/>
                  </a:lnTo>
                  <a:lnTo>
                    <a:pt x="1320" y="96"/>
                  </a:lnTo>
                  <a:lnTo>
                    <a:pt x="1188" y="42"/>
                  </a:lnTo>
                  <a:lnTo>
                    <a:pt x="1150" y="138"/>
                  </a:lnTo>
                  <a:lnTo>
                    <a:pt x="1108" y="126"/>
                  </a:lnTo>
                  <a:lnTo>
                    <a:pt x="1066" y="116"/>
                  </a:lnTo>
                  <a:lnTo>
                    <a:pt x="1022" y="110"/>
                  </a:lnTo>
                  <a:lnTo>
                    <a:pt x="978" y="104"/>
                  </a:lnTo>
                  <a:lnTo>
                    <a:pt x="978" y="0"/>
                  </a:lnTo>
                  <a:lnTo>
                    <a:pt x="836" y="0"/>
                  </a:lnTo>
                  <a:lnTo>
                    <a:pt x="836" y="104"/>
                  </a:lnTo>
                  <a:lnTo>
                    <a:pt x="792" y="110"/>
                  </a:lnTo>
                  <a:lnTo>
                    <a:pt x="750" y="116"/>
                  </a:lnTo>
                  <a:lnTo>
                    <a:pt x="706" y="126"/>
                  </a:lnTo>
                  <a:lnTo>
                    <a:pt x="666" y="138"/>
                  </a:lnTo>
                  <a:lnTo>
                    <a:pt x="626" y="42"/>
                  </a:lnTo>
                  <a:lnTo>
                    <a:pt x="494" y="96"/>
                  </a:lnTo>
                  <a:lnTo>
                    <a:pt x="534" y="192"/>
                  </a:lnTo>
                  <a:lnTo>
                    <a:pt x="496" y="214"/>
                  </a:lnTo>
                  <a:lnTo>
                    <a:pt x="460" y="236"/>
                  </a:lnTo>
                  <a:lnTo>
                    <a:pt x="424" y="262"/>
                  </a:lnTo>
                  <a:lnTo>
                    <a:pt x="390" y="290"/>
                  </a:lnTo>
                  <a:lnTo>
                    <a:pt x="316" y="216"/>
                  </a:lnTo>
                  <a:lnTo>
                    <a:pt x="216" y="316"/>
                  </a:lnTo>
                  <a:lnTo>
                    <a:pt x="288" y="390"/>
                  </a:lnTo>
                  <a:lnTo>
                    <a:pt x="262" y="424"/>
                  </a:lnTo>
                  <a:lnTo>
                    <a:pt x="236" y="460"/>
                  </a:lnTo>
                  <a:lnTo>
                    <a:pt x="214" y="496"/>
                  </a:lnTo>
                  <a:lnTo>
                    <a:pt x="192" y="534"/>
                  </a:lnTo>
                  <a:lnTo>
                    <a:pt x="96" y="494"/>
                  </a:lnTo>
                  <a:lnTo>
                    <a:pt x="42" y="626"/>
                  </a:lnTo>
                  <a:lnTo>
                    <a:pt x="138" y="666"/>
                  </a:lnTo>
                  <a:lnTo>
                    <a:pt x="126" y="708"/>
                  </a:lnTo>
                  <a:lnTo>
                    <a:pt x="116" y="750"/>
                  </a:lnTo>
                  <a:lnTo>
                    <a:pt x="108" y="792"/>
                  </a:lnTo>
                  <a:lnTo>
                    <a:pt x="104" y="836"/>
                  </a:lnTo>
                  <a:lnTo>
                    <a:pt x="0" y="836"/>
                  </a:lnTo>
                  <a:lnTo>
                    <a:pt x="0" y="978"/>
                  </a:lnTo>
                  <a:lnTo>
                    <a:pt x="104" y="978"/>
                  </a:lnTo>
                  <a:lnTo>
                    <a:pt x="108" y="1022"/>
                  </a:lnTo>
                  <a:lnTo>
                    <a:pt x="116" y="1066"/>
                  </a:lnTo>
                  <a:lnTo>
                    <a:pt x="126" y="1108"/>
                  </a:lnTo>
                  <a:lnTo>
                    <a:pt x="138" y="1150"/>
                  </a:lnTo>
                  <a:lnTo>
                    <a:pt x="42" y="1190"/>
                  </a:lnTo>
                  <a:lnTo>
                    <a:pt x="96" y="1320"/>
                  </a:lnTo>
                  <a:lnTo>
                    <a:pt x="192" y="1280"/>
                  </a:lnTo>
                  <a:lnTo>
                    <a:pt x="214" y="1320"/>
                  </a:lnTo>
                  <a:lnTo>
                    <a:pt x="236" y="1356"/>
                  </a:lnTo>
                  <a:lnTo>
                    <a:pt x="262" y="1392"/>
                  </a:lnTo>
                  <a:lnTo>
                    <a:pt x="288" y="1426"/>
                  </a:lnTo>
                  <a:lnTo>
                    <a:pt x="216" y="1500"/>
                  </a:lnTo>
                  <a:lnTo>
                    <a:pt x="316" y="1600"/>
                  </a:lnTo>
                  <a:lnTo>
                    <a:pt x="390" y="1526"/>
                  </a:lnTo>
                  <a:lnTo>
                    <a:pt x="424" y="1554"/>
                  </a:lnTo>
                  <a:lnTo>
                    <a:pt x="460" y="1578"/>
                  </a:lnTo>
                  <a:lnTo>
                    <a:pt x="496" y="1602"/>
                  </a:lnTo>
                  <a:lnTo>
                    <a:pt x="534" y="1622"/>
                  </a:lnTo>
                  <a:lnTo>
                    <a:pt x="494" y="1718"/>
                  </a:lnTo>
                  <a:lnTo>
                    <a:pt x="626" y="1774"/>
                  </a:lnTo>
                  <a:lnTo>
                    <a:pt x="666" y="1678"/>
                  </a:lnTo>
                  <a:lnTo>
                    <a:pt x="706" y="1690"/>
                  </a:lnTo>
                  <a:lnTo>
                    <a:pt x="750" y="1698"/>
                  </a:lnTo>
                  <a:lnTo>
                    <a:pt x="792" y="1706"/>
                  </a:lnTo>
                  <a:lnTo>
                    <a:pt x="836" y="1712"/>
                  </a:lnTo>
                  <a:lnTo>
                    <a:pt x="836" y="1816"/>
                  </a:lnTo>
                  <a:lnTo>
                    <a:pt x="978" y="1816"/>
                  </a:lnTo>
                  <a:lnTo>
                    <a:pt x="978" y="1712"/>
                  </a:lnTo>
                  <a:lnTo>
                    <a:pt x="1022" y="1706"/>
                  </a:lnTo>
                  <a:lnTo>
                    <a:pt x="1066" y="1698"/>
                  </a:lnTo>
                  <a:lnTo>
                    <a:pt x="1108" y="1690"/>
                  </a:lnTo>
                  <a:lnTo>
                    <a:pt x="1150" y="1678"/>
                  </a:lnTo>
                  <a:lnTo>
                    <a:pt x="1188" y="1774"/>
                  </a:lnTo>
                  <a:lnTo>
                    <a:pt x="1320" y="1718"/>
                  </a:lnTo>
                  <a:lnTo>
                    <a:pt x="1280" y="1622"/>
                  </a:lnTo>
                  <a:lnTo>
                    <a:pt x="1318" y="1602"/>
                  </a:lnTo>
                  <a:lnTo>
                    <a:pt x="1356" y="1578"/>
                  </a:lnTo>
                  <a:lnTo>
                    <a:pt x="1392" y="1554"/>
                  </a:lnTo>
                  <a:lnTo>
                    <a:pt x="1426" y="1526"/>
                  </a:lnTo>
                  <a:lnTo>
                    <a:pt x="1498" y="1600"/>
                  </a:lnTo>
                  <a:lnTo>
                    <a:pt x="1600" y="1500"/>
                  </a:lnTo>
                  <a:lnTo>
                    <a:pt x="1526" y="1426"/>
                  </a:lnTo>
                  <a:lnTo>
                    <a:pt x="1552" y="1392"/>
                  </a:lnTo>
                  <a:lnTo>
                    <a:pt x="1578" y="1356"/>
                  </a:lnTo>
                  <a:lnTo>
                    <a:pt x="1602" y="1320"/>
                  </a:lnTo>
                  <a:lnTo>
                    <a:pt x="1622" y="1280"/>
                  </a:lnTo>
                  <a:lnTo>
                    <a:pt x="1718" y="1320"/>
                  </a:lnTo>
                  <a:lnTo>
                    <a:pt x="1774" y="1190"/>
                  </a:lnTo>
                  <a:lnTo>
                    <a:pt x="1678" y="1150"/>
                  </a:lnTo>
                  <a:lnTo>
                    <a:pt x="1688" y="1108"/>
                  </a:lnTo>
                  <a:lnTo>
                    <a:pt x="1698" y="1066"/>
                  </a:lnTo>
                  <a:lnTo>
                    <a:pt x="1706" y="1022"/>
                  </a:lnTo>
                  <a:lnTo>
                    <a:pt x="1710" y="978"/>
                  </a:lnTo>
                  <a:lnTo>
                    <a:pt x="1816" y="978"/>
                  </a:lnTo>
                  <a:close/>
                  <a:moveTo>
                    <a:pt x="908" y="1614"/>
                  </a:moveTo>
                  <a:lnTo>
                    <a:pt x="908" y="1614"/>
                  </a:lnTo>
                  <a:lnTo>
                    <a:pt x="872" y="1612"/>
                  </a:lnTo>
                  <a:lnTo>
                    <a:pt x="836" y="1610"/>
                  </a:lnTo>
                  <a:lnTo>
                    <a:pt x="800" y="1606"/>
                  </a:lnTo>
                  <a:lnTo>
                    <a:pt x="766" y="1600"/>
                  </a:lnTo>
                  <a:lnTo>
                    <a:pt x="730" y="1592"/>
                  </a:lnTo>
                  <a:lnTo>
                    <a:pt x="698" y="1582"/>
                  </a:lnTo>
                  <a:lnTo>
                    <a:pt x="664" y="1570"/>
                  </a:lnTo>
                  <a:lnTo>
                    <a:pt x="632" y="1558"/>
                  </a:lnTo>
                  <a:lnTo>
                    <a:pt x="602" y="1544"/>
                  </a:lnTo>
                  <a:lnTo>
                    <a:pt x="570" y="1528"/>
                  </a:lnTo>
                  <a:lnTo>
                    <a:pt x="542" y="1512"/>
                  </a:lnTo>
                  <a:lnTo>
                    <a:pt x="512" y="1492"/>
                  </a:lnTo>
                  <a:lnTo>
                    <a:pt x="484" y="1474"/>
                  </a:lnTo>
                  <a:lnTo>
                    <a:pt x="458" y="1452"/>
                  </a:lnTo>
                  <a:lnTo>
                    <a:pt x="432" y="1430"/>
                  </a:lnTo>
                  <a:lnTo>
                    <a:pt x="408" y="1406"/>
                  </a:lnTo>
                  <a:lnTo>
                    <a:pt x="384" y="1382"/>
                  </a:lnTo>
                  <a:lnTo>
                    <a:pt x="362" y="1356"/>
                  </a:lnTo>
                  <a:lnTo>
                    <a:pt x="342" y="1330"/>
                  </a:lnTo>
                  <a:lnTo>
                    <a:pt x="322" y="1302"/>
                  </a:lnTo>
                  <a:lnTo>
                    <a:pt x="304" y="1274"/>
                  </a:lnTo>
                  <a:lnTo>
                    <a:pt x="286" y="1244"/>
                  </a:lnTo>
                  <a:lnTo>
                    <a:pt x="272" y="1214"/>
                  </a:lnTo>
                  <a:lnTo>
                    <a:pt x="256" y="1182"/>
                  </a:lnTo>
                  <a:lnTo>
                    <a:pt x="244" y="1150"/>
                  </a:lnTo>
                  <a:lnTo>
                    <a:pt x="234" y="1118"/>
                  </a:lnTo>
                  <a:lnTo>
                    <a:pt x="224" y="1084"/>
                  </a:lnTo>
                  <a:lnTo>
                    <a:pt x="216" y="1050"/>
                  </a:lnTo>
                  <a:lnTo>
                    <a:pt x="210" y="1016"/>
                  </a:lnTo>
                  <a:lnTo>
                    <a:pt x="206" y="980"/>
                  </a:lnTo>
                  <a:lnTo>
                    <a:pt x="202" y="944"/>
                  </a:lnTo>
                  <a:lnTo>
                    <a:pt x="202" y="908"/>
                  </a:lnTo>
                  <a:lnTo>
                    <a:pt x="202" y="872"/>
                  </a:lnTo>
                  <a:lnTo>
                    <a:pt x="206" y="836"/>
                  </a:lnTo>
                  <a:lnTo>
                    <a:pt x="210" y="800"/>
                  </a:lnTo>
                  <a:lnTo>
                    <a:pt x="216" y="766"/>
                  </a:lnTo>
                  <a:lnTo>
                    <a:pt x="224" y="732"/>
                  </a:lnTo>
                  <a:lnTo>
                    <a:pt x="234" y="698"/>
                  </a:lnTo>
                  <a:lnTo>
                    <a:pt x="244" y="664"/>
                  </a:lnTo>
                  <a:lnTo>
                    <a:pt x="256" y="632"/>
                  </a:lnTo>
                  <a:lnTo>
                    <a:pt x="272" y="602"/>
                  </a:lnTo>
                  <a:lnTo>
                    <a:pt x="286" y="572"/>
                  </a:lnTo>
                  <a:lnTo>
                    <a:pt x="304" y="542"/>
                  </a:lnTo>
                  <a:lnTo>
                    <a:pt x="322" y="512"/>
                  </a:lnTo>
                  <a:lnTo>
                    <a:pt x="342" y="486"/>
                  </a:lnTo>
                  <a:lnTo>
                    <a:pt x="362" y="458"/>
                  </a:lnTo>
                  <a:lnTo>
                    <a:pt x="384" y="432"/>
                  </a:lnTo>
                  <a:lnTo>
                    <a:pt x="408" y="408"/>
                  </a:lnTo>
                  <a:lnTo>
                    <a:pt x="432" y="386"/>
                  </a:lnTo>
                  <a:lnTo>
                    <a:pt x="458" y="362"/>
                  </a:lnTo>
                  <a:lnTo>
                    <a:pt x="484" y="342"/>
                  </a:lnTo>
                  <a:lnTo>
                    <a:pt x="512" y="322"/>
                  </a:lnTo>
                  <a:lnTo>
                    <a:pt x="542" y="304"/>
                  </a:lnTo>
                  <a:lnTo>
                    <a:pt x="570" y="286"/>
                  </a:lnTo>
                  <a:lnTo>
                    <a:pt x="602" y="272"/>
                  </a:lnTo>
                  <a:lnTo>
                    <a:pt x="632" y="258"/>
                  </a:lnTo>
                  <a:lnTo>
                    <a:pt x="664" y="244"/>
                  </a:lnTo>
                  <a:lnTo>
                    <a:pt x="698" y="234"/>
                  </a:lnTo>
                  <a:lnTo>
                    <a:pt x="730" y="224"/>
                  </a:lnTo>
                  <a:lnTo>
                    <a:pt x="766" y="216"/>
                  </a:lnTo>
                  <a:lnTo>
                    <a:pt x="800" y="210"/>
                  </a:lnTo>
                  <a:lnTo>
                    <a:pt x="836" y="206"/>
                  </a:lnTo>
                  <a:lnTo>
                    <a:pt x="872" y="202"/>
                  </a:lnTo>
                  <a:lnTo>
                    <a:pt x="908" y="202"/>
                  </a:lnTo>
                  <a:lnTo>
                    <a:pt x="944" y="202"/>
                  </a:lnTo>
                  <a:lnTo>
                    <a:pt x="980" y="206"/>
                  </a:lnTo>
                  <a:lnTo>
                    <a:pt x="1014" y="210"/>
                  </a:lnTo>
                  <a:lnTo>
                    <a:pt x="1050" y="216"/>
                  </a:lnTo>
                  <a:lnTo>
                    <a:pt x="1084" y="224"/>
                  </a:lnTo>
                  <a:lnTo>
                    <a:pt x="1118" y="234"/>
                  </a:lnTo>
                  <a:lnTo>
                    <a:pt x="1150" y="244"/>
                  </a:lnTo>
                  <a:lnTo>
                    <a:pt x="1182" y="258"/>
                  </a:lnTo>
                  <a:lnTo>
                    <a:pt x="1214" y="272"/>
                  </a:lnTo>
                  <a:lnTo>
                    <a:pt x="1244" y="286"/>
                  </a:lnTo>
                  <a:lnTo>
                    <a:pt x="1274" y="304"/>
                  </a:lnTo>
                  <a:lnTo>
                    <a:pt x="1302" y="322"/>
                  </a:lnTo>
                  <a:lnTo>
                    <a:pt x="1330" y="342"/>
                  </a:lnTo>
                  <a:lnTo>
                    <a:pt x="1356" y="362"/>
                  </a:lnTo>
                  <a:lnTo>
                    <a:pt x="1382" y="386"/>
                  </a:lnTo>
                  <a:lnTo>
                    <a:pt x="1406" y="408"/>
                  </a:lnTo>
                  <a:lnTo>
                    <a:pt x="1430" y="432"/>
                  </a:lnTo>
                  <a:lnTo>
                    <a:pt x="1452" y="458"/>
                  </a:lnTo>
                  <a:lnTo>
                    <a:pt x="1474" y="486"/>
                  </a:lnTo>
                  <a:lnTo>
                    <a:pt x="1492" y="512"/>
                  </a:lnTo>
                  <a:lnTo>
                    <a:pt x="1512" y="542"/>
                  </a:lnTo>
                  <a:lnTo>
                    <a:pt x="1528" y="572"/>
                  </a:lnTo>
                  <a:lnTo>
                    <a:pt x="1544" y="602"/>
                  </a:lnTo>
                  <a:lnTo>
                    <a:pt x="1558" y="632"/>
                  </a:lnTo>
                  <a:lnTo>
                    <a:pt x="1570" y="664"/>
                  </a:lnTo>
                  <a:lnTo>
                    <a:pt x="1582" y="698"/>
                  </a:lnTo>
                  <a:lnTo>
                    <a:pt x="1592" y="732"/>
                  </a:lnTo>
                  <a:lnTo>
                    <a:pt x="1598" y="766"/>
                  </a:lnTo>
                  <a:lnTo>
                    <a:pt x="1606" y="800"/>
                  </a:lnTo>
                  <a:lnTo>
                    <a:pt x="1610" y="836"/>
                  </a:lnTo>
                  <a:lnTo>
                    <a:pt x="1612" y="872"/>
                  </a:lnTo>
                  <a:lnTo>
                    <a:pt x="1614" y="908"/>
                  </a:lnTo>
                  <a:lnTo>
                    <a:pt x="1612" y="944"/>
                  </a:lnTo>
                  <a:lnTo>
                    <a:pt x="1610" y="980"/>
                  </a:lnTo>
                  <a:lnTo>
                    <a:pt x="1606" y="1016"/>
                  </a:lnTo>
                  <a:lnTo>
                    <a:pt x="1598" y="1050"/>
                  </a:lnTo>
                  <a:lnTo>
                    <a:pt x="1592" y="1084"/>
                  </a:lnTo>
                  <a:lnTo>
                    <a:pt x="1582" y="1118"/>
                  </a:lnTo>
                  <a:lnTo>
                    <a:pt x="1570" y="1150"/>
                  </a:lnTo>
                  <a:lnTo>
                    <a:pt x="1558" y="1182"/>
                  </a:lnTo>
                  <a:lnTo>
                    <a:pt x="1544" y="1214"/>
                  </a:lnTo>
                  <a:lnTo>
                    <a:pt x="1528" y="1244"/>
                  </a:lnTo>
                  <a:lnTo>
                    <a:pt x="1512" y="1274"/>
                  </a:lnTo>
                  <a:lnTo>
                    <a:pt x="1492" y="1302"/>
                  </a:lnTo>
                  <a:lnTo>
                    <a:pt x="1474" y="1330"/>
                  </a:lnTo>
                  <a:lnTo>
                    <a:pt x="1452" y="1356"/>
                  </a:lnTo>
                  <a:lnTo>
                    <a:pt x="1430" y="1382"/>
                  </a:lnTo>
                  <a:lnTo>
                    <a:pt x="1406" y="1406"/>
                  </a:lnTo>
                  <a:lnTo>
                    <a:pt x="1382" y="1430"/>
                  </a:lnTo>
                  <a:lnTo>
                    <a:pt x="1356" y="1452"/>
                  </a:lnTo>
                  <a:lnTo>
                    <a:pt x="1330" y="1474"/>
                  </a:lnTo>
                  <a:lnTo>
                    <a:pt x="1302" y="1492"/>
                  </a:lnTo>
                  <a:lnTo>
                    <a:pt x="1274" y="1512"/>
                  </a:lnTo>
                  <a:lnTo>
                    <a:pt x="1244" y="1528"/>
                  </a:lnTo>
                  <a:lnTo>
                    <a:pt x="1214" y="1544"/>
                  </a:lnTo>
                  <a:lnTo>
                    <a:pt x="1182" y="1558"/>
                  </a:lnTo>
                  <a:lnTo>
                    <a:pt x="1150" y="1570"/>
                  </a:lnTo>
                  <a:lnTo>
                    <a:pt x="1118" y="1582"/>
                  </a:lnTo>
                  <a:lnTo>
                    <a:pt x="1084" y="1592"/>
                  </a:lnTo>
                  <a:lnTo>
                    <a:pt x="1050" y="1600"/>
                  </a:lnTo>
                  <a:lnTo>
                    <a:pt x="1014" y="1606"/>
                  </a:lnTo>
                  <a:lnTo>
                    <a:pt x="980" y="1610"/>
                  </a:lnTo>
                  <a:lnTo>
                    <a:pt x="944" y="1612"/>
                  </a:lnTo>
                  <a:lnTo>
                    <a:pt x="908" y="1614"/>
                  </a:lnTo>
                  <a:close/>
                </a:path>
              </a:pathLst>
            </a:custGeom>
            <a:extLst>
              <a:ext uri="{91240B29-F687-4F45-9708-019B960494DF}">
                <a14:hiddenLine w="19050">
                  <a:solidFill>
                    <a:srgbClr val="000000"/>
                  </a:solidFill>
                  <a:prstDash val="sysDot"/>
                  <a:round/>
                </a14:hiddenLine>
              </a:ext>
            </a:extLst>
          </p:spPr>
          <p:style>
            <a:lnRef idx="3">
              <a:schemeClr val="lt1"/>
            </a:lnRef>
            <a:fillRef idx="1">
              <a:schemeClr val="accent3"/>
            </a:fillRef>
            <a:effectRef idx="1">
              <a:schemeClr val="accent3"/>
            </a:effectRef>
            <a:fontRef idx="minor">
              <a:schemeClr val="lt1"/>
            </a:fontRef>
          </p:style>
          <p:txBody>
            <a:bodyPr anchor="ctr" wrap="none"/>
            <a:lstStyle/>
            <a:p>
              <a:pPr algn="just" eaLnBrk="1" hangingPunct="1" latinLnBrk="1">
                <a:lnSpc>
                  <a:spcPct val="120000"/>
                </a:lnSpc>
                <a:spcBef>
                  <a:spcPct val="0"/>
                </a:spcBef>
                <a:spcAft>
                  <a:spcPct val="0"/>
                </a:spcAft>
                <a:defRPr/>
              </a:pPr>
              <a:endParaRPr altLang="en-US" kumimoji="1" lang="zh-CN" noProof="1" sz="900">
                <a:solidFill>
                  <a:schemeClr val="bg1">
                    <a:lumMod val="65000"/>
                  </a:schemeClr>
                </a:solidFill>
                <a:latin charset="0" panose="020b0604020202020204" pitchFamily="34" typeface="Arial"/>
                <a:ea charset="-122" panose="020b0503020204020204" typeface="微软雅黑"/>
                <a:cs typeface="+mn-ea"/>
                <a:sym charset="0" panose="020b0604020202020204" pitchFamily="34" typeface="Arial"/>
              </a:endParaRPr>
            </a:p>
          </p:txBody>
        </p:sp>
        <p:sp>
          <p:nvSpPr>
            <p:cNvPr id="56" name="Oval 680"/>
            <p:cNvSpPr>
              <a:spLocks noChangeArrowheads="1"/>
            </p:cNvSpPr>
            <p:nvPr/>
          </p:nvSpPr>
          <p:spPr bwMode="auto">
            <a:xfrm rot="21275256">
              <a:off x="6048627" y="4039133"/>
              <a:ext cx="1577882" cy="1577996"/>
            </a:xfrm>
            <a:prstGeom prst="ellipse">
              <a:avLst/>
            </a:prstGeom>
            <a:solidFill>
              <a:srgbClr val="DAEBEE"/>
            </a:solidFill>
            <a:extLst>
              <a:ext uri="{91240B29-F687-4F45-9708-019B960494DF}">
                <a14:hiddenLine w="19050">
                  <a:solidFill>
                    <a:srgbClr val="000000"/>
                  </a:solidFill>
                  <a:round/>
                </a14:hiddenLine>
              </a:ext>
            </a:extLst>
          </p:spPr>
          <p:style>
            <a:lnRef idx="3">
              <a:schemeClr val="lt1"/>
            </a:lnRef>
            <a:fillRef idx="1">
              <a:schemeClr val="accent3"/>
            </a:fillRef>
            <a:effectRef idx="1">
              <a:schemeClr val="accent3"/>
            </a:effectRef>
            <a:fontRef idx="minor">
              <a:schemeClr val="lt1"/>
            </a:fontRef>
          </p:style>
          <p:txBody>
            <a:bodyPr anchor="ctr" wrap="none"/>
            <a:lstStyle/>
            <a:p>
              <a:pPr algn="just" eaLnBrk="1" hangingPunct="1" latinLnBrk="1">
                <a:lnSpc>
                  <a:spcPct val="120000"/>
                </a:lnSpc>
                <a:spcBef>
                  <a:spcPct val="0"/>
                </a:spcBef>
                <a:spcAft>
                  <a:spcPct val="0"/>
                </a:spcAft>
                <a:defRPr/>
              </a:pPr>
              <a:endParaRPr altLang="en-US" kumimoji="1" lang="ko-KR" noProof="1" sz="900">
                <a:solidFill>
                  <a:schemeClr val="bg1">
                    <a:lumMod val="65000"/>
                  </a:schemeClr>
                </a:solidFill>
                <a:latin charset="0" panose="020b0604020202020204" pitchFamily="34" typeface="Arial"/>
                <a:ea typeface="+mn-ea"/>
                <a:cs typeface="+mn-ea"/>
                <a:sym charset="0" panose="020b0604020202020204" pitchFamily="34" typeface="Arial"/>
              </a:endParaRPr>
            </a:p>
          </p:txBody>
        </p:sp>
      </p:grpSp>
      <p:sp>
        <p:nvSpPr>
          <p:cNvPr id="2" name="Content Placeholder 2"/>
          <p:cNvSpPr txBox="1">
            <a:spLocks noChangeArrowheads="1"/>
          </p:cNvSpPr>
          <p:nvPr/>
        </p:nvSpPr>
        <p:spPr bwMode="auto">
          <a:xfrm>
            <a:off x="4459289" y="2178784"/>
            <a:ext cx="990600" cy="512762"/>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52741" lIns="105484" rIns="105484" tIns="52741"/>
          <a:lstStyle/>
          <a:p>
            <a:pPr algn="ctr" eaLnBrk="1" hangingPunct="1">
              <a:lnSpc>
                <a:spcPct val="120000"/>
              </a:lnSpc>
              <a:buFont charset="0" panose="020b0604020202020204" pitchFamily="34" typeface="Arial"/>
              <a:buNone/>
            </a:pPr>
            <a:r>
              <a:rPr altLang="en-US" lang="zh-CN" sz="1400">
                <a:solidFill>
                  <a:srgbClr val="7F7F7F"/>
                </a:solidFill>
                <a:latin charset="0" panose="020b0604020202020204" pitchFamily="34" typeface="Arial"/>
                <a:ea charset="-122" panose="020b0503020204020204" typeface="微软雅黑"/>
                <a:sym charset="0" panose="020b0604020202020204" pitchFamily="34" typeface="Arial"/>
              </a:rPr>
              <a:t>请替换文字内容</a:t>
            </a:r>
          </a:p>
        </p:txBody>
      </p:sp>
      <p:sp>
        <p:nvSpPr>
          <p:cNvPr id="3" name="Content Placeholder 2"/>
          <p:cNvSpPr txBox="1">
            <a:spLocks noChangeArrowheads="1"/>
          </p:cNvSpPr>
          <p:nvPr/>
        </p:nvSpPr>
        <p:spPr bwMode="auto">
          <a:xfrm>
            <a:off x="4106864" y="5606196"/>
            <a:ext cx="990600" cy="51276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52741" lIns="105484" rIns="105484" tIns="52741"/>
          <a:lstStyle/>
          <a:p>
            <a:pPr algn="ctr" eaLnBrk="1" hangingPunct="1">
              <a:lnSpc>
                <a:spcPct val="120000"/>
              </a:lnSpc>
              <a:buFont charset="0" panose="020b0604020202020204" pitchFamily="34" typeface="Arial"/>
              <a:buNone/>
            </a:pPr>
            <a:r>
              <a:rPr altLang="en-US" lang="zh-CN" sz="1400">
                <a:solidFill>
                  <a:srgbClr val="7F7F7F"/>
                </a:solidFill>
                <a:latin charset="0" panose="020b0604020202020204" pitchFamily="34" typeface="Arial"/>
                <a:ea charset="-122" panose="020b0503020204020204" typeface="微软雅黑"/>
                <a:sym charset="0" panose="020b0604020202020204" pitchFamily="34" typeface="Arial"/>
              </a:rPr>
              <a:t>请替换文字内容</a:t>
            </a:r>
          </a:p>
        </p:txBody>
      </p:sp>
      <p:sp>
        <p:nvSpPr>
          <p:cNvPr id="5" name="Content Placeholder 2"/>
          <p:cNvSpPr txBox="1">
            <a:spLocks noChangeArrowheads="1"/>
          </p:cNvSpPr>
          <p:nvPr/>
        </p:nvSpPr>
        <p:spPr bwMode="auto">
          <a:xfrm>
            <a:off x="1300164" y="3948846"/>
            <a:ext cx="990600" cy="512763"/>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52741" lIns="105484" rIns="105484" tIns="52741"/>
          <a:lstStyle/>
          <a:p>
            <a:pPr algn="ctr" eaLnBrk="1" hangingPunct="1">
              <a:lnSpc>
                <a:spcPct val="120000"/>
              </a:lnSpc>
              <a:buFont charset="0" panose="020b0604020202020204" pitchFamily="34" typeface="Arial"/>
              <a:buNone/>
            </a:pPr>
            <a:r>
              <a:rPr altLang="en-US" lang="zh-CN" sz="1400">
                <a:solidFill>
                  <a:srgbClr val="7F7F7F"/>
                </a:solidFill>
                <a:latin charset="0" panose="020b0604020202020204" pitchFamily="34" typeface="Arial"/>
                <a:ea charset="-122" panose="020b0503020204020204" typeface="微软雅黑"/>
                <a:sym charset="0" panose="020b0604020202020204" pitchFamily="34" typeface="Arial"/>
              </a:rPr>
              <a:t>请替换文字内容</a:t>
            </a:r>
          </a:p>
        </p:txBody>
      </p:sp>
      <p:grpSp>
        <p:nvGrpSpPr>
          <p:cNvPr id="6" name="Group 17"/>
          <p:cNvGrpSpPr/>
          <p:nvPr/>
        </p:nvGrpSpPr>
        <p:grpSpPr>
          <a:xfrm>
            <a:off x="2697278" y="5239391"/>
            <a:ext cx="436704" cy="436704"/>
            <a:chOff x="5607370" y="3562829"/>
            <a:chExt cx="587140" cy="587140"/>
          </a:xfrm>
          <a:solidFill>
            <a:schemeClr val="bg1"/>
          </a:solidFill>
        </p:grpSpPr>
        <p:sp>
          <p:nvSpPr>
            <p:cNvPr id="11" name="Freeform 15"/>
            <p:cNvSpPr>
              <a:spLocks noEditPoints="1"/>
            </p:cNvSpPr>
            <p:nvPr/>
          </p:nvSpPr>
          <p:spPr bwMode="auto">
            <a:xfrm>
              <a:off x="5746497" y="3702123"/>
              <a:ext cx="308897" cy="308544"/>
            </a:xfrm>
            <a:custGeom>
              <a:gdLst>
                <a:gd fmla="*/ 183 w 371" name="T0"/>
                <a:gd fmla="*/ 1 h 370" name="T1"/>
                <a:gd fmla="*/ 2 w 371" name="T2"/>
                <a:gd fmla="*/ 187 h 370" name="T3"/>
                <a:gd fmla="*/ 188 w 371" name="T4"/>
                <a:gd fmla="*/ 369 h 370" name="T5"/>
                <a:gd fmla="*/ 370 w 371" name="T6"/>
                <a:gd fmla="*/ 182 h 370" name="T7"/>
                <a:gd fmla="*/ 183 w 371" name="T8"/>
                <a:gd fmla="*/ 1 h 370" name="T9"/>
                <a:gd fmla="*/ 184 w 371" name="T10"/>
                <a:gd fmla="*/ 25 h 370" name="T11"/>
                <a:gd fmla="*/ 260 w 371" name="T12"/>
                <a:gd fmla="*/ 43 h 370" name="T13"/>
                <a:gd fmla="*/ 235 w 371" name="T14"/>
                <a:gd fmla="*/ 84 h 370" name="T15"/>
                <a:gd fmla="*/ 186 w 371" name="T16"/>
                <a:gd fmla="*/ 73 h 370" name="T17"/>
                <a:gd fmla="*/ 137 w 371" name="T18"/>
                <a:gd fmla="*/ 84 h 370" name="T19"/>
                <a:gd fmla="*/ 112 w 371" name="T20"/>
                <a:gd fmla="*/ 43 h 370" name="T21"/>
                <a:gd fmla="*/ 184 w 371" name="T22"/>
                <a:gd fmla="*/ 25 h 370" name="T23"/>
                <a:gd fmla="*/ 85 w 371" name="T24"/>
                <a:gd fmla="*/ 234 h 370" name="T25"/>
                <a:gd fmla="*/ 44 w 371" name="T26"/>
                <a:gd fmla="*/ 259 h 370" name="T27"/>
                <a:gd fmla="*/ 26 w 371" name="T28"/>
                <a:gd fmla="*/ 187 h 370" name="T29"/>
                <a:gd fmla="*/ 44 w 371" name="T30"/>
                <a:gd fmla="*/ 111 h 370" name="T31"/>
                <a:gd fmla="*/ 85 w 371" name="T32"/>
                <a:gd fmla="*/ 136 h 370" name="T33"/>
                <a:gd fmla="*/ 74 w 371" name="T34"/>
                <a:gd fmla="*/ 185 h 370" name="T35"/>
                <a:gd fmla="*/ 85 w 371" name="T36"/>
                <a:gd fmla="*/ 234 h 370" name="T37"/>
                <a:gd fmla="*/ 188 w 371" name="T38"/>
                <a:gd fmla="*/ 345 h 370" name="T39"/>
                <a:gd fmla="*/ 112 w 371" name="T40"/>
                <a:gd fmla="*/ 327 h 370" name="T41"/>
                <a:gd fmla="*/ 137 w 371" name="T42"/>
                <a:gd fmla="*/ 286 h 370" name="T43"/>
                <a:gd fmla="*/ 186 w 371" name="T44"/>
                <a:gd fmla="*/ 297 h 370" name="T45"/>
                <a:gd fmla="*/ 235 w 371" name="T46"/>
                <a:gd fmla="*/ 286 h 370" name="T47"/>
                <a:gd fmla="*/ 260 w 371" name="T48"/>
                <a:gd fmla="*/ 327 h 370" name="T49"/>
                <a:gd fmla="*/ 188 w 371" name="T50"/>
                <a:gd fmla="*/ 345 h 370" name="T51"/>
                <a:gd fmla="*/ 186 w 371" name="T52"/>
                <a:gd fmla="*/ 273 h 370" name="T53"/>
                <a:gd fmla="*/ 98 w 371" name="T54"/>
                <a:gd fmla="*/ 185 h 370" name="T55"/>
                <a:gd fmla="*/ 186 w 371" name="T56"/>
                <a:gd fmla="*/ 97 h 370" name="T57"/>
                <a:gd fmla="*/ 274 w 371" name="T58"/>
                <a:gd fmla="*/ 185 h 370" name="T59"/>
                <a:gd fmla="*/ 186 w 371" name="T60"/>
                <a:gd fmla="*/ 273 h 370" name="T61"/>
                <a:gd fmla="*/ 286 w 371" name="T62"/>
                <a:gd fmla="*/ 234 h 370" name="T63"/>
                <a:gd fmla="*/ 298 w 371" name="T64"/>
                <a:gd fmla="*/ 185 h 370" name="T65"/>
                <a:gd fmla="*/ 286 w 371" name="T66"/>
                <a:gd fmla="*/ 136 h 370" name="T67"/>
                <a:gd fmla="*/ 328 w 371" name="T68"/>
                <a:gd fmla="*/ 111 h 370" name="T69"/>
                <a:gd fmla="*/ 346 w 371" name="T70"/>
                <a:gd fmla="*/ 183 h 370" name="T71"/>
                <a:gd fmla="*/ 328 w 371" name="T72"/>
                <a:gd fmla="*/ 259 h 370" name="T73"/>
                <a:gd fmla="*/ 286 w 371" name="T74"/>
                <a:gd fmla="*/ 234 h 370"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370" w="371">
                  <a:moveTo>
                    <a:pt x="183" y="1"/>
                  </a:moveTo>
                  <a:cubicBezTo>
                    <a:pt x="82" y="2"/>
                    <a:pt x="0" y="86"/>
                    <a:pt x="2" y="187"/>
                  </a:cubicBezTo>
                  <a:cubicBezTo>
                    <a:pt x="3" y="289"/>
                    <a:pt x="87" y="370"/>
                    <a:pt x="188" y="369"/>
                  </a:cubicBezTo>
                  <a:cubicBezTo>
                    <a:pt x="290" y="368"/>
                    <a:pt x="371" y="284"/>
                    <a:pt x="370" y="182"/>
                  </a:cubicBezTo>
                  <a:cubicBezTo>
                    <a:pt x="368" y="81"/>
                    <a:pt x="285" y="0"/>
                    <a:pt x="183" y="1"/>
                  </a:cubicBezTo>
                  <a:close/>
                  <a:moveTo>
                    <a:pt x="184" y="25"/>
                  </a:moveTo>
                  <a:cubicBezTo>
                    <a:pt x="211" y="25"/>
                    <a:pt x="237" y="31"/>
                    <a:pt x="260" y="43"/>
                  </a:cubicBezTo>
                  <a:cubicBezTo>
                    <a:pt x="235" y="84"/>
                    <a:pt x="235" y="84"/>
                    <a:pt x="235" y="84"/>
                  </a:cubicBezTo>
                  <a:cubicBezTo>
                    <a:pt x="220" y="77"/>
                    <a:pt x="203" y="73"/>
                    <a:pt x="186" y="73"/>
                  </a:cubicBezTo>
                  <a:cubicBezTo>
                    <a:pt x="168" y="73"/>
                    <a:pt x="151" y="77"/>
                    <a:pt x="137" y="84"/>
                  </a:cubicBezTo>
                  <a:cubicBezTo>
                    <a:pt x="112" y="43"/>
                    <a:pt x="112" y="43"/>
                    <a:pt x="112" y="43"/>
                  </a:cubicBezTo>
                  <a:cubicBezTo>
                    <a:pt x="133" y="32"/>
                    <a:pt x="158" y="25"/>
                    <a:pt x="184" y="25"/>
                  </a:cubicBezTo>
                  <a:close/>
                  <a:moveTo>
                    <a:pt x="85" y="234"/>
                  </a:moveTo>
                  <a:cubicBezTo>
                    <a:pt x="44" y="259"/>
                    <a:pt x="44" y="259"/>
                    <a:pt x="44" y="259"/>
                  </a:cubicBezTo>
                  <a:cubicBezTo>
                    <a:pt x="33" y="237"/>
                    <a:pt x="26" y="213"/>
                    <a:pt x="26" y="187"/>
                  </a:cubicBezTo>
                  <a:cubicBezTo>
                    <a:pt x="25" y="160"/>
                    <a:pt x="32" y="134"/>
                    <a:pt x="44" y="111"/>
                  </a:cubicBezTo>
                  <a:cubicBezTo>
                    <a:pt x="85" y="136"/>
                    <a:pt x="85" y="136"/>
                    <a:pt x="85" y="136"/>
                  </a:cubicBezTo>
                  <a:cubicBezTo>
                    <a:pt x="78" y="151"/>
                    <a:pt x="74" y="167"/>
                    <a:pt x="74" y="185"/>
                  </a:cubicBezTo>
                  <a:cubicBezTo>
                    <a:pt x="74" y="203"/>
                    <a:pt x="78" y="219"/>
                    <a:pt x="85" y="234"/>
                  </a:cubicBezTo>
                  <a:close/>
                  <a:moveTo>
                    <a:pt x="188" y="345"/>
                  </a:moveTo>
                  <a:cubicBezTo>
                    <a:pt x="161" y="345"/>
                    <a:pt x="135" y="339"/>
                    <a:pt x="112" y="327"/>
                  </a:cubicBezTo>
                  <a:cubicBezTo>
                    <a:pt x="137" y="286"/>
                    <a:pt x="137" y="286"/>
                    <a:pt x="137" y="286"/>
                  </a:cubicBezTo>
                  <a:cubicBezTo>
                    <a:pt x="151" y="293"/>
                    <a:pt x="168" y="297"/>
                    <a:pt x="186" y="297"/>
                  </a:cubicBezTo>
                  <a:cubicBezTo>
                    <a:pt x="203" y="297"/>
                    <a:pt x="220" y="293"/>
                    <a:pt x="235" y="286"/>
                  </a:cubicBezTo>
                  <a:cubicBezTo>
                    <a:pt x="260" y="327"/>
                    <a:pt x="260" y="327"/>
                    <a:pt x="260" y="327"/>
                  </a:cubicBezTo>
                  <a:cubicBezTo>
                    <a:pt x="238" y="338"/>
                    <a:pt x="214" y="345"/>
                    <a:pt x="188" y="345"/>
                  </a:cubicBezTo>
                  <a:close/>
                  <a:moveTo>
                    <a:pt x="186" y="273"/>
                  </a:moveTo>
                  <a:cubicBezTo>
                    <a:pt x="137" y="273"/>
                    <a:pt x="98" y="233"/>
                    <a:pt x="98" y="185"/>
                  </a:cubicBezTo>
                  <a:cubicBezTo>
                    <a:pt x="98" y="136"/>
                    <a:pt x="137" y="97"/>
                    <a:pt x="186" y="97"/>
                  </a:cubicBezTo>
                  <a:cubicBezTo>
                    <a:pt x="234" y="97"/>
                    <a:pt x="274" y="136"/>
                    <a:pt x="274" y="185"/>
                  </a:cubicBezTo>
                  <a:cubicBezTo>
                    <a:pt x="274" y="233"/>
                    <a:pt x="234" y="273"/>
                    <a:pt x="186" y="273"/>
                  </a:cubicBezTo>
                  <a:close/>
                  <a:moveTo>
                    <a:pt x="286" y="234"/>
                  </a:moveTo>
                  <a:cubicBezTo>
                    <a:pt x="294" y="219"/>
                    <a:pt x="298" y="203"/>
                    <a:pt x="298" y="185"/>
                  </a:cubicBezTo>
                  <a:cubicBezTo>
                    <a:pt x="298" y="167"/>
                    <a:pt x="294" y="151"/>
                    <a:pt x="286" y="136"/>
                  </a:cubicBezTo>
                  <a:cubicBezTo>
                    <a:pt x="328" y="111"/>
                    <a:pt x="328" y="111"/>
                    <a:pt x="328" y="111"/>
                  </a:cubicBezTo>
                  <a:cubicBezTo>
                    <a:pt x="339" y="133"/>
                    <a:pt x="345" y="157"/>
                    <a:pt x="346" y="183"/>
                  </a:cubicBezTo>
                  <a:cubicBezTo>
                    <a:pt x="346" y="210"/>
                    <a:pt x="340" y="236"/>
                    <a:pt x="328" y="259"/>
                  </a:cubicBezTo>
                  <a:lnTo>
                    <a:pt x="286" y="234"/>
                  </a:lnTo>
                  <a:close/>
                </a:path>
              </a:pathLst>
            </a:custGeom>
            <a:grpFill/>
            <a:ln>
              <a:noFill/>
            </a:ln>
          </p:spPr>
          <p:txBody>
            <a:bodyPr bIns="52741" lIns="105484" rIns="105484" tIns="52741"/>
            <a:lstStyle/>
            <a:p>
              <a:pPr algn="just" eaLnBrk="1" hangingPunct="1">
                <a:lnSpc>
                  <a:spcPct val="120000"/>
                </a:lnSpc>
                <a:spcBef>
                  <a:spcPct val="0"/>
                </a:spcBef>
                <a:spcAft>
                  <a:spcPct val="0"/>
                </a:spcAft>
                <a:defRPr/>
              </a:pPr>
              <a:endParaRPr lang="en-US" noProof="1" sz="900">
                <a:solidFill>
                  <a:schemeClr val="bg1">
                    <a:lumMod val="65000"/>
                  </a:schemeClr>
                </a:solidFill>
                <a:latin charset="0" panose="020b0604020202020204" pitchFamily="34" typeface="Arial"/>
                <a:ea charset="-122" panose="020b0503020204020204" typeface="微软雅黑"/>
                <a:cs typeface="+mn-ea"/>
                <a:sym charset="0" panose="020b0604020202020204" pitchFamily="34" typeface="Arial"/>
              </a:endParaRPr>
            </a:p>
          </p:txBody>
        </p:sp>
        <p:sp>
          <p:nvSpPr>
            <p:cNvPr id="12" name="Freeform 23"/>
            <p:cNvSpPr>
              <a:spLocks noEditPoints="1"/>
            </p:cNvSpPr>
            <p:nvPr/>
          </p:nvSpPr>
          <p:spPr bwMode="auto">
            <a:xfrm>
              <a:off x="5607370" y="3562829"/>
              <a:ext cx="587140" cy="587140"/>
            </a:xfrm>
            <a:custGeom>
              <a:gdLst>
                <a:gd fmla="*/ 192 w 384" name="T0"/>
                <a:gd fmla="*/ 0 h 384" name="T1"/>
                <a:gd fmla="*/ 0 w 384" name="T2"/>
                <a:gd fmla="*/ 192 h 384" name="T3"/>
                <a:gd fmla="*/ 192 w 384" name="T4"/>
                <a:gd fmla="*/ 384 h 384" name="T5"/>
                <a:gd fmla="*/ 384 w 384" name="T6"/>
                <a:gd fmla="*/ 192 h 384" name="T7"/>
                <a:gd fmla="*/ 192 w 384" name="T8"/>
                <a:gd fmla="*/ 0 h 384" name="T9"/>
                <a:gd fmla="*/ 192 w 384" name="T10"/>
                <a:gd fmla="*/ 349 h 384" name="T11"/>
                <a:gd fmla="*/ 35 w 384" name="T12"/>
                <a:gd fmla="*/ 192 h 384" name="T13"/>
                <a:gd fmla="*/ 192 w 384" name="T14"/>
                <a:gd fmla="*/ 35 h 384" name="T15"/>
                <a:gd fmla="*/ 349 w 384" name="T16"/>
                <a:gd fmla="*/ 192 h 384" name="T17"/>
                <a:gd fmla="*/ 192 w 384" name="T18"/>
                <a:gd fmla="*/ 349 h 384"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384" w="384">
                  <a:moveTo>
                    <a:pt x="192" y="0"/>
                  </a:moveTo>
                  <a:cubicBezTo>
                    <a:pt x="86" y="0"/>
                    <a:pt x="0" y="86"/>
                    <a:pt x="0" y="192"/>
                  </a:cubicBezTo>
                  <a:cubicBezTo>
                    <a:pt x="0" y="298"/>
                    <a:pt x="86" y="384"/>
                    <a:pt x="192" y="384"/>
                  </a:cubicBezTo>
                  <a:cubicBezTo>
                    <a:pt x="298" y="384"/>
                    <a:pt x="384" y="298"/>
                    <a:pt x="384" y="192"/>
                  </a:cubicBezTo>
                  <a:cubicBezTo>
                    <a:pt x="384" y="86"/>
                    <a:pt x="298" y="0"/>
                    <a:pt x="192" y="0"/>
                  </a:cubicBezTo>
                  <a:close/>
                  <a:moveTo>
                    <a:pt x="192" y="349"/>
                  </a:moveTo>
                  <a:cubicBezTo>
                    <a:pt x="105" y="349"/>
                    <a:pt x="35" y="278"/>
                    <a:pt x="35" y="192"/>
                  </a:cubicBezTo>
                  <a:cubicBezTo>
                    <a:pt x="35" y="105"/>
                    <a:pt x="105" y="35"/>
                    <a:pt x="192" y="35"/>
                  </a:cubicBezTo>
                  <a:cubicBezTo>
                    <a:pt x="278" y="35"/>
                    <a:pt x="349" y="105"/>
                    <a:pt x="349" y="192"/>
                  </a:cubicBezTo>
                  <a:cubicBezTo>
                    <a:pt x="349" y="278"/>
                    <a:pt x="278" y="349"/>
                    <a:pt x="192" y="349"/>
                  </a:cubicBezTo>
                  <a:close/>
                </a:path>
              </a:pathLst>
            </a:custGeom>
            <a:grpFill/>
            <a:ln>
              <a:noFill/>
            </a:ln>
          </p:spPr>
          <p:txBody>
            <a:bodyPr bIns="52741" lIns="105484" rIns="105484" tIns="52741"/>
            <a:lstStyle/>
            <a:p>
              <a:pPr algn="just" eaLnBrk="1" hangingPunct="1">
                <a:lnSpc>
                  <a:spcPct val="120000"/>
                </a:lnSpc>
                <a:spcBef>
                  <a:spcPct val="0"/>
                </a:spcBef>
                <a:spcAft>
                  <a:spcPct val="0"/>
                </a:spcAft>
                <a:defRPr/>
              </a:pPr>
              <a:endParaRPr lang="en-US" noProof="1" sz="900">
                <a:solidFill>
                  <a:schemeClr val="bg1">
                    <a:lumMod val="65000"/>
                  </a:schemeClr>
                </a:solidFill>
                <a:latin charset="0" panose="020b0604020202020204" pitchFamily="34" typeface="Arial"/>
                <a:ea charset="-122" panose="020b0503020204020204" typeface="微软雅黑"/>
                <a:cs typeface="+mn-ea"/>
                <a:sym charset="0" panose="020b0604020202020204" pitchFamily="34" typeface="Arial"/>
              </a:endParaRPr>
            </a:p>
          </p:txBody>
        </p:sp>
      </p:grpSp>
      <p:grpSp>
        <p:nvGrpSpPr>
          <p:cNvPr id="13" name="Group 20"/>
          <p:cNvGrpSpPr/>
          <p:nvPr/>
        </p:nvGrpSpPr>
        <p:grpSpPr>
          <a:xfrm>
            <a:off x="2695200" y="2141785"/>
            <a:ext cx="627243" cy="627243"/>
            <a:chOff x="6665323" y="3562825"/>
            <a:chExt cx="587140" cy="587140"/>
          </a:xfrm>
          <a:solidFill>
            <a:schemeClr val="bg1"/>
          </a:solidFill>
        </p:grpSpPr>
        <p:sp>
          <p:nvSpPr>
            <p:cNvPr id="14" name="Freeform 19"/>
            <p:cNvSpPr>
              <a:spLocks noEditPoints="1"/>
            </p:cNvSpPr>
            <p:nvPr/>
          </p:nvSpPr>
          <p:spPr bwMode="auto">
            <a:xfrm>
              <a:off x="6808144" y="3735126"/>
              <a:ext cx="301499" cy="242538"/>
            </a:xfrm>
            <a:custGeom>
              <a:gdLst>
                <a:gd fmla="*/ 393 w 400" name="T0"/>
                <a:gd fmla="*/ 61 h 322" name="T1"/>
                <a:gd fmla="*/ 300 w 400" name="T2"/>
                <a:gd fmla="*/ 3 h 322" name="T3"/>
                <a:gd fmla="*/ 286 w 400" name="T4"/>
                <a:gd fmla="*/ 3 h 322" name="T5"/>
                <a:gd fmla="*/ 200 w 400" name="T6"/>
                <a:gd fmla="*/ 57 h 322" name="T7"/>
                <a:gd fmla="*/ 113 w 400" name="T8"/>
                <a:gd fmla="*/ 3 h 322" name="T9"/>
                <a:gd fmla="*/ 100 w 400" name="T10"/>
                <a:gd fmla="*/ 3 h 322" name="T11"/>
                <a:gd fmla="*/ 6 w 400" name="T12"/>
                <a:gd fmla="*/ 61 h 322" name="T13"/>
                <a:gd fmla="*/ 0 w 400" name="T14"/>
                <a:gd fmla="*/ 73 h 322" name="T15"/>
                <a:gd fmla="*/ 0 w 400" name="T16"/>
                <a:gd fmla="*/ 307 h 322" name="T17"/>
                <a:gd fmla="*/ 6 w 400" name="T18"/>
                <a:gd fmla="*/ 319 h 322" name="T19"/>
                <a:gd fmla="*/ 20 w 400" name="T20"/>
                <a:gd fmla="*/ 319 h 322" name="T21"/>
                <a:gd fmla="*/ 106 w 400" name="T22"/>
                <a:gd fmla="*/ 265 h 322" name="T23"/>
                <a:gd fmla="*/ 193 w 400" name="T24"/>
                <a:gd fmla="*/ 319 h 322" name="T25"/>
                <a:gd fmla="*/ 207 w 400" name="T26"/>
                <a:gd fmla="*/ 319 h 322" name="T27"/>
                <a:gd fmla="*/ 293 w 400" name="T28"/>
                <a:gd fmla="*/ 265 h 322" name="T29"/>
                <a:gd fmla="*/ 380 w 400" name="T30"/>
                <a:gd fmla="*/ 319 h 322" name="T31"/>
                <a:gd fmla="*/ 387 w 400" name="T32"/>
                <a:gd fmla="*/ 321 h 322" name="T33"/>
                <a:gd fmla="*/ 393 w 400" name="T34"/>
                <a:gd fmla="*/ 319 h 322" name="T35"/>
                <a:gd fmla="*/ 400 w 400" name="T36"/>
                <a:gd fmla="*/ 307 h 322" name="T37"/>
                <a:gd fmla="*/ 400 w 400" name="T38"/>
                <a:gd fmla="*/ 73 h 322" name="T39"/>
                <a:gd fmla="*/ 393 w 400" name="T40"/>
                <a:gd fmla="*/ 61 h 322" name="T41"/>
                <a:gd fmla="*/ 93 w 400" name="T42"/>
                <a:gd fmla="*/ 241 h 322" name="T43"/>
                <a:gd fmla="*/ 26 w 400" name="T44"/>
                <a:gd fmla="*/ 283 h 322" name="T45"/>
                <a:gd fmla="*/ 26 w 400" name="T46"/>
                <a:gd fmla="*/ 81 h 322" name="T47"/>
                <a:gd fmla="*/ 93 w 400" name="T48"/>
                <a:gd fmla="*/ 39 h 322" name="T49"/>
                <a:gd fmla="*/ 93 w 400" name="T50"/>
                <a:gd fmla="*/ 241 h 322" name="T51"/>
                <a:gd fmla="*/ 187 w 400" name="T52"/>
                <a:gd fmla="*/ 283 h 322" name="T53"/>
                <a:gd fmla="*/ 119 w 400" name="T54"/>
                <a:gd fmla="*/ 241 h 322" name="T55"/>
                <a:gd fmla="*/ 119 w 400" name="T56"/>
                <a:gd fmla="*/ 39 h 322" name="T57"/>
                <a:gd fmla="*/ 187 w 400" name="T58"/>
                <a:gd fmla="*/ 81 h 322" name="T59"/>
                <a:gd fmla="*/ 187 w 400" name="T60"/>
                <a:gd fmla="*/ 283 h 322" name="T61"/>
                <a:gd fmla="*/ 280 w 400" name="T62"/>
                <a:gd fmla="*/ 241 h 322" name="T63"/>
                <a:gd fmla="*/ 213 w 400" name="T64"/>
                <a:gd fmla="*/ 283 h 322" name="T65"/>
                <a:gd fmla="*/ 213 w 400" name="T66"/>
                <a:gd fmla="*/ 81 h 322" name="T67"/>
                <a:gd fmla="*/ 280 w 400" name="T68"/>
                <a:gd fmla="*/ 39 h 322" name="T69"/>
                <a:gd fmla="*/ 280 w 400" name="T70"/>
                <a:gd fmla="*/ 241 h 322" name="T71"/>
                <a:gd fmla="*/ 374 w 400" name="T72"/>
                <a:gd fmla="*/ 283 h 322" name="T73"/>
                <a:gd fmla="*/ 306 w 400" name="T74"/>
                <a:gd fmla="*/ 241 h 322" name="T75"/>
                <a:gd fmla="*/ 306 w 400" name="T76"/>
                <a:gd fmla="*/ 39 h 322" name="T77"/>
                <a:gd fmla="*/ 374 w 400" name="T78"/>
                <a:gd fmla="*/ 81 h 322" name="T79"/>
                <a:gd fmla="*/ 374 w 400" name="T80"/>
                <a:gd fmla="*/ 283 h 322" name="T8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b="b" l="0" r="r" t="0"/>
              <a:pathLst>
                <a:path h="322" w="400">
                  <a:moveTo>
                    <a:pt x="393" y="61"/>
                  </a:moveTo>
                  <a:cubicBezTo>
                    <a:pt x="300" y="3"/>
                    <a:pt x="300" y="3"/>
                    <a:pt x="300" y="3"/>
                  </a:cubicBezTo>
                  <a:cubicBezTo>
                    <a:pt x="296" y="0"/>
                    <a:pt x="291" y="0"/>
                    <a:pt x="286" y="3"/>
                  </a:cubicBezTo>
                  <a:cubicBezTo>
                    <a:pt x="200" y="57"/>
                    <a:pt x="200" y="57"/>
                    <a:pt x="200" y="57"/>
                  </a:cubicBezTo>
                  <a:cubicBezTo>
                    <a:pt x="113" y="3"/>
                    <a:pt x="113" y="3"/>
                    <a:pt x="113" y="3"/>
                  </a:cubicBezTo>
                  <a:cubicBezTo>
                    <a:pt x="109" y="0"/>
                    <a:pt x="104" y="0"/>
                    <a:pt x="100" y="3"/>
                  </a:cubicBezTo>
                  <a:cubicBezTo>
                    <a:pt x="6" y="61"/>
                    <a:pt x="6" y="61"/>
                    <a:pt x="6" y="61"/>
                  </a:cubicBezTo>
                  <a:cubicBezTo>
                    <a:pt x="2" y="64"/>
                    <a:pt x="0" y="68"/>
                    <a:pt x="0" y="73"/>
                  </a:cubicBezTo>
                  <a:cubicBezTo>
                    <a:pt x="0" y="307"/>
                    <a:pt x="0" y="307"/>
                    <a:pt x="0" y="307"/>
                  </a:cubicBezTo>
                  <a:cubicBezTo>
                    <a:pt x="0" y="312"/>
                    <a:pt x="2" y="317"/>
                    <a:pt x="6" y="319"/>
                  </a:cubicBezTo>
                  <a:cubicBezTo>
                    <a:pt x="11" y="322"/>
                    <a:pt x="16" y="321"/>
                    <a:pt x="20" y="319"/>
                  </a:cubicBezTo>
                  <a:cubicBezTo>
                    <a:pt x="106" y="265"/>
                    <a:pt x="106" y="265"/>
                    <a:pt x="106" y="265"/>
                  </a:cubicBezTo>
                  <a:cubicBezTo>
                    <a:pt x="193" y="319"/>
                    <a:pt x="193" y="319"/>
                    <a:pt x="193" y="319"/>
                  </a:cubicBezTo>
                  <a:cubicBezTo>
                    <a:pt x="197" y="322"/>
                    <a:pt x="202" y="322"/>
                    <a:pt x="207" y="319"/>
                  </a:cubicBezTo>
                  <a:cubicBezTo>
                    <a:pt x="293" y="265"/>
                    <a:pt x="293" y="265"/>
                    <a:pt x="293" y="265"/>
                  </a:cubicBezTo>
                  <a:cubicBezTo>
                    <a:pt x="380" y="319"/>
                    <a:pt x="380" y="319"/>
                    <a:pt x="380" y="319"/>
                  </a:cubicBezTo>
                  <a:cubicBezTo>
                    <a:pt x="382" y="320"/>
                    <a:pt x="384" y="321"/>
                    <a:pt x="387" y="321"/>
                  </a:cubicBezTo>
                  <a:cubicBezTo>
                    <a:pt x="389" y="321"/>
                    <a:pt x="391" y="320"/>
                    <a:pt x="393" y="319"/>
                  </a:cubicBezTo>
                  <a:cubicBezTo>
                    <a:pt x="397" y="317"/>
                    <a:pt x="400" y="312"/>
                    <a:pt x="400" y="307"/>
                  </a:cubicBezTo>
                  <a:cubicBezTo>
                    <a:pt x="400" y="73"/>
                    <a:pt x="400" y="73"/>
                    <a:pt x="400" y="73"/>
                  </a:cubicBezTo>
                  <a:cubicBezTo>
                    <a:pt x="400" y="68"/>
                    <a:pt x="397" y="64"/>
                    <a:pt x="393" y="61"/>
                  </a:cubicBezTo>
                  <a:close/>
                  <a:moveTo>
                    <a:pt x="93" y="241"/>
                  </a:moveTo>
                  <a:cubicBezTo>
                    <a:pt x="26" y="283"/>
                    <a:pt x="26" y="283"/>
                    <a:pt x="26" y="283"/>
                  </a:cubicBezTo>
                  <a:cubicBezTo>
                    <a:pt x="26" y="81"/>
                    <a:pt x="26" y="81"/>
                    <a:pt x="26" y="81"/>
                  </a:cubicBezTo>
                  <a:cubicBezTo>
                    <a:pt x="93" y="39"/>
                    <a:pt x="93" y="39"/>
                    <a:pt x="93" y="39"/>
                  </a:cubicBezTo>
                  <a:lnTo>
                    <a:pt x="93" y="241"/>
                  </a:lnTo>
                  <a:close/>
                  <a:moveTo>
                    <a:pt x="187" y="283"/>
                  </a:moveTo>
                  <a:cubicBezTo>
                    <a:pt x="119" y="241"/>
                    <a:pt x="119" y="241"/>
                    <a:pt x="119" y="241"/>
                  </a:cubicBezTo>
                  <a:cubicBezTo>
                    <a:pt x="119" y="39"/>
                    <a:pt x="119" y="39"/>
                    <a:pt x="119" y="39"/>
                  </a:cubicBezTo>
                  <a:cubicBezTo>
                    <a:pt x="187" y="81"/>
                    <a:pt x="187" y="81"/>
                    <a:pt x="187" y="81"/>
                  </a:cubicBezTo>
                  <a:lnTo>
                    <a:pt x="187" y="283"/>
                  </a:lnTo>
                  <a:close/>
                  <a:moveTo>
                    <a:pt x="280" y="241"/>
                  </a:moveTo>
                  <a:cubicBezTo>
                    <a:pt x="213" y="283"/>
                    <a:pt x="213" y="283"/>
                    <a:pt x="213" y="283"/>
                  </a:cubicBezTo>
                  <a:cubicBezTo>
                    <a:pt x="213" y="81"/>
                    <a:pt x="213" y="81"/>
                    <a:pt x="213" y="81"/>
                  </a:cubicBezTo>
                  <a:cubicBezTo>
                    <a:pt x="280" y="39"/>
                    <a:pt x="280" y="39"/>
                    <a:pt x="280" y="39"/>
                  </a:cubicBezTo>
                  <a:lnTo>
                    <a:pt x="280" y="241"/>
                  </a:lnTo>
                  <a:close/>
                  <a:moveTo>
                    <a:pt x="374" y="283"/>
                  </a:moveTo>
                  <a:cubicBezTo>
                    <a:pt x="306" y="241"/>
                    <a:pt x="306" y="241"/>
                    <a:pt x="306" y="241"/>
                  </a:cubicBezTo>
                  <a:cubicBezTo>
                    <a:pt x="306" y="39"/>
                    <a:pt x="306" y="39"/>
                    <a:pt x="306" y="39"/>
                  </a:cubicBezTo>
                  <a:cubicBezTo>
                    <a:pt x="374" y="81"/>
                    <a:pt x="374" y="81"/>
                    <a:pt x="374" y="81"/>
                  </a:cubicBezTo>
                  <a:lnTo>
                    <a:pt x="374" y="283"/>
                  </a:lnTo>
                  <a:close/>
                </a:path>
              </a:pathLst>
            </a:custGeom>
            <a:grpFill/>
            <a:ln>
              <a:noFill/>
            </a:ln>
          </p:spPr>
          <p:txBody>
            <a:bodyPr bIns="52741" lIns="105484" rIns="105484" tIns="52741"/>
            <a:lstStyle/>
            <a:p>
              <a:pPr algn="just" eaLnBrk="1" hangingPunct="1">
                <a:lnSpc>
                  <a:spcPct val="120000"/>
                </a:lnSpc>
                <a:spcBef>
                  <a:spcPct val="0"/>
                </a:spcBef>
                <a:spcAft>
                  <a:spcPct val="0"/>
                </a:spcAft>
                <a:defRPr/>
              </a:pPr>
              <a:endParaRPr lang="en-US" noProof="1" sz="900">
                <a:solidFill>
                  <a:schemeClr val="bg1">
                    <a:lumMod val="65000"/>
                  </a:schemeClr>
                </a:solidFill>
                <a:latin charset="0" panose="020b0604020202020204" pitchFamily="34" typeface="Arial"/>
                <a:ea charset="-122" panose="020b0503020204020204" typeface="微软雅黑"/>
                <a:cs typeface="+mn-ea"/>
                <a:sym charset="0" panose="020b0604020202020204" pitchFamily="34" typeface="Arial"/>
              </a:endParaRPr>
            </a:p>
          </p:txBody>
        </p:sp>
        <p:sp>
          <p:nvSpPr>
            <p:cNvPr id="33" name="Freeform 23"/>
            <p:cNvSpPr>
              <a:spLocks noEditPoints="1"/>
            </p:cNvSpPr>
            <p:nvPr/>
          </p:nvSpPr>
          <p:spPr bwMode="auto">
            <a:xfrm>
              <a:off x="6665323" y="3562825"/>
              <a:ext cx="587140" cy="587140"/>
            </a:xfrm>
            <a:custGeom>
              <a:gdLst>
                <a:gd fmla="*/ 192 w 384" name="T0"/>
                <a:gd fmla="*/ 0 h 384" name="T1"/>
                <a:gd fmla="*/ 0 w 384" name="T2"/>
                <a:gd fmla="*/ 192 h 384" name="T3"/>
                <a:gd fmla="*/ 192 w 384" name="T4"/>
                <a:gd fmla="*/ 384 h 384" name="T5"/>
                <a:gd fmla="*/ 384 w 384" name="T6"/>
                <a:gd fmla="*/ 192 h 384" name="T7"/>
                <a:gd fmla="*/ 192 w 384" name="T8"/>
                <a:gd fmla="*/ 0 h 384" name="T9"/>
                <a:gd fmla="*/ 192 w 384" name="T10"/>
                <a:gd fmla="*/ 349 h 384" name="T11"/>
                <a:gd fmla="*/ 35 w 384" name="T12"/>
                <a:gd fmla="*/ 192 h 384" name="T13"/>
                <a:gd fmla="*/ 192 w 384" name="T14"/>
                <a:gd fmla="*/ 35 h 384" name="T15"/>
                <a:gd fmla="*/ 349 w 384" name="T16"/>
                <a:gd fmla="*/ 192 h 384" name="T17"/>
                <a:gd fmla="*/ 192 w 384" name="T18"/>
                <a:gd fmla="*/ 349 h 384"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384" w="384">
                  <a:moveTo>
                    <a:pt x="192" y="0"/>
                  </a:moveTo>
                  <a:cubicBezTo>
                    <a:pt x="86" y="0"/>
                    <a:pt x="0" y="86"/>
                    <a:pt x="0" y="192"/>
                  </a:cubicBezTo>
                  <a:cubicBezTo>
                    <a:pt x="0" y="298"/>
                    <a:pt x="86" y="384"/>
                    <a:pt x="192" y="384"/>
                  </a:cubicBezTo>
                  <a:cubicBezTo>
                    <a:pt x="298" y="384"/>
                    <a:pt x="384" y="298"/>
                    <a:pt x="384" y="192"/>
                  </a:cubicBezTo>
                  <a:cubicBezTo>
                    <a:pt x="384" y="86"/>
                    <a:pt x="298" y="0"/>
                    <a:pt x="192" y="0"/>
                  </a:cubicBezTo>
                  <a:close/>
                  <a:moveTo>
                    <a:pt x="192" y="349"/>
                  </a:moveTo>
                  <a:cubicBezTo>
                    <a:pt x="105" y="349"/>
                    <a:pt x="35" y="278"/>
                    <a:pt x="35" y="192"/>
                  </a:cubicBezTo>
                  <a:cubicBezTo>
                    <a:pt x="35" y="105"/>
                    <a:pt x="105" y="35"/>
                    <a:pt x="192" y="35"/>
                  </a:cubicBezTo>
                  <a:cubicBezTo>
                    <a:pt x="278" y="35"/>
                    <a:pt x="349" y="105"/>
                    <a:pt x="349" y="192"/>
                  </a:cubicBezTo>
                  <a:cubicBezTo>
                    <a:pt x="349" y="278"/>
                    <a:pt x="278" y="349"/>
                    <a:pt x="192" y="349"/>
                  </a:cubicBezTo>
                  <a:close/>
                </a:path>
              </a:pathLst>
            </a:custGeom>
            <a:grpFill/>
            <a:ln>
              <a:noFill/>
            </a:ln>
          </p:spPr>
          <p:txBody>
            <a:bodyPr bIns="52741" lIns="105484" rIns="105484" tIns="52741"/>
            <a:lstStyle/>
            <a:p>
              <a:pPr algn="just" eaLnBrk="1" hangingPunct="1">
                <a:lnSpc>
                  <a:spcPct val="120000"/>
                </a:lnSpc>
                <a:spcBef>
                  <a:spcPct val="0"/>
                </a:spcBef>
                <a:spcAft>
                  <a:spcPct val="0"/>
                </a:spcAft>
                <a:defRPr/>
              </a:pPr>
              <a:endParaRPr lang="en-US" noProof="1" sz="900">
                <a:solidFill>
                  <a:schemeClr val="bg1">
                    <a:lumMod val="65000"/>
                  </a:schemeClr>
                </a:solidFill>
                <a:latin charset="0" panose="020b0604020202020204" pitchFamily="34" typeface="Arial"/>
                <a:ea charset="-122" panose="020b0503020204020204" typeface="微软雅黑"/>
                <a:cs typeface="+mn-ea"/>
                <a:sym charset="0" panose="020b0604020202020204" pitchFamily="34" typeface="Arial"/>
              </a:endParaRPr>
            </a:p>
          </p:txBody>
        </p:sp>
      </p:grpSp>
      <p:grpSp>
        <p:nvGrpSpPr>
          <p:cNvPr id="34" name="Group 23"/>
          <p:cNvGrpSpPr/>
          <p:nvPr/>
        </p:nvGrpSpPr>
        <p:grpSpPr>
          <a:xfrm>
            <a:off x="3643562" y="3999140"/>
            <a:ext cx="436704" cy="436704"/>
            <a:chOff x="7740352" y="3562825"/>
            <a:chExt cx="587140" cy="587140"/>
          </a:xfrm>
          <a:solidFill>
            <a:schemeClr val="bg1"/>
          </a:solidFill>
        </p:grpSpPr>
        <p:sp>
          <p:nvSpPr>
            <p:cNvPr id="35" name="Freeform 24"/>
            <p:cNvSpPr>
              <a:spLocks noEditPoints="1"/>
            </p:cNvSpPr>
            <p:nvPr/>
          </p:nvSpPr>
          <p:spPr bwMode="auto">
            <a:xfrm>
              <a:off x="7740352" y="3562825"/>
              <a:ext cx="587140" cy="587140"/>
            </a:xfrm>
            <a:custGeom>
              <a:gdLst>
                <a:gd fmla="*/ 192 w 384" name="T0"/>
                <a:gd fmla="*/ 0 h 384" name="T1"/>
                <a:gd fmla="*/ 0 w 384" name="T2"/>
                <a:gd fmla="*/ 192 h 384" name="T3"/>
                <a:gd fmla="*/ 192 w 384" name="T4"/>
                <a:gd fmla="*/ 384 h 384" name="T5"/>
                <a:gd fmla="*/ 384 w 384" name="T6"/>
                <a:gd fmla="*/ 192 h 384" name="T7"/>
                <a:gd fmla="*/ 192 w 384" name="T8"/>
                <a:gd fmla="*/ 0 h 384" name="T9"/>
                <a:gd fmla="*/ 192 w 384" name="T10"/>
                <a:gd fmla="*/ 349 h 384" name="T11"/>
                <a:gd fmla="*/ 35 w 384" name="T12"/>
                <a:gd fmla="*/ 192 h 384" name="T13"/>
                <a:gd fmla="*/ 192 w 384" name="T14"/>
                <a:gd fmla="*/ 35 h 384" name="T15"/>
                <a:gd fmla="*/ 349 w 384" name="T16"/>
                <a:gd fmla="*/ 192 h 384" name="T17"/>
                <a:gd fmla="*/ 192 w 384" name="T18"/>
                <a:gd fmla="*/ 349 h 384"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384" w="384">
                  <a:moveTo>
                    <a:pt x="192" y="0"/>
                  </a:moveTo>
                  <a:cubicBezTo>
                    <a:pt x="86" y="0"/>
                    <a:pt x="0" y="86"/>
                    <a:pt x="0" y="192"/>
                  </a:cubicBezTo>
                  <a:cubicBezTo>
                    <a:pt x="0" y="298"/>
                    <a:pt x="86" y="384"/>
                    <a:pt x="192" y="384"/>
                  </a:cubicBezTo>
                  <a:cubicBezTo>
                    <a:pt x="298" y="384"/>
                    <a:pt x="384" y="298"/>
                    <a:pt x="384" y="192"/>
                  </a:cubicBezTo>
                  <a:cubicBezTo>
                    <a:pt x="384" y="86"/>
                    <a:pt x="298" y="0"/>
                    <a:pt x="192" y="0"/>
                  </a:cubicBezTo>
                  <a:close/>
                  <a:moveTo>
                    <a:pt x="192" y="349"/>
                  </a:moveTo>
                  <a:cubicBezTo>
                    <a:pt x="105" y="349"/>
                    <a:pt x="35" y="278"/>
                    <a:pt x="35" y="192"/>
                  </a:cubicBezTo>
                  <a:cubicBezTo>
                    <a:pt x="35" y="105"/>
                    <a:pt x="105" y="35"/>
                    <a:pt x="192" y="35"/>
                  </a:cubicBezTo>
                  <a:cubicBezTo>
                    <a:pt x="278" y="35"/>
                    <a:pt x="349" y="105"/>
                    <a:pt x="349" y="192"/>
                  </a:cubicBezTo>
                  <a:cubicBezTo>
                    <a:pt x="349" y="278"/>
                    <a:pt x="278" y="349"/>
                    <a:pt x="192" y="349"/>
                  </a:cubicBezTo>
                  <a:close/>
                </a:path>
              </a:pathLst>
            </a:custGeom>
            <a:grpFill/>
            <a:ln>
              <a:noFill/>
            </a:ln>
          </p:spPr>
          <p:txBody>
            <a:bodyPr bIns="52741" lIns="105484" rIns="105484" tIns="52741"/>
            <a:lstStyle/>
            <a:p>
              <a:pPr algn="just" eaLnBrk="1" hangingPunct="1">
                <a:lnSpc>
                  <a:spcPct val="120000"/>
                </a:lnSpc>
                <a:spcBef>
                  <a:spcPct val="0"/>
                </a:spcBef>
                <a:spcAft>
                  <a:spcPct val="0"/>
                </a:spcAft>
                <a:defRPr/>
              </a:pPr>
              <a:endParaRPr lang="en-US" noProof="1" sz="900">
                <a:solidFill>
                  <a:schemeClr val="bg1">
                    <a:lumMod val="65000"/>
                  </a:schemeClr>
                </a:solidFill>
                <a:latin charset="0" panose="020b0604020202020204" pitchFamily="34" typeface="Arial"/>
                <a:ea charset="-122" panose="020b0503020204020204" typeface="微软雅黑"/>
                <a:cs typeface="+mn-ea"/>
                <a:sym charset="0" panose="020b0604020202020204" pitchFamily="34" typeface="Arial"/>
              </a:endParaRPr>
            </a:p>
          </p:txBody>
        </p:sp>
        <p:sp>
          <p:nvSpPr>
            <p:cNvPr id="36" name="Freeform 27"/>
            <p:cNvSpPr>
              <a:spLocks noEditPoints="1"/>
            </p:cNvSpPr>
            <p:nvPr/>
          </p:nvSpPr>
          <p:spPr bwMode="auto">
            <a:xfrm>
              <a:off x="7931746" y="3722078"/>
              <a:ext cx="204352" cy="268635"/>
            </a:xfrm>
            <a:custGeom>
              <a:gdLst>
                <a:gd fmla="*/ 96 w 256" name="T0"/>
                <a:gd fmla="*/ 48 h 336" name="T1"/>
                <a:gd fmla="*/ 48 w 256" name="T2"/>
                <a:gd fmla="*/ 0 h 336" name="T3"/>
                <a:gd fmla="*/ 0 w 256" name="T4"/>
                <a:gd fmla="*/ 48 h 336" name="T5"/>
                <a:gd fmla="*/ 29 w 256" name="T6"/>
                <a:gd fmla="*/ 92 h 336" name="T7"/>
                <a:gd fmla="*/ 29 w 256" name="T8"/>
                <a:gd fmla="*/ 244 h 336" name="T9"/>
                <a:gd fmla="*/ 0 w 256" name="T10"/>
                <a:gd fmla="*/ 288 h 336" name="T11"/>
                <a:gd fmla="*/ 48 w 256" name="T12"/>
                <a:gd fmla="*/ 336 h 336" name="T13"/>
                <a:gd fmla="*/ 96 w 256" name="T14"/>
                <a:gd fmla="*/ 288 h 336" name="T15"/>
                <a:gd fmla="*/ 67 w 256" name="T16"/>
                <a:gd fmla="*/ 244 h 336" name="T17"/>
                <a:gd fmla="*/ 67 w 256" name="T18"/>
                <a:gd fmla="*/ 92 h 336" name="T19"/>
                <a:gd fmla="*/ 96 w 256" name="T20"/>
                <a:gd fmla="*/ 48 h 336" name="T21"/>
                <a:gd fmla="*/ 75 w 256" name="T22"/>
                <a:gd fmla="*/ 288 h 336" name="T23"/>
                <a:gd fmla="*/ 48 w 256" name="T24"/>
                <a:gd fmla="*/ 316 h 336" name="T25"/>
                <a:gd fmla="*/ 20 w 256" name="T26"/>
                <a:gd fmla="*/ 288 h 336" name="T27"/>
                <a:gd fmla="*/ 48 w 256" name="T28"/>
                <a:gd fmla="*/ 260 h 336" name="T29"/>
                <a:gd fmla="*/ 75 w 256" name="T30"/>
                <a:gd fmla="*/ 288 h 336" name="T31"/>
                <a:gd fmla="*/ 48 w 256" name="T32"/>
                <a:gd fmla="*/ 76 h 336" name="T33"/>
                <a:gd fmla="*/ 20 w 256" name="T34"/>
                <a:gd fmla="*/ 48 h 336" name="T35"/>
                <a:gd fmla="*/ 48 w 256" name="T36"/>
                <a:gd fmla="*/ 20 h 336" name="T37"/>
                <a:gd fmla="*/ 75 w 256" name="T38"/>
                <a:gd fmla="*/ 48 h 336" name="T39"/>
                <a:gd fmla="*/ 48 w 256" name="T40"/>
                <a:gd fmla="*/ 76 h 336" name="T41"/>
                <a:gd fmla="*/ 227 w 256" name="T42"/>
                <a:gd fmla="*/ 244 h 336" name="T43"/>
                <a:gd fmla="*/ 227 w 256" name="T44"/>
                <a:gd fmla="*/ 92 h 336" name="T45"/>
                <a:gd fmla="*/ 256 w 256" name="T46"/>
                <a:gd fmla="*/ 48 h 336" name="T47"/>
                <a:gd fmla="*/ 208 w 256" name="T48"/>
                <a:gd fmla="*/ 0 h 336" name="T49"/>
                <a:gd fmla="*/ 160 w 256" name="T50"/>
                <a:gd fmla="*/ 48 h 336" name="T51"/>
                <a:gd fmla="*/ 189 w 256" name="T52"/>
                <a:gd fmla="*/ 92 h 336" name="T53"/>
                <a:gd fmla="*/ 189 w 256" name="T54"/>
                <a:gd fmla="*/ 244 h 336" name="T55"/>
                <a:gd fmla="*/ 160 w 256" name="T56"/>
                <a:gd fmla="*/ 288 h 336" name="T57"/>
                <a:gd fmla="*/ 208 w 256" name="T58"/>
                <a:gd fmla="*/ 336 h 336" name="T59"/>
                <a:gd fmla="*/ 256 w 256" name="T60"/>
                <a:gd fmla="*/ 288 h 336" name="T61"/>
                <a:gd fmla="*/ 227 w 256" name="T62"/>
                <a:gd fmla="*/ 244 h 336" name="T63"/>
                <a:gd fmla="*/ 180 w 256" name="T64"/>
                <a:gd fmla="*/ 48 h 336" name="T65"/>
                <a:gd fmla="*/ 208 w 256" name="T66"/>
                <a:gd fmla="*/ 20 h 336" name="T67"/>
                <a:gd fmla="*/ 235 w 256" name="T68"/>
                <a:gd fmla="*/ 48 h 336" name="T69"/>
                <a:gd fmla="*/ 208 w 256" name="T70"/>
                <a:gd fmla="*/ 76 h 336" name="T71"/>
                <a:gd fmla="*/ 180 w 256" name="T72"/>
                <a:gd fmla="*/ 48 h 336" name="T73"/>
                <a:gd fmla="*/ 208 w 256" name="T74"/>
                <a:gd fmla="*/ 316 h 336" name="T75"/>
                <a:gd fmla="*/ 180 w 256" name="T76"/>
                <a:gd fmla="*/ 288 h 336" name="T77"/>
                <a:gd fmla="*/ 208 w 256" name="T78"/>
                <a:gd fmla="*/ 260 h 336" name="T79"/>
                <a:gd fmla="*/ 235 w 256" name="T80"/>
                <a:gd fmla="*/ 288 h 336" name="T81"/>
                <a:gd fmla="*/ 208 w 256" name="T82"/>
                <a:gd fmla="*/ 316 h 336" name="T8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b="b" l="0" r="r" t="0"/>
              <a:pathLst>
                <a:path h="336" w="256">
                  <a:moveTo>
                    <a:pt x="96" y="48"/>
                  </a:moveTo>
                  <a:cubicBezTo>
                    <a:pt x="96" y="21"/>
                    <a:pt x="74" y="0"/>
                    <a:pt x="48" y="0"/>
                  </a:cubicBezTo>
                  <a:cubicBezTo>
                    <a:pt x="21" y="0"/>
                    <a:pt x="0" y="21"/>
                    <a:pt x="0" y="48"/>
                  </a:cubicBezTo>
                  <a:cubicBezTo>
                    <a:pt x="0" y="68"/>
                    <a:pt x="12" y="85"/>
                    <a:pt x="29" y="92"/>
                  </a:cubicBezTo>
                  <a:cubicBezTo>
                    <a:pt x="29" y="244"/>
                    <a:pt x="29" y="244"/>
                    <a:pt x="29" y="244"/>
                  </a:cubicBezTo>
                  <a:cubicBezTo>
                    <a:pt x="12" y="251"/>
                    <a:pt x="0" y="268"/>
                    <a:pt x="0" y="288"/>
                  </a:cubicBezTo>
                  <a:cubicBezTo>
                    <a:pt x="0" y="314"/>
                    <a:pt x="21" y="336"/>
                    <a:pt x="48" y="336"/>
                  </a:cubicBezTo>
                  <a:cubicBezTo>
                    <a:pt x="74" y="336"/>
                    <a:pt x="96" y="314"/>
                    <a:pt x="96" y="288"/>
                  </a:cubicBezTo>
                  <a:cubicBezTo>
                    <a:pt x="96" y="268"/>
                    <a:pt x="84" y="251"/>
                    <a:pt x="67" y="244"/>
                  </a:cubicBezTo>
                  <a:cubicBezTo>
                    <a:pt x="67" y="92"/>
                    <a:pt x="67" y="92"/>
                    <a:pt x="67" y="92"/>
                  </a:cubicBezTo>
                  <a:cubicBezTo>
                    <a:pt x="84" y="85"/>
                    <a:pt x="96" y="68"/>
                    <a:pt x="96" y="48"/>
                  </a:cubicBezTo>
                  <a:close/>
                  <a:moveTo>
                    <a:pt x="75" y="288"/>
                  </a:moveTo>
                  <a:cubicBezTo>
                    <a:pt x="75" y="303"/>
                    <a:pt x="63" y="316"/>
                    <a:pt x="48" y="316"/>
                  </a:cubicBezTo>
                  <a:cubicBezTo>
                    <a:pt x="32" y="316"/>
                    <a:pt x="20" y="303"/>
                    <a:pt x="20" y="288"/>
                  </a:cubicBezTo>
                  <a:cubicBezTo>
                    <a:pt x="20" y="273"/>
                    <a:pt x="32" y="260"/>
                    <a:pt x="48" y="260"/>
                  </a:cubicBezTo>
                  <a:cubicBezTo>
                    <a:pt x="63" y="260"/>
                    <a:pt x="75" y="273"/>
                    <a:pt x="75" y="288"/>
                  </a:cubicBezTo>
                  <a:close/>
                  <a:moveTo>
                    <a:pt x="48" y="76"/>
                  </a:moveTo>
                  <a:cubicBezTo>
                    <a:pt x="32" y="76"/>
                    <a:pt x="20" y="63"/>
                    <a:pt x="20" y="48"/>
                  </a:cubicBezTo>
                  <a:cubicBezTo>
                    <a:pt x="20" y="33"/>
                    <a:pt x="32" y="20"/>
                    <a:pt x="48" y="20"/>
                  </a:cubicBezTo>
                  <a:cubicBezTo>
                    <a:pt x="63" y="20"/>
                    <a:pt x="75" y="33"/>
                    <a:pt x="75" y="48"/>
                  </a:cubicBezTo>
                  <a:cubicBezTo>
                    <a:pt x="75" y="63"/>
                    <a:pt x="63" y="76"/>
                    <a:pt x="48" y="76"/>
                  </a:cubicBezTo>
                  <a:close/>
                  <a:moveTo>
                    <a:pt x="227" y="244"/>
                  </a:moveTo>
                  <a:cubicBezTo>
                    <a:pt x="227" y="92"/>
                    <a:pt x="227" y="92"/>
                    <a:pt x="227" y="92"/>
                  </a:cubicBezTo>
                  <a:cubicBezTo>
                    <a:pt x="244" y="85"/>
                    <a:pt x="256" y="68"/>
                    <a:pt x="256" y="48"/>
                  </a:cubicBezTo>
                  <a:cubicBezTo>
                    <a:pt x="256" y="21"/>
                    <a:pt x="234" y="0"/>
                    <a:pt x="208" y="0"/>
                  </a:cubicBezTo>
                  <a:cubicBezTo>
                    <a:pt x="181" y="0"/>
                    <a:pt x="160" y="21"/>
                    <a:pt x="160" y="48"/>
                  </a:cubicBezTo>
                  <a:cubicBezTo>
                    <a:pt x="160" y="68"/>
                    <a:pt x="172" y="85"/>
                    <a:pt x="189" y="92"/>
                  </a:cubicBezTo>
                  <a:cubicBezTo>
                    <a:pt x="189" y="244"/>
                    <a:pt x="189" y="244"/>
                    <a:pt x="189" y="244"/>
                  </a:cubicBezTo>
                  <a:cubicBezTo>
                    <a:pt x="172" y="251"/>
                    <a:pt x="160" y="268"/>
                    <a:pt x="160" y="288"/>
                  </a:cubicBezTo>
                  <a:cubicBezTo>
                    <a:pt x="160" y="314"/>
                    <a:pt x="181" y="336"/>
                    <a:pt x="208" y="336"/>
                  </a:cubicBezTo>
                  <a:cubicBezTo>
                    <a:pt x="234" y="336"/>
                    <a:pt x="256" y="314"/>
                    <a:pt x="256" y="288"/>
                  </a:cubicBezTo>
                  <a:cubicBezTo>
                    <a:pt x="256" y="268"/>
                    <a:pt x="244" y="251"/>
                    <a:pt x="227" y="244"/>
                  </a:cubicBezTo>
                  <a:close/>
                  <a:moveTo>
                    <a:pt x="180" y="48"/>
                  </a:moveTo>
                  <a:cubicBezTo>
                    <a:pt x="180" y="33"/>
                    <a:pt x="192" y="20"/>
                    <a:pt x="208" y="20"/>
                  </a:cubicBezTo>
                  <a:cubicBezTo>
                    <a:pt x="223" y="20"/>
                    <a:pt x="235" y="33"/>
                    <a:pt x="235" y="48"/>
                  </a:cubicBezTo>
                  <a:cubicBezTo>
                    <a:pt x="235" y="63"/>
                    <a:pt x="223" y="76"/>
                    <a:pt x="208" y="76"/>
                  </a:cubicBezTo>
                  <a:cubicBezTo>
                    <a:pt x="192" y="76"/>
                    <a:pt x="180" y="63"/>
                    <a:pt x="180" y="48"/>
                  </a:cubicBezTo>
                  <a:close/>
                  <a:moveTo>
                    <a:pt x="208" y="316"/>
                  </a:moveTo>
                  <a:cubicBezTo>
                    <a:pt x="192" y="316"/>
                    <a:pt x="180" y="303"/>
                    <a:pt x="180" y="288"/>
                  </a:cubicBezTo>
                  <a:cubicBezTo>
                    <a:pt x="180" y="273"/>
                    <a:pt x="192" y="260"/>
                    <a:pt x="208" y="260"/>
                  </a:cubicBezTo>
                  <a:cubicBezTo>
                    <a:pt x="223" y="260"/>
                    <a:pt x="235" y="273"/>
                    <a:pt x="235" y="288"/>
                  </a:cubicBezTo>
                  <a:cubicBezTo>
                    <a:pt x="235" y="303"/>
                    <a:pt x="223" y="316"/>
                    <a:pt x="208" y="316"/>
                  </a:cubicBezTo>
                  <a:close/>
                </a:path>
              </a:pathLst>
            </a:custGeom>
            <a:grpFill/>
            <a:ln>
              <a:noFill/>
            </a:ln>
          </p:spPr>
          <p:txBody>
            <a:bodyPr bIns="52741" lIns="105484" rIns="105484" tIns="52741"/>
            <a:lstStyle/>
            <a:p>
              <a:pPr algn="just" eaLnBrk="1" hangingPunct="1">
                <a:lnSpc>
                  <a:spcPct val="120000"/>
                </a:lnSpc>
                <a:spcBef>
                  <a:spcPct val="0"/>
                </a:spcBef>
                <a:spcAft>
                  <a:spcPct val="0"/>
                </a:spcAft>
                <a:defRPr/>
              </a:pPr>
              <a:endParaRPr lang="en-US" noProof="1" sz="900">
                <a:solidFill>
                  <a:schemeClr val="bg1">
                    <a:lumMod val="65000"/>
                  </a:schemeClr>
                </a:solidFill>
                <a:latin charset="0" panose="020b0604020202020204" pitchFamily="34" typeface="Arial"/>
                <a:ea charset="-122" panose="020b0503020204020204" typeface="微软雅黑"/>
                <a:cs typeface="+mn-ea"/>
                <a:sym charset="0" panose="020b0604020202020204" pitchFamily="34" typeface="Arial"/>
              </a:endParaRPr>
            </a:p>
          </p:txBody>
        </p:sp>
      </p:grpSp>
      <p:grpSp>
        <p:nvGrpSpPr>
          <p:cNvPr id="37" name="组合 36"/>
          <p:cNvGrpSpPr/>
          <p:nvPr/>
        </p:nvGrpSpPr>
        <p:grpSpPr>
          <a:xfrm>
            <a:off x="6289675" y="1538605"/>
            <a:ext cx="4286885" cy="944245"/>
            <a:chOff x="6327173" y="1681099"/>
            <a:chExt cx="4224470" cy="825950"/>
          </a:xfrm>
        </p:grpSpPr>
        <p:sp>
          <p:nvSpPr>
            <p:cNvPr id="38" name="文本框 20"/>
            <p:cNvSpPr txBox="1"/>
            <p:nvPr/>
          </p:nvSpPr>
          <p:spPr>
            <a:xfrm>
              <a:off x="6327173" y="1681099"/>
              <a:ext cx="2321526" cy="247952"/>
            </a:xfrm>
            <a:prstGeom prst="rect">
              <a:avLst/>
            </a:prstGeom>
            <a:solidFill>
              <a:srgbClr val="98C9D0"/>
            </a:solidFill>
          </p:spPr>
          <p:style>
            <a:lnRef idx="3">
              <a:schemeClr val="lt1"/>
            </a:lnRef>
            <a:fillRef idx="1">
              <a:schemeClr val="accent1"/>
            </a:fillRef>
            <a:effectRef idx="1">
              <a:schemeClr val="accent1"/>
            </a:effectRef>
            <a:fontRef idx="minor">
              <a:schemeClr val="lt1"/>
            </a:fontRef>
          </p:style>
          <p:txBody>
            <a:bodyPr rtlCol="0" wrap="square">
              <a:spAutoFit/>
            </a:bodyPr>
            <a:lstStyle/>
            <a:p>
              <a:pPr algn="just">
                <a:lnSpc>
                  <a:spcPct val="90000"/>
                </a:lnSpc>
                <a:spcBef>
                  <a:spcPts val="750"/>
                </a:spcBef>
              </a:pPr>
              <a:r>
                <a:rPr altLang="en-US" b="1" lang="zh-CN" sz="1400">
                  <a:solidFill>
                    <a:schemeClr val="bg1"/>
                  </a:solidFill>
                  <a:latin charset="-122" panose="020b0503020204020204" typeface="微软雅黑"/>
                  <a:ea charset="-122" panose="020b0503020204020204" typeface="微软雅黑"/>
                </a:rPr>
                <a:t>添加标题</a:t>
              </a:r>
            </a:p>
          </p:txBody>
        </p:sp>
        <p:sp>
          <p:nvSpPr>
            <p:cNvPr id="39" name="文本框 21"/>
            <p:cNvSpPr txBox="1"/>
            <p:nvPr/>
          </p:nvSpPr>
          <p:spPr>
            <a:xfrm>
              <a:off x="6327174" y="1938138"/>
              <a:ext cx="4224470" cy="565223"/>
            </a:xfrm>
            <a:prstGeom prst="rect">
              <a:avLst/>
            </a:prstGeom>
            <a:noFill/>
          </p:spPr>
          <p:txBody>
            <a:bodyPr rtlCol="0" wrap="square">
              <a:spAutoFit/>
            </a:bodyPr>
            <a:lstStyle/>
            <a:p>
              <a:pPr algn="just">
                <a:lnSpc>
                  <a:spcPct val="130000"/>
                </a:lnSpc>
              </a:pPr>
              <a:r>
                <a:rPr altLang="en-US" b="1" lang="zh-CN" sz="1400">
                  <a:solidFill>
                    <a:schemeClr val="tx1">
                      <a:lumMod val="65000"/>
                      <a:lumOff val="35000"/>
                    </a:schemeClr>
                  </a:solidFill>
                  <a:latin charset="-122" panose="020b0503020204020204" typeface="微软雅黑"/>
                  <a:ea charset="-122" panose="020b0503020204020204" typeface="微软雅黑"/>
                </a:rPr>
                <a:t>单击添加文本单击添加文本单击添加文本单击添加文本单击添加文本单击添加文本单击添加文本</a:t>
              </a:r>
            </a:p>
          </p:txBody>
        </p:sp>
      </p:grpSp>
      <p:grpSp>
        <p:nvGrpSpPr>
          <p:cNvPr id="40" name="组合 39"/>
          <p:cNvGrpSpPr/>
          <p:nvPr/>
        </p:nvGrpSpPr>
        <p:grpSpPr>
          <a:xfrm>
            <a:off x="6289675" y="5067300"/>
            <a:ext cx="4286885" cy="944245"/>
            <a:chOff x="6327173" y="4322384"/>
            <a:chExt cx="4224470" cy="825950"/>
          </a:xfrm>
        </p:grpSpPr>
        <p:sp>
          <p:nvSpPr>
            <p:cNvPr id="41" name="文本框 29"/>
            <p:cNvSpPr txBox="1"/>
            <p:nvPr/>
          </p:nvSpPr>
          <p:spPr>
            <a:xfrm>
              <a:off x="6327173" y="4322383"/>
              <a:ext cx="2321526" cy="247952"/>
            </a:xfrm>
            <a:prstGeom prst="rect">
              <a:avLst/>
            </a:prstGeom>
            <a:solidFill>
              <a:srgbClr val="98C9D0"/>
            </a:solidFill>
          </p:spPr>
          <p:style>
            <a:lnRef idx="3">
              <a:schemeClr val="lt1"/>
            </a:lnRef>
            <a:fillRef idx="1">
              <a:schemeClr val="accent2"/>
            </a:fillRef>
            <a:effectRef idx="1">
              <a:schemeClr val="accent2"/>
            </a:effectRef>
            <a:fontRef idx="minor">
              <a:schemeClr val="lt1"/>
            </a:fontRef>
          </p:style>
          <p:txBody>
            <a:bodyPr rtlCol="0" wrap="square">
              <a:spAutoFit/>
            </a:bodyPr>
            <a:lstStyle/>
            <a:p>
              <a:pPr algn="just">
                <a:lnSpc>
                  <a:spcPct val="90000"/>
                </a:lnSpc>
                <a:spcBef>
                  <a:spcPts val="750"/>
                </a:spcBef>
              </a:pPr>
              <a:r>
                <a:rPr altLang="en-US" b="1" lang="zh-CN" sz="1400">
                  <a:solidFill>
                    <a:schemeClr val="bg1"/>
                  </a:solidFill>
                  <a:latin charset="-122" panose="020b0503020204020204" typeface="微软雅黑"/>
                  <a:ea charset="-122" panose="020b0503020204020204" typeface="微软雅黑"/>
                </a:rPr>
                <a:t>添加标题</a:t>
              </a:r>
            </a:p>
          </p:txBody>
        </p:sp>
        <p:sp>
          <p:nvSpPr>
            <p:cNvPr id="42" name="文本框 30"/>
            <p:cNvSpPr txBox="1"/>
            <p:nvPr/>
          </p:nvSpPr>
          <p:spPr>
            <a:xfrm>
              <a:off x="6327174" y="4579423"/>
              <a:ext cx="4224470" cy="565223"/>
            </a:xfrm>
            <a:prstGeom prst="rect">
              <a:avLst/>
            </a:prstGeom>
            <a:noFill/>
          </p:spPr>
          <p:txBody>
            <a:bodyPr rtlCol="0" wrap="square">
              <a:spAutoFit/>
            </a:bodyPr>
            <a:lstStyle/>
            <a:p>
              <a:pPr algn="just">
                <a:lnSpc>
                  <a:spcPct val="130000"/>
                </a:lnSpc>
              </a:pPr>
              <a:r>
                <a:rPr altLang="en-US" b="1" lang="zh-CN" sz="1400">
                  <a:solidFill>
                    <a:schemeClr val="tx1">
                      <a:lumMod val="65000"/>
                      <a:lumOff val="35000"/>
                    </a:schemeClr>
                  </a:solidFill>
                  <a:latin charset="-122" panose="020b0503020204020204" typeface="微软雅黑"/>
                  <a:ea charset="-122" panose="020b0503020204020204" typeface="微软雅黑"/>
                </a:rPr>
                <a:t>单击添加文本单击添加文本单击添加文本单击添加文本单击添加文本单击添加文本单击添加文本</a:t>
              </a:r>
            </a:p>
          </p:txBody>
        </p:sp>
      </p:grpSp>
      <p:grpSp>
        <p:nvGrpSpPr>
          <p:cNvPr id="43" name="组合 42"/>
          <p:cNvGrpSpPr/>
          <p:nvPr/>
        </p:nvGrpSpPr>
        <p:grpSpPr>
          <a:xfrm>
            <a:off x="6289675" y="2769235"/>
            <a:ext cx="4286885" cy="944245"/>
            <a:chOff x="6327173" y="3001742"/>
            <a:chExt cx="4224470" cy="825950"/>
          </a:xfrm>
        </p:grpSpPr>
        <p:sp>
          <p:nvSpPr>
            <p:cNvPr id="44" name="文本框 31"/>
            <p:cNvSpPr txBox="1"/>
            <p:nvPr/>
          </p:nvSpPr>
          <p:spPr>
            <a:xfrm>
              <a:off x="6327173" y="3001742"/>
              <a:ext cx="2321526" cy="247952"/>
            </a:xfrm>
            <a:prstGeom prst="rect">
              <a:avLst/>
            </a:prstGeom>
            <a:solidFill>
              <a:srgbClr val="98C9D0"/>
            </a:solidFill>
          </p:spPr>
          <p:style>
            <a:lnRef idx="3">
              <a:schemeClr val="lt1"/>
            </a:lnRef>
            <a:fillRef idx="1">
              <a:schemeClr val="accent2"/>
            </a:fillRef>
            <a:effectRef idx="1">
              <a:schemeClr val="accent2"/>
            </a:effectRef>
            <a:fontRef idx="minor">
              <a:schemeClr val="lt1"/>
            </a:fontRef>
          </p:style>
          <p:txBody>
            <a:bodyPr rtlCol="0" wrap="square">
              <a:spAutoFit/>
            </a:bodyPr>
            <a:lstStyle/>
            <a:p>
              <a:pPr algn="just">
                <a:lnSpc>
                  <a:spcPct val="90000"/>
                </a:lnSpc>
                <a:spcBef>
                  <a:spcPts val="750"/>
                </a:spcBef>
              </a:pPr>
              <a:r>
                <a:rPr altLang="en-US" b="1" lang="zh-CN" sz="1400">
                  <a:solidFill>
                    <a:schemeClr val="bg1"/>
                  </a:solidFill>
                  <a:latin charset="-122" panose="020b0503020204020204" typeface="微软雅黑"/>
                  <a:ea charset="-122" panose="020b0503020204020204" typeface="微软雅黑"/>
                </a:rPr>
                <a:t>添加标题</a:t>
              </a:r>
            </a:p>
          </p:txBody>
        </p:sp>
        <p:sp>
          <p:nvSpPr>
            <p:cNvPr id="45" name="文本框 32"/>
            <p:cNvSpPr txBox="1"/>
            <p:nvPr/>
          </p:nvSpPr>
          <p:spPr>
            <a:xfrm>
              <a:off x="6327174" y="3258781"/>
              <a:ext cx="4224470" cy="565223"/>
            </a:xfrm>
            <a:prstGeom prst="rect">
              <a:avLst/>
            </a:prstGeom>
            <a:noFill/>
          </p:spPr>
          <p:txBody>
            <a:bodyPr rtlCol="0" wrap="square">
              <a:spAutoFit/>
            </a:bodyPr>
            <a:lstStyle/>
            <a:p>
              <a:pPr algn="just">
                <a:lnSpc>
                  <a:spcPct val="130000"/>
                </a:lnSpc>
              </a:pPr>
              <a:r>
                <a:rPr altLang="en-US" b="1" lang="zh-CN" sz="1400">
                  <a:solidFill>
                    <a:schemeClr val="tx1">
                      <a:lumMod val="65000"/>
                      <a:lumOff val="35000"/>
                    </a:schemeClr>
                  </a:solidFill>
                  <a:latin charset="-122" panose="020b0503020204020204" typeface="微软雅黑"/>
                  <a:ea charset="-122" panose="020b0503020204020204" typeface="微软雅黑"/>
                </a:rPr>
                <a:t>单击添加文本单击添加文本单击添加文本单击添加文本单击添加文本单击添加文本单击添加文本</a:t>
              </a:r>
            </a:p>
          </p:txBody>
        </p:sp>
      </p:grpSp>
      <p:grpSp>
        <p:nvGrpSpPr>
          <p:cNvPr id="46" name="组合 45"/>
          <p:cNvGrpSpPr/>
          <p:nvPr/>
        </p:nvGrpSpPr>
        <p:grpSpPr>
          <a:xfrm>
            <a:off x="6289675" y="3970020"/>
            <a:ext cx="4286885" cy="944245"/>
            <a:chOff x="6327173" y="4322384"/>
            <a:chExt cx="4224470" cy="825950"/>
          </a:xfrm>
        </p:grpSpPr>
        <p:sp>
          <p:nvSpPr>
            <p:cNvPr id="47" name="文本框 33"/>
            <p:cNvSpPr txBox="1"/>
            <p:nvPr/>
          </p:nvSpPr>
          <p:spPr>
            <a:xfrm>
              <a:off x="6327173" y="4322384"/>
              <a:ext cx="2321526" cy="247952"/>
            </a:xfrm>
            <a:prstGeom prst="rect">
              <a:avLst/>
            </a:prstGeom>
            <a:solidFill>
              <a:srgbClr val="98C9D0"/>
            </a:solidFill>
          </p:spPr>
          <p:style>
            <a:lnRef idx="3">
              <a:schemeClr val="lt1"/>
            </a:lnRef>
            <a:fillRef idx="1">
              <a:schemeClr val="accent1"/>
            </a:fillRef>
            <a:effectRef idx="1">
              <a:schemeClr val="accent1"/>
            </a:effectRef>
            <a:fontRef idx="minor">
              <a:schemeClr val="lt1"/>
            </a:fontRef>
          </p:style>
          <p:txBody>
            <a:bodyPr rtlCol="0" wrap="square">
              <a:spAutoFit/>
            </a:bodyPr>
            <a:lstStyle/>
            <a:p>
              <a:pPr algn="just">
                <a:lnSpc>
                  <a:spcPct val="90000"/>
                </a:lnSpc>
                <a:spcBef>
                  <a:spcPts val="750"/>
                </a:spcBef>
              </a:pPr>
              <a:r>
                <a:rPr altLang="en-US" b="1" lang="zh-CN" sz="1400">
                  <a:solidFill>
                    <a:schemeClr val="bg1"/>
                  </a:solidFill>
                  <a:latin charset="-122" panose="020b0503020204020204" typeface="微软雅黑"/>
                  <a:ea charset="-122" panose="020b0503020204020204" typeface="微软雅黑"/>
                </a:rPr>
                <a:t>添加标题</a:t>
              </a:r>
            </a:p>
          </p:txBody>
        </p:sp>
        <p:sp>
          <p:nvSpPr>
            <p:cNvPr id="48" name="文本框 34"/>
            <p:cNvSpPr txBox="1"/>
            <p:nvPr/>
          </p:nvSpPr>
          <p:spPr>
            <a:xfrm>
              <a:off x="6327174" y="4579423"/>
              <a:ext cx="4224470" cy="565223"/>
            </a:xfrm>
            <a:prstGeom prst="rect">
              <a:avLst/>
            </a:prstGeom>
            <a:noFill/>
          </p:spPr>
          <p:txBody>
            <a:bodyPr rtlCol="0" wrap="square">
              <a:spAutoFit/>
            </a:bodyPr>
            <a:lstStyle/>
            <a:p>
              <a:pPr algn="just">
                <a:lnSpc>
                  <a:spcPct val="130000"/>
                </a:lnSpc>
              </a:pPr>
              <a:r>
                <a:rPr altLang="en-US" b="1" lang="zh-CN" sz="1400">
                  <a:solidFill>
                    <a:schemeClr val="tx1">
                      <a:lumMod val="65000"/>
                      <a:lumOff val="35000"/>
                    </a:schemeClr>
                  </a:solidFill>
                  <a:latin charset="-122" panose="020b0503020204020204" typeface="微软雅黑"/>
                  <a:ea charset="-122" panose="020b0503020204020204" typeface="微软雅黑"/>
                </a:rPr>
                <a:t>单击添加文本单击添加文本单击添加文本单击添加文本单击添加文本单击添加文本单击添加文本</a:t>
              </a:r>
            </a:p>
          </p:txBody>
        </p:sp>
      </p:grpSp>
    </p:spTree>
  </p:cSld>
  <p:clrMapOvr>
    <a:masterClrMapping/>
  </p:clrMapOvr>
  <p:transition>
    <p:randomBar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withEffect" presetClass="entr" presetID="31" presetSubtype="0">
                                  <p:stCondLst>
                                    <p:cond delay="0"/>
                                  </p:stCondLst>
                                  <p:childTnLst>
                                    <p:set>
                                      <p:cBhvr>
                                        <p:cTn dur="1" fill="hold" id="6">
                                          <p:stCondLst>
                                            <p:cond delay="0"/>
                                          </p:stCondLst>
                                        </p:cTn>
                                        <p:tgtEl>
                                          <p:spTgt spid="49"/>
                                        </p:tgtEl>
                                        <p:attrNameLst>
                                          <p:attrName>style.visibility</p:attrName>
                                        </p:attrNameLst>
                                      </p:cBhvr>
                                      <p:to>
                                        <p:strVal val="visible"/>
                                      </p:to>
                                    </p:set>
                                    <p:anim calcmode="lin" valueType="num">
                                      <p:cBhvr>
                                        <p:cTn dur="2400" fill="hold" id="7"/>
                                        <p:tgtEl>
                                          <p:spTgt spid="49"/>
                                        </p:tgtEl>
                                        <p:attrNameLst>
                                          <p:attrName>ppt_w</p:attrName>
                                        </p:attrNameLst>
                                      </p:cBhvr>
                                      <p:tavLst>
                                        <p:tav tm="0">
                                          <p:val>
                                            <p:fltVal val="0"/>
                                          </p:val>
                                        </p:tav>
                                        <p:tav tm="100000">
                                          <p:val>
                                            <p:strVal val="#ppt_w"/>
                                          </p:val>
                                        </p:tav>
                                      </p:tavLst>
                                    </p:anim>
                                    <p:anim calcmode="lin" valueType="num">
                                      <p:cBhvr>
                                        <p:cTn dur="2400" fill="hold" id="8"/>
                                        <p:tgtEl>
                                          <p:spTgt spid="49"/>
                                        </p:tgtEl>
                                        <p:attrNameLst>
                                          <p:attrName>ppt_h</p:attrName>
                                        </p:attrNameLst>
                                      </p:cBhvr>
                                      <p:tavLst>
                                        <p:tav tm="0">
                                          <p:val>
                                            <p:fltVal val="0"/>
                                          </p:val>
                                        </p:tav>
                                        <p:tav tm="100000">
                                          <p:val>
                                            <p:strVal val="#ppt_h"/>
                                          </p:val>
                                        </p:tav>
                                      </p:tavLst>
                                    </p:anim>
                                    <p:anim calcmode="lin" valueType="num">
                                      <p:cBhvr>
                                        <p:cTn dur="2400" fill="hold" id="9"/>
                                        <p:tgtEl>
                                          <p:spTgt spid="49"/>
                                        </p:tgtEl>
                                        <p:attrNameLst>
                                          <p:attrName>style.rotation</p:attrName>
                                        </p:attrNameLst>
                                      </p:cBhvr>
                                      <p:tavLst>
                                        <p:tav tm="0">
                                          <p:val>
                                            <p:fltVal val="90"/>
                                          </p:val>
                                        </p:tav>
                                        <p:tav tm="100000">
                                          <p:val>
                                            <p:fltVal val="0"/>
                                          </p:val>
                                        </p:tav>
                                      </p:tavLst>
                                    </p:anim>
                                    <p:animEffect filter="fade" transition="in">
                                      <p:cBhvr>
                                        <p:cTn dur="2400" id="10"/>
                                        <p:tgtEl>
                                          <p:spTgt spid="49"/>
                                        </p:tgtEl>
                                      </p:cBhvr>
                                    </p:animEffect>
                                  </p:childTnLst>
                                </p:cTn>
                              </p:par>
                              <p:par>
                                <p:cTn fill="hold" id="11" nodeType="withEffect" presetClass="entr" presetID="53" presetSubtype="0">
                                  <p:stCondLst>
                                    <p:cond delay="2500"/>
                                  </p:stCondLst>
                                  <p:childTnLst>
                                    <p:set>
                                      <p:cBhvr>
                                        <p:cTn dur="1" fill="hold" id="12">
                                          <p:stCondLst>
                                            <p:cond delay="0"/>
                                          </p:stCondLst>
                                        </p:cTn>
                                        <p:tgtEl>
                                          <p:spTgt spid="13"/>
                                        </p:tgtEl>
                                        <p:attrNameLst>
                                          <p:attrName>style.visibility</p:attrName>
                                        </p:attrNameLst>
                                      </p:cBhvr>
                                      <p:to>
                                        <p:strVal val="visible"/>
                                      </p:to>
                                    </p:set>
                                    <p:anim calcmode="lin" valueType="num">
                                      <p:cBhvr>
                                        <p:cTn dur="500" fill="hold" id="13"/>
                                        <p:tgtEl>
                                          <p:spTgt spid="13"/>
                                        </p:tgtEl>
                                        <p:attrNameLst>
                                          <p:attrName>ppt_w</p:attrName>
                                        </p:attrNameLst>
                                      </p:cBhvr>
                                      <p:tavLst>
                                        <p:tav tm="0">
                                          <p:val>
                                            <p:fltVal val="0"/>
                                          </p:val>
                                        </p:tav>
                                        <p:tav tm="100000">
                                          <p:val>
                                            <p:strVal val="#ppt_w"/>
                                          </p:val>
                                        </p:tav>
                                      </p:tavLst>
                                    </p:anim>
                                    <p:anim calcmode="lin" valueType="num">
                                      <p:cBhvr>
                                        <p:cTn dur="500" fill="hold" id="14"/>
                                        <p:tgtEl>
                                          <p:spTgt spid="13"/>
                                        </p:tgtEl>
                                        <p:attrNameLst>
                                          <p:attrName>ppt_h</p:attrName>
                                        </p:attrNameLst>
                                      </p:cBhvr>
                                      <p:tavLst>
                                        <p:tav tm="0">
                                          <p:val>
                                            <p:fltVal val="0"/>
                                          </p:val>
                                        </p:tav>
                                        <p:tav tm="100000">
                                          <p:val>
                                            <p:strVal val="#ppt_h"/>
                                          </p:val>
                                        </p:tav>
                                      </p:tavLst>
                                    </p:anim>
                                    <p:animEffect filter="fade" transition="in">
                                      <p:cBhvr>
                                        <p:cTn dur="500" id="15"/>
                                        <p:tgtEl>
                                          <p:spTgt spid="13"/>
                                        </p:tgtEl>
                                      </p:cBhvr>
                                    </p:animEffect>
                                  </p:childTnLst>
                                </p:cTn>
                              </p:par>
                              <p:par>
                                <p:cTn fill="hold" id="16" nodeType="withEffect" presetClass="entr" presetID="53" presetSubtype="0">
                                  <p:stCondLst>
                                    <p:cond delay="3000"/>
                                  </p:stCondLst>
                                  <p:childTnLst>
                                    <p:set>
                                      <p:cBhvr>
                                        <p:cTn dur="1" fill="hold" id="17">
                                          <p:stCondLst>
                                            <p:cond delay="0"/>
                                          </p:stCondLst>
                                        </p:cTn>
                                        <p:tgtEl>
                                          <p:spTgt spid="34"/>
                                        </p:tgtEl>
                                        <p:attrNameLst>
                                          <p:attrName>style.visibility</p:attrName>
                                        </p:attrNameLst>
                                      </p:cBhvr>
                                      <p:to>
                                        <p:strVal val="visible"/>
                                      </p:to>
                                    </p:set>
                                    <p:anim calcmode="lin" valueType="num">
                                      <p:cBhvr>
                                        <p:cTn dur="500" fill="hold" id="18"/>
                                        <p:tgtEl>
                                          <p:spTgt spid="34"/>
                                        </p:tgtEl>
                                        <p:attrNameLst>
                                          <p:attrName>ppt_w</p:attrName>
                                        </p:attrNameLst>
                                      </p:cBhvr>
                                      <p:tavLst>
                                        <p:tav tm="0">
                                          <p:val>
                                            <p:fltVal val="0"/>
                                          </p:val>
                                        </p:tav>
                                        <p:tav tm="100000">
                                          <p:val>
                                            <p:strVal val="#ppt_w"/>
                                          </p:val>
                                        </p:tav>
                                      </p:tavLst>
                                    </p:anim>
                                    <p:anim calcmode="lin" valueType="num">
                                      <p:cBhvr>
                                        <p:cTn dur="500" fill="hold" id="19"/>
                                        <p:tgtEl>
                                          <p:spTgt spid="34"/>
                                        </p:tgtEl>
                                        <p:attrNameLst>
                                          <p:attrName>ppt_h</p:attrName>
                                        </p:attrNameLst>
                                      </p:cBhvr>
                                      <p:tavLst>
                                        <p:tav tm="0">
                                          <p:val>
                                            <p:fltVal val="0"/>
                                          </p:val>
                                        </p:tav>
                                        <p:tav tm="100000">
                                          <p:val>
                                            <p:strVal val="#ppt_h"/>
                                          </p:val>
                                        </p:tav>
                                      </p:tavLst>
                                    </p:anim>
                                    <p:animEffect filter="fade" transition="in">
                                      <p:cBhvr>
                                        <p:cTn dur="500" id="20"/>
                                        <p:tgtEl>
                                          <p:spTgt spid="34"/>
                                        </p:tgtEl>
                                      </p:cBhvr>
                                    </p:animEffect>
                                  </p:childTnLst>
                                </p:cTn>
                              </p:par>
                              <p:par>
                                <p:cTn fill="hold" id="21" nodeType="withEffect" presetClass="entr" presetID="53" presetSubtype="0">
                                  <p:stCondLst>
                                    <p:cond delay="3500"/>
                                  </p:stCondLst>
                                  <p:childTnLst>
                                    <p:set>
                                      <p:cBhvr>
                                        <p:cTn dur="1" fill="hold" id="22">
                                          <p:stCondLst>
                                            <p:cond delay="0"/>
                                          </p:stCondLst>
                                        </p:cTn>
                                        <p:tgtEl>
                                          <p:spTgt spid="6"/>
                                        </p:tgtEl>
                                        <p:attrNameLst>
                                          <p:attrName>style.visibility</p:attrName>
                                        </p:attrNameLst>
                                      </p:cBhvr>
                                      <p:to>
                                        <p:strVal val="visible"/>
                                      </p:to>
                                    </p:set>
                                    <p:anim calcmode="lin" valueType="num">
                                      <p:cBhvr>
                                        <p:cTn dur="500" fill="hold" id="23"/>
                                        <p:tgtEl>
                                          <p:spTgt spid="6"/>
                                        </p:tgtEl>
                                        <p:attrNameLst>
                                          <p:attrName>ppt_w</p:attrName>
                                        </p:attrNameLst>
                                      </p:cBhvr>
                                      <p:tavLst>
                                        <p:tav tm="0">
                                          <p:val>
                                            <p:fltVal val="0"/>
                                          </p:val>
                                        </p:tav>
                                        <p:tav tm="100000">
                                          <p:val>
                                            <p:strVal val="#ppt_w"/>
                                          </p:val>
                                        </p:tav>
                                      </p:tavLst>
                                    </p:anim>
                                    <p:anim calcmode="lin" valueType="num">
                                      <p:cBhvr>
                                        <p:cTn dur="500" fill="hold" id="24"/>
                                        <p:tgtEl>
                                          <p:spTgt spid="6"/>
                                        </p:tgtEl>
                                        <p:attrNameLst>
                                          <p:attrName>ppt_h</p:attrName>
                                        </p:attrNameLst>
                                      </p:cBhvr>
                                      <p:tavLst>
                                        <p:tav tm="0">
                                          <p:val>
                                            <p:fltVal val="0"/>
                                          </p:val>
                                        </p:tav>
                                        <p:tav tm="100000">
                                          <p:val>
                                            <p:strVal val="#ppt_h"/>
                                          </p:val>
                                        </p:tav>
                                      </p:tavLst>
                                    </p:anim>
                                    <p:animEffect filter="fade" transition="in">
                                      <p:cBhvr>
                                        <p:cTn dur="500" id="25"/>
                                        <p:tgtEl>
                                          <p:spTgt spid="6"/>
                                        </p:tgtEl>
                                      </p:cBhvr>
                                    </p:animEffect>
                                  </p:childTnLst>
                                </p:cTn>
                              </p:par>
                              <p:par>
                                <p:cTn fill="hold" grpId="0" id="26" nodeType="withEffect" presetClass="entr" presetID="22" presetSubtype="8">
                                  <p:stCondLst>
                                    <p:cond delay="4000"/>
                                  </p:stCondLst>
                                  <p:childTnLst>
                                    <p:set>
                                      <p:cBhvr>
                                        <p:cTn dur="1" fill="hold" id="27">
                                          <p:stCondLst>
                                            <p:cond delay="0"/>
                                          </p:stCondLst>
                                        </p:cTn>
                                        <p:tgtEl>
                                          <p:spTgt spid="5"/>
                                        </p:tgtEl>
                                        <p:attrNameLst>
                                          <p:attrName>style.visibility</p:attrName>
                                        </p:attrNameLst>
                                      </p:cBhvr>
                                      <p:to>
                                        <p:strVal val="visible"/>
                                      </p:to>
                                    </p:set>
                                    <p:animEffect filter="wipe(left)" transition="in">
                                      <p:cBhvr>
                                        <p:cTn dur="500" id="28"/>
                                        <p:tgtEl>
                                          <p:spTgt spid="5"/>
                                        </p:tgtEl>
                                      </p:cBhvr>
                                    </p:animEffect>
                                  </p:childTnLst>
                                </p:cTn>
                              </p:par>
                              <p:par>
                                <p:cTn fill="hold" grpId="0" id="29" nodeType="withEffect" presetClass="entr" presetID="22" presetSubtype="8">
                                  <p:stCondLst>
                                    <p:cond delay="4000"/>
                                  </p:stCondLst>
                                  <p:childTnLst>
                                    <p:set>
                                      <p:cBhvr>
                                        <p:cTn dur="1" fill="hold" id="30">
                                          <p:stCondLst>
                                            <p:cond delay="0"/>
                                          </p:stCondLst>
                                        </p:cTn>
                                        <p:tgtEl>
                                          <p:spTgt spid="2"/>
                                        </p:tgtEl>
                                        <p:attrNameLst>
                                          <p:attrName>style.visibility</p:attrName>
                                        </p:attrNameLst>
                                      </p:cBhvr>
                                      <p:to>
                                        <p:strVal val="visible"/>
                                      </p:to>
                                    </p:set>
                                    <p:animEffect filter="wipe(left)" transition="in">
                                      <p:cBhvr>
                                        <p:cTn dur="500" id="31"/>
                                        <p:tgtEl>
                                          <p:spTgt spid="2"/>
                                        </p:tgtEl>
                                      </p:cBhvr>
                                    </p:animEffect>
                                  </p:childTnLst>
                                </p:cTn>
                              </p:par>
                              <p:par>
                                <p:cTn fill="hold" grpId="0" id="32" nodeType="withEffect" presetClass="entr" presetID="22" presetSubtype="8">
                                  <p:stCondLst>
                                    <p:cond delay="4000"/>
                                  </p:stCondLst>
                                  <p:childTnLst>
                                    <p:set>
                                      <p:cBhvr>
                                        <p:cTn dur="1" fill="hold" id="33">
                                          <p:stCondLst>
                                            <p:cond delay="0"/>
                                          </p:stCondLst>
                                        </p:cTn>
                                        <p:tgtEl>
                                          <p:spTgt spid="3"/>
                                        </p:tgtEl>
                                        <p:attrNameLst>
                                          <p:attrName>style.visibility</p:attrName>
                                        </p:attrNameLst>
                                      </p:cBhvr>
                                      <p:to>
                                        <p:strVal val="visible"/>
                                      </p:to>
                                    </p:set>
                                    <p:animEffect filter="wipe(left)" transition="in">
                                      <p:cBhvr>
                                        <p:cTn dur="500" id="34"/>
                                        <p:tgtEl>
                                          <p:spTgt spid="3"/>
                                        </p:tgtEl>
                                      </p:cBhvr>
                                    </p:animEffect>
                                  </p:childTnLst>
                                </p:cTn>
                              </p:par>
                            </p:childTnLst>
                          </p:cTn>
                        </p:par>
                        <p:par>
                          <p:cTn fill="hold" id="35" nodeType="afterGroup">
                            <p:stCondLst>
                              <p:cond delay="4500"/>
                            </p:stCondLst>
                            <p:childTnLst>
                              <p:par>
                                <p:cTn fill="hold" id="36" nodeType="afterEffect" presetClass="entr" presetID="55" presetSubtype="0">
                                  <p:stCondLst>
                                    <p:cond delay="0"/>
                                  </p:stCondLst>
                                  <p:childTnLst>
                                    <p:set>
                                      <p:cBhvr>
                                        <p:cTn dur="1" fill="hold" id="37">
                                          <p:stCondLst>
                                            <p:cond delay="0"/>
                                          </p:stCondLst>
                                        </p:cTn>
                                        <p:tgtEl>
                                          <p:spTgt spid="37"/>
                                        </p:tgtEl>
                                        <p:attrNameLst>
                                          <p:attrName>style.visibility</p:attrName>
                                        </p:attrNameLst>
                                      </p:cBhvr>
                                      <p:to>
                                        <p:strVal val="visible"/>
                                      </p:to>
                                    </p:set>
                                    <p:anim calcmode="lin" valueType="num">
                                      <p:cBhvr>
                                        <p:cTn dur="1000" fill="hold" id="38"/>
                                        <p:tgtEl>
                                          <p:spTgt spid="37"/>
                                        </p:tgtEl>
                                        <p:attrNameLst>
                                          <p:attrName>ppt_w</p:attrName>
                                        </p:attrNameLst>
                                      </p:cBhvr>
                                      <p:tavLst>
                                        <p:tav tm="0">
                                          <p:val>
                                            <p:strVal val="#ppt_w*0.70"/>
                                          </p:val>
                                        </p:tav>
                                        <p:tav tm="100000">
                                          <p:val>
                                            <p:strVal val="#ppt_w"/>
                                          </p:val>
                                        </p:tav>
                                      </p:tavLst>
                                    </p:anim>
                                    <p:anim calcmode="lin" valueType="num">
                                      <p:cBhvr>
                                        <p:cTn dur="1000" fill="hold" id="39"/>
                                        <p:tgtEl>
                                          <p:spTgt spid="37"/>
                                        </p:tgtEl>
                                        <p:attrNameLst>
                                          <p:attrName>ppt_h</p:attrName>
                                        </p:attrNameLst>
                                      </p:cBhvr>
                                      <p:tavLst>
                                        <p:tav tm="0">
                                          <p:val>
                                            <p:strVal val="#ppt_h"/>
                                          </p:val>
                                        </p:tav>
                                        <p:tav tm="100000">
                                          <p:val>
                                            <p:strVal val="#ppt_h"/>
                                          </p:val>
                                        </p:tav>
                                      </p:tavLst>
                                    </p:anim>
                                    <p:animEffect filter="fade" transition="in">
                                      <p:cBhvr>
                                        <p:cTn dur="1000" id="40"/>
                                        <p:tgtEl>
                                          <p:spTgt spid="37"/>
                                        </p:tgtEl>
                                      </p:cBhvr>
                                    </p:animEffect>
                                  </p:childTnLst>
                                </p:cTn>
                              </p:par>
                            </p:childTnLst>
                          </p:cTn>
                        </p:par>
                        <p:par>
                          <p:cTn fill="hold" id="41" nodeType="afterGroup">
                            <p:stCondLst>
                              <p:cond delay="5500"/>
                            </p:stCondLst>
                            <p:childTnLst>
                              <p:par>
                                <p:cTn fill="hold" id="42" nodeType="afterEffect" presetClass="entr" presetID="55" presetSubtype="0">
                                  <p:stCondLst>
                                    <p:cond delay="0"/>
                                  </p:stCondLst>
                                  <p:childTnLst>
                                    <p:set>
                                      <p:cBhvr>
                                        <p:cTn dur="1" fill="hold" id="43">
                                          <p:stCondLst>
                                            <p:cond delay="0"/>
                                          </p:stCondLst>
                                        </p:cTn>
                                        <p:tgtEl>
                                          <p:spTgt spid="43"/>
                                        </p:tgtEl>
                                        <p:attrNameLst>
                                          <p:attrName>style.visibility</p:attrName>
                                        </p:attrNameLst>
                                      </p:cBhvr>
                                      <p:to>
                                        <p:strVal val="visible"/>
                                      </p:to>
                                    </p:set>
                                    <p:anim calcmode="lin" valueType="num">
                                      <p:cBhvr>
                                        <p:cTn dur="1000" fill="hold" id="44"/>
                                        <p:tgtEl>
                                          <p:spTgt spid="43"/>
                                        </p:tgtEl>
                                        <p:attrNameLst>
                                          <p:attrName>ppt_w</p:attrName>
                                        </p:attrNameLst>
                                      </p:cBhvr>
                                      <p:tavLst>
                                        <p:tav tm="0">
                                          <p:val>
                                            <p:strVal val="#ppt_w*0.70"/>
                                          </p:val>
                                        </p:tav>
                                        <p:tav tm="100000">
                                          <p:val>
                                            <p:strVal val="#ppt_w"/>
                                          </p:val>
                                        </p:tav>
                                      </p:tavLst>
                                    </p:anim>
                                    <p:anim calcmode="lin" valueType="num">
                                      <p:cBhvr>
                                        <p:cTn dur="1000" fill="hold" id="45"/>
                                        <p:tgtEl>
                                          <p:spTgt spid="43"/>
                                        </p:tgtEl>
                                        <p:attrNameLst>
                                          <p:attrName>ppt_h</p:attrName>
                                        </p:attrNameLst>
                                      </p:cBhvr>
                                      <p:tavLst>
                                        <p:tav tm="0">
                                          <p:val>
                                            <p:strVal val="#ppt_h"/>
                                          </p:val>
                                        </p:tav>
                                        <p:tav tm="100000">
                                          <p:val>
                                            <p:strVal val="#ppt_h"/>
                                          </p:val>
                                        </p:tav>
                                      </p:tavLst>
                                    </p:anim>
                                    <p:animEffect filter="fade" transition="in">
                                      <p:cBhvr>
                                        <p:cTn dur="1000" id="46"/>
                                        <p:tgtEl>
                                          <p:spTgt spid="43"/>
                                        </p:tgtEl>
                                      </p:cBhvr>
                                    </p:animEffect>
                                  </p:childTnLst>
                                </p:cTn>
                              </p:par>
                            </p:childTnLst>
                          </p:cTn>
                        </p:par>
                        <p:par>
                          <p:cTn fill="hold" id="47" nodeType="afterGroup">
                            <p:stCondLst>
                              <p:cond delay="6500"/>
                            </p:stCondLst>
                            <p:childTnLst>
                              <p:par>
                                <p:cTn fill="hold" id="48" nodeType="afterEffect" presetClass="entr" presetID="55" presetSubtype="0">
                                  <p:stCondLst>
                                    <p:cond delay="0"/>
                                  </p:stCondLst>
                                  <p:childTnLst>
                                    <p:set>
                                      <p:cBhvr>
                                        <p:cTn dur="1" fill="hold" id="49">
                                          <p:stCondLst>
                                            <p:cond delay="0"/>
                                          </p:stCondLst>
                                        </p:cTn>
                                        <p:tgtEl>
                                          <p:spTgt spid="46"/>
                                        </p:tgtEl>
                                        <p:attrNameLst>
                                          <p:attrName>style.visibility</p:attrName>
                                        </p:attrNameLst>
                                      </p:cBhvr>
                                      <p:to>
                                        <p:strVal val="visible"/>
                                      </p:to>
                                    </p:set>
                                    <p:anim calcmode="lin" valueType="num">
                                      <p:cBhvr>
                                        <p:cTn dur="1000" fill="hold" id="50"/>
                                        <p:tgtEl>
                                          <p:spTgt spid="46"/>
                                        </p:tgtEl>
                                        <p:attrNameLst>
                                          <p:attrName>ppt_w</p:attrName>
                                        </p:attrNameLst>
                                      </p:cBhvr>
                                      <p:tavLst>
                                        <p:tav tm="0">
                                          <p:val>
                                            <p:strVal val="#ppt_w*0.70"/>
                                          </p:val>
                                        </p:tav>
                                        <p:tav tm="100000">
                                          <p:val>
                                            <p:strVal val="#ppt_w"/>
                                          </p:val>
                                        </p:tav>
                                      </p:tavLst>
                                    </p:anim>
                                    <p:anim calcmode="lin" valueType="num">
                                      <p:cBhvr>
                                        <p:cTn dur="1000" fill="hold" id="51"/>
                                        <p:tgtEl>
                                          <p:spTgt spid="46"/>
                                        </p:tgtEl>
                                        <p:attrNameLst>
                                          <p:attrName>ppt_h</p:attrName>
                                        </p:attrNameLst>
                                      </p:cBhvr>
                                      <p:tavLst>
                                        <p:tav tm="0">
                                          <p:val>
                                            <p:strVal val="#ppt_h"/>
                                          </p:val>
                                        </p:tav>
                                        <p:tav tm="100000">
                                          <p:val>
                                            <p:strVal val="#ppt_h"/>
                                          </p:val>
                                        </p:tav>
                                      </p:tavLst>
                                    </p:anim>
                                    <p:animEffect filter="fade" transition="in">
                                      <p:cBhvr>
                                        <p:cTn dur="1000" id="52"/>
                                        <p:tgtEl>
                                          <p:spTgt spid="46"/>
                                        </p:tgtEl>
                                      </p:cBhvr>
                                    </p:animEffect>
                                  </p:childTnLst>
                                </p:cTn>
                              </p:par>
                            </p:childTnLst>
                          </p:cTn>
                        </p:par>
                        <p:par>
                          <p:cTn fill="hold" id="53" nodeType="afterGroup">
                            <p:stCondLst>
                              <p:cond delay="7500"/>
                            </p:stCondLst>
                            <p:childTnLst>
                              <p:par>
                                <p:cTn fill="hold" id="54" nodeType="afterEffect" presetClass="entr" presetID="55" presetSubtype="0">
                                  <p:stCondLst>
                                    <p:cond delay="0"/>
                                  </p:stCondLst>
                                  <p:childTnLst>
                                    <p:set>
                                      <p:cBhvr>
                                        <p:cTn dur="1" fill="hold" id="55">
                                          <p:stCondLst>
                                            <p:cond delay="0"/>
                                          </p:stCondLst>
                                        </p:cTn>
                                        <p:tgtEl>
                                          <p:spTgt spid="40"/>
                                        </p:tgtEl>
                                        <p:attrNameLst>
                                          <p:attrName>style.visibility</p:attrName>
                                        </p:attrNameLst>
                                      </p:cBhvr>
                                      <p:to>
                                        <p:strVal val="visible"/>
                                      </p:to>
                                    </p:set>
                                    <p:anim calcmode="lin" valueType="num">
                                      <p:cBhvr>
                                        <p:cTn dur="1000" fill="hold" id="56"/>
                                        <p:tgtEl>
                                          <p:spTgt spid="40"/>
                                        </p:tgtEl>
                                        <p:attrNameLst>
                                          <p:attrName>ppt_w</p:attrName>
                                        </p:attrNameLst>
                                      </p:cBhvr>
                                      <p:tavLst>
                                        <p:tav tm="0">
                                          <p:val>
                                            <p:strVal val="#ppt_w*0.70"/>
                                          </p:val>
                                        </p:tav>
                                        <p:tav tm="100000">
                                          <p:val>
                                            <p:strVal val="#ppt_w"/>
                                          </p:val>
                                        </p:tav>
                                      </p:tavLst>
                                    </p:anim>
                                    <p:anim calcmode="lin" valueType="num">
                                      <p:cBhvr>
                                        <p:cTn dur="1000" fill="hold" id="57"/>
                                        <p:tgtEl>
                                          <p:spTgt spid="40"/>
                                        </p:tgtEl>
                                        <p:attrNameLst>
                                          <p:attrName>ppt_h</p:attrName>
                                        </p:attrNameLst>
                                      </p:cBhvr>
                                      <p:tavLst>
                                        <p:tav tm="0">
                                          <p:val>
                                            <p:strVal val="#ppt_h"/>
                                          </p:val>
                                        </p:tav>
                                        <p:tav tm="100000">
                                          <p:val>
                                            <p:strVal val="#ppt_h"/>
                                          </p:val>
                                        </p:tav>
                                      </p:tavLst>
                                    </p:anim>
                                    <p:animEffect filter="fade" transition="in">
                                      <p:cBhvr>
                                        <p:cTn dur="1000" id="58"/>
                                        <p:tgtEl>
                                          <p:spTgt spid="40"/>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2"/>
      <p:bldP grpId="0" spid="3"/>
      <p:bldP grpId="0" spid="5"/>
    </p:bldLst>
  </p:timing>
</p:sld>
</file>

<file path=ppt/slides/slide2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500305957" id="4" name="图片 3"/>
          <p:cNvPicPr>
            <a:picLocks noChangeAspect="1"/>
          </p:cNvPicPr>
          <p:nvPr/>
        </p:nvPicPr>
        <p:blipFill>
          <a:blip r:embed="rId2"/>
          <a:stretch>
            <a:fillRect/>
          </a:stretch>
        </p:blipFill>
        <p:spPr>
          <a:xfrm>
            <a:off x="-44450" y="-69215"/>
            <a:ext cx="12280265" cy="6997065"/>
          </a:xfrm>
          <a:prstGeom prst="rect">
            <a:avLst/>
          </a:prstGeom>
        </p:spPr>
      </p:pic>
      <p:grpSp>
        <p:nvGrpSpPr>
          <p:cNvPr id="7" name="组合 6"/>
          <p:cNvGrpSpPr/>
          <p:nvPr/>
        </p:nvGrpSpPr>
        <p:grpSpPr>
          <a:xfrm flipH="1">
            <a:off x="191135" y="247650"/>
            <a:ext cx="7717155" cy="2592705"/>
            <a:chOff x="6599" y="434"/>
            <a:chExt cx="12153" cy="4083"/>
          </a:xfrm>
        </p:grpSpPr>
        <p:grpSp>
          <p:nvGrpSpPr>
            <p:cNvPr id="10" name="组合 9"/>
            <p:cNvGrpSpPr/>
            <p:nvPr/>
          </p:nvGrpSpPr>
          <p:grpSpPr>
            <a:xfrm>
              <a:off x="6599" y="435"/>
              <a:ext cx="12152" cy="4082"/>
              <a:chOff x="6578" y="580"/>
              <a:chExt cx="12152" cy="4082"/>
            </a:xfrm>
          </p:grpSpPr>
          <p:sp>
            <p:nvSpPr>
              <p:cNvPr id="8" name="椭圆 7"/>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9" name="直接连接符 8"/>
              <p:cNvCxnSpPr>
                <a:stCxn id="8"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椭圆 15"/>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0" name="组合 19"/>
            <p:cNvGrpSpPr/>
            <p:nvPr/>
          </p:nvGrpSpPr>
          <p:grpSpPr>
            <a:xfrm>
              <a:off x="17054" y="434"/>
              <a:ext cx="1698" cy="1610"/>
              <a:chOff x="17054" y="434"/>
              <a:chExt cx="1698" cy="1610"/>
            </a:xfrm>
          </p:grpSpPr>
          <p:sp>
            <p:nvSpPr>
              <p:cNvPr id="17" name="矩形 16"/>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矩形 18"/>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27" name="直接连接符 26"/>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grpSp>
        <p:nvGrpSpPr>
          <p:cNvPr id="18" name="组合 17"/>
          <p:cNvGrpSpPr/>
          <p:nvPr/>
        </p:nvGrpSpPr>
        <p:grpSpPr>
          <a:xfrm flipV="1">
            <a:off x="3876675" y="3897630"/>
            <a:ext cx="7717155" cy="2592705"/>
            <a:chOff x="6599" y="434"/>
            <a:chExt cx="12153" cy="4083"/>
          </a:xfrm>
        </p:grpSpPr>
        <p:grpSp>
          <p:nvGrpSpPr>
            <p:cNvPr id="21" name="组合 20"/>
            <p:cNvGrpSpPr/>
            <p:nvPr/>
          </p:nvGrpSpPr>
          <p:grpSpPr>
            <a:xfrm>
              <a:off x="6599" y="435"/>
              <a:ext cx="12152" cy="4082"/>
              <a:chOff x="6578" y="580"/>
              <a:chExt cx="12152" cy="4082"/>
            </a:xfrm>
          </p:grpSpPr>
          <p:sp>
            <p:nvSpPr>
              <p:cNvPr id="22" name="椭圆 21"/>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3" name="直接连接符 22"/>
              <p:cNvCxnSpPr>
                <a:stCxn id="22"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5" name="椭圆 24"/>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6" name="组合 25"/>
            <p:cNvGrpSpPr/>
            <p:nvPr/>
          </p:nvGrpSpPr>
          <p:grpSpPr>
            <a:xfrm>
              <a:off x="17054" y="434"/>
              <a:ext cx="1698" cy="1610"/>
              <a:chOff x="17054" y="434"/>
              <a:chExt cx="1698" cy="1610"/>
            </a:xfrm>
          </p:grpSpPr>
          <p:sp>
            <p:nvSpPr>
              <p:cNvPr id="28" name="矩形 27"/>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矩形 29"/>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31" name="直接连接符 30"/>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
        <p:nvSpPr>
          <p:cNvPr id="53" name="矩形 52"/>
          <p:cNvSpPr/>
          <p:nvPr/>
        </p:nvSpPr>
        <p:spPr bwMode="auto">
          <a:xfrm>
            <a:off x="3114469" y="3263179"/>
            <a:ext cx="5972904" cy="10806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50000"/>
              </a:spcBef>
            </a:pPr>
            <a:r>
              <a:rPr altLang="en-US" b="1" lang="zh-CN" sz="3600">
                <a:solidFill>
                  <a:schemeClr val="tx1">
                    <a:lumMod val="50000"/>
                    <a:lumOff val="50000"/>
                  </a:schemeClr>
                </a:solidFill>
                <a:latin charset="-122" panose="020b0503020204020204" typeface="微软雅黑"/>
                <a:ea charset="-122" panose="020b0503020204020204" typeface="微软雅黑"/>
              </a:rPr>
              <a:t>谢谢观看</a:t>
            </a:r>
          </a:p>
        </p:txBody>
      </p:sp>
      <p:sp>
        <p:nvSpPr>
          <p:cNvPr id="54" name="_14"/>
          <p:cNvSpPr txBox="1">
            <a:spLocks noChangeArrowheads="1"/>
          </p:cNvSpPr>
          <p:nvPr/>
        </p:nvSpPr>
        <p:spPr bwMode="auto">
          <a:xfrm>
            <a:off x="4455966" y="2613995"/>
            <a:ext cx="3452470" cy="842576"/>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91440" numCol="1" rIns="91440" tIns="45720" vert="horz" wrap="square"/>
          <a:lstStyle>
            <a:lvl1pPr algn="l" fontAlgn="base" rtl="0">
              <a:spcBef>
                <a:spcPct val="0"/>
              </a:spcBef>
              <a:spcAft>
                <a:spcPct val="0"/>
              </a:spcAft>
              <a:defRPr sz="2400">
                <a:solidFill>
                  <a:schemeClr val="accent2"/>
                </a:solidFill>
                <a:latin typeface="+mj-lt"/>
                <a:ea typeface="+mj-ea"/>
                <a:cs typeface="+mj-cs"/>
              </a:defRPr>
            </a:lvl1pPr>
            <a:lvl2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2pPr>
            <a:lvl3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3pPr>
            <a:lvl4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4pPr>
            <a:lvl5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5pPr>
            <a:lvl6pPr algn="l" fontAlgn="base" marL="457200" rtl="0">
              <a:spcBef>
                <a:spcPct val="0"/>
              </a:spcBef>
              <a:spcAft>
                <a:spcPct val="0"/>
              </a:spcAft>
              <a:defRPr sz="2400">
                <a:solidFill>
                  <a:schemeClr val="tx2"/>
                </a:solidFill>
                <a:latin charset="0" panose="020b0604020202020204" pitchFamily="34" typeface="Arial"/>
                <a:ea charset="-122" panose="020b0503020204020204" typeface="微软雅黑"/>
              </a:defRPr>
            </a:lvl6pPr>
            <a:lvl7pPr algn="l" fontAlgn="base" marL="914400" rtl="0">
              <a:spcBef>
                <a:spcPct val="0"/>
              </a:spcBef>
              <a:spcAft>
                <a:spcPct val="0"/>
              </a:spcAft>
              <a:defRPr sz="2400">
                <a:solidFill>
                  <a:schemeClr val="tx2"/>
                </a:solidFill>
                <a:latin charset="0" panose="020b0604020202020204" pitchFamily="34" typeface="Arial"/>
                <a:ea charset="-122" panose="020b0503020204020204" typeface="微软雅黑"/>
              </a:defRPr>
            </a:lvl7pPr>
            <a:lvl8pPr algn="l" fontAlgn="base" marL="1371600" rtl="0">
              <a:spcBef>
                <a:spcPct val="0"/>
              </a:spcBef>
              <a:spcAft>
                <a:spcPct val="0"/>
              </a:spcAft>
              <a:defRPr sz="2400">
                <a:solidFill>
                  <a:schemeClr val="tx2"/>
                </a:solidFill>
                <a:latin charset="0" panose="020b0604020202020204" pitchFamily="34" typeface="Arial"/>
                <a:ea charset="-122" panose="020b0503020204020204" typeface="微软雅黑"/>
              </a:defRPr>
            </a:lvl8pPr>
            <a:lvl9pPr algn="l" fontAlgn="base" marL="1828800" rtl="0">
              <a:spcBef>
                <a:spcPct val="0"/>
              </a:spcBef>
              <a:spcAft>
                <a:spcPct val="0"/>
              </a:spcAft>
              <a:defRPr sz="2400">
                <a:solidFill>
                  <a:schemeClr val="tx2"/>
                </a:solidFill>
                <a:latin charset="0" panose="020b0604020202020204" pitchFamily="34" typeface="Arial"/>
                <a:ea charset="-122" panose="020b0503020204020204" typeface="微软雅黑"/>
              </a:defRPr>
            </a:lvl9pPr>
          </a:lstStyle>
          <a:p>
            <a:pPr algn="ctr"/>
            <a:r>
              <a:rPr altLang="zh-CN" lang="en-US" spc="600" sz="4400">
                <a:solidFill>
                  <a:schemeClr val="bg1"/>
                </a:solidFill>
                <a:latin charset="-122" panose="02010601030101010101" pitchFamily="2" typeface="叶根友刀锋黑草"/>
                <a:ea charset="-122" panose="02010601030101010101" pitchFamily="2" typeface="叶根友刀锋黑草"/>
              </a:rPr>
              <a:t>THE END</a:t>
            </a:r>
          </a:p>
        </p:txBody>
      </p:sp>
    </p:spTree>
  </p:cSld>
  <p:clrMapOvr>
    <a:masterClrMapping/>
  </p:clrMapOvr>
  <p:transition>
    <p:randomBar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35" presetSubtype="0">
                                  <p:stCondLst>
                                    <p:cond delay="0"/>
                                  </p:stCondLst>
                                  <p:childTnLst>
                                    <p:set>
                                      <p:cBhvr>
                                        <p:cTn dur="1" fill="hold" id="6">
                                          <p:stCondLst>
                                            <p:cond delay="0"/>
                                          </p:stCondLst>
                                        </p:cTn>
                                        <p:tgtEl>
                                          <p:spTgt spid="53"/>
                                        </p:tgtEl>
                                        <p:attrNameLst>
                                          <p:attrName>style.visibility</p:attrName>
                                        </p:attrNameLst>
                                      </p:cBhvr>
                                      <p:to>
                                        <p:strVal val="visible"/>
                                      </p:to>
                                    </p:set>
                                    <p:animEffect filter="fade" transition="in">
                                      <p:cBhvr>
                                        <p:cTn dur="2000" id="7"/>
                                        <p:tgtEl>
                                          <p:spTgt spid="53"/>
                                        </p:tgtEl>
                                      </p:cBhvr>
                                    </p:animEffect>
                                    <p:anim calcmode="lin" valueType="num">
                                      <p:cBhvr>
                                        <p:cTn dur="2000" fill="hold" id="8"/>
                                        <p:tgtEl>
                                          <p:spTgt spid="53"/>
                                        </p:tgtEl>
                                        <p:attrNameLst>
                                          <p:attrName>style.rotation</p:attrName>
                                        </p:attrNameLst>
                                      </p:cBhvr>
                                      <p:tavLst>
                                        <p:tav tm="0">
                                          <p:val>
                                            <p:fltVal val="720"/>
                                          </p:val>
                                        </p:tav>
                                        <p:tav tm="100000">
                                          <p:val>
                                            <p:fltVal val="0"/>
                                          </p:val>
                                        </p:tav>
                                      </p:tavLst>
                                    </p:anim>
                                    <p:anim calcmode="lin" valueType="num">
                                      <p:cBhvr>
                                        <p:cTn dur="2000" fill="hold" id="9"/>
                                        <p:tgtEl>
                                          <p:spTgt spid="53"/>
                                        </p:tgtEl>
                                        <p:attrNameLst>
                                          <p:attrName>ppt_h</p:attrName>
                                        </p:attrNameLst>
                                      </p:cBhvr>
                                      <p:tavLst>
                                        <p:tav tm="0">
                                          <p:val>
                                            <p:fltVal val="0"/>
                                          </p:val>
                                        </p:tav>
                                        <p:tav tm="100000">
                                          <p:val>
                                            <p:strVal val="#ppt_h"/>
                                          </p:val>
                                        </p:tav>
                                      </p:tavLst>
                                    </p:anim>
                                    <p:anim calcmode="lin" valueType="num">
                                      <p:cBhvr>
                                        <p:cTn dur="2000" fill="hold" id="10"/>
                                        <p:tgtEl>
                                          <p:spTgt spid="53"/>
                                        </p:tgtEl>
                                        <p:attrNameLst>
                                          <p:attrName>ppt_w</p:attrName>
                                        </p:attrNameLst>
                                      </p:cBhvr>
                                      <p:tavLst>
                                        <p:tav tm="0">
                                          <p:val>
                                            <p:fltVal val="0"/>
                                          </p:val>
                                        </p:tav>
                                        <p:tav tm="100000">
                                          <p:val>
                                            <p:strVal val="#ppt_w"/>
                                          </p:val>
                                        </p:tav>
                                      </p:tavLst>
                                    </p:anim>
                                  </p:childTnLst>
                                </p:cTn>
                              </p:par>
                              <p:par>
                                <p:cTn fill="hold" grpId="0" id="11" nodeType="withEffect" presetClass="entr" presetID="35" presetSubtype="0">
                                  <p:stCondLst>
                                    <p:cond delay="0"/>
                                  </p:stCondLst>
                                  <p:childTnLst>
                                    <p:set>
                                      <p:cBhvr>
                                        <p:cTn dur="1" fill="hold" id="12">
                                          <p:stCondLst>
                                            <p:cond delay="0"/>
                                          </p:stCondLst>
                                        </p:cTn>
                                        <p:tgtEl>
                                          <p:spTgt spid="54"/>
                                        </p:tgtEl>
                                        <p:attrNameLst>
                                          <p:attrName>style.visibility</p:attrName>
                                        </p:attrNameLst>
                                      </p:cBhvr>
                                      <p:to>
                                        <p:strVal val="visible"/>
                                      </p:to>
                                    </p:set>
                                    <p:animEffect filter="fade" transition="in">
                                      <p:cBhvr>
                                        <p:cTn dur="2000" id="13"/>
                                        <p:tgtEl>
                                          <p:spTgt spid="54"/>
                                        </p:tgtEl>
                                      </p:cBhvr>
                                    </p:animEffect>
                                    <p:anim calcmode="lin" valueType="num">
                                      <p:cBhvr>
                                        <p:cTn dur="2000" fill="hold" id="14"/>
                                        <p:tgtEl>
                                          <p:spTgt spid="54"/>
                                        </p:tgtEl>
                                        <p:attrNameLst>
                                          <p:attrName>style.rotation</p:attrName>
                                        </p:attrNameLst>
                                      </p:cBhvr>
                                      <p:tavLst>
                                        <p:tav tm="0">
                                          <p:val>
                                            <p:fltVal val="720"/>
                                          </p:val>
                                        </p:tav>
                                        <p:tav tm="100000">
                                          <p:val>
                                            <p:fltVal val="0"/>
                                          </p:val>
                                        </p:tav>
                                      </p:tavLst>
                                    </p:anim>
                                    <p:anim calcmode="lin" valueType="num">
                                      <p:cBhvr>
                                        <p:cTn dur="2000" fill="hold" id="15"/>
                                        <p:tgtEl>
                                          <p:spTgt spid="54"/>
                                        </p:tgtEl>
                                        <p:attrNameLst>
                                          <p:attrName>ppt_h</p:attrName>
                                        </p:attrNameLst>
                                      </p:cBhvr>
                                      <p:tavLst>
                                        <p:tav tm="0">
                                          <p:val>
                                            <p:fltVal val="0"/>
                                          </p:val>
                                        </p:tav>
                                        <p:tav tm="100000">
                                          <p:val>
                                            <p:strVal val="#ppt_h"/>
                                          </p:val>
                                        </p:tav>
                                      </p:tavLst>
                                    </p:anim>
                                    <p:anim calcmode="lin" valueType="num">
                                      <p:cBhvr>
                                        <p:cTn dur="2000" fill="hold" id="16"/>
                                        <p:tgtEl>
                                          <p:spTgt spid="54"/>
                                        </p:tgtEl>
                                        <p:attrNameLst>
                                          <p:attrName>ppt_w</p:attrName>
                                        </p:attrNameLst>
                                      </p:cBhvr>
                                      <p:tavLst>
                                        <p:tav tm="0">
                                          <p:val>
                                            <p:fltVal val="0"/>
                                          </p:val>
                                        </p:tav>
                                        <p:tav tm="100000">
                                          <p:val>
                                            <p:strVal val="#ppt_w"/>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3"/>
      <p:bldP grpId="0" spid="54"/>
    </p:bldLs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500305957" id="4" name="图片 3"/>
          <p:cNvPicPr>
            <a:picLocks noChangeAspect="1"/>
          </p:cNvPicPr>
          <p:nvPr/>
        </p:nvPicPr>
        <p:blipFill>
          <a:blip r:embed="rId2"/>
          <a:stretch>
            <a:fillRect/>
          </a:stretch>
        </p:blipFill>
        <p:spPr>
          <a:xfrm>
            <a:off x="-44450" y="-69215"/>
            <a:ext cx="12280265" cy="6997065"/>
          </a:xfrm>
          <a:prstGeom prst="rect">
            <a:avLst/>
          </a:prstGeom>
        </p:spPr>
      </p:pic>
      <p:grpSp>
        <p:nvGrpSpPr>
          <p:cNvPr id="7" name="组合 6"/>
          <p:cNvGrpSpPr/>
          <p:nvPr/>
        </p:nvGrpSpPr>
        <p:grpSpPr>
          <a:xfrm flipH="1">
            <a:off x="191135" y="247650"/>
            <a:ext cx="7717155" cy="2592705"/>
            <a:chOff x="6599" y="434"/>
            <a:chExt cx="12153" cy="4083"/>
          </a:xfrm>
        </p:grpSpPr>
        <p:grpSp>
          <p:nvGrpSpPr>
            <p:cNvPr id="10" name="组合 9"/>
            <p:cNvGrpSpPr/>
            <p:nvPr/>
          </p:nvGrpSpPr>
          <p:grpSpPr>
            <a:xfrm>
              <a:off x="6599" y="435"/>
              <a:ext cx="12152" cy="4082"/>
              <a:chOff x="6578" y="580"/>
              <a:chExt cx="12152" cy="4082"/>
            </a:xfrm>
          </p:grpSpPr>
          <p:sp>
            <p:nvSpPr>
              <p:cNvPr id="8" name="椭圆 7"/>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9" name="直接连接符 8"/>
              <p:cNvCxnSpPr>
                <a:stCxn id="8"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椭圆 15"/>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0" name="组合 19"/>
            <p:cNvGrpSpPr/>
            <p:nvPr/>
          </p:nvGrpSpPr>
          <p:grpSpPr>
            <a:xfrm>
              <a:off x="17054" y="434"/>
              <a:ext cx="1698" cy="1610"/>
              <a:chOff x="17054" y="434"/>
              <a:chExt cx="1698" cy="1610"/>
            </a:xfrm>
          </p:grpSpPr>
          <p:sp>
            <p:nvSpPr>
              <p:cNvPr id="17" name="矩形 16"/>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矩形 18"/>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27" name="直接连接符 26"/>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grpSp>
        <p:nvGrpSpPr>
          <p:cNvPr id="18" name="组合 17"/>
          <p:cNvGrpSpPr/>
          <p:nvPr/>
        </p:nvGrpSpPr>
        <p:grpSpPr>
          <a:xfrm flipV="1">
            <a:off x="3876675" y="3897630"/>
            <a:ext cx="7717155" cy="2592705"/>
            <a:chOff x="6599" y="434"/>
            <a:chExt cx="12153" cy="4083"/>
          </a:xfrm>
        </p:grpSpPr>
        <p:grpSp>
          <p:nvGrpSpPr>
            <p:cNvPr id="21" name="组合 20"/>
            <p:cNvGrpSpPr/>
            <p:nvPr/>
          </p:nvGrpSpPr>
          <p:grpSpPr>
            <a:xfrm>
              <a:off x="6599" y="435"/>
              <a:ext cx="12152" cy="4082"/>
              <a:chOff x="6578" y="580"/>
              <a:chExt cx="12152" cy="4082"/>
            </a:xfrm>
          </p:grpSpPr>
          <p:sp>
            <p:nvSpPr>
              <p:cNvPr id="22" name="椭圆 21"/>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3" name="直接连接符 22"/>
              <p:cNvCxnSpPr>
                <a:stCxn id="22"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5" name="椭圆 24"/>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6" name="组合 25"/>
            <p:cNvGrpSpPr/>
            <p:nvPr/>
          </p:nvGrpSpPr>
          <p:grpSpPr>
            <a:xfrm>
              <a:off x="17054" y="434"/>
              <a:ext cx="1698" cy="1610"/>
              <a:chOff x="17054" y="434"/>
              <a:chExt cx="1698" cy="1610"/>
            </a:xfrm>
          </p:grpSpPr>
          <p:sp>
            <p:nvSpPr>
              <p:cNvPr id="28" name="矩形 27"/>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矩形 29"/>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31" name="直接连接符 30"/>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
        <p:nvSpPr>
          <p:cNvPr id="53" name="矩形 52"/>
          <p:cNvSpPr/>
          <p:nvPr/>
        </p:nvSpPr>
        <p:spPr bwMode="auto">
          <a:xfrm>
            <a:off x="3114469" y="3263179"/>
            <a:ext cx="5972904" cy="10806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50000"/>
              </a:spcBef>
            </a:pPr>
            <a:r>
              <a:rPr altLang="en-US" b="1" lang="zh-CN" sz="3600">
                <a:solidFill>
                  <a:schemeClr val="tx1">
                    <a:lumMod val="50000"/>
                    <a:lumOff val="50000"/>
                  </a:schemeClr>
                </a:solidFill>
                <a:latin charset="-122" panose="020b0503020204020204" typeface="微软雅黑"/>
                <a:ea charset="-122" panose="020b0503020204020204" typeface="微软雅黑"/>
              </a:rPr>
              <a:t>工作概述</a:t>
            </a:r>
          </a:p>
        </p:txBody>
      </p:sp>
      <p:sp>
        <p:nvSpPr>
          <p:cNvPr id="54" name="_14"/>
          <p:cNvSpPr txBox="1">
            <a:spLocks noChangeArrowheads="1"/>
          </p:cNvSpPr>
          <p:nvPr/>
        </p:nvSpPr>
        <p:spPr bwMode="auto">
          <a:xfrm>
            <a:off x="4455966" y="2613995"/>
            <a:ext cx="3452470" cy="842576"/>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91440" numCol="1" rIns="91440" tIns="45720" vert="horz" wrap="square"/>
          <a:lstStyle>
            <a:lvl1pPr algn="l" fontAlgn="base" rtl="0">
              <a:spcBef>
                <a:spcPct val="0"/>
              </a:spcBef>
              <a:spcAft>
                <a:spcPct val="0"/>
              </a:spcAft>
              <a:defRPr sz="2400">
                <a:solidFill>
                  <a:schemeClr val="accent2"/>
                </a:solidFill>
                <a:latin typeface="+mj-lt"/>
                <a:ea typeface="+mj-ea"/>
                <a:cs typeface="+mj-cs"/>
              </a:defRPr>
            </a:lvl1pPr>
            <a:lvl2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2pPr>
            <a:lvl3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3pPr>
            <a:lvl4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4pPr>
            <a:lvl5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5pPr>
            <a:lvl6pPr algn="l" fontAlgn="base" marL="457200" rtl="0">
              <a:spcBef>
                <a:spcPct val="0"/>
              </a:spcBef>
              <a:spcAft>
                <a:spcPct val="0"/>
              </a:spcAft>
              <a:defRPr sz="2400">
                <a:solidFill>
                  <a:schemeClr val="tx2"/>
                </a:solidFill>
                <a:latin charset="0" panose="020b0604020202020204" pitchFamily="34" typeface="Arial"/>
                <a:ea charset="-122" panose="020b0503020204020204" typeface="微软雅黑"/>
              </a:defRPr>
            </a:lvl6pPr>
            <a:lvl7pPr algn="l" fontAlgn="base" marL="914400" rtl="0">
              <a:spcBef>
                <a:spcPct val="0"/>
              </a:spcBef>
              <a:spcAft>
                <a:spcPct val="0"/>
              </a:spcAft>
              <a:defRPr sz="2400">
                <a:solidFill>
                  <a:schemeClr val="tx2"/>
                </a:solidFill>
                <a:latin charset="0" panose="020b0604020202020204" pitchFamily="34" typeface="Arial"/>
                <a:ea charset="-122" panose="020b0503020204020204" typeface="微软雅黑"/>
              </a:defRPr>
            </a:lvl7pPr>
            <a:lvl8pPr algn="l" fontAlgn="base" marL="1371600" rtl="0">
              <a:spcBef>
                <a:spcPct val="0"/>
              </a:spcBef>
              <a:spcAft>
                <a:spcPct val="0"/>
              </a:spcAft>
              <a:defRPr sz="2400">
                <a:solidFill>
                  <a:schemeClr val="tx2"/>
                </a:solidFill>
                <a:latin charset="0" panose="020b0604020202020204" pitchFamily="34" typeface="Arial"/>
                <a:ea charset="-122" panose="020b0503020204020204" typeface="微软雅黑"/>
              </a:defRPr>
            </a:lvl8pPr>
            <a:lvl9pPr algn="l" fontAlgn="base" marL="1828800" rtl="0">
              <a:spcBef>
                <a:spcPct val="0"/>
              </a:spcBef>
              <a:spcAft>
                <a:spcPct val="0"/>
              </a:spcAft>
              <a:defRPr sz="2400">
                <a:solidFill>
                  <a:schemeClr val="tx2"/>
                </a:solidFill>
                <a:latin charset="0" panose="020b0604020202020204" pitchFamily="34" typeface="Arial"/>
                <a:ea charset="-122" panose="020b0503020204020204" typeface="微软雅黑"/>
              </a:defRPr>
            </a:lvl9pPr>
          </a:lstStyle>
          <a:p>
            <a:pPr algn="ctr"/>
            <a:r>
              <a:rPr lang="en-US" spc="600" sz="4400">
                <a:solidFill>
                  <a:schemeClr val="bg1"/>
                </a:solidFill>
                <a:latin charset="-122" panose="02010601030101010101" pitchFamily="2" typeface="叶根友刀锋黑草"/>
                <a:ea charset="-122" panose="02010601030101010101" pitchFamily="2" typeface="叶根友刀锋黑草"/>
              </a:rPr>
              <a:t>PART/01</a:t>
            </a:r>
          </a:p>
        </p:txBody>
      </p:sp>
    </p:spTree>
  </p:cSld>
  <p:clrMapOvr>
    <a:masterClrMapping/>
  </p:clrMapOvr>
  <p:transition>
    <p:randomBar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35" presetSubtype="0">
                                  <p:stCondLst>
                                    <p:cond delay="0"/>
                                  </p:stCondLst>
                                  <p:childTnLst>
                                    <p:set>
                                      <p:cBhvr>
                                        <p:cTn dur="1" fill="hold" id="6">
                                          <p:stCondLst>
                                            <p:cond delay="0"/>
                                          </p:stCondLst>
                                        </p:cTn>
                                        <p:tgtEl>
                                          <p:spTgt spid="53"/>
                                        </p:tgtEl>
                                        <p:attrNameLst>
                                          <p:attrName>style.visibility</p:attrName>
                                        </p:attrNameLst>
                                      </p:cBhvr>
                                      <p:to>
                                        <p:strVal val="visible"/>
                                      </p:to>
                                    </p:set>
                                    <p:animEffect filter="fade" transition="in">
                                      <p:cBhvr>
                                        <p:cTn dur="2000" id="7"/>
                                        <p:tgtEl>
                                          <p:spTgt spid="53"/>
                                        </p:tgtEl>
                                      </p:cBhvr>
                                    </p:animEffect>
                                    <p:anim calcmode="lin" valueType="num">
                                      <p:cBhvr>
                                        <p:cTn dur="2000" fill="hold" id="8"/>
                                        <p:tgtEl>
                                          <p:spTgt spid="53"/>
                                        </p:tgtEl>
                                        <p:attrNameLst>
                                          <p:attrName>style.rotation</p:attrName>
                                        </p:attrNameLst>
                                      </p:cBhvr>
                                      <p:tavLst>
                                        <p:tav tm="0">
                                          <p:val>
                                            <p:fltVal val="720"/>
                                          </p:val>
                                        </p:tav>
                                        <p:tav tm="100000">
                                          <p:val>
                                            <p:fltVal val="0"/>
                                          </p:val>
                                        </p:tav>
                                      </p:tavLst>
                                    </p:anim>
                                    <p:anim calcmode="lin" valueType="num">
                                      <p:cBhvr>
                                        <p:cTn dur="2000" fill="hold" id="9"/>
                                        <p:tgtEl>
                                          <p:spTgt spid="53"/>
                                        </p:tgtEl>
                                        <p:attrNameLst>
                                          <p:attrName>ppt_h</p:attrName>
                                        </p:attrNameLst>
                                      </p:cBhvr>
                                      <p:tavLst>
                                        <p:tav tm="0">
                                          <p:val>
                                            <p:fltVal val="0"/>
                                          </p:val>
                                        </p:tav>
                                        <p:tav tm="100000">
                                          <p:val>
                                            <p:strVal val="#ppt_h"/>
                                          </p:val>
                                        </p:tav>
                                      </p:tavLst>
                                    </p:anim>
                                    <p:anim calcmode="lin" valueType="num">
                                      <p:cBhvr>
                                        <p:cTn dur="2000" fill="hold" id="10"/>
                                        <p:tgtEl>
                                          <p:spTgt spid="53"/>
                                        </p:tgtEl>
                                        <p:attrNameLst>
                                          <p:attrName>ppt_w</p:attrName>
                                        </p:attrNameLst>
                                      </p:cBhvr>
                                      <p:tavLst>
                                        <p:tav tm="0">
                                          <p:val>
                                            <p:fltVal val="0"/>
                                          </p:val>
                                        </p:tav>
                                        <p:tav tm="100000">
                                          <p:val>
                                            <p:strVal val="#ppt_w"/>
                                          </p:val>
                                        </p:tav>
                                      </p:tavLst>
                                    </p:anim>
                                  </p:childTnLst>
                                </p:cTn>
                              </p:par>
                              <p:par>
                                <p:cTn fill="hold" grpId="0" id="11" nodeType="withEffect" presetClass="entr" presetID="35" presetSubtype="0">
                                  <p:stCondLst>
                                    <p:cond delay="0"/>
                                  </p:stCondLst>
                                  <p:childTnLst>
                                    <p:set>
                                      <p:cBhvr>
                                        <p:cTn dur="1" fill="hold" id="12">
                                          <p:stCondLst>
                                            <p:cond delay="0"/>
                                          </p:stCondLst>
                                        </p:cTn>
                                        <p:tgtEl>
                                          <p:spTgt spid="54"/>
                                        </p:tgtEl>
                                        <p:attrNameLst>
                                          <p:attrName>style.visibility</p:attrName>
                                        </p:attrNameLst>
                                      </p:cBhvr>
                                      <p:to>
                                        <p:strVal val="visible"/>
                                      </p:to>
                                    </p:set>
                                    <p:animEffect filter="fade" transition="in">
                                      <p:cBhvr>
                                        <p:cTn dur="2000" id="13"/>
                                        <p:tgtEl>
                                          <p:spTgt spid="54"/>
                                        </p:tgtEl>
                                      </p:cBhvr>
                                    </p:animEffect>
                                    <p:anim calcmode="lin" valueType="num">
                                      <p:cBhvr>
                                        <p:cTn dur="2000" fill="hold" id="14"/>
                                        <p:tgtEl>
                                          <p:spTgt spid="54"/>
                                        </p:tgtEl>
                                        <p:attrNameLst>
                                          <p:attrName>style.rotation</p:attrName>
                                        </p:attrNameLst>
                                      </p:cBhvr>
                                      <p:tavLst>
                                        <p:tav tm="0">
                                          <p:val>
                                            <p:fltVal val="720"/>
                                          </p:val>
                                        </p:tav>
                                        <p:tav tm="100000">
                                          <p:val>
                                            <p:fltVal val="0"/>
                                          </p:val>
                                        </p:tav>
                                      </p:tavLst>
                                    </p:anim>
                                    <p:anim calcmode="lin" valueType="num">
                                      <p:cBhvr>
                                        <p:cTn dur="2000" fill="hold" id="15"/>
                                        <p:tgtEl>
                                          <p:spTgt spid="54"/>
                                        </p:tgtEl>
                                        <p:attrNameLst>
                                          <p:attrName>ppt_h</p:attrName>
                                        </p:attrNameLst>
                                      </p:cBhvr>
                                      <p:tavLst>
                                        <p:tav tm="0">
                                          <p:val>
                                            <p:fltVal val="0"/>
                                          </p:val>
                                        </p:tav>
                                        <p:tav tm="100000">
                                          <p:val>
                                            <p:strVal val="#ppt_h"/>
                                          </p:val>
                                        </p:tav>
                                      </p:tavLst>
                                    </p:anim>
                                    <p:anim calcmode="lin" valueType="num">
                                      <p:cBhvr>
                                        <p:cTn dur="2000" fill="hold" id="16"/>
                                        <p:tgtEl>
                                          <p:spTgt spid="54"/>
                                        </p:tgtEl>
                                        <p:attrNameLst>
                                          <p:attrName>ppt_w</p:attrName>
                                        </p:attrNameLst>
                                      </p:cBhvr>
                                      <p:tavLst>
                                        <p:tav tm="0">
                                          <p:val>
                                            <p:fltVal val="0"/>
                                          </p:val>
                                        </p:tav>
                                        <p:tav tm="100000">
                                          <p:val>
                                            <p:strVal val="#ppt_w"/>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3"/>
      <p:bldP grpId="0" spid="54"/>
    </p:bldLs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7" name="组合 6"/>
          <p:cNvGrpSpPr/>
          <p:nvPr/>
        </p:nvGrpSpPr>
        <p:grpSpPr>
          <a:xfrm flipH="1">
            <a:off x="191135" y="247650"/>
            <a:ext cx="7717155" cy="2592705"/>
            <a:chOff x="6599" y="434"/>
            <a:chExt cx="12153" cy="4083"/>
          </a:xfrm>
        </p:grpSpPr>
        <p:grpSp>
          <p:nvGrpSpPr>
            <p:cNvPr id="10" name="组合 9"/>
            <p:cNvGrpSpPr/>
            <p:nvPr/>
          </p:nvGrpSpPr>
          <p:grpSpPr>
            <a:xfrm>
              <a:off x="6599" y="435"/>
              <a:ext cx="12152" cy="4082"/>
              <a:chOff x="6578" y="580"/>
              <a:chExt cx="12152" cy="4082"/>
            </a:xfrm>
          </p:grpSpPr>
          <p:sp>
            <p:nvSpPr>
              <p:cNvPr id="8" name="椭圆 7"/>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9" name="直接连接符 8"/>
              <p:cNvCxnSpPr>
                <a:stCxn id="8"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椭圆 15"/>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0" name="组合 19"/>
            <p:cNvGrpSpPr/>
            <p:nvPr/>
          </p:nvGrpSpPr>
          <p:grpSpPr>
            <a:xfrm>
              <a:off x="17054" y="434"/>
              <a:ext cx="1698" cy="1610"/>
              <a:chOff x="17054" y="434"/>
              <a:chExt cx="1698" cy="1610"/>
            </a:xfrm>
          </p:grpSpPr>
          <p:sp>
            <p:nvSpPr>
              <p:cNvPr id="17" name="矩形 16"/>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矩形 18"/>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27" name="直接连接符 26"/>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grpSp>
        <p:nvGrpSpPr>
          <p:cNvPr id="18" name="组合 17"/>
          <p:cNvGrpSpPr/>
          <p:nvPr/>
        </p:nvGrpSpPr>
        <p:grpSpPr>
          <a:xfrm flipV="1">
            <a:off x="3876675" y="3897630"/>
            <a:ext cx="7717155" cy="2592705"/>
            <a:chOff x="6599" y="434"/>
            <a:chExt cx="12153" cy="4083"/>
          </a:xfrm>
        </p:grpSpPr>
        <p:grpSp>
          <p:nvGrpSpPr>
            <p:cNvPr id="21" name="组合 20"/>
            <p:cNvGrpSpPr/>
            <p:nvPr/>
          </p:nvGrpSpPr>
          <p:grpSpPr>
            <a:xfrm>
              <a:off x="6599" y="435"/>
              <a:ext cx="12152" cy="4082"/>
              <a:chOff x="6578" y="580"/>
              <a:chExt cx="12152" cy="4082"/>
            </a:xfrm>
          </p:grpSpPr>
          <p:sp>
            <p:nvSpPr>
              <p:cNvPr id="22" name="椭圆 21"/>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3" name="直接连接符 22"/>
              <p:cNvCxnSpPr>
                <a:stCxn id="22"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5" name="椭圆 24"/>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6" name="组合 25"/>
            <p:cNvGrpSpPr/>
            <p:nvPr/>
          </p:nvGrpSpPr>
          <p:grpSpPr>
            <a:xfrm>
              <a:off x="17054" y="434"/>
              <a:ext cx="1698" cy="1610"/>
              <a:chOff x="17054" y="434"/>
              <a:chExt cx="1698" cy="1610"/>
            </a:xfrm>
          </p:grpSpPr>
          <p:sp>
            <p:nvSpPr>
              <p:cNvPr id="28" name="矩形 27"/>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矩形 29"/>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31" name="直接连接符 30"/>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
        <p:nvSpPr>
          <p:cNvPr id="4" name="_14"/>
          <p:cNvSpPr txBox="1">
            <a:spLocks noChangeArrowheads="1"/>
          </p:cNvSpPr>
          <p:nvPr/>
        </p:nvSpPr>
        <p:spPr bwMode="auto">
          <a:xfrm>
            <a:off x="247821" y="6010610"/>
            <a:ext cx="3452470" cy="842576"/>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91440" numCol="1" rIns="91440" tIns="45720" vert="horz" wrap="square"/>
          <a:lstStyle>
            <a:lvl1pPr algn="l" fontAlgn="base" rtl="0">
              <a:spcBef>
                <a:spcPct val="0"/>
              </a:spcBef>
              <a:spcAft>
                <a:spcPct val="0"/>
              </a:spcAft>
              <a:defRPr sz="2400">
                <a:solidFill>
                  <a:schemeClr val="accent2"/>
                </a:solidFill>
                <a:latin typeface="+mj-lt"/>
                <a:ea typeface="+mj-ea"/>
                <a:cs typeface="+mj-cs"/>
              </a:defRPr>
            </a:lvl1pPr>
            <a:lvl2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2pPr>
            <a:lvl3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3pPr>
            <a:lvl4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4pPr>
            <a:lvl5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5pPr>
            <a:lvl6pPr algn="l" fontAlgn="base" marL="457200" rtl="0">
              <a:spcBef>
                <a:spcPct val="0"/>
              </a:spcBef>
              <a:spcAft>
                <a:spcPct val="0"/>
              </a:spcAft>
              <a:defRPr sz="2400">
                <a:solidFill>
                  <a:schemeClr val="tx2"/>
                </a:solidFill>
                <a:latin charset="0" panose="020b0604020202020204" pitchFamily="34" typeface="Arial"/>
                <a:ea charset="-122" panose="020b0503020204020204" typeface="微软雅黑"/>
              </a:defRPr>
            </a:lvl6pPr>
            <a:lvl7pPr algn="l" fontAlgn="base" marL="914400" rtl="0">
              <a:spcBef>
                <a:spcPct val="0"/>
              </a:spcBef>
              <a:spcAft>
                <a:spcPct val="0"/>
              </a:spcAft>
              <a:defRPr sz="2400">
                <a:solidFill>
                  <a:schemeClr val="tx2"/>
                </a:solidFill>
                <a:latin charset="0" panose="020b0604020202020204" pitchFamily="34" typeface="Arial"/>
                <a:ea charset="-122" panose="020b0503020204020204" typeface="微软雅黑"/>
              </a:defRPr>
            </a:lvl7pPr>
            <a:lvl8pPr algn="l" fontAlgn="base" marL="1371600" rtl="0">
              <a:spcBef>
                <a:spcPct val="0"/>
              </a:spcBef>
              <a:spcAft>
                <a:spcPct val="0"/>
              </a:spcAft>
              <a:defRPr sz="2400">
                <a:solidFill>
                  <a:schemeClr val="tx2"/>
                </a:solidFill>
                <a:latin charset="0" panose="020b0604020202020204" pitchFamily="34" typeface="Arial"/>
                <a:ea charset="-122" panose="020b0503020204020204" typeface="微软雅黑"/>
              </a:defRPr>
            </a:lvl8pPr>
            <a:lvl9pPr algn="l" fontAlgn="base" marL="1828800" rtl="0">
              <a:spcBef>
                <a:spcPct val="0"/>
              </a:spcBef>
              <a:spcAft>
                <a:spcPct val="0"/>
              </a:spcAft>
              <a:defRPr sz="2400">
                <a:solidFill>
                  <a:schemeClr val="tx2"/>
                </a:solidFill>
                <a:latin charset="0" panose="020b0604020202020204" pitchFamily="34" typeface="Arial"/>
                <a:ea charset="-122" panose="020b0503020204020204" typeface="微软雅黑"/>
              </a:defRPr>
            </a:lvl9pPr>
          </a:lstStyle>
          <a:p>
            <a:pPr algn="ctr"/>
            <a:r>
              <a:rPr lang="en-US" spc="600">
                <a:solidFill>
                  <a:srgbClr val="98C9D0"/>
                </a:solidFill>
                <a:latin charset="-122" panose="020b0503020204020204" typeface="微软雅黑"/>
                <a:ea charset="-122" panose="020b0503020204020204" typeface="微软雅黑"/>
              </a:rPr>
              <a:t>PART/01</a:t>
            </a:r>
          </a:p>
        </p:txBody>
      </p:sp>
      <p:grpSp>
        <p:nvGrpSpPr>
          <p:cNvPr id="39" name="组合 38"/>
          <p:cNvGrpSpPr/>
          <p:nvPr/>
        </p:nvGrpSpPr>
        <p:grpSpPr>
          <a:xfrm>
            <a:off x="4378960" y="1826895"/>
            <a:ext cx="3484245" cy="3432810"/>
            <a:chOff x="8055" y="3851"/>
            <a:chExt cx="3705" cy="3736"/>
          </a:xfrm>
        </p:grpSpPr>
        <p:sp>
          <p:nvSpPr>
            <p:cNvPr id="40" name="Rectangle 14"/>
            <p:cNvSpPr/>
            <p:nvPr/>
          </p:nvSpPr>
          <p:spPr>
            <a:xfrm rot="2700000">
              <a:off x="8225" y="3991"/>
              <a:ext cx="3462" cy="3462"/>
            </a:xfrm>
            <a:prstGeom prst="rect">
              <a:avLst/>
            </a:prstGeom>
            <a:solidFill>
              <a:schemeClr val="bg1">
                <a:lumMod val="6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id-ID" sz="1280">
                <a:latin charset="0" panose="02020603050405020304" pitchFamily="18" typeface="Times New Roman"/>
                <a:ea charset="-122" panose="020b0503020204020204" typeface="微软雅黑"/>
                <a:sym charset="0" panose="02020603050405020304" pitchFamily="18" typeface="Times New Roman"/>
              </a:endParaRPr>
            </a:p>
          </p:txBody>
        </p:sp>
        <p:grpSp>
          <p:nvGrpSpPr>
            <p:cNvPr id="41" name="Group 1"/>
            <p:cNvGrpSpPr/>
            <p:nvPr/>
          </p:nvGrpSpPr>
          <p:grpSpPr>
            <a:xfrm>
              <a:off x="8055" y="3851"/>
              <a:ext cx="1805" cy="1805"/>
              <a:chOff x="4499849" y="2374309"/>
              <a:chExt cx="1528247" cy="1528248"/>
            </a:xfrm>
          </p:grpSpPr>
          <p:sp>
            <p:nvSpPr>
              <p:cNvPr id="42" name="Rounded Rectangle 19"/>
              <p:cNvSpPr/>
              <p:nvPr/>
            </p:nvSpPr>
            <p:spPr>
              <a:xfrm>
                <a:off x="4499849" y="2374309"/>
                <a:ext cx="1528247" cy="1528248"/>
              </a:xfrm>
              <a:prstGeom prst="roundRect">
                <a:avLst/>
              </a:prstGeom>
              <a:solidFill>
                <a:srgbClr val="98C9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id-ID" sz="1280">
                  <a:latin charset="0" panose="02020603050405020304" pitchFamily="18" typeface="Times New Roman"/>
                  <a:ea charset="-122" panose="020b0503020204020204" typeface="微软雅黑"/>
                  <a:sym charset="0" panose="02020603050405020304" pitchFamily="18" typeface="Times New Roman"/>
                </a:endParaRPr>
              </a:p>
            </p:txBody>
          </p:sp>
          <p:sp>
            <p:nvSpPr>
              <p:cNvPr id="43" name="Text Placeholder 1"/>
              <p:cNvSpPr txBox="1"/>
              <p:nvPr/>
            </p:nvSpPr>
            <p:spPr>
              <a:xfrm>
                <a:off x="4966316" y="2922941"/>
                <a:ext cx="636051" cy="430983"/>
              </a:xfrm>
              <a:prstGeom prst="rect">
                <a:avLst/>
              </a:prstGeom>
            </p:spPr>
            <p:txBody>
              <a:bodyPr anchor="ctr" bIns="0" lIns="0" rIns="68576" rtlCol="0" tIns="0" vert="horz">
                <a:noAutofit/>
              </a:bodyPr>
              <a:lstStyle>
                <a:defPPr>
                  <a:defRPr lang="en-US"/>
                </a:defPPr>
                <a:lvl1pPr algn="r" defTabSz="914400" eaLnBrk="1" hangingPunct="1" latinLnBrk="0" marL="0" rtl="0">
                  <a:defRPr kern="1200" sz="1200">
                    <a:solidFill>
                      <a:schemeClr val="tx1">
                        <a:tint val="75000"/>
                      </a:schemeClr>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r>
                  <a:rPr b="1" lang="en-GB" sz="4500">
                    <a:solidFill>
                      <a:schemeClr val="bg1"/>
                    </a:solidFill>
                    <a:latin charset="0" panose="02020603050405020304" pitchFamily="18" typeface="Times New Roman"/>
                    <a:ea charset="-122" panose="020b0503020204020204" typeface="微软雅黑"/>
                    <a:cs charset="0" panose="020b0603030202020304" pitchFamily="34" typeface="Clear Sans Medium"/>
                    <a:sym charset="0" panose="02020603050405020304" pitchFamily="18" typeface="Times New Roman"/>
                  </a:rPr>
                  <a:t>A</a:t>
                </a:r>
              </a:p>
            </p:txBody>
          </p:sp>
        </p:grpSp>
        <p:grpSp>
          <p:nvGrpSpPr>
            <p:cNvPr id="44" name="Group 15"/>
            <p:cNvGrpSpPr/>
            <p:nvPr/>
          </p:nvGrpSpPr>
          <p:grpSpPr>
            <a:xfrm>
              <a:off x="9956" y="3851"/>
              <a:ext cx="1805" cy="1805"/>
              <a:chOff x="6095900" y="2441544"/>
              <a:chExt cx="1617266" cy="1617267"/>
            </a:xfrm>
          </p:grpSpPr>
          <p:sp>
            <p:nvSpPr>
              <p:cNvPr id="45" name="Rounded Rectangle 24"/>
              <p:cNvSpPr/>
              <p:nvPr/>
            </p:nvSpPr>
            <p:spPr>
              <a:xfrm>
                <a:off x="6095900" y="2441544"/>
                <a:ext cx="1617266" cy="1617267"/>
              </a:xfrm>
              <a:prstGeom prst="round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id-ID" sz="1280">
                  <a:latin charset="0" panose="02020603050405020304" pitchFamily="18" typeface="Times New Roman"/>
                  <a:ea charset="-122" panose="020b0503020204020204" typeface="微软雅黑"/>
                  <a:sym charset="0" panose="02020603050405020304" pitchFamily="18" typeface="Times New Roman"/>
                </a:endParaRPr>
              </a:p>
            </p:txBody>
          </p:sp>
          <p:sp>
            <p:nvSpPr>
              <p:cNvPr id="46" name="Text Placeholder 1"/>
              <p:cNvSpPr txBox="1"/>
              <p:nvPr/>
            </p:nvSpPr>
            <p:spPr>
              <a:xfrm>
                <a:off x="6567983" y="3022133"/>
                <a:ext cx="673100" cy="456087"/>
              </a:xfrm>
              <a:prstGeom prst="rect">
                <a:avLst/>
              </a:prstGeom>
              <a:ln>
                <a:noFill/>
              </a:ln>
            </p:spPr>
            <p:txBody>
              <a:bodyPr anchor="ctr" bIns="0" lIns="0" rIns="68576" rtlCol="0" tIns="0" vert="horz">
                <a:noAutofit/>
              </a:bodyPr>
              <a:lstStyle>
                <a:defPPr>
                  <a:defRPr lang="en-US"/>
                </a:defPPr>
                <a:lvl1pPr algn="r" defTabSz="914400" eaLnBrk="1" hangingPunct="1" latinLnBrk="0" marL="0" rtl="0">
                  <a:defRPr kern="1200" sz="1200">
                    <a:solidFill>
                      <a:schemeClr val="tx1">
                        <a:tint val="75000"/>
                      </a:schemeClr>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r>
                  <a:rPr b="1" lang="en-GB" sz="4500">
                    <a:solidFill>
                      <a:schemeClr val="bg1"/>
                    </a:solidFill>
                    <a:latin charset="0" panose="02020603050405020304" pitchFamily="18" typeface="Times New Roman"/>
                    <a:ea charset="-122" panose="020b0503020204020204" typeface="微软雅黑"/>
                    <a:cs charset="0" panose="020b0603030202020304" pitchFamily="34" typeface="Clear Sans Medium"/>
                    <a:sym charset="0" panose="02020603050405020304" pitchFamily="18" typeface="Times New Roman"/>
                  </a:rPr>
                  <a:t>I</a:t>
                </a:r>
              </a:p>
            </p:txBody>
          </p:sp>
        </p:grpSp>
        <p:grpSp>
          <p:nvGrpSpPr>
            <p:cNvPr id="47" name="Group 2"/>
            <p:cNvGrpSpPr/>
            <p:nvPr/>
          </p:nvGrpSpPr>
          <p:grpSpPr>
            <a:xfrm>
              <a:off x="8055" y="5783"/>
              <a:ext cx="1805" cy="1805"/>
              <a:chOff x="4499849" y="4010128"/>
              <a:chExt cx="1528247" cy="1528248"/>
            </a:xfrm>
          </p:grpSpPr>
          <p:sp>
            <p:nvSpPr>
              <p:cNvPr id="48" name="Rounded Rectangle 29"/>
              <p:cNvSpPr/>
              <p:nvPr/>
            </p:nvSpPr>
            <p:spPr>
              <a:xfrm>
                <a:off x="4499849" y="4010128"/>
                <a:ext cx="1528247" cy="1528248"/>
              </a:xfrm>
              <a:prstGeom prst="round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id-ID" sz="1280">
                  <a:latin charset="0" panose="02020603050405020304" pitchFamily="18" typeface="Times New Roman"/>
                  <a:ea charset="-122" panose="020b0503020204020204" typeface="微软雅黑"/>
                  <a:sym charset="0" panose="02020603050405020304" pitchFamily="18" typeface="Times New Roman"/>
                </a:endParaRPr>
              </a:p>
            </p:txBody>
          </p:sp>
          <p:sp>
            <p:nvSpPr>
              <p:cNvPr id="49" name="Text Placeholder 1"/>
              <p:cNvSpPr txBox="1"/>
              <p:nvPr/>
            </p:nvSpPr>
            <p:spPr>
              <a:xfrm>
                <a:off x="4966316" y="4562842"/>
                <a:ext cx="636051" cy="430983"/>
              </a:xfrm>
              <a:prstGeom prst="rect">
                <a:avLst/>
              </a:prstGeom>
            </p:spPr>
            <p:txBody>
              <a:bodyPr anchor="ctr" bIns="0" lIns="0" rIns="68576" rtlCol="0" tIns="0" vert="horz">
                <a:noAutofit/>
              </a:bodyPr>
              <a:lstStyle>
                <a:defPPr>
                  <a:defRPr lang="en-US"/>
                </a:defPPr>
                <a:lvl1pPr algn="r" defTabSz="914400" eaLnBrk="1" hangingPunct="1" latinLnBrk="0" marL="0" rtl="0">
                  <a:defRPr kern="1200" sz="1200">
                    <a:solidFill>
                      <a:schemeClr val="tx1">
                        <a:tint val="75000"/>
                      </a:schemeClr>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r>
                  <a:rPr b="1" lang="en-GB" sz="4500">
                    <a:solidFill>
                      <a:schemeClr val="bg1"/>
                    </a:solidFill>
                    <a:latin charset="0" panose="02020603050405020304" pitchFamily="18" typeface="Times New Roman"/>
                    <a:ea charset="-122" panose="020b0503020204020204" typeface="微软雅黑"/>
                    <a:cs charset="0" panose="020b0603030202020304" pitchFamily="34" typeface="Clear Sans Medium"/>
                    <a:sym charset="0" panose="02020603050405020304" pitchFamily="18" typeface="Times New Roman"/>
                  </a:rPr>
                  <a:t>D</a:t>
                </a:r>
              </a:p>
            </p:txBody>
          </p:sp>
        </p:grpSp>
        <p:grpSp>
          <p:nvGrpSpPr>
            <p:cNvPr id="50" name="Group 17"/>
            <p:cNvGrpSpPr/>
            <p:nvPr/>
          </p:nvGrpSpPr>
          <p:grpSpPr>
            <a:xfrm>
              <a:off x="9956" y="5783"/>
              <a:ext cx="1805" cy="1805"/>
              <a:chOff x="6095900" y="4172648"/>
              <a:chExt cx="1617266" cy="1617267"/>
            </a:xfrm>
          </p:grpSpPr>
          <p:sp>
            <p:nvSpPr>
              <p:cNvPr id="51" name="Rounded Rectangle 34"/>
              <p:cNvSpPr/>
              <p:nvPr/>
            </p:nvSpPr>
            <p:spPr>
              <a:xfrm>
                <a:off x="6095900" y="4172648"/>
                <a:ext cx="1617266" cy="1617267"/>
              </a:xfrm>
              <a:prstGeom prst="roundRect">
                <a:avLst/>
              </a:prstGeom>
              <a:solidFill>
                <a:srgbClr val="98C9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id-ID" sz="1280">
                  <a:latin charset="0" panose="02020603050405020304" pitchFamily="18" typeface="Times New Roman"/>
                  <a:ea charset="-122" panose="020b0503020204020204" typeface="微软雅黑"/>
                  <a:sym charset="0" panose="02020603050405020304" pitchFamily="18" typeface="Times New Roman"/>
                </a:endParaRPr>
              </a:p>
            </p:txBody>
          </p:sp>
          <p:sp>
            <p:nvSpPr>
              <p:cNvPr id="52" name="Text Placeholder 1"/>
              <p:cNvSpPr txBox="1"/>
              <p:nvPr/>
            </p:nvSpPr>
            <p:spPr>
              <a:xfrm>
                <a:off x="6567983" y="4757557"/>
                <a:ext cx="673100" cy="456087"/>
              </a:xfrm>
              <a:prstGeom prst="rect">
                <a:avLst/>
              </a:prstGeom>
              <a:ln>
                <a:noFill/>
              </a:ln>
            </p:spPr>
            <p:txBody>
              <a:bodyPr anchor="ctr" bIns="0" lIns="0" rIns="68576" rtlCol="0" tIns="0" vert="horz">
                <a:noAutofit/>
              </a:bodyPr>
              <a:lstStyle>
                <a:defPPr>
                  <a:defRPr lang="en-US"/>
                </a:defPPr>
                <a:lvl1pPr algn="r" defTabSz="914400" eaLnBrk="1" hangingPunct="1" latinLnBrk="0" marL="0" rtl="0">
                  <a:defRPr kern="1200" sz="1200">
                    <a:solidFill>
                      <a:schemeClr val="tx1">
                        <a:tint val="75000"/>
                      </a:schemeClr>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ctr"/>
                <a:r>
                  <a:rPr b="1" lang="en-GB" sz="4500">
                    <a:solidFill>
                      <a:schemeClr val="bg1"/>
                    </a:solidFill>
                    <a:latin charset="0" panose="02020603050405020304" pitchFamily="18" typeface="Times New Roman"/>
                    <a:ea charset="-122" panose="020b0503020204020204" typeface="微软雅黑"/>
                    <a:cs charset="0" panose="020b0603030202020304" pitchFamily="34" typeface="Clear Sans Medium"/>
                    <a:sym charset="0" panose="02020603050405020304" pitchFamily="18" typeface="Times New Roman"/>
                  </a:rPr>
                  <a:t>A</a:t>
                </a:r>
              </a:p>
            </p:txBody>
          </p:sp>
        </p:grpSp>
      </p:grpSp>
      <p:sp>
        <p:nvSpPr>
          <p:cNvPr id="90" name="Subtitle 2"/>
          <p:cNvSpPr txBox="1"/>
          <p:nvPr/>
        </p:nvSpPr>
        <p:spPr bwMode="auto">
          <a:xfrm>
            <a:off x="1027577" y="1641529"/>
            <a:ext cx="2750331" cy="5839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72497" lIns="144993" rIns="144993" tIns="72497" wrap="square">
            <a:spAutoFit/>
          </a:bodyPr>
          <a:lstStyle>
            <a:lvl1pPr defTabSz="1087120">
              <a:spcBef>
                <a:spcPct val="20000"/>
              </a:spcBef>
              <a:buChar char="•"/>
              <a:defRPr sz="3200">
                <a:solidFill>
                  <a:schemeClr val="tx1"/>
                </a:solidFill>
                <a:latin charset="0" panose="020b0604020202020204" pitchFamily="34" typeface="Arial"/>
                <a:ea charset="-122" panose="02010600030101010101" pitchFamily="2" typeface="宋体"/>
              </a:defRPr>
            </a:lvl1pPr>
            <a:lvl2pPr defTabSz="1087120" indent="-285750" marL="1087755">
              <a:spcBef>
                <a:spcPct val="20000"/>
              </a:spcBef>
              <a:buChar char="–"/>
              <a:defRPr sz="2800">
                <a:solidFill>
                  <a:schemeClr val="tx1"/>
                </a:solidFill>
                <a:latin charset="0" panose="020b0604020202020204" pitchFamily="34" typeface="Arial"/>
                <a:ea charset="-122" panose="02010600030101010101" pitchFamily="2" typeface="宋体"/>
              </a:defRPr>
            </a:lvl2pPr>
            <a:lvl3pPr defTabSz="1087120" indent="-228600" marL="2174875">
              <a:spcBef>
                <a:spcPct val="20000"/>
              </a:spcBef>
              <a:buChar char="•"/>
              <a:defRPr sz="2400">
                <a:solidFill>
                  <a:schemeClr val="tx1"/>
                </a:solidFill>
                <a:latin charset="0" panose="020b0604020202020204" pitchFamily="34" typeface="Arial"/>
                <a:ea charset="-122" panose="02010600030101010101" pitchFamily="2" typeface="宋体"/>
              </a:defRPr>
            </a:lvl3pPr>
            <a:lvl4pPr defTabSz="1087120" indent="-228600" marL="3262630">
              <a:spcBef>
                <a:spcPct val="20000"/>
              </a:spcBef>
              <a:buChar char="–"/>
              <a:defRPr sz="2000">
                <a:solidFill>
                  <a:schemeClr val="tx1"/>
                </a:solidFill>
                <a:latin charset="0" panose="020b0604020202020204" pitchFamily="34" typeface="Arial"/>
                <a:ea charset="-122" panose="02010600030101010101" pitchFamily="2" typeface="宋体"/>
              </a:defRPr>
            </a:lvl4pPr>
            <a:lvl5pPr defTabSz="1087120" indent="-228600" marL="4349750">
              <a:spcBef>
                <a:spcPct val="20000"/>
              </a:spcBef>
              <a:buChar char="»"/>
              <a:defRPr sz="2000">
                <a:solidFill>
                  <a:schemeClr val="tx1"/>
                </a:solidFill>
                <a:latin charset="0" panose="020b0604020202020204" pitchFamily="34" typeface="Arial"/>
                <a:ea charset="-122" panose="02010600030101010101" pitchFamily="2" typeface="宋体"/>
              </a:defRPr>
            </a:lvl5pPr>
            <a:lvl6pPr defTabSz="1087120" eaLnBrk="0" fontAlgn="base" hangingPunct="0" indent="-228600" marL="48069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defTabSz="1087120" eaLnBrk="0" fontAlgn="base" hangingPunct="0" indent="-228600" marL="52641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defTabSz="1087120" eaLnBrk="0" fontAlgn="base" hangingPunct="0" indent="-228600" marL="57213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defTabSz="1087120" eaLnBrk="0" fontAlgn="base" hangingPunct="0" indent="-228600" marL="61785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algn="ctr" eaLnBrk="1" hangingPunct="1">
              <a:lnSpc>
                <a:spcPct val="120000"/>
              </a:lnSpc>
              <a:buFontTx/>
              <a:buNone/>
            </a:pPr>
            <a:r>
              <a:rPr altLang="en-US" b="1" lang="zh-CN" sz="2400">
                <a:solidFill>
                  <a:schemeClr val="bg1">
                    <a:lumMod val="50000"/>
                  </a:schemeClr>
                </a:solidFill>
                <a:latin charset="-122" panose="020b0503020204020204" typeface="微软雅黑"/>
                <a:ea charset="-122" panose="020b0503020204020204" typeface="微软雅黑"/>
                <a:cs charset="-122" typeface="Lantinghei SC Demibold"/>
                <a:sym charset="0" typeface="时尚中黑简体"/>
              </a:rPr>
              <a:t>输入你的标题</a:t>
            </a:r>
          </a:p>
        </p:txBody>
      </p:sp>
      <p:sp>
        <p:nvSpPr>
          <p:cNvPr id="53" name="文本框 52"/>
          <p:cNvSpPr txBox="1"/>
          <p:nvPr/>
        </p:nvSpPr>
        <p:spPr>
          <a:xfrm>
            <a:off x="1350645" y="2112645"/>
            <a:ext cx="2540000" cy="1078992"/>
          </a:xfrm>
          <a:prstGeom prst="rect">
            <a:avLst/>
          </a:prstGeom>
          <a:noFill/>
        </p:spPr>
        <p:txBody>
          <a:bodyPr anchor="t" rtlCol="0" wrap="square">
            <a:spAutoFit/>
          </a:bodyPr>
          <a:lstStyle/>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p:txBody>
      </p:sp>
      <p:sp>
        <p:nvSpPr>
          <p:cNvPr id="94" name="Subtitle 2"/>
          <p:cNvSpPr txBox="1"/>
          <p:nvPr/>
        </p:nvSpPr>
        <p:spPr bwMode="auto">
          <a:xfrm>
            <a:off x="1027577" y="3876094"/>
            <a:ext cx="2750331" cy="5839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72497" lIns="144993" rIns="144993" tIns="72497" wrap="square">
            <a:spAutoFit/>
          </a:bodyPr>
          <a:lstStyle>
            <a:lvl1pPr defTabSz="1087120">
              <a:spcBef>
                <a:spcPct val="20000"/>
              </a:spcBef>
              <a:buChar char="•"/>
              <a:defRPr sz="3200">
                <a:solidFill>
                  <a:schemeClr val="tx1"/>
                </a:solidFill>
                <a:latin charset="0" panose="020b0604020202020204" pitchFamily="34" typeface="Arial"/>
                <a:ea charset="-122" panose="02010600030101010101" pitchFamily="2" typeface="宋体"/>
              </a:defRPr>
            </a:lvl1pPr>
            <a:lvl2pPr defTabSz="1087120" indent="-285750" marL="1087755">
              <a:spcBef>
                <a:spcPct val="20000"/>
              </a:spcBef>
              <a:buChar char="–"/>
              <a:defRPr sz="2800">
                <a:solidFill>
                  <a:schemeClr val="tx1"/>
                </a:solidFill>
                <a:latin charset="0" panose="020b0604020202020204" pitchFamily="34" typeface="Arial"/>
                <a:ea charset="-122" panose="02010600030101010101" pitchFamily="2" typeface="宋体"/>
              </a:defRPr>
            </a:lvl2pPr>
            <a:lvl3pPr defTabSz="1087120" indent="-228600" marL="2174875">
              <a:spcBef>
                <a:spcPct val="20000"/>
              </a:spcBef>
              <a:buChar char="•"/>
              <a:defRPr sz="2400">
                <a:solidFill>
                  <a:schemeClr val="tx1"/>
                </a:solidFill>
                <a:latin charset="0" panose="020b0604020202020204" pitchFamily="34" typeface="Arial"/>
                <a:ea charset="-122" panose="02010600030101010101" pitchFamily="2" typeface="宋体"/>
              </a:defRPr>
            </a:lvl3pPr>
            <a:lvl4pPr defTabSz="1087120" indent="-228600" marL="3262630">
              <a:spcBef>
                <a:spcPct val="20000"/>
              </a:spcBef>
              <a:buChar char="–"/>
              <a:defRPr sz="2000">
                <a:solidFill>
                  <a:schemeClr val="tx1"/>
                </a:solidFill>
                <a:latin charset="0" panose="020b0604020202020204" pitchFamily="34" typeface="Arial"/>
                <a:ea charset="-122" panose="02010600030101010101" pitchFamily="2" typeface="宋体"/>
              </a:defRPr>
            </a:lvl4pPr>
            <a:lvl5pPr defTabSz="1087120" indent="-228600" marL="4349750">
              <a:spcBef>
                <a:spcPct val="20000"/>
              </a:spcBef>
              <a:buChar char="»"/>
              <a:defRPr sz="2000">
                <a:solidFill>
                  <a:schemeClr val="tx1"/>
                </a:solidFill>
                <a:latin charset="0" panose="020b0604020202020204" pitchFamily="34" typeface="Arial"/>
                <a:ea charset="-122" panose="02010600030101010101" pitchFamily="2" typeface="宋体"/>
              </a:defRPr>
            </a:lvl5pPr>
            <a:lvl6pPr defTabSz="1087120" eaLnBrk="0" fontAlgn="base" hangingPunct="0" indent="-228600" marL="48069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defTabSz="1087120" eaLnBrk="0" fontAlgn="base" hangingPunct="0" indent="-228600" marL="52641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defTabSz="1087120" eaLnBrk="0" fontAlgn="base" hangingPunct="0" indent="-228600" marL="57213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defTabSz="1087120" eaLnBrk="0" fontAlgn="base" hangingPunct="0" indent="-228600" marL="61785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algn="ctr" eaLnBrk="1" hangingPunct="1">
              <a:lnSpc>
                <a:spcPct val="120000"/>
              </a:lnSpc>
              <a:buFontTx/>
              <a:buNone/>
            </a:pPr>
            <a:r>
              <a:rPr altLang="en-US" b="1" lang="zh-CN" sz="2400">
                <a:solidFill>
                  <a:schemeClr val="bg1">
                    <a:lumMod val="50000"/>
                  </a:schemeClr>
                </a:solidFill>
                <a:latin charset="-122" panose="020b0503020204020204" typeface="微软雅黑"/>
                <a:ea charset="-122" panose="020b0503020204020204" typeface="微软雅黑"/>
                <a:cs charset="-122" typeface="Lantinghei SC Demibold"/>
                <a:sym charset="0" typeface="时尚中黑简体"/>
              </a:rPr>
              <a:t>输入你的标题</a:t>
            </a:r>
          </a:p>
        </p:txBody>
      </p:sp>
      <p:sp>
        <p:nvSpPr>
          <p:cNvPr id="54" name="文本框 53"/>
          <p:cNvSpPr txBox="1"/>
          <p:nvPr/>
        </p:nvSpPr>
        <p:spPr>
          <a:xfrm>
            <a:off x="1350645" y="4347209"/>
            <a:ext cx="2540000" cy="1078992"/>
          </a:xfrm>
          <a:prstGeom prst="rect">
            <a:avLst/>
          </a:prstGeom>
          <a:noFill/>
        </p:spPr>
        <p:txBody>
          <a:bodyPr anchor="t" rtlCol="0" wrap="square">
            <a:spAutoFit/>
          </a:bodyPr>
          <a:lstStyle/>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p:txBody>
      </p:sp>
      <p:sp>
        <p:nvSpPr>
          <p:cNvPr id="55" name="Subtitle 2"/>
          <p:cNvSpPr txBox="1"/>
          <p:nvPr/>
        </p:nvSpPr>
        <p:spPr bwMode="auto">
          <a:xfrm>
            <a:off x="8665357" y="1574219"/>
            <a:ext cx="2750331" cy="5839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72497" lIns="144993" rIns="144993" tIns="72497" wrap="square">
            <a:spAutoFit/>
          </a:bodyPr>
          <a:lstStyle>
            <a:lvl1pPr defTabSz="1087120">
              <a:spcBef>
                <a:spcPct val="20000"/>
              </a:spcBef>
              <a:buChar char="•"/>
              <a:defRPr sz="3200">
                <a:solidFill>
                  <a:schemeClr val="tx1"/>
                </a:solidFill>
                <a:latin charset="0" panose="020b0604020202020204" pitchFamily="34" typeface="Arial"/>
                <a:ea charset="-122" panose="02010600030101010101" pitchFamily="2" typeface="宋体"/>
              </a:defRPr>
            </a:lvl1pPr>
            <a:lvl2pPr defTabSz="1087120" indent="-285750" marL="1087755">
              <a:spcBef>
                <a:spcPct val="20000"/>
              </a:spcBef>
              <a:buChar char="–"/>
              <a:defRPr sz="2800">
                <a:solidFill>
                  <a:schemeClr val="tx1"/>
                </a:solidFill>
                <a:latin charset="0" panose="020b0604020202020204" pitchFamily="34" typeface="Arial"/>
                <a:ea charset="-122" panose="02010600030101010101" pitchFamily="2" typeface="宋体"/>
              </a:defRPr>
            </a:lvl2pPr>
            <a:lvl3pPr defTabSz="1087120" indent="-228600" marL="2174875">
              <a:spcBef>
                <a:spcPct val="20000"/>
              </a:spcBef>
              <a:buChar char="•"/>
              <a:defRPr sz="2400">
                <a:solidFill>
                  <a:schemeClr val="tx1"/>
                </a:solidFill>
                <a:latin charset="0" panose="020b0604020202020204" pitchFamily="34" typeface="Arial"/>
                <a:ea charset="-122" panose="02010600030101010101" pitchFamily="2" typeface="宋体"/>
              </a:defRPr>
            </a:lvl3pPr>
            <a:lvl4pPr defTabSz="1087120" indent="-228600" marL="3262630">
              <a:spcBef>
                <a:spcPct val="20000"/>
              </a:spcBef>
              <a:buChar char="–"/>
              <a:defRPr sz="2000">
                <a:solidFill>
                  <a:schemeClr val="tx1"/>
                </a:solidFill>
                <a:latin charset="0" panose="020b0604020202020204" pitchFamily="34" typeface="Arial"/>
                <a:ea charset="-122" panose="02010600030101010101" pitchFamily="2" typeface="宋体"/>
              </a:defRPr>
            </a:lvl4pPr>
            <a:lvl5pPr defTabSz="1087120" indent="-228600" marL="4349750">
              <a:spcBef>
                <a:spcPct val="20000"/>
              </a:spcBef>
              <a:buChar char="»"/>
              <a:defRPr sz="2000">
                <a:solidFill>
                  <a:schemeClr val="tx1"/>
                </a:solidFill>
                <a:latin charset="0" panose="020b0604020202020204" pitchFamily="34" typeface="Arial"/>
                <a:ea charset="-122" panose="02010600030101010101" pitchFamily="2" typeface="宋体"/>
              </a:defRPr>
            </a:lvl5pPr>
            <a:lvl6pPr defTabSz="1087120" eaLnBrk="0" fontAlgn="base" hangingPunct="0" indent="-228600" marL="48069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defTabSz="1087120" eaLnBrk="0" fontAlgn="base" hangingPunct="0" indent="-228600" marL="52641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defTabSz="1087120" eaLnBrk="0" fontAlgn="base" hangingPunct="0" indent="-228600" marL="57213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defTabSz="1087120" eaLnBrk="0" fontAlgn="base" hangingPunct="0" indent="-228600" marL="61785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algn="ctr" eaLnBrk="1" hangingPunct="1">
              <a:lnSpc>
                <a:spcPct val="120000"/>
              </a:lnSpc>
              <a:buFontTx/>
              <a:buNone/>
            </a:pPr>
            <a:r>
              <a:rPr altLang="en-US" b="1" lang="zh-CN" sz="2400">
                <a:solidFill>
                  <a:schemeClr val="bg1">
                    <a:lumMod val="50000"/>
                  </a:schemeClr>
                </a:solidFill>
                <a:latin charset="-122" panose="020b0503020204020204" typeface="微软雅黑"/>
                <a:ea charset="-122" panose="020b0503020204020204" typeface="微软雅黑"/>
                <a:cs charset="-122" typeface="Lantinghei SC Demibold"/>
                <a:sym charset="0" typeface="时尚中黑简体"/>
              </a:rPr>
              <a:t>输入你的标题</a:t>
            </a:r>
          </a:p>
        </p:txBody>
      </p:sp>
      <p:sp>
        <p:nvSpPr>
          <p:cNvPr id="56" name="文本框 55"/>
          <p:cNvSpPr txBox="1"/>
          <p:nvPr/>
        </p:nvSpPr>
        <p:spPr>
          <a:xfrm>
            <a:off x="9058274" y="2112645"/>
            <a:ext cx="2540000" cy="1078992"/>
          </a:xfrm>
          <a:prstGeom prst="rect">
            <a:avLst/>
          </a:prstGeom>
          <a:noFill/>
        </p:spPr>
        <p:txBody>
          <a:bodyPr anchor="t" rtlCol="0" wrap="square">
            <a:spAutoFit/>
          </a:bodyPr>
          <a:lstStyle/>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p:txBody>
      </p:sp>
      <p:sp>
        <p:nvSpPr>
          <p:cNvPr id="57" name="Subtitle 2"/>
          <p:cNvSpPr txBox="1"/>
          <p:nvPr/>
        </p:nvSpPr>
        <p:spPr bwMode="auto">
          <a:xfrm>
            <a:off x="8665357" y="3808784"/>
            <a:ext cx="2750331" cy="5839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72497" lIns="144993" rIns="144993" tIns="72497" wrap="square">
            <a:spAutoFit/>
          </a:bodyPr>
          <a:lstStyle>
            <a:lvl1pPr defTabSz="1087120">
              <a:spcBef>
                <a:spcPct val="20000"/>
              </a:spcBef>
              <a:buChar char="•"/>
              <a:defRPr sz="3200">
                <a:solidFill>
                  <a:schemeClr val="tx1"/>
                </a:solidFill>
                <a:latin charset="0" panose="020b0604020202020204" pitchFamily="34" typeface="Arial"/>
                <a:ea charset="-122" panose="02010600030101010101" pitchFamily="2" typeface="宋体"/>
              </a:defRPr>
            </a:lvl1pPr>
            <a:lvl2pPr defTabSz="1087120" indent="-285750" marL="1087755">
              <a:spcBef>
                <a:spcPct val="20000"/>
              </a:spcBef>
              <a:buChar char="–"/>
              <a:defRPr sz="2800">
                <a:solidFill>
                  <a:schemeClr val="tx1"/>
                </a:solidFill>
                <a:latin charset="0" panose="020b0604020202020204" pitchFamily="34" typeface="Arial"/>
                <a:ea charset="-122" panose="02010600030101010101" pitchFamily="2" typeface="宋体"/>
              </a:defRPr>
            </a:lvl2pPr>
            <a:lvl3pPr defTabSz="1087120" indent="-228600" marL="2174875">
              <a:spcBef>
                <a:spcPct val="20000"/>
              </a:spcBef>
              <a:buChar char="•"/>
              <a:defRPr sz="2400">
                <a:solidFill>
                  <a:schemeClr val="tx1"/>
                </a:solidFill>
                <a:latin charset="0" panose="020b0604020202020204" pitchFamily="34" typeface="Arial"/>
                <a:ea charset="-122" panose="02010600030101010101" pitchFamily="2" typeface="宋体"/>
              </a:defRPr>
            </a:lvl3pPr>
            <a:lvl4pPr defTabSz="1087120" indent="-228600" marL="3262630">
              <a:spcBef>
                <a:spcPct val="20000"/>
              </a:spcBef>
              <a:buChar char="–"/>
              <a:defRPr sz="2000">
                <a:solidFill>
                  <a:schemeClr val="tx1"/>
                </a:solidFill>
                <a:latin charset="0" panose="020b0604020202020204" pitchFamily="34" typeface="Arial"/>
                <a:ea charset="-122" panose="02010600030101010101" pitchFamily="2" typeface="宋体"/>
              </a:defRPr>
            </a:lvl4pPr>
            <a:lvl5pPr defTabSz="1087120" indent="-228600" marL="4349750">
              <a:spcBef>
                <a:spcPct val="20000"/>
              </a:spcBef>
              <a:buChar char="»"/>
              <a:defRPr sz="2000">
                <a:solidFill>
                  <a:schemeClr val="tx1"/>
                </a:solidFill>
                <a:latin charset="0" panose="020b0604020202020204" pitchFamily="34" typeface="Arial"/>
                <a:ea charset="-122" panose="02010600030101010101" pitchFamily="2" typeface="宋体"/>
              </a:defRPr>
            </a:lvl5pPr>
            <a:lvl6pPr defTabSz="1087120" eaLnBrk="0" fontAlgn="base" hangingPunct="0" indent="-228600" marL="48069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defTabSz="1087120" eaLnBrk="0" fontAlgn="base" hangingPunct="0" indent="-228600" marL="52641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defTabSz="1087120" eaLnBrk="0" fontAlgn="base" hangingPunct="0" indent="-228600" marL="57213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defTabSz="1087120" eaLnBrk="0" fontAlgn="base" hangingPunct="0" indent="-228600" marL="61785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algn="ctr" eaLnBrk="1" hangingPunct="1">
              <a:lnSpc>
                <a:spcPct val="120000"/>
              </a:lnSpc>
              <a:buFontTx/>
              <a:buNone/>
            </a:pPr>
            <a:r>
              <a:rPr altLang="en-US" b="1" lang="zh-CN" sz="2400">
                <a:solidFill>
                  <a:schemeClr val="bg1">
                    <a:lumMod val="50000"/>
                  </a:schemeClr>
                </a:solidFill>
                <a:latin charset="-122" panose="020b0503020204020204" typeface="微软雅黑"/>
                <a:ea charset="-122" panose="020b0503020204020204" typeface="微软雅黑"/>
                <a:cs charset="-122" typeface="Lantinghei SC Demibold"/>
                <a:sym charset="0" typeface="时尚中黑简体"/>
              </a:rPr>
              <a:t>输入你的标题</a:t>
            </a:r>
          </a:p>
        </p:txBody>
      </p:sp>
      <p:sp>
        <p:nvSpPr>
          <p:cNvPr id="58" name="文本框 57"/>
          <p:cNvSpPr txBox="1"/>
          <p:nvPr/>
        </p:nvSpPr>
        <p:spPr>
          <a:xfrm>
            <a:off x="9058274" y="4347209"/>
            <a:ext cx="2540000" cy="1078992"/>
          </a:xfrm>
          <a:prstGeom prst="rect">
            <a:avLst/>
          </a:prstGeom>
          <a:noFill/>
        </p:spPr>
        <p:txBody>
          <a:bodyPr anchor="t" rtlCol="0" wrap="square">
            <a:spAutoFit/>
          </a:bodyPr>
          <a:lstStyle/>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p:txBody>
      </p:sp>
    </p:spTree>
  </p:cSld>
  <p:clrMapOvr>
    <a:masterClrMapping/>
  </p:clrMapOvr>
  <p:transition>
    <p:randomBar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39"/>
                                        </p:tgtEl>
                                        <p:attrNameLst>
                                          <p:attrName>style.visibility</p:attrName>
                                        </p:attrNameLst>
                                      </p:cBhvr>
                                      <p:to>
                                        <p:strVal val="visible"/>
                                      </p:to>
                                    </p:set>
                                    <p:animEffect filter="fade" transition="in">
                                      <p:cBhvr>
                                        <p:cTn dur="1000" id="7"/>
                                        <p:tgtEl>
                                          <p:spTgt spid="39"/>
                                        </p:tgtEl>
                                      </p:cBhvr>
                                    </p:animEffect>
                                    <p:anim calcmode="lin" valueType="num">
                                      <p:cBhvr>
                                        <p:cTn dur="1000" fill="hold" id="8"/>
                                        <p:tgtEl>
                                          <p:spTgt spid="39"/>
                                        </p:tgtEl>
                                        <p:attrNameLst>
                                          <p:attrName>ppt_x</p:attrName>
                                        </p:attrNameLst>
                                      </p:cBhvr>
                                      <p:tavLst>
                                        <p:tav tm="0">
                                          <p:val>
                                            <p:strVal val="#ppt_x"/>
                                          </p:val>
                                        </p:tav>
                                        <p:tav tm="100000">
                                          <p:val>
                                            <p:strVal val="#ppt_x"/>
                                          </p:val>
                                        </p:tav>
                                      </p:tavLst>
                                    </p:anim>
                                    <p:anim calcmode="lin" valueType="num">
                                      <p:cBhvr>
                                        <p:cTn dur="1000" fill="hold" id="9"/>
                                        <p:tgtEl>
                                          <p:spTgt spid="39"/>
                                        </p:tgtEl>
                                        <p:attrNameLst>
                                          <p:attrName>ppt_y</p:attrName>
                                        </p:attrNameLst>
                                      </p:cBhvr>
                                      <p:tavLst>
                                        <p:tav tm="0">
                                          <p:val>
                                            <p:strVal val="#ppt_y+.1"/>
                                          </p:val>
                                        </p:tav>
                                        <p:tav tm="100000">
                                          <p:val>
                                            <p:strVal val="#ppt_y"/>
                                          </p:val>
                                        </p:tav>
                                      </p:tavLst>
                                    </p:anim>
                                  </p:childTnLst>
                                </p:cTn>
                              </p:par>
                              <p:par>
                                <p:cTn fill="hold" grpId="0" id="10" nodeType="withEffect" presetClass="entr" presetID="20" presetSubtype="0">
                                  <p:stCondLst>
                                    <p:cond delay="0"/>
                                  </p:stCondLst>
                                  <p:childTnLst>
                                    <p:set>
                                      <p:cBhvr>
                                        <p:cTn dur="1" fill="hold" id="11">
                                          <p:stCondLst>
                                            <p:cond delay="0"/>
                                          </p:stCondLst>
                                        </p:cTn>
                                        <p:tgtEl>
                                          <p:spTgt spid="90"/>
                                        </p:tgtEl>
                                        <p:attrNameLst>
                                          <p:attrName>style.visibility</p:attrName>
                                        </p:attrNameLst>
                                      </p:cBhvr>
                                      <p:to>
                                        <p:strVal val="visible"/>
                                      </p:to>
                                    </p:set>
                                    <p:animEffect filter="wedge" transition="in">
                                      <p:cBhvr>
                                        <p:cTn dur="2000" id="12"/>
                                        <p:tgtEl>
                                          <p:spTgt spid="90"/>
                                        </p:tgtEl>
                                      </p:cBhvr>
                                    </p:animEffect>
                                  </p:childTnLst>
                                </p:cTn>
                              </p:par>
                              <p:par>
                                <p:cTn fill="hold" grpId="0" id="13" nodeType="withEffect" presetClass="entr" presetID="20" presetSubtype="0">
                                  <p:stCondLst>
                                    <p:cond delay="0"/>
                                  </p:stCondLst>
                                  <p:childTnLst>
                                    <p:set>
                                      <p:cBhvr>
                                        <p:cTn dur="1" fill="hold" id="14">
                                          <p:stCondLst>
                                            <p:cond delay="0"/>
                                          </p:stCondLst>
                                        </p:cTn>
                                        <p:tgtEl>
                                          <p:spTgt spid="53"/>
                                        </p:tgtEl>
                                        <p:attrNameLst>
                                          <p:attrName>style.visibility</p:attrName>
                                        </p:attrNameLst>
                                      </p:cBhvr>
                                      <p:to>
                                        <p:strVal val="visible"/>
                                      </p:to>
                                    </p:set>
                                    <p:animEffect filter="wedge" transition="in">
                                      <p:cBhvr>
                                        <p:cTn dur="2000" id="15"/>
                                        <p:tgtEl>
                                          <p:spTgt spid="53"/>
                                        </p:tgtEl>
                                      </p:cBhvr>
                                    </p:animEffect>
                                  </p:childTnLst>
                                </p:cTn>
                              </p:par>
                              <p:par>
                                <p:cTn fill="hold" grpId="0" id="16" nodeType="withEffect" presetClass="entr" presetID="20" presetSubtype="0">
                                  <p:stCondLst>
                                    <p:cond delay="0"/>
                                  </p:stCondLst>
                                  <p:childTnLst>
                                    <p:set>
                                      <p:cBhvr>
                                        <p:cTn dur="1" fill="hold" id="17">
                                          <p:stCondLst>
                                            <p:cond delay="0"/>
                                          </p:stCondLst>
                                        </p:cTn>
                                        <p:tgtEl>
                                          <p:spTgt spid="94"/>
                                        </p:tgtEl>
                                        <p:attrNameLst>
                                          <p:attrName>style.visibility</p:attrName>
                                        </p:attrNameLst>
                                      </p:cBhvr>
                                      <p:to>
                                        <p:strVal val="visible"/>
                                      </p:to>
                                    </p:set>
                                    <p:animEffect filter="wedge" transition="in">
                                      <p:cBhvr>
                                        <p:cTn dur="2000" id="18"/>
                                        <p:tgtEl>
                                          <p:spTgt spid="94"/>
                                        </p:tgtEl>
                                      </p:cBhvr>
                                    </p:animEffect>
                                  </p:childTnLst>
                                </p:cTn>
                              </p:par>
                              <p:par>
                                <p:cTn fill="hold" grpId="0" id="19" nodeType="withEffect" presetClass="entr" presetID="20" presetSubtype="0">
                                  <p:stCondLst>
                                    <p:cond delay="0"/>
                                  </p:stCondLst>
                                  <p:childTnLst>
                                    <p:set>
                                      <p:cBhvr>
                                        <p:cTn dur="1" fill="hold" id="20">
                                          <p:stCondLst>
                                            <p:cond delay="0"/>
                                          </p:stCondLst>
                                        </p:cTn>
                                        <p:tgtEl>
                                          <p:spTgt spid="54"/>
                                        </p:tgtEl>
                                        <p:attrNameLst>
                                          <p:attrName>style.visibility</p:attrName>
                                        </p:attrNameLst>
                                      </p:cBhvr>
                                      <p:to>
                                        <p:strVal val="visible"/>
                                      </p:to>
                                    </p:set>
                                    <p:animEffect filter="wedge" transition="in">
                                      <p:cBhvr>
                                        <p:cTn dur="2000" id="21"/>
                                        <p:tgtEl>
                                          <p:spTgt spid="54"/>
                                        </p:tgtEl>
                                      </p:cBhvr>
                                    </p:animEffect>
                                  </p:childTnLst>
                                </p:cTn>
                              </p:par>
                              <p:par>
                                <p:cTn fill="hold" grpId="0" id="22" nodeType="withEffect" presetClass="entr" presetID="20" presetSubtype="0">
                                  <p:stCondLst>
                                    <p:cond delay="0"/>
                                  </p:stCondLst>
                                  <p:childTnLst>
                                    <p:set>
                                      <p:cBhvr>
                                        <p:cTn dur="1" fill="hold" id="23">
                                          <p:stCondLst>
                                            <p:cond delay="0"/>
                                          </p:stCondLst>
                                        </p:cTn>
                                        <p:tgtEl>
                                          <p:spTgt spid="55"/>
                                        </p:tgtEl>
                                        <p:attrNameLst>
                                          <p:attrName>style.visibility</p:attrName>
                                        </p:attrNameLst>
                                      </p:cBhvr>
                                      <p:to>
                                        <p:strVal val="visible"/>
                                      </p:to>
                                    </p:set>
                                    <p:animEffect filter="wedge" transition="in">
                                      <p:cBhvr>
                                        <p:cTn dur="2000" id="24"/>
                                        <p:tgtEl>
                                          <p:spTgt spid="55"/>
                                        </p:tgtEl>
                                      </p:cBhvr>
                                    </p:animEffect>
                                  </p:childTnLst>
                                </p:cTn>
                              </p:par>
                              <p:par>
                                <p:cTn fill="hold" grpId="0" id="25" nodeType="withEffect" presetClass="entr" presetID="20" presetSubtype="0">
                                  <p:stCondLst>
                                    <p:cond delay="0"/>
                                  </p:stCondLst>
                                  <p:childTnLst>
                                    <p:set>
                                      <p:cBhvr>
                                        <p:cTn dur="1" fill="hold" id="26">
                                          <p:stCondLst>
                                            <p:cond delay="0"/>
                                          </p:stCondLst>
                                        </p:cTn>
                                        <p:tgtEl>
                                          <p:spTgt spid="56"/>
                                        </p:tgtEl>
                                        <p:attrNameLst>
                                          <p:attrName>style.visibility</p:attrName>
                                        </p:attrNameLst>
                                      </p:cBhvr>
                                      <p:to>
                                        <p:strVal val="visible"/>
                                      </p:to>
                                    </p:set>
                                    <p:animEffect filter="wedge" transition="in">
                                      <p:cBhvr>
                                        <p:cTn dur="2000" id="27"/>
                                        <p:tgtEl>
                                          <p:spTgt spid="56"/>
                                        </p:tgtEl>
                                      </p:cBhvr>
                                    </p:animEffect>
                                  </p:childTnLst>
                                </p:cTn>
                              </p:par>
                              <p:par>
                                <p:cTn fill="hold" grpId="0" id="28" nodeType="withEffect" presetClass="entr" presetID="20" presetSubtype="0">
                                  <p:stCondLst>
                                    <p:cond delay="0"/>
                                  </p:stCondLst>
                                  <p:childTnLst>
                                    <p:set>
                                      <p:cBhvr>
                                        <p:cTn dur="1" fill="hold" id="29">
                                          <p:stCondLst>
                                            <p:cond delay="0"/>
                                          </p:stCondLst>
                                        </p:cTn>
                                        <p:tgtEl>
                                          <p:spTgt spid="57"/>
                                        </p:tgtEl>
                                        <p:attrNameLst>
                                          <p:attrName>style.visibility</p:attrName>
                                        </p:attrNameLst>
                                      </p:cBhvr>
                                      <p:to>
                                        <p:strVal val="visible"/>
                                      </p:to>
                                    </p:set>
                                    <p:animEffect filter="wedge" transition="in">
                                      <p:cBhvr>
                                        <p:cTn dur="2000" id="30"/>
                                        <p:tgtEl>
                                          <p:spTgt spid="57"/>
                                        </p:tgtEl>
                                      </p:cBhvr>
                                    </p:animEffect>
                                  </p:childTnLst>
                                </p:cTn>
                              </p:par>
                              <p:par>
                                <p:cTn fill="hold" grpId="0" id="31" nodeType="withEffect" presetClass="entr" presetID="20" presetSubtype="0">
                                  <p:stCondLst>
                                    <p:cond delay="0"/>
                                  </p:stCondLst>
                                  <p:childTnLst>
                                    <p:set>
                                      <p:cBhvr>
                                        <p:cTn dur="1" fill="hold" id="32">
                                          <p:stCondLst>
                                            <p:cond delay="0"/>
                                          </p:stCondLst>
                                        </p:cTn>
                                        <p:tgtEl>
                                          <p:spTgt spid="58"/>
                                        </p:tgtEl>
                                        <p:attrNameLst>
                                          <p:attrName>style.visibility</p:attrName>
                                        </p:attrNameLst>
                                      </p:cBhvr>
                                      <p:to>
                                        <p:strVal val="visible"/>
                                      </p:to>
                                    </p:set>
                                    <p:animEffect filter="wedge" transition="in">
                                      <p:cBhvr>
                                        <p:cTn dur="2000" id="33"/>
                                        <p:tgtEl>
                                          <p:spTgt spid="5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0"/>
      <p:bldP grpId="0" spid="53"/>
      <p:bldP grpId="0" spid="94"/>
      <p:bldP grpId="0" spid="54"/>
      <p:bldP grpId="0" spid="55"/>
      <p:bldP grpId="0" spid="56"/>
      <p:bldP grpId="0" spid="57"/>
      <p:bldP grpId="0" spid="58"/>
    </p:bldLs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7" name="组合 6"/>
          <p:cNvGrpSpPr/>
          <p:nvPr/>
        </p:nvGrpSpPr>
        <p:grpSpPr>
          <a:xfrm flipH="1">
            <a:off x="191135" y="247650"/>
            <a:ext cx="7717155" cy="2592705"/>
            <a:chOff x="6599" y="434"/>
            <a:chExt cx="12153" cy="4083"/>
          </a:xfrm>
        </p:grpSpPr>
        <p:grpSp>
          <p:nvGrpSpPr>
            <p:cNvPr id="10" name="组合 9"/>
            <p:cNvGrpSpPr/>
            <p:nvPr/>
          </p:nvGrpSpPr>
          <p:grpSpPr>
            <a:xfrm>
              <a:off x="6599" y="435"/>
              <a:ext cx="12152" cy="4082"/>
              <a:chOff x="6578" y="580"/>
              <a:chExt cx="12152" cy="4082"/>
            </a:xfrm>
          </p:grpSpPr>
          <p:sp>
            <p:nvSpPr>
              <p:cNvPr id="8" name="椭圆 7"/>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9" name="直接连接符 8"/>
              <p:cNvCxnSpPr>
                <a:stCxn id="8"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椭圆 15"/>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0" name="组合 19"/>
            <p:cNvGrpSpPr/>
            <p:nvPr/>
          </p:nvGrpSpPr>
          <p:grpSpPr>
            <a:xfrm>
              <a:off x="17054" y="434"/>
              <a:ext cx="1698" cy="1610"/>
              <a:chOff x="17054" y="434"/>
              <a:chExt cx="1698" cy="1610"/>
            </a:xfrm>
          </p:grpSpPr>
          <p:sp>
            <p:nvSpPr>
              <p:cNvPr id="17" name="矩形 16"/>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矩形 18"/>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27" name="直接连接符 26"/>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grpSp>
        <p:nvGrpSpPr>
          <p:cNvPr id="18" name="组合 17"/>
          <p:cNvGrpSpPr/>
          <p:nvPr/>
        </p:nvGrpSpPr>
        <p:grpSpPr>
          <a:xfrm flipV="1">
            <a:off x="3876675" y="3897630"/>
            <a:ext cx="7717155" cy="2592705"/>
            <a:chOff x="6599" y="434"/>
            <a:chExt cx="12153" cy="4083"/>
          </a:xfrm>
        </p:grpSpPr>
        <p:grpSp>
          <p:nvGrpSpPr>
            <p:cNvPr id="21" name="组合 20"/>
            <p:cNvGrpSpPr/>
            <p:nvPr/>
          </p:nvGrpSpPr>
          <p:grpSpPr>
            <a:xfrm>
              <a:off x="6599" y="435"/>
              <a:ext cx="12152" cy="4082"/>
              <a:chOff x="6578" y="580"/>
              <a:chExt cx="12152" cy="4082"/>
            </a:xfrm>
          </p:grpSpPr>
          <p:sp>
            <p:nvSpPr>
              <p:cNvPr id="22" name="椭圆 21"/>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3" name="直接连接符 22"/>
              <p:cNvCxnSpPr>
                <a:stCxn id="22"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5" name="椭圆 24"/>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6" name="组合 25"/>
            <p:cNvGrpSpPr/>
            <p:nvPr/>
          </p:nvGrpSpPr>
          <p:grpSpPr>
            <a:xfrm>
              <a:off x="17054" y="434"/>
              <a:ext cx="1698" cy="1610"/>
              <a:chOff x="17054" y="434"/>
              <a:chExt cx="1698" cy="1610"/>
            </a:xfrm>
          </p:grpSpPr>
          <p:sp>
            <p:nvSpPr>
              <p:cNvPr id="28" name="矩形 27"/>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矩形 29"/>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31" name="直接连接符 30"/>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
        <p:nvSpPr>
          <p:cNvPr id="4" name="_14"/>
          <p:cNvSpPr txBox="1">
            <a:spLocks noChangeArrowheads="1"/>
          </p:cNvSpPr>
          <p:nvPr/>
        </p:nvSpPr>
        <p:spPr bwMode="auto">
          <a:xfrm>
            <a:off x="247821" y="6010610"/>
            <a:ext cx="3452470" cy="842576"/>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91440" numCol="1" rIns="91440" tIns="45720" vert="horz" wrap="square"/>
          <a:lstStyle>
            <a:lvl1pPr algn="l" fontAlgn="base" rtl="0">
              <a:spcBef>
                <a:spcPct val="0"/>
              </a:spcBef>
              <a:spcAft>
                <a:spcPct val="0"/>
              </a:spcAft>
              <a:defRPr sz="2400">
                <a:solidFill>
                  <a:schemeClr val="accent2"/>
                </a:solidFill>
                <a:latin typeface="+mj-lt"/>
                <a:ea typeface="+mj-ea"/>
                <a:cs typeface="+mj-cs"/>
              </a:defRPr>
            </a:lvl1pPr>
            <a:lvl2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2pPr>
            <a:lvl3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3pPr>
            <a:lvl4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4pPr>
            <a:lvl5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5pPr>
            <a:lvl6pPr algn="l" fontAlgn="base" marL="457200" rtl="0">
              <a:spcBef>
                <a:spcPct val="0"/>
              </a:spcBef>
              <a:spcAft>
                <a:spcPct val="0"/>
              </a:spcAft>
              <a:defRPr sz="2400">
                <a:solidFill>
                  <a:schemeClr val="tx2"/>
                </a:solidFill>
                <a:latin charset="0" panose="020b0604020202020204" pitchFamily="34" typeface="Arial"/>
                <a:ea charset="-122" panose="020b0503020204020204" typeface="微软雅黑"/>
              </a:defRPr>
            </a:lvl6pPr>
            <a:lvl7pPr algn="l" fontAlgn="base" marL="914400" rtl="0">
              <a:spcBef>
                <a:spcPct val="0"/>
              </a:spcBef>
              <a:spcAft>
                <a:spcPct val="0"/>
              </a:spcAft>
              <a:defRPr sz="2400">
                <a:solidFill>
                  <a:schemeClr val="tx2"/>
                </a:solidFill>
                <a:latin charset="0" panose="020b0604020202020204" pitchFamily="34" typeface="Arial"/>
                <a:ea charset="-122" panose="020b0503020204020204" typeface="微软雅黑"/>
              </a:defRPr>
            </a:lvl7pPr>
            <a:lvl8pPr algn="l" fontAlgn="base" marL="1371600" rtl="0">
              <a:spcBef>
                <a:spcPct val="0"/>
              </a:spcBef>
              <a:spcAft>
                <a:spcPct val="0"/>
              </a:spcAft>
              <a:defRPr sz="2400">
                <a:solidFill>
                  <a:schemeClr val="tx2"/>
                </a:solidFill>
                <a:latin charset="0" panose="020b0604020202020204" pitchFamily="34" typeface="Arial"/>
                <a:ea charset="-122" panose="020b0503020204020204" typeface="微软雅黑"/>
              </a:defRPr>
            </a:lvl8pPr>
            <a:lvl9pPr algn="l" fontAlgn="base" marL="1828800" rtl="0">
              <a:spcBef>
                <a:spcPct val="0"/>
              </a:spcBef>
              <a:spcAft>
                <a:spcPct val="0"/>
              </a:spcAft>
              <a:defRPr sz="2400">
                <a:solidFill>
                  <a:schemeClr val="tx2"/>
                </a:solidFill>
                <a:latin charset="0" panose="020b0604020202020204" pitchFamily="34" typeface="Arial"/>
                <a:ea charset="-122" panose="020b0503020204020204" typeface="微软雅黑"/>
              </a:defRPr>
            </a:lvl9pPr>
          </a:lstStyle>
          <a:p>
            <a:pPr algn="ctr"/>
            <a:r>
              <a:rPr lang="en-US" spc="600">
                <a:solidFill>
                  <a:srgbClr val="98C9D0"/>
                </a:solidFill>
                <a:latin charset="-122" panose="020b0503020204020204" typeface="微软雅黑"/>
                <a:ea charset="-122" panose="020b0503020204020204" typeface="微软雅黑"/>
              </a:rPr>
              <a:t>PART/01</a:t>
            </a:r>
          </a:p>
        </p:txBody>
      </p:sp>
      <p:grpSp>
        <p:nvGrpSpPr>
          <p:cNvPr id="2" name="组合 1"/>
          <p:cNvGrpSpPr/>
          <p:nvPr/>
        </p:nvGrpSpPr>
        <p:grpSpPr>
          <a:xfrm>
            <a:off x="1073785" y="1278890"/>
            <a:ext cx="3780790" cy="4561840"/>
            <a:chOff x="4960262" y="1937581"/>
            <a:chExt cx="2620409" cy="4262681"/>
          </a:xfrm>
        </p:grpSpPr>
        <p:sp>
          <p:nvSpPr>
            <p:cNvPr id="12" name="Oval 5"/>
            <p:cNvSpPr>
              <a:spLocks noChangeArrowheads="1"/>
            </p:cNvSpPr>
            <p:nvPr/>
          </p:nvSpPr>
          <p:spPr bwMode="auto">
            <a:xfrm>
              <a:off x="4960262" y="2615001"/>
              <a:ext cx="533009" cy="531697"/>
            </a:xfrm>
            <a:prstGeom prst="ellipse">
              <a:avLst/>
            </a:prstGeom>
            <a:solidFill>
              <a:schemeClr val="accent3">
                <a:lumMod val="75000"/>
              </a:schemeClr>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280"/>
            </a:p>
          </p:txBody>
        </p:sp>
        <p:sp>
          <p:nvSpPr>
            <p:cNvPr id="13" name="Oval 6"/>
            <p:cNvSpPr>
              <a:spLocks noChangeArrowheads="1"/>
            </p:cNvSpPr>
            <p:nvPr/>
          </p:nvSpPr>
          <p:spPr bwMode="auto">
            <a:xfrm>
              <a:off x="5200510" y="2183081"/>
              <a:ext cx="727308" cy="727308"/>
            </a:xfrm>
            <a:prstGeom prst="ellipse">
              <a:avLst/>
            </a:prstGeom>
            <a:solidFill>
              <a:srgbClr val="98C9D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280">
                <a:solidFill>
                  <a:prstClr val="white"/>
                </a:solidFill>
              </a:endParaRPr>
            </a:p>
          </p:txBody>
        </p:sp>
        <p:sp>
          <p:nvSpPr>
            <p:cNvPr id="14" name="Oval 7"/>
            <p:cNvSpPr>
              <a:spLocks noChangeArrowheads="1"/>
            </p:cNvSpPr>
            <p:nvPr/>
          </p:nvSpPr>
          <p:spPr bwMode="auto">
            <a:xfrm>
              <a:off x="5691509" y="1937581"/>
              <a:ext cx="1098839" cy="1097526"/>
            </a:xfrm>
            <a:prstGeom prst="ellipse">
              <a:avLst/>
            </a:prstGeom>
            <a:solidFill>
              <a:schemeClr val="accent3">
                <a:lumMod val="75000"/>
              </a:schemeClr>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280"/>
            </a:p>
          </p:txBody>
        </p:sp>
        <p:sp>
          <p:nvSpPr>
            <p:cNvPr id="3" name="Oval 8"/>
            <p:cNvSpPr>
              <a:spLocks noChangeArrowheads="1"/>
            </p:cNvSpPr>
            <p:nvPr/>
          </p:nvSpPr>
          <p:spPr bwMode="auto">
            <a:xfrm>
              <a:off x="6485771" y="2257912"/>
              <a:ext cx="817894" cy="813955"/>
            </a:xfrm>
            <a:prstGeom prst="ellipse">
              <a:avLst/>
            </a:prstGeom>
            <a:solidFill>
              <a:srgbClr val="98C9D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wrap="square">
              <a:noAutofit/>
            </a:bodyPr>
            <a:lstStyle/>
            <a:p>
              <a:pPr algn="ctr"/>
              <a:endParaRPr altLang="en-US" lang="zh-CN" sz="1280">
                <a:solidFill>
                  <a:prstClr val="white"/>
                </a:solidFill>
              </a:endParaRPr>
            </a:p>
          </p:txBody>
        </p:sp>
        <p:sp>
          <p:nvSpPr>
            <p:cNvPr id="5" name="Oval 9"/>
            <p:cNvSpPr>
              <a:spLocks noChangeArrowheads="1"/>
            </p:cNvSpPr>
            <p:nvPr/>
          </p:nvSpPr>
          <p:spPr bwMode="auto">
            <a:xfrm>
              <a:off x="6672193" y="2730530"/>
              <a:ext cx="908478" cy="904540"/>
            </a:xfrm>
            <a:prstGeom prst="ellipse">
              <a:avLst/>
            </a:prstGeom>
            <a:solidFill>
              <a:schemeClr val="accent3">
                <a:lumMod val="75000"/>
              </a:schemeClr>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280"/>
            </a:p>
          </p:txBody>
        </p:sp>
        <p:sp>
          <p:nvSpPr>
            <p:cNvPr id="6" name="Oval 10"/>
            <p:cNvSpPr>
              <a:spLocks noChangeArrowheads="1"/>
            </p:cNvSpPr>
            <p:nvPr/>
          </p:nvSpPr>
          <p:spPr bwMode="auto">
            <a:xfrm>
              <a:off x="6485331" y="3472369"/>
              <a:ext cx="743062" cy="743062"/>
            </a:xfrm>
            <a:prstGeom prst="ellipse">
              <a:avLst/>
            </a:prstGeom>
            <a:solidFill>
              <a:srgbClr val="98C9D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280">
                <a:solidFill>
                  <a:prstClr val="white"/>
                </a:solidFill>
              </a:endParaRPr>
            </a:p>
          </p:txBody>
        </p:sp>
        <p:sp>
          <p:nvSpPr>
            <p:cNvPr id="11" name="Oval 11"/>
            <p:cNvSpPr>
              <a:spLocks noChangeArrowheads="1"/>
            </p:cNvSpPr>
            <p:nvPr/>
          </p:nvSpPr>
          <p:spPr bwMode="auto">
            <a:xfrm>
              <a:off x="6136558" y="3837247"/>
              <a:ext cx="569768" cy="571082"/>
            </a:xfrm>
            <a:prstGeom prst="ellipse">
              <a:avLst/>
            </a:prstGeom>
            <a:solidFill>
              <a:schemeClr val="accent3">
                <a:lumMod val="75000"/>
              </a:schemeClr>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280"/>
            </a:p>
          </p:txBody>
        </p:sp>
        <p:sp>
          <p:nvSpPr>
            <p:cNvPr id="33" name="Oval 12"/>
            <p:cNvSpPr>
              <a:spLocks noChangeArrowheads="1"/>
            </p:cNvSpPr>
            <p:nvPr/>
          </p:nvSpPr>
          <p:spPr bwMode="auto">
            <a:xfrm>
              <a:off x="5788218" y="4127471"/>
              <a:ext cx="693174" cy="697113"/>
            </a:xfrm>
            <a:prstGeom prst="ellipse">
              <a:avLst/>
            </a:prstGeom>
            <a:solidFill>
              <a:srgbClr val="98C9D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280">
                <a:solidFill>
                  <a:prstClr val="white"/>
                </a:solidFill>
              </a:endParaRPr>
            </a:p>
          </p:txBody>
        </p:sp>
        <p:sp>
          <p:nvSpPr>
            <p:cNvPr id="34" name="Oval 13"/>
            <p:cNvSpPr>
              <a:spLocks noChangeArrowheads="1"/>
            </p:cNvSpPr>
            <p:nvPr/>
          </p:nvSpPr>
          <p:spPr bwMode="auto">
            <a:xfrm>
              <a:off x="5772904" y="4660391"/>
              <a:ext cx="531697" cy="534322"/>
            </a:xfrm>
            <a:prstGeom prst="ellipse">
              <a:avLst/>
            </a:prstGeom>
            <a:solidFill>
              <a:schemeClr val="accent3">
                <a:lumMod val="75000"/>
              </a:schemeClr>
            </a:solidFill>
            <a:ln w="15875">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sz="1280"/>
            </a:p>
          </p:txBody>
        </p:sp>
        <p:sp>
          <p:nvSpPr>
            <p:cNvPr id="35" name="Oval 14"/>
            <p:cNvSpPr>
              <a:spLocks noChangeArrowheads="1"/>
            </p:cNvSpPr>
            <p:nvPr/>
          </p:nvSpPr>
          <p:spPr bwMode="auto">
            <a:xfrm>
              <a:off x="5656935" y="5438820"/>
              <a:ext cx="762755" cy="761442"/>
            </a:xfrm>
            <a:prstGeom prst="ellipse">
              <a:avLst/>
            </a:prstGeom>
            <a:solidFill>
              <a:srgbClr val="98C9D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rtlCol="0" wrap="square">
              <a:noAutofit/>
            </a:bodyPr>
            <a:lstStyle/>
            <a:p>
              <a:pPr algn="ctr"/>
              <a:endParaRPr altLang="en-US" lang="zh-CN" sz="1280">
                <a:solidFill>
                  <a:prstClr val="white"/>
                </a:solidFill>
              </a:endParaRPr>
            </a:p>
          </p:txBody>
        </p:sp>
        <p:sp>
          <p:nvSpPr>
            <p:cNvPr id="36" name="矩形 35"/>
            <p:cNvSpPr/>
            <p:nvPr/>
          </p:nvSpPr>
          <p:spPr>
            <a:xfrm>
              <a:off x="5129272" y="2382331"/>
              <a:ext cx="736439" cy="299052"/>
            </a:xfrm>
            <a:prstGeom prst="rect">
              <a:avLst/>
            </a:prstGeom>
            <a:ln>
              <a:noFill/>
            </a:ln>
          </p:spPr>
          <p:txBody>
            <a:bodyPr wrap="square">
              <a:spAutoFit/>
            </a:bodyPr>
            <a:lstStyle/>
            <a:p>
              <a:pPr algn="ctr"/>
              <a:r>
                <a:rPr altLang="zh-CN" b="1" lang="en-US" sz="1500">
                  <a:solidFill>
                    <a:schemeClr val="bg1"/>
                  </a:solidFill>
                  <a:latin charset="0" panose="02020503030404060203" pitchFamily="18" typeface="Kartika"/>
                  <a:ea charset="-122" panose="020b0503020204020204" typeface="微软雅黑"/>
                  <a:cs charset="0" panose="02020503030404060203" pitchFamily="18" typeface="Kartika"/>
                </a:rPr>
                <a:t>01</a:t>
              </a:r>
            </a:p>
          </p:txBody>
        </p:sp>
        <p:sp>
          <p:nvSpPr>
            <p:cNvPr id="37" name="矩形 36"/>
            <p:cNvSpPr/>
            <p:nvPr/>
          </p:nvSpPr>
          <p:spPr>
            <a:xfrm>
              <a:off x="6488642" y="2429447"/>
              <a:ext cx="736439" cy="299052"/>
            </a:xfrm>
            <a:prstGeom prst="rect">
              <a:avLst/>
            </a:prstGeom>
            <a:ln>
              <a:noFill/>
            </a:ln>
          </p:spPr>
          <p:txBody>
            <a:bodyPr wrap="square">
              <a:spAutoFit/>
            </a:bodyPr>
            <a:lstStyle/>
            <a:p>
              <a:pPr algn="ctr"/>
              <a:r>
                <a:rPr altLang="zh-CN" b="1" lang="en-US" sz="1500">
                  <a:solidFill>
                    <a:schemeClr val="bg1"/>
                  </a:solidFill>
                  <a:latin charset="0" panose="02020503030404060203" pitchFamily="18" typeface="Kartika"/>
                  <a:ea charset="-122" panose="020b0503020204020204" typeface="微软雅黑"/>
                  <a:cs charset="0" panose="02020503030404060203" pitchFamily="18" typeface="Kartika"/>
                </a:rPr>
                <a:t>02</a:t>
              </a:r>
            </a:p>
          </p:txBody>
        </p:sp>
        <p:sp>
          <p:nvSpPr>
            <p:cNvPr id="38" name="矩形 37"/>
            <p:cNvSpPr/>
            <p:nvPr/>
          </p:nvSpPr>
          <p:spPr>
            <a:xfrm>
              <a:off x="6525726" y="3641720"/>
              <a:ext cx="736439" cy="299052"/>
            </a:xfrm>
            <a:prstGeom prst="rect">
              <a:avLst/>
            </a:prstGeom>
            <a:ln>
              <a:noFill/>
            </a:ln>
          </p:spPr>
          <p:txBody>
            <a:bodyPr wrap="square">
              <a:spAutoFit/>
            </a:bodyPr>
            <a:lstStyle/>
            <a:p>
              <a:pPr algn="ctr"/>
              <a:r>
                <a:rPr altLang="zh-CN" b="1" lang="en-US" sz="1500">
                  <a:solidFill>
                    <a:schemeClr val="bg1"/>
                  </a:solidFill>
                  <a:latin charset="0" panose="02020503030404060203" pitchFamily="18" typeface="Kartika"/>
                  <a:ea charset="-122" panose="020b0503020204020204" typeface="微软雅黑"/>
                  <a:cs charset="0" panose="02020503030404060203" pitchFamily="18" typeface="Kartika"/>
                </a:rPr>
                <a:t>03</a:t>
              </a:r>
            </a:p>
          </p:txBody>
        </p:sp>
        <p:sp>
          <p:nvSpPr>
            <p:cNvPr id="39" name="矩形 38"/>
            <p:cNvSpPr/>
            <p:nvPr/>
          </p:nvSpPr>
          <p:spPr>
            <a:xfrm>
              <a:off x="5752644" y="4280653"/>
              <a:ext cx="736439" cy="299052"/>
            </a:xfrm>
            <a:prstGeom prst="rect">
              <a:avLst/>
            </a:prstGeom>
            <a:ln>
              <a:noFill/>
            </a:ln>
          </p:spPr>
          <p:txBody>
            <a:bodyPr wrap="square">
              <a:spAutoFit/>
            </a:bodyPr>
            <a:lstStyle/>
            <a:p>
              <a:pPr algn="ctr"/>
              <a:r>
                <a:rPr altLang="zh-CN" b="1" lang="en-US" sz="1500">
                  <a:solidFill>
                    <a:schemeClr val="bg1"/>
                  </a:solidFill>
                  <a:latin charset="0" panose="02020503030404060203" pitchFamily="18" typeface="Kartika"/>
                  <a:ea charset="-122" panose="020b0503020204020204" typeface="微软雅黑"/>
                  <a:cs charset="0" panose="02020503030404060203" pitchFamily="18" typeface="Kartika"/>
                </a:rPr>
                <a:t>04</a:t>
              </a:r>
            </a:p>
          </p:txBody>
        </p:sp>
      </p:grpSp>
      <p:sp>
        <p:nvSpPr>
          <p:cNvPr id="96" name="Subtitle 2"/>
          <p:cNvSpPr txBox="1"/>
          <p:nvPr/>
        </p:nvSpPr>
        <p:spPr bwMode="auto">
          <a:xfrm>
            <a:off x="5183017" y="1755194"/>
            <a:ext cx="2750331" cy="5839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72497" lIns="144993" rIns="144993" tIns="72497" wrap="square">
            <a:spAutoFit/>
          </a:bodyPr>
          <a:lstStyle>
            <a:lvl1pPr defTabSz="1087120">
              <a:spcBef>
                <a:spcPct val="20000"/>
              </a:spcBef>
              <a:buChar char="•"/>
              <a:defRPr sz="3200">
                <a:solidFill>
                  <a:schemeClr val="tx1"/>
                </a:solidFill>
                <a:latin charset="0" panose="020b0604020202020204" pitchFamily="34" typeface="Arial"/>
                <a:ea charset="-122" panose="02010600030101010101" pitchFamily="2" typeface="宋体"/>
              </a:defRPr>
            </a:lvl1pPr>
            <a:lvl2pPr defTabSz="1087120" indent="-285750" marL="1087755">
              <a:spcBef>
                <a:spcPct val="20000"/>
              </a:spcBef>
              <a:buChar char="–"/>
              <a:defRPr sz="2800">
                <a:solidFill>
                  <a:schemeClr val="tx1"/>
                </a:solidFill>
                <a:latin charset="0" panose="020b0604020202020204" pitchFamily="34" typeface="Arial"/>
                <a:ea charset="-122" panose="02010600030101010101" pitchFamily="2" typeface="宋体"/>
              </a:defRPr>
            </a:lvl2pPr>
            <a:lvl3pPr defTabSz="1087120" indent="-228600" marL="2174875">
              <a:spcBef>
                <a:spcPct val="20000"/>
              </a:spcBef>
              <a:buChar char="•"/>
              <a:defRPr sz="2400">
                <a:solidFill>
                  <a:schemeClr val="tx1"/>
                </a:solidFill>
                <a:latin charset="0" panose="020b0604020202020204" pitchFamily="34" typeface="Arial"/>
                <a:ea charset="-122" panose="02010600030101010101" pitchFamily="2" typeface="宋体"/>
              </a:defRPr>
            </a:lvl3pPr>
            <a:lvl4pPr defTabSz="1087120" indent="-228600" marL="3262630">
              <a:spcBef>
                <a:spcPct val="20000"/>
              </a:spcBef>
              <a:buChar char="–"/>
              <a:defRPr sz="2000">
                <a:solidFill>
                  <a:schemeClr val="tx1"/>
                </a:solidFill>
                <a:latin charset="0" panose="020b0604020202020204" pitchFamily="34" typeface="Arial"/>
                <a:ea charset="-122" panose="02010600030101010101" pitchFamily="2" typeface="宋体"/>
              </a:defRPr>
            </a:lvl4pPr>
            <a:lvl5pPr defTabSz="1087120" indent="-228600" marL="4349750">
              <a:spcBef>
                <a:spcPct val="20000"/>
              </a:spcBef>
              <a:buChar char="»"/>
              <a:defRPr sz="2000">
                <a:solidFill>
                  <a:schemeClr val="tx1"/>
                </a:solidFill>
                <a:latin charset="0" panose="020b0604020202020204" pitchFamily="34" typeface="Arial"/>
                <a:ea charset="-122" panose="02010600030101010101" pitchFamily="2" typeface="宋体"/>
              </a:defRPr>
            </a:lvl5pPr>
            <a:lvl6pPr defTabSz="1087120" eaLnBrk="0" fontAlgn="base" hangingPunct="0" indent="-228600" marL="48069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defTabSz="1087120" eaLnBrk="0" fontAlgn="base" hangingPunct="0" indent="-228600" marL="52641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defTabSz="1087120" eaLnBrk="0" fontAlgn="base" hangingPunct="0" indent="-228600" marL="57213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defTabSz="1087120" eaLnBrk="0" fontAlgn="base" hangingPunct="0" indent="-228600" marL="61785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algn="ctr" eaLnBrk="1" hangingPunct="1">
              <a:lnSpc>
                <a:spcPct val="120000"/>
              </a:lnSpc>
              <a:buFontTx/>
              <a:buNone/>
            </a:pPr>
            <a:r>
              <a:rPr altLang="en-US" b="1" lang="zh-CN" sz="2400">
                <a:solidFill>
                  <a:schemeClr val="bg1">
                    <a:lumMod val="50000"/>
                  </a:schemeClr>
                </a:solidFill>
                <a:latin charset="-122" panose="020b0503020204020204" typeface="微软雅黑"/>
                <a:ea charset="-122" panose="020b0503020204020204" typeface="微软雅黑"/>
                <a:cs charset="-122" typeface="Lantinghei SC Demibold"/>
                <a:sym charset="0" typeface="时尚中黑简体"/>
              </a:rPr>
              <a:t>输入你的标题</a:t>
            </a:r>
          </a:p>
        </p:txBody>
      </p:sp>
      <p:sp>
        <p:nvSpPr>
          <p:cNvPr id="97" name="文本框 96"/>
          <p:cNvSpPr txBox="1"/>
          <p:nvPr/>
        </p:nvSpPr>
        <p:spPr>
          <a:xfrm>
            <a:off x="5575935" y="2293620"/>
            <a:ext cx="2540000" cy="1078992"/>
          </a:xfrm>
          <a:prstGeom prst="rect">
            <a:avLst/>
          </a:prstGeom>
          <a:noFill/>
        </p:spPr>
        <p:txBody>
          <a:bodyPr anchor="t" rtlCol="0" wrap="square">
            <a:spAutoFit/>
          </a:bodyPr>
          <a:lstStyle/>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p:txBody>
      </p:sp>
      <p:sp>
        <p:nvSpPr>
          <p:cNvPr id="40" name="Subtitle 2"/>
          <p:cNvSpPr txBox="1"/>
          <p:nvPr/>
        </p:nvSpPr>
        <p:spPr bwMode="auto">
          <a:xfrm>
            <a:off x="8372622" y="1706934"/>
            <a:ext cx="2750331" cy="5839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72497" lIns="144993" rIns="144993" tIns="72497" wrap="square">
            <a:spAutoFit/>
          </a:bodyPr>
          <a:lstStyle>
            <a:lvl1pPr defTabSz="1087120">
              <a:spcBef>
                <a:spcPct val="20000"/>
              </a:spcBef>
              <a:buChar char="•"/>
              <a:defRPr sz="3200">
                <a:solidFill>
                  <a:schemeClr val="tx1"/>
                </a:solidFill>
                <a:latin charset="0" panose="020b0604020202020204" pitchFamily="34" typeface="Arial"/>
                <a:ea charset="-122" panose="02010600030101010101" pitchFamily="2" typeface="宋体"/>
              </a:defRPr>
            </a:lvl1pPr>
            <a:lvl2pPr defTabSz="1087120" indent="-285750" marL="1087755">
              <a:spcBef>
                <a:spcPct val="20000"/>
              </a:spcBef>
              <a:buChar char="–"/>
              <a:defRPr sz="2800">
                <a:solidFill>
                  <a:schemeClr val="tx1"/>
                </a:solidFill>
                <a:latin charset="0" panose="020b0604020202020204" pitchFamily="34" typeface="Arial"/>
                <a:ea charset="-122" panose="02010600030101010101" pitchFamily="2" typeface="宋体"/>
              </a:defRPr>
            </a:lvl2pPr>
            <a:lvl3pPr defTabSz="1087120" indent="-228600" marL="2174875">
              <a:spcBef>
                <a:spcPct val="20000"/>
              </a:spcBef>
              <a:buChar char="•"/>
              <a:defRPr sz="2400">
                <a:solidFill>
                  <a:schemeClr val="tx1"/>
                </a:solidFill>
                <a:latin charset="0" panose="020b0604020202020204" pitchFamily="34" typeface="Arial"/>
                <a:ea charset="-122" panose="02010600030101010101" pitchFamily="2" typeface="宋体"/>
              </a:defRPr>
            </a:lvl3pPr>
            <a:lvl4pPr defTabSz="1087120" indent="-228600" marL="3262630">
              <a:spcBef>
                <a:spcPct val="20000"/>
              </a:spcBef>
              <a:buChar char="–"/>
              <a:defRPr sz="2000">
                <a:solidFill>
                  <a:schemeClr val="tx1"/>
                </a:solidFill>
                <a:latin charset="0" panose="020b0604020202020204" pitchFamily="34" typeface="Arial"/>
                <a:ea charset="-122" panose="02010600030101010101" pitchFamily="2" typeface="宋体"/>
              </a:defRPr>
            </a:lvl4pPr>
            <a:lvl5pPr defTabSz="1087120" indent="-228600" marL="4349750">
              <a:spcBef>
                <a:spcPct val="20000"/>
              </a:spcBef>
              <a:buChar char="»"/>
              <a:defRPr sz="2000">
                <a:solidFill>
                  <a:schemeClr val="tx1"/>
                </a:solidFill>
                <a:latin charset="0" panose="020b0604020202020204" pitchFamily="34" typeface="Arial"/>
                <a:ea charset="-122" panose="02010600030101010101" pitchFamily="2" typeface="宋体"/>
              </a:defRPr>
            </a:lvl5pPr>
            <a:lvl6pPr defTabSz="1087120" eaLnBrk="0" fontAlgn="base" hangingPunct="0" indent="-228600" marL="48069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defTabSz="1087120" eaLnBrk="0" fontAlgn="base" hangingPunct="0" indent="-228600" marL="52641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defTabSz="1087120" eaLnBrk="0" fontAlgn="base" hangingPunct="0" indent="-228600" marL="57213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defTabSz="1087120" eaLnBrk="0" fontAlgn="base" hangingPunct="0" indent="-228600" marL="61785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algn="ctr" eaLnBrk="1" hangingPunct="1">
              <a:lnSpc>
                <a:spcPct val="120000"/>
              </a:lnSpc>
              <a:buFontTx/>
              <a:buNone/>
            </a:pPr>
            <a:r>
              <a:rPr altLang="en-US" b="1" lang="zh-CN" sz="2400">
                <a:solidFill>
                  <a:schemeClr val="bg1">
                    <a:lumMod val="50000"/>
                  </a:schemeClr>
                </a:solidFill>
                <a:latin charset="-122" panose="020b0503020204020204" typeface="微软雅黑"/>
                <a:ea charset="-122" panose="020b0503020204020204" typeface="微软雅黑"/>
                <a:cs charset="-122" typeface="Lantinghei SC Demibold"/>
                <a:sym charset="0" typeface="时尚中黑简体"/>
              </a:rPr>
              <a:t>输入你的标题</a:t>
            </a:r>
          </a:p>
        </p:txBody>
      </p:sp>
      <p:sp>
        <p:nvSpPr>
          <p:cNvPr id="41" name="文本框 40"/>
          <p:cNvSpPr txBox="1"/>
          <p:nvPr/>
        </p:nvSpPr>
        <p:spPr>
          <a:xfrm>
            <a:off x="8877299" y="2293620"/>
            <a:ext cx="2540000" cy="1078992"/>
          </a:xfrm>
          <a:prstGeom prst="rect">
            <a:avLst/>
          </a:prstGeom>
          <a:noFill/>
        </p:spPr>
        <p:txBody>
          <a:bodyPr anchor="t" rtlCol="0" wrap="square">
            <a:spAutoFit/>
          </a:bodyPr>
          <a:lstStyle/>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p:txBody>
      </p:sp>
      <p:sp>
        <p:nvSpPr>
          <p:cNvPr id="42" name="Subtitle 2"/>
          <p:cNvSpPr txBox="1"/>
          <p:nvPr/>
        </p:nvSpPr>
        <p:spPr bwMode="auto">
          <a:xfrm>
            <a:off x="5183017" y="3818309"/>
            <a:ext cx="2750331" cy="5839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72497" lIns="144993" rIns="144993" tIns="72497" wrap="square">
            <a:spAutoFit/>
          </a:bodyPr>
          <a:lstStyle>
            <a:lvl1pPr defTabSz="1087120">
              <a:spcBef>
                <a:spcPct val="20000"/>
              </a:spcBef>
              <a:buChar char="•"/>
              <a:defRPr sz="3200">
                <a:solidFill>
                  <a:schemeClr val="tx1"/>
                </a:solidFill>
                <a:latin charset="0" panose="020b0604020202020204" pitchFamily="34" typeface="Arial"/>
                <a:ea charset="-122" panose="02010600030101010101" pitchFamily="2" typeface="宋体"/>
              </a:defRPr>
            </a:lvl1pPr>
            <a:lvl2pPr defTabSz="1087120" indent="-285750" marL="1087755">
              <a:spcBef>
                <a:spcPct val="20000"/>
              </a:spcBef>
              <a:buChar char="–"/>
              <a:defRPr sz="2800">
                <a:solidFill>
                  <a:schemeClr val="tx1"/>
                </a:solidFill>
                <a:latin charset="0" panose="020b0604020202020204" pitchFamily="34" typeface="Arial"/>
                <a:ea charset="-122" panose="02010600030101010101" pitchFamily="2" typeface="宋体"/>
              </a:defRPr>
            </a:lvl2pPr>
            <a:lvl3pPr defTabSz="1087120" indent="-228600" marL="2174875">
              <a:spcBef>
                <a:spcPct val="20000"/>
              </a:spcBef>
              <a:buChar char="•"/>
              <a:defRPr sz="2400">
                <a:solidFill>
                  <a:schemeClr val="tx1"/>
                </a:solidFill>
                <a:latin charset="0" panose="020b0604020202020204" pitchFamily="34" typeface="Arial"/>
                <a:ea charset="-122" panose="02010600030101010101" pitchFamily="2" typeface="宋体"/>
              </a:defRPr>
            </a:lvl3pPr>
            <a:lvl4pPr defTabSz="1087120" indent="-228600" marL="3262630">
              <a:spcBef>
                <a:spcPct val="20000"/>
              </a:spcBef>
              <a:buChar char="–"/>
              <a:defRPr sz="2000">
                <a:solidFill>
                  <a:schemeClr val="tx1"/>
                </a:solidFill>
                <a:latin charset="0" panose="020b0604020202020204" pitchFamily="34" typeface="Arial"/>
                <a:ea charset="-122" panose="02010600030101010101" pitchFamily="2" typeface="宋体"/>
              </a:defRPr>
            </a:lvl4pPr>
            <a:lvl5pPr defTabSz="1087120" indent="-228600" marL="4349750">
              <a:spcBef>
                <a:spcPct val="20000"/>
              </a:spcBef>
              <a:buChar char="»"/>
              <a:defRPr sz="2000">
                <a:solidFill>
                  <a:schemeClr val="tx1"/>
                </a:solidFill>
                <a:latin charset="0" panose="020b0604020202020204" pitchFamily="34" typeface="Arial"/>
                <a:ea charset="-122" panose="02010600030101010101" pitchFamily="2" typeface="宋体"/>
              </a:defRPr>
            </a:lvl5pPr>
            <a:lvl6pPr defTabSz="1087120" eaLnBrk="0" fontAlgn="base" hangingPunct="0" indent="-228600" marL="48069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defTabSz="1087120" eaLnBrk="0" fontAlgn="base" hangingPunct="0" indent="-228600" marL="52641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defTabSz="1087120" eaLnBrk="0" fontAlgn="base" hangingPunct="0" indent="-228600" marL="57213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defTabSz="1087120" eaLnBrk="0" fontAlgn="base" hangingPunct="0" indent="-228600" marL="61785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algn="ctr" eaLnBrk="1" hangingPunct="1">
              <a:lnSpc>
                <a:spcPct val="120000"/>
              </a:lnSpc>
              <a:buFontTx/>
              <a:buNone/>
            </a:pPr>
            <a:r>
              <a:rPr altLang="en-US" b="1" lang="zh-CN" sz="2400">
                <a:solidFill>
                  <a:schemeClr val="bg1">
                    <a:lumMod val="50000"/>
                  </a:schemeClr>
                </a:solidFill>
                <a:latin charset="-122" panose="020b0503020204020204" typeface="微软雅黑"/>
                <a:ea charset="-122" panose="020b0503020204020204" typeface="微软雅黑"/>
                <a:cs charset="-122" typeface="Lantinghei SC Demibold"/>
                <a:sym charset="0" typeface="时尚中黑简体"/>
              </a:rPr>
              <a:t>输入你的标题</a:t>
            </a:r>
          </a:p>
        </p:txBody>
      </p:sp>
      <p:sp>
        <p:nvSpPr>
          <p:cNvPr id="43" name="文本框 42"/>
          <p:cNvSpPr txBox="1"/>
          <p:nvPr/>
        </p:nvSpPr>
        <p:spPr>
          <a:xfrm>
            <a:off x="5687695" y="4404995"/>
            <a:ext cx="2540000" cy="1078992"/>
          </a:xfrm>
          <a:prstGeom prst="rect">
            <a:avLst/>
          </a:prstGeom>
          <a:noFill/>
        </p:spPr>
        <p:txBody>
          <a:bodyPr anchor="t" rtlCol="0" wrap="square">
            <a:spAutoFit/>
          </a:bodyPr>
          <a:lstStyle/>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p:txBody>
      </p:sp>
      <p:sp>
        <p:nvSpPr>
          <p:cNvPr id="44" name="Subtitle 2"/>
          <p:cNvSpPr txBox="1"/>
          <p:nvPr/>
        </p:nvSpPr>
        <p:spPr bwMode="auto">
          <a:xfrm>
            <a:off x="8372622" y="3742744"/>
            <a:ext cx="2750331" cy="5839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72497" lIns="144993" rIns="144993" tIns="72497" wrap="square">
            <a:spAutoFit/>
          </a:bodyPr>
          <a:lstStyle>
            <a:lvl1pPr defTabSz="1087120">
              <a:spcBef>
                <a:spcPct val="20000"/>
              </a:spcBef>
              <a:buChar char="•"/>
              <a:defRPr sz="3200">
                <a:solidFill>
                  <a:schemeClr val="tx1"/>
                </a:solidFill>
                <a:latin charset="0" panose="020b0604020202020204" pitchFamily="34" typeface="Arial"/>
                <a:ea charset="-122" panose="02010600030101010101" pitchFamily="2" typeface="宋体"/>
              </a:defRPr>
            </a:lvl1pPr>
            <a:lvl2pPr defTabSz="1087120" indent="-285750" marL="1087755">
              <a:spcBef>
                <a:spcPct val="20000"/>
              </a:spcBef>
              <a:buChar char="–"/>
              <a:defRPr sz="2800">
                <a:solidFill>
                  <a:schemeClr val="tx1"/>
                </a:solidFill>
                <a:latin charset="0" panose="020b0604020202020204" pitchFamily="34" typeface="Arial"/>
                <a:ea charset="-122" panose="02010600030101010101" pitchFamily="2" typeface="宋体"/>
              </a:defRPr>
            </a:lvl2pPr>
            <a:lvl3pPr defTabSz="1087120" indent="-228600" marL="2174875">
              <a:spcBef>
                <a:spcPct val="20000"/>
              </a:spcBef>
              <a:buChar char="•"/>
              <a:defRPr sz="2400">
                <a:solidFill>
                  <a:schemeClr val="tx1"/>
                </a:solidFill>
                <a:latin charset="0" panose="020b0604020202020204" pitchFamily="34" typeface="Arial"/>
                <a:ea charset="-122" panose="02010600030101010101" pitchFamily="2" typeface="宋体"/>
              </a:defRPr>
            </a:lvl3pPr>
            <a:lvl4pPr defTabSz="1087120" indent="-228600" marL="3262630">
              <a:spcBef>
                <a:spcPct val="20000"/>
              </a:spcBef>
              <a:buChar char="–"/>
              <a:defRPr sz="2000">
                <a:solidFill>
                  <a:schemeClr val="tx1"/>
                </a:solidFill>
                <a:latin charset="0" panose="020b0604020202020204" pitchFamily="34" typeface="Arial"/>
                <a:ea charset="-122" panose="02010600030101010101" pitchFamily="2" typeface="宋体"/>
              </a:defRPr>
            </a:lvl4pPr>
            <a:lvl5pPr defTabSz="1087120" indent="-228600" marL="4349750">
              <a:spcBef>
                <a:spcPct val="20000"/>
              </a:spcBef>
              <a:buChar char="»"/>
              <a:defRPr sz="2000">
                <a:solidFill>
                  <a:schemeClr val="tx1"/>
                </a:solidFill>
                <a:latin charset="0" panose="020b0604020202020204" pitchFamily="34" typeface="Arial"/>
                <a:ea charset="-122" panose="02010600030101010101" pitchFamily="2" typeface="宋体"/>
              </a:defRPr>
            </a:lvl5pPr>
            <a:lvl6pPr defTabSz="1087120" eaLnBrk="0" fontAlgn="base" hangingPunct="0" indent="-228600" marL="48069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defTabSz="1087120" eaLnBrk="0" fontAlgn="base" hangingPunct="0" indent="-228600" marL="52641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defTabSz="1087120" eaLnBrk="0" fontAlgn="base" hangingPunct="0" indent="-228600" marL="57213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defTabSz="1087120" eaLnBrk="0" fontAlgn="base" hangingPunct="0" indent="-228600" marL="61785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algn="ctr" eaLnBrk="1" hangingPunct="1">
              <a:lnSpc>
                <a:spcPct val="120000"/>
              </a:lnSpc>
              <a:buFontTx/>
              <a:buNone/>
            </a:pPr>
            <a:r>
              <a:rPr altLang="en-US" b="1" lang="zh-CN" sz="2400">
                <a:solidFill>
                  <a:schemeClr val="bg1">
                    <a:lumMod val="50000"/>
                  </a:schemeClr>
                </a:solidFill>
                <a:latin charset="-122" panose="020b0503020204020204" typeface="微软雅黑"/>
                <a:ea charset="-122" panose="020b0503020204020204" typeface="微软雅黑"/>
                <a:cs charset="-122" typeface="Lantinghei SC Demibold"/>
                <a:sym charset="0" typeface="时尚中黑简体"/>
              </a:rPr>
              <a:t>输入你的标题</a:t>
            </a:r>
          </a:p>
        </p:txBody>
      </p:sp>
      <p:sp>
        <p:nvSpPr>
          <p:cNvPr id="45" name="文本框 44"/>
          <p:cNvSpPr txBox="1"/>
          <p:nvPr/>
        </p:nvSpPr>
        <p:spPr>
          <a:xfrm>
            <a:off x="8877299" y="4329430"/>
            <a:ext cx="2540000" cy="1078992"/>
          </a:xfrm>
          <a:prstGeom prst="rect">
            <a:avLst/>
          </a:prstGeom>
          <a:noFill/>
        </p:spPr>
        <p:txBody>
          <a:bodyPr anchor="t" rtlCol="0" wrap="square">
            <a:spAutoFit/>
          </a:bodyPr>
          <a:lstStyle/>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p:txBody>
      </p:sp>
    </p:spTree>
  </p:cSld>
  <p:clrMapOvr>
    <a:masterClrMapping/>
  </p:clrMapOvr>
  <p:transition>
    <p:randomBar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2" presetSubtype="0">
                                  <p:stCondLst>
                                    <p:cond delay="0"/>
                                  </p:stCondLst>
                                  <p:childTnLst>
                                    <p:set>
                                      <p:cBhvr>
                                        <p:cTn dur="1" fill="hold" id="6">
                                          <p:stCondLst>
                                            <p:cond delay="0"/>
                                          </p:stCondLst>
                                        </p:cTn>
                                        <p:tgtEl>
                                          <p:spTgt spid="2"/>
                                        </p:tgtEl>
                                        <p:attrNameLst>
                                          <p:attrName>style.visibility</p:attrName>
                                        </p:attrNameLst>
                                      </p:cBhvr>
                                      <p:to>
                                        <p:strVal val="visible"/>
                                      </p:to>
                                    </p:set>
                                    <p:animScale>
                                      <p:cBhvr>
                                        <p:cTn decel="50000" dur="1000" fill="hold" id="7">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 0 0" pathEditMode="relative" ptsTypes="">
                                      <p:cBhvr>
                                        <p:cTn decel="50000" dur="1000" fill="hold" id="8">
                                          <p:stCondLst>
                                            <p:cond delay="0"/>
                                          </p:stCondLst>
                                        </p:cTn>
                                        <p:tgtEl>
                                          <p:spTgt spid="2"/>
                                        </p:tgtEl>
                                        <p:attrNameLst>
                                          <p:attrName>ppt_x</p:attrName>
                                          <p:attrName>ppt_y</p:attrName>
                                        </p:attrNameLst>
                                      </p:cBhvr>
                                    </p:animMotion>
                                    <p:animEffect filter="fade" transition="in">
                                      <p:cBhvr>
                                        <p:cTn dur="1000" id="9"/>
                                        <p:tgtEl>
                                          <p:spTgt spid="2"/>
                                        </p:tgtEl>
                                      </p:cBhvr>
                                    </p:animEffect>
                                  </p:childTnLst>
                                </p:cTn>
                              </p:par>
                            </p:childTnLst>
                          </p:cTn>
                        </p:par>
                        <p:par>
                          <p:cTn fill="hold" id="10" nodeType="afterGroup">
                            <p:stCondLst>
                              <p:cond delay="1000"/>
                            </p:stCondLst>
                            <p:childTnLst>
                              <p:par>
                                <p:cTn fill="hold" grpId="0" id="11" nodeType="afterEffect" presetClass="entr" presetID="55" presetSubtype="0">
                                  <p:stCondLst>
                                    <p:cond delay="0"/>
                                  </p:stCondLst>
                                  <p:childTnLst>
                                    <p:set>
                                      <p:cBhvr>
                                        <p:cTn dur="1" fill="hold" id="12">
                                          <p:stCondLst>
                                            <p:cond delay="0"/>
                                          </p:stCondLst>
                                        </p:cTn>
                                        <p:tgtEl>
                                          <p:spTgt spid="96"/>
                                        </p:tgtEl>
                                        <p:attrNameLst>
                                          <p:attrName>style.visibility</p:attrName>
                                        </p:attrNameLst>
                                      </p:cBhvr>
                                      <p:to>
                                        <p:strVal val="visible"/>
                                      </p:to>
                                    </p:set>
                                    <p:anim calcmode="lin" valueType="num">
                                      <p:cBhvr>
                                        <p:cTn dur="1000" fill="hold" id="13"/>
                                        <p:tgtEl>
                                          <p:spTgt spid="96"/>
                                        </p:tgtEl>
                                        <p:attrNameLst>
                                          <p:attrName>ppt_w</p:attrName>
                                        </p:attrNameLst>
                                      </p:cBhvr>
                                      <p:tavLst>
                                        <p:tav tm="0">
                                          <p:val>
                                            <p:strVal val="#ppt_w*0.70"/>
                                          </p:val>
                                        </p:tav>
                                        <p:tav tm="100000">
                                          <p:val>
                                            <p:strVal val="#ppt_w"/>
                                          </p:val>
                                        </p:tav>
                                      </p:tavLst>
                                    </p:anim>
                                    <p:anim calcmode="lin" valueType="num">
                                      <p:cBhvr>
                                        <p:cTn dur="1000" fill="hold" id="14"/>
                                        <p:tgtEl>
                                          <p:spTgt spid="96"/>
                                        </p:tgtEl>
                                        <p:attrNameLst>
                                          <p:attrName>ppt_h</p:attrName>
                                        </p:attrNameLst>
                                      </p:cBhvr>
                                      <p:tavLst>
                                        <p:tav tm="0">
                                          <p:val>
                                            <p:strVal val="#ppt_h"/>
                                          </p:val>
                                        </p:tav>
                                        <p:tav tm="100000">
                                          <p:val>
                                            <p:strVal val="#ppt_h"/>
                                          </p:val>
                                        </p:tav>
                                      </p:tavLst>
                                    </p:anim>
                                    <p:animEffect filter="fade" transition="in">
                                      <p:cBhvr>
                                        <p:cTn dur="1000" id="15"/>
                                        <p:tgtEl>
                                          <p:spTgt spid="96"/>
                                        </p:tgtEl>
                                      </p:cBhvr>
                                    </p:animEffect>
                                  </p:childTnLst>
                                </p:cTn>
                              </p:par>
                              <p:par>
                                <p:cTn fill="hold" grpId="0" id="16" nodeType="withEffect" presetClass="entr" presetID="55" presetSubtype="0">
                                  <p:stCondLst>
                                    <p:cond delay="0"/>
                                  </p:stCondLst>
                                  <p:childTnLst>
                                    <p:set>
                                      <p:cBhvr>
                                        <p:cTn dur="1" fill="hold" id="17">
                                          <p:stCondLst>
                                            <p:cond delay="0"/>
                                          </p:stCondLst>
                                        </p:cTn>
                                        <p:tgtEl>
                                          <p:spTgt spid="97"/>
                                        </p:tgtEl>
                                        <p:attrNameLst>
                                          <p:attrName>style.visibility</p:attrName>
                                        </p:attrNameLst>
                                      </p:cBhvr>
                                      <p:to>
                                        <p:strVal val="visible"/>
                                      </p:to>
                                    </p:set>
                                    <p:anim calcmode="lin" valueType="num">
                                      <p:cBhvr>
                                        <p:cTn dur="1000" fill="hold" id="18"/>
                                        <p:tgtEl>
                                          <p:spTgt spid="97"/>
                                        </p:tgtEl>
                                        <p:attrNameLst>
                                          <p:attrName>ppt_w</p:attrName>
                                        </p:attrNameLst>
                                      </p:cBhvr>
                                      <p:tavLst>
                                        <p:tav tm="0">
                                          <p:val>
                                            <p:strVal val="#ppt_w*0.70"/>
                                          </p:val>
                                        </p:tav>
                                        <p:tav tm="100000">
                                          <p:val>
                                            <p:strVal val="#ppt_w"/>
                                          </p:val>
                                        </p:tav>
                                      </p:tavLst>
                                    </p:anim>
                                    <p:anim calcmode="lin" valueType="num">
                                      <p:cBhvr>
                                        <p:cTn dur="1000" fill="hold" id="19"/>
                                        <p:tgtEl>
                                          <p:spTgt spid="97"/>
                                        </p:tgtEl>
                                        <p:attrNameLst>
                                          <p:attrName>ppt_h</p:attrName>
                                        </p:attrNameLst>
                                      </p:cBhvr>
                                      <p:tavLst>
                                        <p:tav tm="0">
                                          <p:val>
                                            <p:strVal val="#ppt_h"/>
                                          </p:val>
                                        </p:tav>
                                        <p:tav tm="100000">
                                          <p:val>
                                            <p:strVal val="#ppt_h"/>
                                          </p:val>
                                        </p:tav>
                                      </p:tavLst>
                                    </p:anim>
                                    <p:animEffect filter="fade" transition="in">
                                      <p:cBhvr>
                                        <p:cTn dur="1000" id="20"/>
                                        <p:tgtEl>
                                          <p:spTgt spid="97"/>
                                        </p:tgtEl>
                                      </p:cBhvr>
                                    </p:animEffect>
                                  </p:childTnLst>
                                </p:cTn>
                              </p:par>
                            </p:childTnLst>
                          </p:cTn>
                        </p:par>
                        <p:par>
                          <p:cTn fill="hold" id="21" nodeType="afterGroup">
                            <p:stCondLst>
                              <p:cond delay="2000"/>
                            </p:stCondLst>
                            <p:childTnLst>
                              <p:par>
                                <p:cTn fill="hold" grpId="0" id="22" nodeType="afterEffect" presetClass="entr" presetID="55" presetSubtype="0">
                                  <p:stCondLst>
                                    <p:cond delay="0"/>
                                  </p:stCondLst>
                                  <p:childTnLst>
                                    <p:set>
                                      <p:cBhvr>
                                        <p:cTn dur="1" fill="hold" id="23">
                                          <p:stCondLst>
                                            <p:cond delay="0"/>
                                          </p:stCondLst>
                                        </p:cTn>
                                        <p:tgtEl>
                                          <p:spTgt spid="40"/>
                                        </p:tgtEl>
                                        <p:attrNameLst>
                                          <p:attrName>style.visibility</p:attrName>
                                        </p:attrNameLst>
                                      </p:cBhvr>
                                      <p:to>
                                        <p:strVal val="visible"/>
                                      </p:to>
                                    </p:set>
                                    <p:anim calcmode="lin" valueType="num">
                                      <p:cBhvr>
                                        <p:cTn dur="1000" fill="hold" id="24"/>
                                        <p:tgtEl>
                                          <p:spTgt spid="40"/>
                                        </p:tgtEl>
                                        <p:attrNameLst>
                                          <p:attrName>ppt_w</p:attrName>
                                        </p:attrNameLst>
                                      </p:cBhvr>
                                      <p:tavLst>
                                        <p:tav tm="0">
                                          <p:val>
                                            <p:strVal val="#ppt_w*0.70"/>
                                          </p:val>
                                        </p:tav>
                                        <p:tav tm="100000">
                                          <p:val>
                                            <p:strVal val="#ppt_w"/>
                                          </p:val>
                                        </p:tav>
                                      </p:tavLst>
                                    </p:anim>
                                    <p:anim calcmode="lin" valueType="num">
                                      <p:cBhvr>
                                        <p:cTn dur="1000" fill="hold" id="25"/>
                                        <p:tgtEl>
                                          <p:spTgt spid="40"/>
                                        </p:tgtEl>
                                        <p:attrNameLst>
                                          <p:attrName>ppt_h</p:attrName>
                                        </p:attrNameLst>
                                      </p:cBhvr>
                                      <p:tavLst>
                                        <p:tav tm="0">
                                          <p:val>
                                            <p:strVal val="#ppt_h"/>
                                          </p:val>
                                        </p:tav>
                                        <p:tav tm="100000">
                                          <p:val>
                                            <p:strVal val="#ppt_h"/>
                                          </p:val>
                                        </p:tav>
                                      </p:tavLst>
                                    </p:anim>
                                    <p:animEffect filter="fade" transition="in">
                                      <p:cBhvr>
                                        <p:cTn dur="1000" id="26"/>
                                        <p:tgtEl>
                                          <p:spTgt spid="40"/>
                                        </p:tgtEl>
                                      </p:cBhvr>
                                    </p:animEffect>
                                  </p:childTnLst>
                                </p:cTn>
                              </p:par>
                              <p:par>
                                <p:cTn fill="hold" grpId="0" id="27" nodeType="withEffect" presetClass="entr" presetID="55" presetSubtype="0">
                                  <p:stCondLst>
                                    <p:cond delay="0"/>
                                  </p:stCondLst>
                                  <p:childTnLst>
                                    <p:set>
                                      <p:cBhvr>
                                        <p:cTn dur="1" fill="hold" id="28">
                                          <p:stCondLst>
                                            <p:cond delay="0"/>
                                          </p:stCondLst>
                                        </p:cTn>
                                        <p:tgtEl>
                                          <p:spTgt spid="41"/>
                                        </p:tgtEl>
                                        <p:attrNameLst>
                                          <p:attrName>style.visibility</p:attrName>
                                        </p:attrNameLst>
                                      </p:cBhvr>
                                      <p:to>
                                        <p:strVal val="visible"/>
                                      </p:to>
                                    </p:set>
                                    <p:anim calcmode="lin" valueType="num">
                                      <p:cBhvr>
                                        <p:cTn dur="1000" fill="hold" id="29"/>
                                        <p:tgtEl>
                                          <p:spTgt spid="41"/>
                                        </p:tgtEl>
                                        <p:attrNameLst>
                                          <p:attrName>ppt_w</p:attrName>
                                        </p:attrNameLst>
                                      </p:cBhvr>
                                      <p:tavLst>
                                        <p:tav tm="0">
                                          <p:val>
                                            <p:strVal val="#ppt_w*0.70"/>
                                          </p:val>
                                        </p:tav>
                                        <p:tav tm="100000">
                                          <p:val>
                                            <p:strVal val="#ppt_w"/>
                                          </p:val>
                                        </p:tav>
                                      </p:tavLst>
                                    </p:anim>
                                    <p:anim calcmode="lin" valueType="num">
                                      <p:cBhvr>
                                        <p:cTn dur="1000" fill="hold" id="30"/>
                                        <p:tgtEl>
                                          <p:spTgt spid="41"/>
                                        </p:tgtEl>
                                        <p:attrNameLst>
                                          <p:attrName>ppt_h</p:attrName>
                                        </p:attrNameLst>
                                      </p:cBhvr>
                                      <p:tavLst>
                                        <p:tav tm="0">
                                          <p:val>
                                            <p:strVal val="#ppt_h"/>
                                          </p:val>
                                        </p:tav>
                                        <p:tav tm="100000">
                                          <p:val>
                                            <p:strVal val="#ppt_h"/>
                                          </p:val>
                                        </p:tav>
                                      </p:tavLst>
                                    </p:anim>
                                    <p:animEffect filter="fade" transition="in">
                                      <p:cBhvr>
                                        <p:cTn dur="1000" id="31"/>
                                        <p:tgtEl>
                                          <p:spTgt spid="41"/>
                                        </p:tgtEl>
                                      </p:cBhvr>
                                    </p:animEffect>
                                  </p:childTnLst>
                                </p:cTn>
                              </p:par>
                            </p:childTnLst>
                          </p:cTn>
                        </p:par>
                        <p:par>
                          <p:cTn fill="hold" id="32" nodeType="afterGroup">
                            <p:stCondLst>
                              <p:cond delay="3000"/>
                            </p:stCondLst>
                            <p:childTnLst>
                              <p:par>
                                <p:cTn fill="hold" grpId="0" id="33" nodeType="afterEffect" presetClass="entr" presetID="55" presetSubtype="0">
                                  <p:stCondLst>
                                    <p:cond delay="0"/>
                                  </p:stCondLst>
                                  <p:childTnLst>
                                    <p:set>
                                      <p:cBhvr>
                                        <p:cTn dur="1" fill="hold" id="34">
                                          <p:stCondLst>
                                            <p:cond delay="0"/>
                                          </p:stCondLst>
                                        </p:cTn>
                                        <p:tgtEl>
                                          <p:spTgt spid="42"/>
                                        </p:tgtEl>
                                        <p:attrNameLst>
                                          <p:attrName>style.visibility</p:attrName>
                                        </p:attrNameLst>
                                      </p:cBhvr>
                                      <p:to>
                                        <p:strVal val="visible"/>
                                      </p:to>
                                    </p:set>
                                    <p:anim calcmode="lin" valueType="num">
                                      <p:cBhvr>
                                        <p:cTn dur="1000" fill="hold" id="35"/>
                                        <p:tgtEl>
                                          <p:spTgt spid="42"/>
                                        </p:tgtEl>
                                        <p:attrNameLst>
                                          <p:attrName>ppt_w</p:attrName>
                                        </p:attrNameLst>
                                      </p:cBhvr>
                                      <p:tavLst>
                                        <p:tav tm="0">
                                          <p:val>
                                            <p:strVal val="#ppt_w*0.70"/>
                                          </p:val>
                                        </p:tav>
                                        <p:tav tm="100000">
                                          <p:val>
                                            <p:strVal val="#ppt_w"/>
                                          </p:val>
                                        </p:tav>
                                      </p:tavLst>
                                    </p:anim>
                                    <p:anim calcmode="lin" valueType="num">
                                      <p:cBhvr>
                                        <p:cTn dur="1000" fill="hold" id="36"/>
                                        <p:tgtEl>
                                          <p:spTgt spid="42"/>
                                        </p:tgtEl>
                                        <p:attrNameLst>
                                          <p:attrName>ppt_h</p:attrName>
                                        </p:attrNameLst>
                                      </p:cBhvr>
                                      <p:tavLst>
                                        <p:tav tm="0">
                                          <p:val>
                                            <p:strVal val="#ppt_h"/>
                                          </p:val>
                                        </p:tav>
                                        <p:tav tm="100000">
                                          <p:val>
                                            <p:strVal val="#ppt_h"/>
                                          </p:val>
                                        </p:tav>
                                      </p:tavLst>
                                    </p:anim>
                                    <p:animEffect filter="fade" transition="in">
                                      <p:cBhvr>
                                        <p:cTn dur="1000" id="37"/>
                                        <p:tgtEl>
                                          <p:spTgt spid="42"/>
                                        </p:tgtEl>
                                      </p:cBhvr>
                                    </p:animEffect>
                                  </p:childTnLst>
                                </p:cTn>
                              </p:par>
                              <p:par>
                                <p:cTn fill="hold" grpId="0" id="38" nodeType="withEffect" presetClass="entr" presetID="55" presetSubtype="0">
                                  <p:stCondLst>
                                    <p:cond delay="0"/>
                                  </p:stCondLst>
                                  <p:childTnLst>
                                    <p:set>
                                      <p:cBhvr>
                                        <p:cTn dur="1" fill="hold" id="39">
                                          <p:stCondLst>
                                            <p:cond delay="0"/>
                                          </p:stCondLst>
                                        </p:cTn>
                                        <p:tgtEl>
                                          <p:spTgt spid="43"/>
                                        </p:tgtEl>
                                        <p:attrNameLst>
                                          <p:attrName>style.visibility</p:attrName>
                                        </p:attrNameLst>
                                      </p:cBhvr>
                                      <p:to>
                                        <p:strVal val="visible"/>
                                      </p:to>
                                    </p:set>
                                    <p:anim calcmode="lin" valueType="num">
                                      <p:cBhvr>
                                        <p:cTn dur="1000" fill="hold" id="40"/>
                                        <p:tgtEl>
                                          <p:spTgt spid="43"/>
                                        </p:tgtEl>
                                        <p:attrNameLst>
                                          <p:attrName>ppt_w</p:attrName>
                                        </p:attrNameLst>
                                      </p:cBhvr>
                                      <p:tavLst>
                                        <p:tav tm="0">
                                          <p:val>
                                            <p:strVal val="#ppt_w*0.70"/>
                                          </p:val>
                                        </p:tav>
                                        <p:tav tm="100000">
                                          <p:val>
                                            <p:strVal val="#ppt_w"/>
                                          </p:val>
                                        </p:tav>
                                      </p:tavLst>
                                    </p:anim>
                                    <p:anim calcmode="lin" valueType="num">
                                      <p:cBhvr>
                                        <p:cTn dur="1000" fill="hold" id="41"/>
                                        <p:tgtEl>
                                          <p:spTgt spid="43"/>
                                        </p:tgtEl>
                                        <p:attrNameLst>
                                          <p:attrName>ppt_h</p:attrName>
                                        </p:attrNameLst>
                                      </p:cBhvr>
                                      <p:tavLst>
                                        <p:tav tm="0">
                                          <p:val>
                                            <p:strVal val="#ppt_h"/>
                                          </p:val>
                                        </p:tav>
                                        <p:tav tm="100000">
                                          <p:val>
                                            <p:strVal val="#ppt_h"/>
                                          </p:val>
                                        </p:tav>
                                      </p:tavLst>
                                    </p:anim>
                                    <p:animEffect filter="fade" transition="in">
                                      <p:cBhvr>
                                        <p:cTn dur="1000" id="42"/>
                                        <p:tgtEl>
                                          <p:spTgt spid="43"/>
                                        </p:tgtEl>
                                      </p:cBhvr>
                                    </p:animEffect>
                                  </p:childTnLst>
                                </p:cTn>
                              </p:par>
                            </p:childTnLst>
                          </p:cTn>
                        </p:par>
                        <p:par>
                          <p:cTn fill="hold" id="43" nodeType="afterGroup">
                            <p:stCondLst>
                              <p:cond delay="4000"/>
                            </p:stCondLst>
                            <p:childTnLst>
                              <p:par>
                                <p:cTn fill="hold" grpId="0" id="44" nodeType="afterEffect" presetClass="entr" presetID="55" presetSubtype="0">
                                  <p:stCondLst>
                                    <p:cond delay="0"/>
                                  </p:stCondLst>
                                  <p:childTnLst>
                                    <p:set>
                                      <p:cBhvr>
                                        <p:cTn dur="1" fill="hold" id="45">
                                          <p:stCondLst>
                                            <p:cond delay="0"/>
                                          </p:stCondLst>
                                        </p:cTn>
                                        <p:tgtEl>
                                          <p:spTgt spid="44"/>
                                        </p:tgtEl>
                                        <p:attrNameLst>
                                          <p:attrName>style.visibility</p:attrName>
                                        </p:attrNameLst>
                                      </p:cBhvr>
                                      <p:to>
                                        <p:strVal val="visible"/>
                                      </p:to>
                                    </p:set>
                                    <p:anim calcmode="lin" valueType="num">
                                      <p:cBhvr>
                                        <p:cTn dur="1000" fill="hold" id="46"/>
                                        <p:tgtEl>
                                          <p:spTgt spid="44"/>
                                        </p:tgtEl>
                                        <p:attrNameLst>
                                          <p:attrName>ppt_w</p:attrName>
                                        </p:attrNameLst>
                                      </p:cBhvr>
                                      <p:tavLst>
                                        <p:tav tm="0">
                                          <p:val>
                                            <p:strVal val="#ppt_w*0.70"/>
                                          </p:val>
                                        </p:tav>
                                        <p:tav tm="100000">
                                          <p:val>
                                            <p:strVal val="#ppt_w"/>
                                          </p:val>
                                        </p:tav>
                                      </p:tavLst>
                                    </p:anim>
                                    <p:anim calcmode="lin" valueType="num">
                                      <p:cBhvr>
                                        <p:cTn dur="1000" fill="hold" id="47"/>
                                        <p:tgtEl>
                                          <p:spTgt spid="44"/>
                                        </p:tgtEl>
                                        <p:attrNameLst>
                                          <p:attrName>ppt_h</p:attrName>
                                        </p:attrNameLst>
                                      </p:cBhvr>
                                      <p:tavLst>
                                        <p:tav tm="0">
                                          <p:val>
                                            <p:strVal val="#ppt_h"/>
                                          </p:val>
                                        </p:tav>
                                        <p:tav tm="100000">
                                          <p:val>
                                            <p:strVal val="#ppt_h"/>
                                          </p:val>
                                        </p:tav>
                                      </p:tavLst>
                                    </p:anim>
                                    <p:animEffect filter="fade" transition="in">
                                      <p:cBhvr>
                                        <p:cTn dur="1000" id="48"/>
                                        <p:tgtEl>
                                          <p:spTgt spid="44"/>
                                        </p:tgtEl>
                                      </p:cBhvr>
                                    </p:animEffect>
                                  </p:childTnLst>
                                </p:cTn>
                              </p:par>
                              <p:par>
                                <p:cTn fill="hold" grpId="0" id="49" nodeType="withEffect" presetClass="entr" presetID="55" presetSubtype="0">
                                  <p:stCondLst>
                                    <p:cond delay="0"/>
                                  </p:stCondLst>
                                  <p:childTnLst>
                                    <p:set>
                                      <p:cBhvr>
                                        <p:cTn dur="1" fill="hold" id="50">
                                          <p:stCondLst>
                                            <p:cond delay="0"/>
                                          </p:stCondLst>
                                        </p:cTn>
                                        <p:tgtEl>
                                          <p:spTgt spid="45"/>
                                        </p:tgtEl>
                                        <p:attrNameLst>
                                          <p:attrName>style.visibility</p:attrName>
                                        </p:attrNameLst>
                                      </p:cBhvr>
                                      <p:to>
                                        <p:strVal val="visible"/>
                                      </p:to>
                                    </p:set>
                                    <p:anim calcmode="lin" valueType="num">
                                      <p:cBhvr>
                                        <p:cTn dur="1000" fill="hold" id="51"/>
                                        <p:tgtEl>
                                          <p:spTgt spid="45"/>
                                        </p:tgtEl>
                                        <p:attrNameLst>
                                          <p:attrName>ppt_w</p:attrName>
                                        </p:attrNameLst>
                                      </p:cBhvr>
                                      <p:tavLst>
                                        <p:tav tm="0">
                                          <p:val>
                                            <p:strVal val="#ppt_w*0.70"/>
                                          </p:val>
                                        </p:tav>
                                        <p:tav tm="100000">
                                          <p:val>
                                            <p:strVal val="#ppt_w"/>
                                          </p:val>
                                        </p:tav>
                                      </p:tavLst>
                                    </p:anim>
                                    <p:anim calcmode="lin" valueType="num">
                                      <p:cBhvr>
                                        <p:cTn dur="1000" fill="hold" id="52"/>
                                        <p:tgtEl>
                                          <p:spTgt spid="45"/>
                                        </p:tgtEl>
                                        <p:attrNameLst>
                                          <p:attrName>ppt_h</p:attrName>
                                        </p:attrNameLst>
                                      </p:cBhvr>
                                      <p:tavLst>
                                        <p:tav tm="0">
                                          <p:val>
                                            <p:strVal val="#ppt_h"/>
                                          </p:val>
                                        </p:tav>
                                        <p:tav tm="100000">
                                          <p:val>
                                            <p:strVal val="#ppt_h"/>
                                          </p:val>
                                        </p:tav>
                                      </p:tavLst>
                                    </p:anim>
                                    <p:animEffect filter="fade" transition="in">
                                      <p:cBhvr>
                                        <p:cTn dur="1000" id="53"/>
                                        <p:tgtEl>
                                          <p:spTgt spid="45"/>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96"/>
      <p:bldP grpId="0" spid="97"/>
      <p:bldP grpId="0" spid="40"/>
      <p:bldP grpId="0" spid="41"/>
      <p:bldP grpId="0" spid="42"/>
      <p:bldP grpId="0" spid="43"/>
      <p:bldP grpId="0" spid="44"/>
      <p:bldP grpId="0" spid="45"/>
    </p:bldLs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7" name="组合 6"/>
          <p:cNvGrpSpPr/>
          <p:nvPr/>
        </p:nvGrpSpPr>
        <p:grpSpPr>
          <a:xfrm flipH="1">
            <a:off x="191135" y="247650"/>
            <a:ext cx="7717155" cy="2592705"/>
            <a:chOff x="6599" y="434"/>
            <a:chExt cx="12153" cy="4083"/>
          </a:xfrm>
        </p:grpSpPr>
        <p:grpSp>
          <p:nvGrpSpPr>
            <p:cNvPr id="10" name="组合 9"/>
            <p:cNvGrpSpPr/>
            <p:nvPr/>
          </p:nvGrpSpPr>
          <p:grpSpPr>
            <a:xfrm>
              <a:off x="6599" y="435"/>
              <a:ext cx="12152" cy="4082"/>
              <a:chOff x="6578" y="580"/>
              <a:chExt cx="12152" cy="4082"/>
            </a:xfrm>
          </p:grpSpPr>
          <p:sp>
            <p:nvSpPr>
              <p:cNvPr id="8" name="椭圆 7"/>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9" name="直接连接符 8"/>
              <p:cNvCxnSpPr>
                <a:stCxn id="8"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椭圆 15"/>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0" name="组合 19"/>
            <p:cNvGrpSpPr/>
            <p:nvPr/>
          </p:nvGrpSpPr>
          <p:grpSpPr>
            <a:xfrm>
              <a:off x="17054" y="434"/>
              <a:ext cx="1698" cy="1610"/>
              <a:chOff x="17054" y="434"/>
              <a:chExt cx="1698" cy="1610"/>
            </a:xfrm>
          </p:grpSpPr>
          <p:sp>
            <p:nvSpPr>
              <p:cNvPr id="17" name="矩形 16"/>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矩形 18"/>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27" name="直接连接符 26"/>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grpSp>
        <p:nvGrpSpPr>
          <p:cNvPr id="18" name="组合 17"/>
          <p:cNvGrpSpPr/>
          <p:nvPr/>
        </p:nvGrpSpPr>
        <p:grpSpPr>
          <a:xfrm flipV="1">
            <a:off x="3876675" y="3897630"/>
            <a:ext cx="7717155" cy="2592705"/>
            <a:chOff x="6599" y="434"/>
            <a:chExt cx="12153" cy="4083"/>
          </a:xfrm>
        </p:grpSpPr>
        <p:grpSp>
          <p:nvGrpSpPr>
            <p:cNvPr id="21" name="组合 20"/>
            <p:cNvGrpSpPr/>
            <p:nvPr/>
          </p:nvGrpSpPr>
          <p:grpSpPr>
            <a:xfrm>
              <a:off x="6599" y="435"/>
              <a:ext cx="12152" cy="4082"/>
              <a:chOff x="6578" y="580"/>
              <a:chExt cx="12152" cy="4082"/>
            </a:xfrm>
          </p:grpSpPr>
          <p:sp>
            <p:nvSpPr>
              <p:cNvPr id="22" name="椭圆 21"/>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3" name="直接连接符 22"/>
              <p:cNvCxnSpPr>
                <a:stCxn id="22"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5" name="椭圆 24"/>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6" name="组合 25"/>
            <p:cNvGrpSpPr/>
            <p:nvPr/>
          </p:nvGrpSpPr>
          <p:grpSpPr>
            <a:xfrm>
              <a:off x="17054" y="434"/>
              <a:ext cx="1698" cy="1610"/>
              <a:chOff x="17054" y="434"/>
              <a:chExt cx="1698" cy="1610"/>
            </a:xfrm>
          </p:grpSpPr>
          <p:sp>
            <p:nvSpPr>
              <p:cNvPr id="28" name="矩形 27"/>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矩形 29"/>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31" name="直接连接符 30"/>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
        <p:nvSpPr>
          <p:cNvPr id="4" name="_14"/>
          <p:cNvSpPr txBox="1">
            <a:spLocks noChangeArrowheads="1"/>
          </p:cNvSpPr>
          <p:nvPr/>
        </p:nvSpPr>
        <p:spPr bwMode="auto">
          <a:xfrm>
            <a:off x="247821" y="6010610"/>
            <a:ext cx="3452470" cy="842576"/>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91440" numCol="1" rIns="91440" tIns="45720" vert="horz" wrap="square"/>
          <a:lstStyle>
            <a:lvl1pPr algn="l" fontAlgn="base" rtl="0">
              <a:spcBef>
                <a:spcPct val="0"/>
              </a:spcBef>
              <a:spcAft>
                <a:spcPct val="0"/>
              </a:spcAft>
              <a:defRPr sz="2400">
                <a:solidFill>
                  <a:schemeClr val="accent2"/>
                </a:solidFill>
                <a:latin typeface="+mj-lt"/>
                <a:ea typeface="+mj-ea"/>
                <a:cs typeface="+mj-cs"/>
              </a:defRPr>
            </a:lvl1pPr>
            <a:lvl2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2pPr>
            <a:lvl3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3pPr>
            <a:lvl4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4pPr>
            <a:lvl5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5pPr>
            <a:lvl6pPr algn="l" fontAlgn="base" marL="457200" rtl="0">
              <a:spcBef>
                <a:spcPct val="0"/>
              </a:spcBef>
              <a:spcAft>
                <a:spcPct val="0"/>
              </a:spcAft>
              <a:defRPr sz="2400">
                <a:solidFill>
                  <a:schemeClr val="tx2"/>
                </a:solidFill>
                <a:latin charset="0" panose="020b0604020202020204" pitchFamily="34" typeface="Arial"/>
                <a:ea charset="-122" panose="020b0503020204020204" typeface="微软雅黑"/>
              </a:defRPr>
            </a:lvl6pPr>
            <a:lvl7pPr algn="l" fontAlgn="base" marL="914400" rtl="0">
              <a:spcBef>
                <a:spcPct val="0"/>
              </a:spcBef>
              <a:spcAft>
                <a:spcPct val="0"/>
              </a:spcAft>
              <a:defRPr sz="2400">
                <a:solidFill>
                  <a:schemeClr val="tx2"/>
                </a:solidFill>
                <a:latin charset="0" panose="020b0604020202020204" pitchFamily="34" typeface="Arial"/>
                <a:ea charset="-122" panose="020b0503020204020204" typeface="微软雅黑"/>
              </a:defRPr>
            </a:lvl7pPr>
            <a:lvl8pPr algn="l" fontAlgn="base" marL="1371600" rtl="0">
              <a:spcBef>
                <a:spcPct val="0"/>
              </a:spcBef>
              <a:spcAft>
                <a:spcPct val="0"/>
              </a:spcAft>
              <a:defRPr sz="2400">
                <a:solidFill>
                  <a:schemeClr val="tx2"/>
                </a:solidFill>
                <a:latin charset="0" panose="020b0604020202020204" pitchFamily="34" typeface="Arial"/>
                <a:ea charset="-122" panose="020b0503020204020204" typeface="微软雅黑"/>
              </a:defRPr>
            </a:lvl8pPr>
            <a:lvl9pPr algn="l" fontAlgn="base" marL="1828800" rtl="0">
              <a:spcBef>
                <a:spcPct val="0"/>
              </a:spcBef>
              <a:spcAft>
                <a:spcPct val="0"/>
              </a:spcAft>
              <a:defRPr sz="2400">
                <a:solidFill>
                  <a:schemeClr val="tx2"/>
                </a:solidFill>
                <a:latin charset="0" panose="020b0604020202020204" pitchFamily="34" typeface="Arial"/>
                <a:ea charset="-122" panose="020b0503020204020204" typeface="微软雅黑"/>
              </a:defRPr>
            </a:lvl9pPr>
          </a:lstStyle>
          <a:p>
            <a:pPr algn="ctr"/>
            <a:r>
              <a:rPr lang="en-US" spc="600">
                <a:solidFill>
                  <a:srgbClr val="98C9D0"/>
                </a:solidFill>
                <a:latin charset="-122" panose="020b0503020204020204" typeface="微软雅黑"/>
                <a:ea charset="-122" panose="020b0503020204020204" typeface="微软雅黑"/>
              </a:rPr>
              <a:t>PART/01</a:t>
            </a:r>
          </a:p>
        </p:txBody>
      </p:sp>
      <p:grpSp>
        <p:nvGrpSpPr>
          <p:cNvPr id="5" name="Group 1"/>
          <p:cNvGrpSpPr/>
          <p:nvPr/>
        </p:nvGrpSpPr>
        <p:grpSpPr>
          <a:xfrm>
            <a:off x="3646170" y="3441065"/>
            <a:ext cx="5287645" cy="2569845"/>
            <a:chOff x="3005931" y="3789187"/>
            <a:chExt cx="6180138" cy="3067051"/>
          </a:xfrm>
        </p:grpSpPr>
        <p:sp>
          <p:nvSpPr>
            <p:cNvPr id="6" name="Freeform: Shape 2"/>
            <p:cNvSpPr/>
            <p:nvPr/>
          </p:nvSpPr>
          <p:spPr bwMode="auto">
            <a:xfrm>
              <a:off x="6247606" y="3974925"/>
              <a:ext cx="2938463" cy="2881313"/>
            </a:xfrm>
            <a:custGeom>
              <a:gdLst>
                <a:gd fmla="*/ 782 w 782" name="T0"/>
                <a:gd fmla="*/ 766 h 766" name="T1"/>
                <a:gd fmla="*/ 782 w 782" name="T2"/>
                <a:gd fmla="*/ 761 h 766" name="T3"/>
                <a:gd fmla="*/ 759 w 782" name="T4"/>
                <a:gd fmla="*/ 579 h 766" name="T5"/>
                <a:gd fmla="*/ 366 w 782" name="T6"/>
                <a:gd fmla="*/ 13 h 766" name="T7"/>
                <a:gd fmla="*/ 343 w 782" name="T8"/>
                <a:gd fmla="*/ 14 h 766" name="T9"/>
                <a:gd fmla="*/ 4 w 782" name="T10"/>
                <a:gd fmla="*/ 559 h 766" name="T11"/>
                <a:gd fmla="*/ 0 w 782" name="T12"/>
                <a:gd fmla="*/ 570 h 766" name="T13"/>
                <a:gd fmla="*/ 120 w 782" name="T14"/>
                <a:gd fmla="*/ 766 h 766" name="T15"/>
                <a:gd fmla="*/ 782 w 782" name="T16"/>
                <a:gd fmla="*/ 766 h 76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766" w="782">
                  <a:moveTo>
                    <a:pt x="782" y="766"/>
                  </a:moveTo>
                  <a:cubicBezTo>
                    <a:pt x="782" y="765"/>
                    <a:pt x="782" y="763"/>
                    <a:pt x="782" y="761"/>
                  </a:cubicBezTo>
                  <a:cubicBezTo>
                    <a:pt x="779" y="700"/>
                    <a:pt x="773" y="639"/>
                    <a:pt x="759" y="579"/>
                  </a:cubicBezTo>
                  <a:cubicBezTo>
                    <a:pt x="703" y="339"/>
                    <a:pt x="572" y="150"/>
                    <a:pt x="366" y="13"/>
                  </a:cubicBezTo>
                  <a:cubicBezTo>
                    <a:pt x="358" y="7"/>
                    <a:pt x="352" y="0"/>
                    <a:pt x="343" y="14"/>
                  </a:cubicBezTo>
                  <a:cubicBezTo>
                    <a:pt x="230" y="196"/>
                    <a:pt x="117" y="378"/>
                    <a:pt x="4" y="559"/>
                  </a:cubicBezTo>
                  <a:cubicBezTo>
                    <a:pt x="1" y="563"/>
                    <a:pt x="0" y="567"/>
                    <a:pt x="0" y="570"/>
                  </a:cubicBezTo>
                  <a:cubicBezTo>
                    <a:pt x="70" y="607"/>
                    <a:pt x="119" y="681"/>
                    <a:pt x="120" y="766"/>
                  </a:cubicBezTo>
                  <a:lnTo>
                    <a:pt x="782" y="766"/>
                  </a:lnTo>
                  <a:close/>
                </a:path>
              </a:pathLst>
            </a:custGeom>
            <a:solidFill>
              <a:srgbClr val="98C9D0"/>
            </a:solidFill>
          </p:spPr>
          <p:style>
            <a:lnRef idx="3">
              <a:schemeClr val="lt1"/>
            </a:lnRef>
            <a:fillRef idx="1">
              <a:schemeClr val="accent1"/>
            </a:fillRef>
            <a:effectRef idx="1">
              <a:schemeClr val="accent1"/>
            </a:effectRef>
            <a:fontRef idx="minor">
              <a:schemeClr val="lt1"/>
            </a:fontRef>
          </p:style>
          <p:txBody>
            <a:bodyPr anchor="ctr"/>
            <a:lstStyle/>
            <a:p>
              <a:pPr algn="ctr"/>
              <a:endParaRPr/>
            </a:p>
          </p:txBody>
        </p:sp>
        <p:sp>
          <p:nvSpPr>
            <p:cNvPr id="11" name="Freeform: Shape 3"/>
            <p:cNvSpPr/>
            <p:nvPr/>
          </p:nvSpPr>
          <p:spPr bwMode="auto">
            <a:xfrm>
              <a:off x="5706269" y="3789187"/>
              <a:ext cx="1563688" cy="2290763"/>
            </a:xfrm>
            <a:custGeom>
              <a:gdLst>
                <a:gd fmla="*/ 123 w 416" name="T0"/>
                <a:gd fmla="*/ 609 h 609" name="T1"/>
                <a:gd fmla="*/ 133 w 416" name="T2"/>
                <a:gd fmla="*/ 597 h 609" name="T3"/>
                <a:gd fmla="*/ 220 w 416" name="T4"/>
                <a:gd fmla="*/ 446 h 609" name="T5"/>
                <a:gd fmla="*/ 406 w 416" name="T6"/>
                <a:gd fmla="*/ 127 h 609" name="T7"/>
                <a:gd fmla="*/ 403 w 416" name="T8"/>
                <a:gd fmla="*/ 106 h 609" name="T9"/>
                <a:gd fmla="*/ 28 w 416" name="T10"/>
                <a:gd fmla="*/ 1 h 609" name="T11"/>
                <a:gd fmla="*/ 11 w 416" name="T12"/>
                <a:gd fmla="*/ 18 h 609" name="T13"/>
                <a:gd fmla="*/ 8 w 416" name="T14"/>
                <a:gd fmla="*/ 164 h 609" name="T15"/>
                <a:gd fmla="*/ 1 w 416" name="T16"/>
                <a:gd fmla="*/ 579 h 609" name="T17"/>
                <a:gd fmla="*/ 1 w 416" name="T18"/>
                <a:gd fmla="*/ 596 h 609" name="T19"/>
                <a:gd fmla="*/ 39 w 416" name="T20"/>
                <a:gd fmla="*/ 593 h 609" name="T21"/>
                <a:gd fmla="*/ 123 w 416" name="T22"/>
                <a:gd fmla="*/ 609 h 609"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609" w="416">
                  <a:moveTo>
                    <a:pt x="123" y="609"/>
                  </a:moveTo>
                  <a:cubicBezTo>
                    <a:pt x="127" y="607"/>
                    <a:pt x="130" y="602"/>
                    <a:pt x="133" y="597"/>
                  </a:cubicBezTo>
                  <a:cubicBezTo>
                    <a:pt x="161" y="546"/>
                    <a:pt x="191" y="496"/>
                    <a:pt x="220" y="446"/>
                  </a:cubicBezTo>
                  <a:cubicBezTo>
                    <a:pt x="282" y="340"/>
                    <a:pt x="344" y="234"/>
                    <a:pt x="406" y="127"/>
                  </a:cubicBezTo>
                  <a:cubicBezTo>
                    <a:pt x="411" y="119"/>
                    <a:pt x="416" y="113"/>
                    <a:pt x="403" y="106"/>
                  </a:cubicBezTo>
                  <a:cubicBezTo>
                    <a:pt x="286" y="42"/>
                    <a:pt x="162" y="5"/>
                    <a:pt x="28" y="1"/>
                  </a:cubicBezTo>
                  <a:cubicBezTo>
                    <a:pt x="14" y="0"/>
                    <a:pt x="11" y="5"/>
                    <a:pt x="11" y="18"/>
                  </a:cubicBezTo>
                  <a:cubicBezTo>
                    <a:pt x="11" y="66"/>
                    <a:pt x="10" y="115"/>
                    <a:pt x="8" y="164"/>
                  </a:cubicBezTo>
                  <a:cubicBezTo>
                    <a:pt x="5" y="302"/>
                    <a:pt x="3" y="441"/>
                    <a:pt x="1" y="579"/>
                  </a:cubicBezTo>
                  <a:cubicBezTo>
                    <a:pt x="1" y="588"/>
                    <a:pt x="0" y="593"/>
                    <a:pt x="1" y="596"/>
                  </a:cubicBezTo>
                  <a:cubicBezTo>
                    <a:pt x="13" y="594"/>
                    <a:pt x="26" y="593"/>
                    <a:pt x="39" y="593"/>
                  </a:cubicBezTo>
                  <a:cubicBezTo>
                    <a:pt x="69" y="593"/>
                    <a:pt x="97" y="599"/>
                    <a:pt x="123" y="609"/>
                  </a:cubicBezTo>
                  <a:close/>
                </a:path>
              </a:pathLst>
            </a:custGeom>
            <a:solidFill>
              <a:srgbClr val="DAEBEE"/>
            </a:solidFill>
          </p:spPr>
          <p:style>
            <a:lnRef idx="3">
              <a:schemeClr val="lt1"/>
            </a:lnRef>
            <a:fillRef idx="1">
              <a:schemeClr val="accent2"/>
            </a:fillRef>
            <a:effectRef idx="1">
              <a:schemeClr val="accent2"/>
            </a:effectRef>
            <a:fontRef idx="minor">
              <a:schemeClr val="lt1"/>
            </a:fontRef>
          </p:style>
          <p:txBody>
            <a:bodyPr anchor="ctr"/>
            <a:lstStyle/>
            <a:p>
              <a:pPr algn="ctr"/>
              <a:endParaRPr/>
            </a:p>
          </p:txBody>
        </p:sp>
        <p:sp>
          <p:nvSpPr>
            <p:cNvPr id="12" name="Freeform: Shape 4"/>
            <p:cNvSpPr/>
            <p:nvPr/>
          </p:nvSpPr>
          <p:spPr bwMode="auto">
            <a:xfrm>
              <a:off x="4215606" y="3909837"/>
              <a:ext cx="1438275" cy="2328863"/>
            </a:xfrm>
            <a:custGeom>
              <a:gdLst>
                <a:gd fmla="*/ 383 w 383" name="T0"/>
                <a:gd fmla="*/ 512 h 619" name="T1"/>
                <a:gd fmla="*/ 376 w 383" name="T2"/>
                <a:gd fmla="*/ 34 h 619" name="T3"/>
                <a:gd fmla="*/ 339 w 383" name="T4"/>
                <a:gd fmla="*/ 1 h 619" name="T5"/>
                <a:gd fmla="*/ 295 w 383" name="T6"/>
                <a:gd fmla="*/ 5 h 619" name="T7"/>
                <a:gd fmla="*/ 11 w 383" name="T8"/>
                <a:gd fmla="*/ 92 h 619" name="T9"/>
                <a:gd fmla="*/ 5 w 383" name="T10"/>
                <a:gd fmla="*/ 112 h 619" name="T11"/>
                <a:gd fmla="*/ 282 w 383" name="T12"/>
                <a:gd fmla="*/ 614 h 619" name="T13"/>
                <a:gd fmla="*/ 285 w 383" name="T14"/>
                <a:gd fmla="*/ 619 h 619" name="T15"/>
                <a:gd fmla="*/ 374 w 383" name="T16"/>
                <a:gd fmla="*/ 569 h 619" name="T17"/>
                <a:gd fmla="*/ 383 w 383" name="T18"/>
                <a:gd fmla="*/ 512 h 619"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619" w="383">
                  <a:moveTo>
                    <a:pt x="383" y="512"/>
                  </a:moveTo>
                  <a:cubicBezTo>
                    <a:pt x="377" y="353"/>
                    <a:pt x="378" y="194"/>
                    <a:pt x="376" y="34"/>
                  </a:cubicBezTo>
                  <a:cubicBezTo>
                    <a:pt x="376" y="0"/>
                    <a:pt x="376" y="0"/>
                    <a:pt x="339" y="1"/>
                  </a:cubicBezTo>
                  <a:cubicBezTo>
                    <a:pt x="327" y="0"/>
                    <a:pt x="311" y="3"/>
                    <a:pt x="295" y="5"/>
                  </a:cubicBezTo>
                  <a:cubicBezTo>
                    <a:pt x="195" y="16"/>
                    <a:pt x="100" y="46"/>
                    <a:pt x="11" y="92"/>
                  </a:cubicBezTo>
                  <a:cubicBezTo>
                    <a:pt x="0" y="98"/>
                    <a:pt x="0" y="102"/>
                    <a:pt x="5" y="112"/>
                  </a:cubicBezTo>
                  <a:cubicBezTo>
                    <a:pt x="98" y="279"/>
                    <a:pt x="190" y="446"/>
                    <a:pt x="282" y="614"/>
                  </a:cubicBezTo>
                  <a:cubicBezTo>
                    <a:pt x="283" y="616"/>
                    <a:pt x="284" y="617"/>
                    <a:pt x="285" y="619"/>
                  </a:cubicBezTo>
                  <a:cubicBezTo>
                    <a:pt x="310" y="596"/>
                    <a:pt x="341" y="579"/>
                    <a:pt x="374" y="569"/>
                  </a:cubicBezTo>
                  <a:cubicBezTo>
                    <a:pt x="383" y="555"/>
                    <a:pt x="383" y="535"/>
                    <a:pt x="383" y="512"/>
                  </a:cubicBezTo>
                  <a:close/>
                </a:path>
              </a:pathLst>
            </a:custGeom>
            <a:solidFill>
              <a:srgbClr val="98C9D0"/>
            </a:solidFill>
          </p:spPr>
          <p:style>
            <a:lnRef idx="3">
              <a:schemeClr val="lt1"/>
            </a:lnRef>
            <a:fillRef idx="1">
              <a:schemeClr val="accent1"/>
            </a:fillRef>
            <a:effectRef idx="1">
              <a:schemeClr val="accent1"/>
            </a:effectRef>
            <a:fontRef idx="minor">
              <a:schemeClr val="lt1"/>
            </a:fontRef>
          </p:style>
          <p:txBody>
            <a:bodyPr anchor="ctr"/>
            <a:lstStyle/>
            <a:p>
              <a:pPr algn="ctr"/>
              <a:endParaRPr/>
            </a:p>
          </p:txBody>
        </p:sp>
        <p:sp>
          <p:nvSpPr>
            <p:cNvPr id="13" name="Freeform: Shape 5"/>
            <p:cNvSpPr/>
            <p:nvPr/>
          </p:nvSpPr>
          <p:spPr bwMode="auto">
            <a:xfrm>
              <a:off x="3148806" y="4474987"/>
              <a:ext cx="2076450" cy="2112963"/>
            </a:xfrm>
            <a:custGeom>
              <a:gdLst>
                <a:gd fmla="*/ 549 w 553" name="T0"/>
                <a:gd fmla="*/ 476 h 562" name="T1"/>
                <a:gd fmla="*/ 437 w 553" name="T2"/>
                <a:gd fmla="*/ 282 h 562" name="T3"/>
                <a:gd fmla="*/ 281 w 553" name="T4"/>
                <a:gd fmla="*/ 13 h 562" name="T5"/>
                <a:gd fmla="*/ 270 w 553" name="T6"/>
                <a:gd fmla="*/ 0 h 562" name="T7"/>
                <a:gd fmla="*/ 258 w 553" name="T8"/>
                <a:gd fmla="*/ 7 h 562" name="T9"/>
                <a:gd fmla="*/ 8 w 553" name="T10"/>
                <a:gd fmla="*/ 258 h 562" name="T11"/>
                <a:gd fmla="*/ 14 w 553" name="T12"/>
                <a:gd fmla="*/ 284 h 562" name="T13"/>
                <a:gd fmla="*/ 192 w 553" name="T14"/>
                <a:gd fmla="*/ 384 h 562" name="T15"/>
                <a:gd fmla="*/ 497 w 553" name="T16"/>
                <a:gd fmla="*/ 558 h 562" name="T17"/>
                <a:gd fmla="*/ 507 w 553" name="T18"/>
                <a:gd fmla="*/ 562 h 562" name="T19"/>
                <a:gd fmla="*/ 553 w 553" name="T20"/>
                <a:gd fmla="*/ 485 h 562" name="T21"/>
                <a:gd fmla="*/ 549 w 553" name="T22"/>
                <a:gd fmla="*/ 476 h 562"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562" w="553">
                  <a:moveTo>
                    <a:pt x="549" y="476"/>
                  </a:moveTo>
                  <a:cubicBezTo>
                    <a:pt x="511" y="412"/>
                    <a:pt x="474" y="347"/>
                    <a:pt x="437" y="282"/>
                  </a:cubicBezTo>
                  <a:cubicBezTo>
                    <a:pt x="385" y="193"/>
                    <a:pt x="333" y="103"/>
                    <a:pt x="281" y="13"/>
                  </a:cubicBezTo>
                  <a:cubicBezTo>
                    <a:pt x="279" y="8"/>
                    <a:pt x="278" y="1"/>
                    <a:pt x="270" y="0"/>
                  </a:cubicBezTo>
                  <a:cubicBezTo>
                    <a:pt x="266" y="2"/>
                    <a:pt x="262" y="5"/>
                    <a:pt x="258" y="7"/>
                  </a:cubicBezTo>
                  <a:cubicBezTo>
                    <a:pt x="155" y="70"/>
                    <a:pt x="72" y="154"/>
                    <a:pt x="8" y="258"/>
                  </a:cubicBezTo>
                  <a:cubicBezTo>
                    <a:pt x="0" y="270"/>
                    <a:pt x="0" y="276"/>
                    <a:pt x="14" y="284"/>
                  </a:cubicBezTo>
                  <a:cubicBezTo>
                    <a:pt x="74" y="317"/>
                    <a:pt x="133" y="351"/>
                    <a:pt x="192" y="384"/>
                  </a:cubicBezTo>
                  <a:cubicBezTo>
                    <a:pt x="294" y="442"/>
                    <a:pt x="396" y="500"/>
                    <a:pt x="497" y="558"/>
                  </a:cubicBezTo>
                  <a:cubicBezTo>
                    <a:pt x="501" y="560"/>
                    <a:pt x="505" y="562"/>
                    <a:pt x="507" y="562"/>
                  </a:cubicBezTo>
                  <a:cubicBezTo>
                    <a:pt x="517" y="533"/>
                    <a:pt x="533" y="507"/>
                    <a:pt x="553" y="485"/>
                  </a:cubicBezTo>
                  <a:cubicBezTo>
                    <a:pt x="552" y="482"/>
                    <a:pt x="551" y="479"/>
                    <a:pt x="549" y="476"/>
                  </a:cubicBezTo>
                  <a:close/>
                </a:path>
              </a:pathLst>
            </a:custGeom>
            <a:solidFill>
              <a:srgbClr val="DAEBEE"/>
            </a:solidFill>
          </p:spPr>
          <p:style>
            <a:lnRef idx="3">
              <a:schemeClr val="lt1"/>
            </a:lnRef>
            <a:fillRef idx="1">
              <a:schemeClr val="accent2"/>
            </a:fillRef>
            <a:effectRef idx="1">
              <a:schemeClr val="accent2"/>
            </a:effectRef>
            <a:fontRef idx="minor">
              <a:schemeClr val="lt1"/>
            </a:fontRef>
          </p:style>
          <p:txBody>
            <a:bodyPr anchor="ctr"/>
            <a:lstStyle/>
            <a:p>
              <a:pPr algn="ctr"/>
              <a:endParaRPr/>
            </a:p>
          </p:txBody>
        </p:sp>
        <p:sp>
          <p:nvSpPr>
            <p:cNvPr id="14" name="Freeform: Shape 6"/>
            <p:cNvSpPr/>
            <p:nvPr/>
          </p:nvSpPr>
          <p:spPr bwMode="auto">
            <a:xfrm>
              <a:off x="3005931" y="5746575"/>
              <a:ext cx="2032000" cy="1109663"/>
            </a:xfrm>
            <a:custGeom>
              <a:gdLst>
                <a:gd fmla="*/ 533 w 541" name="T0"/>
                <a:gd fmla="*/ 295 h 295" name="T1"/>
                <a:gd fmla="*/ 541 w 541" name="T2"/>
                <a:gd fmla="*/ 240 h 295" name="T3"/>
                <a:gd fmla="*/ 531 w 541" name="T4"/>
                <a:gd fmla="*/ 233 h 295" name="T5"/>
                <a:gd fmla="*/ 90 w 541" name="T6"/>
                <a:gd fmla="*/ 8 h 295" name="T7"/>
                <a:gd fmla="*/ 66 w 541" name="T8"/>
                <a:gd fmla="*/ 17 h 295" name="T9"/>
                <a:gd fmla="*/ 0 w 541" name="T10"/>
                <a:gd fmla="*/ 289 h 295" name="T11"/>
                <a:gd fmla="*/ 0 w 541" name="T12"/>
                <a:gd fmla="*/ 295 h 295" name="T13"/>
                <a:gd fmla="*/ 533 w 541" name="T14"/>
                <a:gd fmla="*/ 295 h 295"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95" w="541">
                  <a:moveTo>
                    <a:pt x="533" y="295"/>
                  </a:moveTo>
                  <a:cubicBezTo>
                    <a:pt x="533" y="276"/>
                    <a:pt x="536" y="257"/>
                    <a:pt x="541" y="240"/>
                  </a:cubicBezTo>
                  <a:cubicBezTo>
                    <a:pt x="538" y="237"/>
                    <a:pt x="535" y="235"/>
                    <a:pt x="531" y="233"/>
                  </a:cubicBezTo>
                  <a:cubicBezTo>
                    <a:pt x="384" y="159"/>
                    <a:pt x="237" y="84"/>
                    <a:pt x="90" y="8"/>
                  </a:cubicBezTo>
                  <a:cubicBezTo>
                    <a:pt x="76" y="0"/>
                    <a:pt x="72" y="5"/>
                    <a:pt x="66" y="17"/>
                  </a:cubicBezTo>
                  <a:cubicBezTo>
                    <a:pt x="26" y="104"/>
                    <a:pt x="4" y="194"/>
                    <a:pt x="0" y="289"/>
                  </a:cubicBezTo>
                  <a:cubicBezTo>
                    <a:pt x="0" y="291"/>
                    <a:pt x="0" y="293"/>
                    <a:pt x="0" y="295"/>
                  </a:cubicBezTo>
                  <a:lnTo>
                    <a:pt x="533" y="295"/>
                  </a:lnTo>
                  <a:close/>
                </a:path>
              </a:pathLst>
            </a:custGeom>
            <a:solidFill>
              <a:srgbClr val="98C9D0"/>
            </a:solidFill>
          </p:spPr>
          <p:style>
            <a:lnRef idx="3">
              <a:schemeClr val="lt1"/>
            </a:lnRef>
            <a:fillRef idx="1">
              <a:schemeClr val="accent1"/>
            </a:fillRef>
            <a:effectRef idx="1">
              <a:schemeClr val="accent1"/>
            </a:effectRef>
            <a:fontRef idx="minor">
              <a:schemeClr val="lt1"/>
            </a:fontRef>
          </p:style>
          <p:txBody>
            <a:bodyPr anchor="ctr"/>
            <a:lstStyle/>
            <a:p>
              <a:pPr algn="ctr"/>
              <a:endParaRPr/>
            </a:p>
          </p:txBody>
        </p:sp>
        <p:sp>
          <p:nvSpPr>
            <p:cNvPr id="33" name="Freeform: Shape 7"/>
            <p:cNvSpPr/>
            <p:nvPr/>
          </p:nvSpPr>
          <p:spPr bwMode="auto">
            <a:xfrm>
              <a:off x="3358252" y="6290134"/>
              <a:ext cx="209184" cy="230314"/>
            </a:xfrm>
            <a:custGeom>
              <a:gdLst>
                <a:gd fmla="*/ 266 w 343" name="T0"/>
                <a:gd fmla="*/ 153 h 374" name="T1"/>
                <a:gd fmla="*/ 122 w 343" name="T2"/>
                <a:gd fmla="*/ 19 h 374" name="T3"/>
                <a:gd fmla="*/ 82 w 343" name="T4"/>
                <a:gd fmla="*/ 8 h 374" name="T5"/>
                <a:gd fmla="*/ 58 w 343" name="T6"/>
                <a:gd fmla="*/ 43 h 374" name="T7"/>
                <a:gd fmla="*/ 32 w 343" name="T8"/>
                <a:gd fmla="*/ 240 h 374" name="T9"/>
                <a:gd fmla="*/ 20 w 343" name="T10"/>
                <a:gd fmla="*/ 329 h 374" name="T11"/>
                <a:gd fmla="*/ 201 w 343" name="T12"/>
                <a:gd fmla="*/ 341 h 374" name="T13"/>
                <a:gd fmla="*/ 331 w 343" name="T14"/>
                <a:gd fmla="*/ 214 h 374" name="T15"/>
                <a:gd fmla="*/ 266 w 343" name="T16"/>
                <a:gd fmla="*/ 153 h 374" name="T17"/>
                <a:gd fmla="*/ 191 w 343" name="T18"/>
                <a:gd fmla="*/ 315 h 374" name="T19"/>
                <a:gd fmla="*/ 47 w 343" name="T20"/>
                <a:gd fmla="*/ 319 h 374" name="T21"/>
                <a:gd fmla="*/ 161 w 343" name="T22"/>
                <a:gd fmla="*/ 230 h 374" name="T23"/>
                <a:gd fmla="*/ 304 w 343" name="T24"/>
                <a:gd fmla="*/ 224 h 374" name="T25"/>
                <a:gd fmla="*/ 191 w 343" name="T26"/>
                <a:gd fmla="*/ 315 h 374" name="T27"/>
                <a:gd fmla="*/ 166 w 343" name="T28"/>
                <a:gd fmla="*/ 245 h 374" name="T29"/>
                <a:gd fmla="*/ 79 w 343" name="T30"/>
                <a:gd fmla="*/ 293 h 374" name="T31"/>
                <a:gd fmla="*/ 140 w 343" name="T32"/>
                <a:gd fmla="*/ 298 h 374" name="T33"/>
                <a:gd fmla="*/ 182 w 343" name="T34"/>
                <a:gd fmla="*/ 240 h 374" name="T35"/>
                <a:gd fmla="*/ 182 w 343" name="T36"/>
                <a:gd fmla="*/ 240 h 374" name="T37"/>
                <a:gd fmla="*/ 166 w 343" name="T38"/>
                <a:gd fmla="*/ 245 h 374"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374" w="343">
                  <a:moveTo>
                    <a:pt x="266" y="153"/>
                  </a:moveTo>
                  <a:cubicBezTo>
                    <a:pt x="220" y="55"/>
                    <a:pt x="196" y="18"/>
                    <a:pt x="122" y="19"/>
                  </a:cubicBezTo>
                  <a:cubicBezTo>
                    <a:pt x="95" y="20"/>
                    <a:pt x="102" y="0"/>
                    <a:pt x="82" y="8"/>
                  </a:cubicBezTo>
                  <a:cubicBezTo>
                    <a:pt x="61" y="15"/>
                    <a:pt x="79" y="26"/>
                    <a:pt x="58" y="43"/>
                  </a:cubicBezTo>
                  <a:cubicBezTo>
                    <a:pt x="0" y="91"/>
                    <a:pt x="5" y="135"/>
                    <a:pt x="32" y="240"/>
                  </a:cubicBezTo>
                  <a:cubicBezTo>
                    <a:pt x="44" y="284"/>
                    <a:pt x="5" y="286"/>
                    <a:pt x="20" y="329"/>
                  </a:cubicBezTo>
                  <a:cubicBezTo>
                    <a:pt x="31" y="360"/>
                    <a:pt x="114" y="374"/>
                    <a:pt x="201" y="341"/>
                  </a:cubicBezTo>
                  <a:cubicBezTo>
                    <a:pt x="288" y="309"/>
                    <a:pt x="343" y="245"/>
                    <a:pt x="331" y="214"/>
                  </a:cubicBezTo>
                  <a:cubicBezTo>
                    <a:pt x="316" y="171"/>
                    <a:pt x="285" y="194"/>
                    <a:pt x="266" y="153"/>
                  </a:cubicBezTo>
                  <a:close/>
                  <a:moveTo>
                    <a:pt x="191" y="315"/>
                  </a:moveTo>
                  <a:cubicBezTo>
                    <a:pt x="114" y="344"/>
                    <a:pt x="50" y="327"/>
                    <a:pt x="47" y="319"/>
                  </a:cubicBezTo>
                  <a:cubicBezTo>
                    <a:pt x="42" y="306"/>
                    <a:pt x="72" y="263"/>
                    <a:pt x="161" y="230"/>
                  </a:cubicBezTo>
                  <a:cubicBezTo>
                    <a:pt x="250" y="197"/>
                    <a:pt x="299" y="209"/>
                    <a:pt x="304" y="224"/>
                  </a:cubicBezTo>
                  <a:cubicBezTo>
                    <a:pt x="307" y="232"/>
                    <a:pt x="269" y="286"/>
                    <a:pt x="191" y="315"/>
                  </a:cubicBezTo>
                  <a:close/>
                  <a:moveTo>
                    <a:pt x="166" y="245"/>
                  </a:moveTo>
                  <a:cubicBezTo>
                    <a:pt x="126" y="260"/>
                    <a:pt x="97" y="277"/>
                    <a:pt x="79" y="293"/>
                  </a:cubicBezTo>
                  <a:cubicBezTo>
                    <a:pt x="92" y="304"/>
                    <a:pt x="116" y="307"/>
                    <a:pt x="140" y="298"/>
                  </a:cubicBezTo>
                  <a:cubicBezTo>
                    <a:pt x="171" y="287"/>
                    <a:pt x="189" y="261"/>
                    <a:pt x="182" y="240"/>
                  </a:cubicBezTo>
                  <a:cubicBezTo>
                    <a:pt x="182" y="240"/>
                    <a:pt x="182" y="240"/>
                    <a:pt x="182" y="240"/>
                  </a:cubicBezTo>
                  <a:cubicBezTo>
                    <a:pt x="177" y="241"/>
                    <a:pt x="172" y="243"/>
                    <a:pt x="166" y="245"/>
                  </a:cubicBezTo>
                  <a:close/>
                </a:path>
              </a:pathLst>
            </a:custGeom>
            <a:solidFill>
              <a:schemeClr val="bg2"/>
            </a:solidFill>
            <a:ln>
              <a:noFill/>
            </a:ln>
          </p:spPr>
          <p:txBody>
            <a:bodyPr anchor="ctr"/>
            <a:lstStyle/>
            <a:p>
              <a:pPr algn="ctr"/>
              <a:endParaRPr/>
            </a:p>
          </p:txBody>
        </p:sp>
        <p:sp>
          <p:nvSpPr>
            <p:cNvPr id="34" name="Freeform: Shape 8"/>
            <p:cNvSpPr/>
            <p:nvPr/>
          </p:nvSpPr>
          <p:spPr bwMode="auto">
            <a:xfrm>
              <a:off x="3695608" y="5088503"/>
              <a:ext cx="249329" cy="188055"/>
            </a:xfrm>
            <a:custGeom>
              <a:gdLst>
                <a:gd fmla="*/ 69 w 406" name="T0"/>
                <a:gd fmla="*/ 199 h 306" name="T1"/>
                <a:gd fmla="*/ 129 w 406" name="T2"/>
                <a:gd fmla="*/ 270 h 306" name="T3"/>
                <a:gd fmla="*/ 203 w 406" name="T4"/>
                <a:gd fmla="*/ 306 h 306" name="T5"/>
                <a:gd fmla="*/ 275 w 406" name="T6"/>
                <a:gd fmla="*/ 272 h 306" name="T7"/>
                <a:gd fmla="*/ 313 w 406" name="T8"/>
                <a:gd fmla="*/ 212 h 306" name="T9"/>
                <a:gd fmla="*/ 203 w 406" name="T10"/>
                <a:gd fmla="*/ 266 h 306" name="T11"/>
                <a:gd fmla="*/ 69 w 406" name="T12"/>
                <a:gd fmla="*/ 199 h 306" name="T13"/>
                <a:gd fmla="*/ 393 w 406" name="T14"/>
                <a:gd fmla="*/ 101 h 306" name="T15"/>
                <a:gd fmla="*/ 226 w 406" name="T16"/>
                <a:gd fmla="*/ 7 h 306" name="T17"/>
                <a:gd fmla="*/ 179 w 406" name="T18"/>
                <a:gd fmla="*/ 7 h 306" name="T19"/>
                <a:gd fmla="*/ 13 w 406" name="T20"/>
                <a:gd fmla="*/ 101 h 306" name="T21"/>
                <a:gd fmla="*/ 13 w 406" name="T22"/>
                <a:gd fmla="*/ 127 h 306" name="T23"/>
                <a:gd fmla="*/ 179 w 406" name="T24"/>
                <a:gd fmla="*/ 220 h 306" name="T25"/>
                <a:gd fmla="*/ 226 w 406" name="T26"/>
                <a:gd fmla="*/ 220 h 306" name="T27"/>
                <a:gd fmla="*/ 334 w 406" name="T28"/>
                <a:gd fmla="*/ 160 h 306" name="T29"/>
                <a:gd fmla="*/ 217 w 406" name="T30"/>
                <a:gd fmla="*/ 133 h 306" name="T31"/>
                <a:gd fmla="*/ 203 w 406" name="T32"/>
                <a:gd fmla="*/ 135 h 306" name="T33"/>
                <a:gd fmla="*/ 165 w 406" name="T34"/>
                <a:gd fmla="*/ 112 h 306" name="T35"/>
                <a:gd fmla="*/ 203 w 406" name="T36"/>
                <a:gd fmla="*/ 89 h 306" name="T37"/>
                <a:gd fmla="*/ 238 w 406" name="T38"/>
                <a:gd fmla="*/ 104 h 306" name="T39"/>
                <a:gd fmla="*/ 362 w 406" name="T40"/>
                <a:gd fmla="*/ 145 h 306" name="T41"/>
                <a:gd fmla="*/ 393 w 406" name="T42"/>
                <a:gd fmla="*/ 127 h 306" name="T43"/>
                <a:gd fmla="*/ 393 w 406" name="T44"/>
                <a:gd fmla="*/ 101 h 306" name="T45"/>
                <a:gd fmla="*/ 342 w 406" name="T46"/>
                <a:gd fmla="*/ 277 h 306" name="T47"/>
                <a:gd fmla="*/ 370 w 406" name="T48"/>
                <a:gd fmla="*/ 275 h 306" name="T49"/>
                <a:gd fmla="*/ 362 w 406" name="T50"/>
                <a:gd fmla="*/ 145 h 306" name="T51"/>
                <a:gd fmla="*/ 334 w 406" name="T52"/>
                <a:gd fmla="*/ 160 h 306" name="T53"/>
                <a:gd fmla="*/ 342 w 406" name="T54"/>
                <a:gd fmla="*/ 277 h 306" name="T5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b="b" l="0" r="r" t="0"/>
              <a:pathLst>
                <a:path h="306" w="406">
                  <a:moveTo>
                    <a:pt x="69" y="199"/>
                  </a:moveTo>
                  <a:cubicBezTo>
                    <a:pt x="78" y="236"/>
                    <a:pt x="90" y="253"/>
                    <a:pt x="129" y="270"/>
                  </a:cubicBezTo>
                  <a:cubicBezTo>
                    <a:pt x="169" y="287"/>
                    <a:pt x="187" y="306"/>
                    <a:pt x="203" y="306"/>
                  </a:cubicBezTo>
                  <a:cubicBezTo>
                    <a:pt x="218" y="306"/>
                    <a:pt x="236" y="289"/>
                    <a:pt x="275" y="272"/>
                  </a:cubicBezTo>
                  <a:cubicBezTo>
                    <a:pt x="314" y="255"/>
                    <a:pt x="304" y="250"/>
                    <a:pt x="313" y="212"/>
                  </a:cubicBezTo>
                  <a:cubicBezTo>
                    <a:pt x="203" y="266"/>
                    <a:pt x="203" y="266"/>
                    <a:pt x="203" y="266"/>
                  </a:cubicBezTo>
                  <a:lnTo>
                    <a:pt x="69" y="199"/>
                  </a:lnTo>
                  <a:close/>
                  <a:moveTo>
                    <a:pt x="393" y="101"/>
                  </a:moveTo>
                  <a:cubicBezTo>
                    <a:pt x="226" y="7"/>
                    <a:pt x="226" y="7"/>
                    <a:pt x="226" y="7"/>
                  </a:cubicBezTo>
                  <a:cubicBezTo>
                    <a:pt x="213" y="0"/>
                    <a:pt x="192" y="0"/>
                    <a:pt x="179" y="7"/>
                  </a:cubicBezTo>
                  <a:cubicBezTo>
                    <a:pt x="13" y="101"/>
                    <a:pt x="13" y="101"/>
                    <a:pt x="13" y="101"/>
                  </a:cubicBezTo>
                  <a:cubicBezTo>
                    <a:pt x="0" y="108"/>
                    <a:pt x="0" y="120"/>
                    <a:pt x="13" y="127"/>
                  </a:cubicBezTo>
                  <a:cubicBezTo>
                    <a:pt x="179" y="220"/>
                    <a:pt x="179" y="220"/>
                    <a:pt x="179" y="220"/>
                  </a:cubicBezTo>
                  <a:cubicBezTo>
                    <a:pt x="192" y="228"/>
                    <a:pt x="213" y="228"/>
                    <a:pt x="226" y="220"/>
                  </a:cubicBezTo>
                  <a:cubicBezTo>
                    <a:pt x="334" y="160"/>
                    <a:pt x="334" y="160"/>
                    <a:pt x="334" y="160"/>
                  </a:cubicBezTo>
                  <a:cubicBezTo>
                    <a:pt x="217" y="133"/>
                    <a:pt x="217" y="133"/>
                    <a:pt x="217" y="133"/>
                  </a:cubicBezTo>
                  <a:cubicBezTo>
                    <a:pt x="213" y="134"/>
                    <a:pt x="208" y="135"/>
                    <a:pt x="203" y="135"/>
                  </a:cubicBezTo>
                  <a:cubicBezTo>
                    <a:pt x="182" y="135"/>
                    <a:pt x="165" y="124"/>
                    <a:pt x="165" y="112"/>
                  </a:cubicBezTo>
                  <a:cubicBezTo>
                    <a:pt x="165" y="99"/>
                    <a:pt x="182" y="89"/>
                    <a:pt x="203" y="89"/>
                  </a:cubicBezTo>
                  <a:cubicBezTo>
                    <a:pt x="219" y="89"/>
                    <a:pt x="233" y="95"/>
                    <a:pt x="238" y="104"/>
                  </a:cubicBezTo>
                  <a:cubicBezTo>
                    <a:pt x="362" y="145"/>
                    <a:pt x="362" y="145"/>
                    <a:pt x="362" y="145"/>
                  </a:cubicBezTo>
                  <a:cubicBezTo>
                    <a:pt x="393" y="127"/>
                    <a:pt x="393" y="127"/>
                    <a:pt x="393" y="127"/>
                  </a:cubicBezTo>
                  <a:cubicBezTo>
                    <a:pt x="406" y="120"/>
                    <a:pt x="406" y="108"/>
                    <a:pt x="393" y="101"/>
                  </a:cubicBezTo>
                  <a:close/>
                  <a:moveTo>
                    <a:pt x="342" y="277"/>
                  </a:moveTo>
                  <a:cubicBezTo>
                    <a:pt x="341" y="285"/>
                    <a:pt x="368" y="298"/>
                    <a:pt x="370" y="275"/>
                  </a:cubicBezTo>
                  <a:cubicBezTo>
                    <a:pt x="382" y="174"/>
                    <a:pt x="362" y="145"/>
                    <a:pt x="362" y="145"/>
                  </a:cubicBezTo>
                  <a:cubicBezTo>
                    <a:pt x="334" y="160"/>
                    <a:pt x="334" y="160"/>
                    <a:pt x="334" y="160"/>
                  </a:cubicBezTo>
                  <a:cubicBezTo>
                    <a:pt x="334" y="160"/>
                    <a:pt x="358" y="183"/>
                    <a:pt x="342" y="277"/>
                  </a:cubicBezTo>
                  <a:close/>
                </a:path>
              </a:pathLst>
            </a:custGeom>
            <a:solidFill>
              <a:schemeClr val="bg2"/>
            </a:solidFill>
            <a:ln>
              <a:noFill/>
            </a:ln>
          </p:spPr>
          <p:txBody>
            <a:bodyPr anchor="ctr"/>
            <a:lstStyle/>
            <a:p>
              <a:pPr algn="ctr"/>
              <a:endParaRPr/>
            </a:p>
          </p:txBody>
        </p:sp>
        <p:sp>
          <p:nvSpPr>
            <p:cNvPr id="35" name="Freeform: Shape 9"/>
            <p:cNvSpPr/>
            <p:nvPr/>
          </p:nvSpPr>
          <p:spPr bwMode="auto">
            <a:xfrm>
              <a:off x="4864860" y="4241495"/>
              <a:ext cx="247217" cy="232427"/>
            </a:xfrm>
            <a:custGeom>
              <a:gdLst>
                <a:gd fmla="*/ 344 w 402" name="T0"/>
                <a:gd fmla="*/ 125 h 382" name="T1"/>
                <a:gd fmla="*/ 303 w 402" name="T2"/>
                <a:gd fmla="*/ 13 h 382" name="T3"/>
                <a:gd fmla="*/ 284 w 402" name="T4"/>
                <a:gd fmla="*/ 3 h 382" name="T5"/>
                <a:gd fmla="*/ 12 w 402" name="T6"/>
                <a:gd fmla="*/ 102 h 382" name="T7"/>
                <a:gd fmla="*/ 3 w 402" name="T8"/>
                <a:gd fmla="*/ 122 h 382" name="T9"/>
                <a:gd fmla="*/ 46 w 402" name="T10"/>
                <a:gd fmla="*/ 241 h 382" name="T11"/>
                <a:gd fmla="*/ 46 w 402" name="T12"/>
                <a:gd fmla="*/ 177 h 382" name="T13"/>
                <a:gd fmla="*/ 97 w 402" name="T14"/>
                <a:gd fmla="*/ 125 h 382" name="T15"/>
                <a:gd fmla="*/ 169 w 402" name="T16"/>
                <a:gd fmla="*/ 125 h 382" name="T17"/>
                <a:gd fmla="*/ 255 w 402" name="T18"/>
                <a:gd fmla="*/ 65 h 382" name="T19"/>
                <a:gd fmla="*/ 304 w 402" name="T20"/>
                <a:gd fmla="*/ 125 h 382" name="T21"/>
                <a:gd fmla="*/ 344 w 402" name="T22"/>
                <a:gd fmla="*/ 125 h 382" name="T23"/>
                <a:gd fmla="*/ 387 w 402" name="T24"/>
                <a:gd fmla="*/ 161 h 382" name="T25"/>
                <a:gd fmla="*/ 97 w 402" name="T26"/>
                <a:gd fmla="*/ 161 h 382" name="T27"/>
                <a:gd fmla="*/ 82 w 402" name="T28"/>
                <a:gd fmla="*/ 177 h 382" name="T29"/>
                <a:gd fmla="*/ 82 w 402" name="T30"/>
                <a:gd fmla="*/ 366 h 382" name="T31"/>
                <a:gd fmla="*/ 97 w 402" name="T32"/>
                <a:gd fmla="*/ 382 h 382" name="T33"/>
                <a:gd fmla="*/ 387 w 402" name="T34"/>
                <a:gd fmla="*/ 382 h 382" name="T35"/>
                <a:gd fmla="*/ 402 w 402" name="T36"/>
                <a:gd fmla="*/ 366 h 382" name="T37"/>
                <a:gd fmla="*/ 402 w 402" name="T38"/>
                <a:gd fmla="*/ 177 h 382" name="T39"/>
                <a:gd fmla="*/ 387 w 402" name="T40"/>
                <a:gd fmla="*/ 161 h 382" name="T41"/>
                <a:gd fmla="*/ 364 w 402" name="T42"/>
                <a:gd fmla="*/ 342 h 382" name="T43"/>
                <a:gd fmla="*/ 125 w 402" name="T44"/>
                <a:gd fmla="*/ 342 h 382" name="T45"/>
                <a:gd fmla="*/ 125 w 402" name="T46"/>
                <a:gd fmla="*/ 307 h 382" name="T47"/>
                <a:gd fmla="*/ 161 w 402" name="T48"/>
                <a:gd fmla="*/ 222 h 382" name="T49"/>
                <a:gd fmla="*/ 217 w 402" name="T50"/>
                <a:gd fmla="*/ 290 h 382" name="T51"/>
                <a:gd fmla="*/ 269 w 402" name="T52"/>
                <a:gd fmla="*/ 237 h 382" name="T53"/>
                <a:gd fmla="*/ 336 w 402" name="T54"/>
                <a:gd fmla="*/ 213 h 382" name="T55"/>
                <a:gd fmla="*/ 364 w 402" name="T56"/>
                <a:gd fmla="*/ 277 h 382" name="T57"/>
                <a:gd fmla="*/ 364 w 402" name="T58"/>
                <a:gd fmla="*/ 342 h 382" name="T5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b="b" l="0" r="r" t="0"/>
              <a:pathLst>
                <a:path h="382" w="402">
                  <a:moveTo>
                    <a:pt x="344" y="125"/>
                  </a:moveTo>
                  <a:cubicBezTo>
                    <a:pt x="303" y="13"/>
                    <a:pt x="303" y="13"/>
                    <a:pt x="303" y="13"/>
                  </a:cubicBezTo>
                  <a:cubicBezTo>
                    <a:pt x="300" y="4"/>
                    <a:pt x="291" y="0"/>
                    <a:pt x="284" y="3"/>
                  </a:cubicBezTo>
                  <a:cubicBezTo>
                    <a:pt x="12" y="102"/>
                    <a:pt x="12" y="102"/>
                    <a:pt x="12" y="102"/>
                  </a:cubicBezTo>
                  <a:cubicBezTo>
                    <a:pt x="4" y="105"/>
                    <a:pt x="0" y="114"/>
                    <a:pt x="3" y="122"/>
                  </a:cubicBezTo>
                  <a:cubicBezTo>
                    <a:pt x="46" y="241"/>
                    <a:pt x="46" y="241"/>
                    <a:pt x="46" y="241"/>
                  </a:cubicBezTo>
                  <a:cubicBezTo>
                    <a:pt x="46" y="177"/>
                    <a:pt x="46" y="177"/>
                    <a:pt x="46" y="177"/>
                  </a:cubicBezTo>
                  <a:cubicBezTo>
                    <a:pt x="46" y="149"/>
                    <a:pt x="69" y="125"/>
                    <a:pt x="97" y="125"/>
                  </a:cubicBezTo>
                  <a:cubicBezTo>
                    <a:pt x="169" y="125"/>
                    <a:pt x="169" y="125"/>
                    <a:pt x="169" y="125"/>
                  </a:cubicBezTo>
                  <a:cubicBezTo>
                    <a:pt x="255" y="65"/>
                    <a:pt x="255" y="65"/>
                    <a:pt x="255" y="65"/>
                  </a:cubicBezTo>
                  <a:cubicBezTo>
                    <a:pt x="304" y="125"/>
                    <a:pt x="304" y="125"/>
                    <a:pt x="304" y="125"/>
                  </a:cubicBezTo>
                  <a:lnTo>
                    <a:pt x="344" y="125"/>
                  </a:lnTo>
                  <a:close/>
                  <a:moveTo>
                    <a:pt x="387" y="161"/>
                  </a:moveTo>
                  <a:cubicBezTo>
                    <a:pt x="97" y="161"/>
                    <a:pt x="97" y="161"/>
                    <a:pt x="97" y="161"/>
                  </a:cubicBezTo>
                  <a:cubicBezTo>
                    <a:pt x="89" y="161"/>
                    <a:pt x="82" y="169"/>
                    <a:pt x="82" y="177"/>
                  </a:cubicBezTo>
                  <a:cubicBezTo>
                    <a:pt x="82" y="366"/>
                    <a:pt x="82" y="366"/>
                    <a:pt x="82" y="366"/>
                  </a:cubicBezTo>
                  <a:cubicBezTo>
                    <a:pt x="82" y="375"/>
                    <a:pt x="89" y="382"/>
                    <a:pt x="97" y="382"/>
                  </a:cubicBezTo>
                  <a:cubicBezTo>
                    <a:pt x="387" y="382"/>
                    <a:pt x="387" y="382"/>
                    <a:pt x="387" y="382"/>
                  </a:cubicBezTo>
                  <a:cubicBezTo>
                    <a:pt x="395" y="382"/>
                    <a:pt x="402" y="375"/>
                    <a:pt x="402" y="366"/>
                  </a:cubicBezTo>
                  <a:cubicBezTo>
                    <a:pt x="402" y="177"/>
                    <a:pt x="402" y="177"/>
                    <a:pt x="402" y="177"/>
                  </a:cubicBezTo>
                  <a:cubicBezTo>
                    <a:pt x="402" y="169"/>
                    <a:pt x="395" y="161"/>
                    <a:pt x="387" y="161"/>
                  </a:cubicBezTo>
                  <a:close/>
                  <a:moveTo>
                    <a:pt x="364" y="342"/>
                  </a:moveTo>
                  <a:cubicBezTo>
                    <a:pt x="125" y="342"/>
                    <a:pt x="125" y="342"/>
                    <a:pt x="125" y="342"/>
                  </a:cubicBezTo>
                  <a:cubicBezTo>
                    <a:pt x="125" y="307"/>
                    <a:pt x="125" y="307"/>
                    <a:pt x="125" y="307"/>
                  </a:cubicBezTo>
                  <a:cubicBezTo>
                    <a:pt x="161" y="222"/>
                    <a:pt x="161" y="222"/>
                    <a:pt x="161" y="222"/>
                  </a:cubicBezTo>
                  <a:cubicBezTo>
                    <a:pt x="217" y="290"/>
                    <a:pt x="217" y="290"/>
                    <a:pt x="217" y="290"/>
                  </a:cubicBezTo>
                  <a:cubicBezTo>
                    <a:pt x="269" y="237"/>
                    <a:pt x="269" y="237"/>
                    <a:pt x="269" y="237"/>
                  </a:cubicBezTo>
                  <a:cubicBezTo>
                    <a:pt x="336" y="213"/>
                    <a:pt x="336" y="213"/>
                    <a:pt x="336" y="213"/>
                  </a:cubicBezTo>
                  <a:cubicBezTo>
                    <a:pt x="364" y="277"/>
                    <a:pt x="364" y="277"/>
                    <a:pt x="364" y="277"/>
                  </a:cubicBezTo>
                  <a:lnTo>
                    <a:pt x="364" y="342"/>
                  </a:lnTo>
                  <a:close/>
                </a:path>
              </a:pathLst>
            </a:custGeom>
            <a:solidFill>
              <a:schemeClr val="bg2"/>
            </a:solidFill>
            <a:ln>
              <a:noFill/>
            </a:ln>
          </p:spPr>
          <p:txBody>
            <a:bodyPr anchor="ctr"/>
            <a:lstStyle/>
            <a:p>
              <a:pPr algn="ctr"/>
              <a:endParaRPr/>
            </a:p>
          </p:txBody>
        </p:sp>
        <p:sp>
          <p:nvSpPr>
            <p:cNvPr id="36" name="Freeform: Shape 10"/>
            <p:cNvSpPr/>
            <p:nvPr/>
          </p:nvSpPr>
          <p:spPr bwMode="auto">
            <a:xfrm>
              <a:off x="6285985" y="4140280"/>
              <a:ext cx="245104" cy="196506"/>
            </a:xfrm>
            <a:custGeom>
              <a:gdLst>
                <a:gd fmla="*/ 382 w 401" name="T0"/>
                <a:gd fmla="*/ 100 h 320" name="T1"/>
                <a:gd fmla="*/ 19 w 401" name="T2"/>
                <a:gd fmla="*/ 100 h 320" name="T3"/>
                <a:gd fmla="*/ 1 w 401" name="T4"/>
                <a:gd fmla="*/ 120 h 320" name="T5"/>
                <a:gd fmla="*/ 18 w 401" name="T6"/>
                <a:gd fmla="*/ 300 h 320" name="T7"/>
                <a:gd fmla="*/ 40 w 401" name="T8"/>
                <a:gd fmla="*/ 320 h 320" name="T9"/>
                <a:gd fmla="*/ 362 w 401" name="T10"/>
                <a:gd fmla="*/ 320 h 320" name="T11"/>
                <a:gd fmla="*/ 384 w 401" name="T12"/>
                <a:gd fmla="*/ 300 h 320" name="T13"/>
                <a:gd fmla="*/ 400 w 401" name="T14"/>
                <a:gd fmla="*/ 120 h 320" name="T15"/>
                <a:gd fmla="*/ 382 w 401" name="T16"/>
                <a:gd fmla="*/ 100 h 320" name="T17"/>
                <a:gd fmla="*/ 369 w 401" name="T18"/>
                <a:gd fmla="*/ 56 h 320" name="T19"/>
                <a:gd fmla="*/ 345 w 401" name="T20"/>
                <a:gd fmla="*/ 40 h 320" name="T21"/>
                <a:gd fmla="*/ 208 w 401" name="T22"/>
                <a:gd fmla="*/ 40 h 320" name="T23"/>
                <a:gd fmla="*/ 174 w 401" name="T24"/>
                <a:gd fmla="*/ 26 h 320" name="T25"/>
                <a:gd fmla="*/ 162 w 401" name="T26"/>
                <a:gd fmla="*/ 14 h 320" name="T27"/>
                <a:gd fmla="*/ 128 w 401" name="T28"/>
                <a:gd fmla="*/ 0 h 320" name="T29"/>
                <a:gd fmla="*/ 62 w 401" name="T30"/>
                <a:gd fmla="*/ 0 h 320" name="T31"/>
                <a:gd fmla="*/ 40 w 401" name="T32"/>
                <a:gd fmla="*/ 20 h 320" name="T33"/>
                <a:gd fmla="*/ 34 w 401" name="T34"/>
                <a:gd fmla="*/ 72 h 320" name="T35"/>
                <a:gd fmla="*/ 373 w 401" name="T36"/>
                <a:gd fmla="*/ 72 h 320" name="T37"/>
                <a:gd fmla="*/ 369 w 401" name="T38"/>
                <a:gd fmla="*/ 56 h 320"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320" w="401">
                  <a:moveTo>
                    <a:pt x="382" y="100"/>
                  </a:moveTo>
                  <a:cubicBezTo>
                    <a:pt x="19" y="100"/>
                    <a:pt x="19" y="100"/>
                    <a:pt x="19" y="100"/>
                  </a:cubicBezTo>
                  <a:cubicBezTo>
                    <a:pt x="1" y="100"/>
                    <a:pt x="0" y="109"/>
                    <a:pt x="1" y="120"/>
                  </a:cubicBezTo>
                  <a:cubicBezTo>
                    <a:pt x="18" y="300"/>
                    <a:pt x="18" y="300"/>
                    <a:pt x="18" y="300"/>
                  </a:cubicBezTo>
                  <a:cubicBezTo>
                    <a:pt x="19" y="311"/>
                    <a:pt x="21" y="320"/>
                    <a:pt x="40" y="320"/>
                  </a:cubicBezTo>
                  <a:cubicBezTo>
                    <a:pt x="362" y="320"/>
                    <a:pt x="362" y="320"/>
                    <a:pt x="362" y="320"/>
                  </a:cubicBezTo>
                  <a:cubicBezTo>
                    <a:pt x="381" y="320"/>
                    <a:pt x="383" y="311"/>
                    <a:pt x="384" y="300"/>
                  </a:cubicBezTo>
                  <a:cubicBezTo>
                    <a:pt x="400" y="120"/>
                    <a:pt x="400" y="120"/>
                    <a:pt x="400" y="120"/>
                  </a:cubicBezTo>
                  <a:cubicBezTo>
                    <a:pt x="401" y="109"/>
                    <a:pt x="401" y="100"/>
                    <a:pt x="382" y="100"/>
                  </a:cubicBezTo>
                  <a:close/>
                  <a:moveTo>
                    <a:pt x="369" y="56"/>
                  </a:moveTo>
                  <a:cubicBezTo>
                    <a:pt x="367" y="47"/>
                    <a:pt x="356" y="40"/>
                    <a:pt x="345" y="40"/>
                  </a:cubicBezTo>
                  <a:cubicBezTo>
                    <a:pt x="208" y="40"/>
                    <a:pt x="208" y="40"/>
                    <a:pt x="208" y="40"/>
                  </a:cubicBezTo>
                  <a:cubicBezTo>
                    <a:pt x="197" y="40"/>
                    <a:pt x="182" y="34"/>
                    <a:pt x="174" y="26"/>
                  </a:cubicBezTo>
                  <a:cubicBezTo>
                    <a:pt x="162" y="14"/>
                    <a:pt x="162" y="14"/>
                    <a:pt x="162" y="14"/>
                  </a:cubicBezTo>
                  <a:cubicBezTo>
                    <a:pt x="154" y="6"/>
                    <a:pt x="139" y="0"/>
                    <a:pt x="128" y="0"/>
                  </a:cubicBezTo>
                  <a:cubicBezTo>
                    <a:pt x="62" y="0"/>
                    <a:pt x="62" y="0"/>
                    <a:pt x="62" y="0"/>
                  </a:cubicBezTo>
                  <a:cubicBezTo>
                    <a:pt x="51" y="0"/>
                    <a:pt x="41" y="9"/>
                    <a:pt x="40" y="20"/>
                  </a:cubicBezTo>
                  <a:cubicBezTo>
                    <a:pt x="34" y="72"/>
                    <a:pt x="34" y="72"/>
                    <a:pt x="34" y="72"/>
                  </a:cubicBezTo>
                  <a:cubicBezTo>
                    <a:pt x="373" y="72"/>
                    <a:pt x="373" y="72"/>
                    <a:pt x="373" y="72"/>
                  </a:cubicBezTo>
                  <a:lnTo>
                    <a:pt x="369" y="56"/>
                  </a:lnTo>
                  <a:close/>
                </a:path>
              </a:pathLst>
            </a:custGeom>
            <a:solidFill>
              <a:schemeClr val="bg2"/>
            </a:solidFill>
            <a:ln>
              <a:noFill/>
            </a:ln>
          </p:spPr>
          <p:txBody>
            <a:bodyPr anchor="ctr"/>
            <a:lstStyle/>
            <a:p>
              <a:pPr algn="ctr"/>
              <a:endParaRPr/>
            </a:p>
          </p:txBody>
        </p:sp>
        <p:sp>
          <p:nvSpPr>
            <p:cNvPr id="37" name="Freeform: Shape 11"/>
            <p:cNvSpPr/>
            <p:nvPr/>
          </p:nvSpPr>
          <p:spPr bwMode="auto">
            <a:xfrm>
              <a:off x="8180257" y="5415581"/>
              <a:ext cx="213410" cy="207071"/>
            </a:xfrm>
            <a:custGeom>
              <a:gdLst>
                <a:gd fmla="*/ 336 w 347" name="T0"/>
                <a:gd fmla="*/ 41 h 336" name="T1"/>
                <a:gd fmla="*/ 292 w 347" name="T2"/>
                <a:gd fmla="*/ 7 h 336" name="T3"/>
                <a:gd fmla="*/ 270 w 347" name="T4"/>
                <a:gd fmla="*/ 0 h 336" name="T5"/>
                <a:gd fmla="*/ 78 w 347" name="T6"/>
                <a:gd fmla="*/ 0 h 336" name="T7"/>
                <a:gd fmla="*/ 55 w 347" name="T8"/>
                <a:gd fmla="*/ 7 h 336" name="T9"/>
                <a:gd fmla="*/ 11 w 347" name="T10"/>
                <a:gd fmla="*/ 41 h 336" name="T11"/>
                <a:gd fmla="*/ 2 w 347" name="T12"/>
                <a:gd fmla="*/ 65 h 336" name="T13"/>
                <a:gd fmla="*/ 41 w 347" name="T14"/>
                <a:gd fmla="*/ 325 h 336" name="T15"/>
                <a:gd fmla="*/ 57 w 347" name="T16"/>
                <a:gd fmla="*/ 336 h 336" name="T17"/>
                <a:gd fmla="*/ 291 w 347" name="T18"/>
                <a:gd fmla="*/ 336 h 336" name="T19"/>
                <a:gd fmla="*/ 307 w 347" name="T20"/>
                <a:gd fmla="*/ 325 h 336" name="T21"/>
                <a:gd fmla="*/ 345 w 347" name="T22"/>
                <a:gd fmla="*/ 65 h 336" name="T23"/>
                <a:gd fmla="*/ 336 w 347" name="T24"/>
                <a:gd fmla="*/ 41 h 336" name="T25"/>
                <a:gd fmla="*/ 174 w 347" name="T26"/>
                <a:gd fmla="*/ 215 h 336" name="T27"/>
                <a:gd fmla="*/ 92 w 347" name="T28"/>
                <a:gd fmla="*/ 104 h 336" name="T29"/>
                <a:gd fmla="*/ 129 w 347" name="T30"/>
                <a:gd fmla="*/ 104 h 336" name="T31"/>
                <a:gd fmla="*/ 174 w 347" name="T32"/>
                <a:gd fmla="*/ 179 h 336" name="T33"/>
                <a:gd fmla="*/ 219 w 347" name="T34"/>
                <a:gd fmla="*/ 104 h 336" name="T35"/>
                <a:gd fmla="*/ 256 w 347" name="T36"/>
                <a:gd fmla="*/ 104 h 336" name="T37"/>
                <a:gd fmla="*/ 174 w 347" name="T38"/>
                <a:gd fmla="*/ 215 h 336" name="T39"/>
                <a:gd fmla="*/ 33 w 347" name="T40"/>
                <a:gd fmla="*/ 68 h 336" name="T41"/>
                <a:gd fmla="*/ 77 w 347" name="T42"/>
                <a:gd fmla="*/ 22 h 336" name="T43"/>
                <a:gd fmla="*/ 270 w 347" name="T44"/>
                <a:gd fmla="*/ 22 h 336" name="T45"/>
                <a:gd fmla="*/ 315 w 347" name="T46"/>
                <a:gd fmla="*/ 68 h 336" name="T47"/>
                <a:gd fmla="*/ 33 w 347" name="T48"/>
                <a:gd fmla="*/ 68 h 336"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336" w="347">
                  <a:moveTo>
                    <a:pt x="336" y="41"/>
                  </a:moveTo>
                  <a:cubicBezTo>
                    <a:pt x="330" y="36"/>
                    <a:pt x="298" y="12"/>
                    <a:pt x="292" y="7"/>
                  </a:cubicBezTo>
                  <a:cubicBezTo>
                    <a:pt x="286" y="1"/>
                    <a:pt x="277" y="0"/>
                    <a:pt x="270" y="0"/>
                  </a:cubicBezTo>
                  <a:cubicBezTo>
                    <a:pt x="78" y="0"/>
                    <a:pt x="78" y="0"/>
                    <a:pt x="78" y="0"/>
                  </a:cubicBezTo>
                  <a:cubicBezTo>
                    <a:pt x="71" y="0"/>
                    <a:pt x="61" y="1"/>
                    <a:pt x="55" y="7"/>
                  </a:cubicBezTo>
                  <a:cubicBezTo>
                    <a:pt x="49" y="12"/>
                    <a:pt x="17" y="36"/>
                    <a:pt x="11" y="41"/>
                  </a:cubicBezTo>
                  <a:cubicBezTo>
                    <a:pt x="5" y="46"/>
                    <a:pt x="0" y="54"/>
                    <a:pt x="2" y="65"/>
                  </a:cubicBezTo>
                  <a:cubicBezTo>
                    <a:pt x="4" y="76"/>
                    <a:pt x="41" y="325"/>
                    <a:pt x="41" y="325"/>
                  </a:cubicBezTo>
                  <a:cubicBezTo>
                    <a:pt x="43" y="331"/>
                    <a:pt x="50" y="336"/>
                    <a:pt x="57" y="336"/>
                  </a:cubicBezTo>
                  <a:cubicBezTo>
                    <a:pt x="291" y="336"/>
                    <a:pt x="291" y="336"/>
                    <a:pt x="291" y="336"/>
                  </a:cubicBezTo>
                  <a:cubicBezTo>
                    <a:pt x="298" y="336"/>
                    <a:pt x="305" y="331"/>
                    <a:pt x="307" y="325"/>
                  </a:cubicBezTo>
                  <a:cubicBezTo>
                    <a:pt x="307" y="325"/>
                    <a:pt x="344" y="76"/>
                    <a:pt x="345" y="65"/>
                  </a:cubicBezTo>
                  <a:cubicBezTo>
                    <a:pt x="347" y="54"/>
                    <a:pt x="342" y="46"/>
                    <a:pt x="336" y="41"/>
                  </a:cubicBezTo>
                  <a:close/>
                  <a:moveTo>
                    <a:pt x="174" y="215"/>
                  </a:moveTo>
                  <a:cubicBezTo>
                    <a:pt x="109" y="215"/>
                    <a:pt x="95" y="123"/>
                    <a:pt x="92" y="104"/>
                  </a:cubicBezTo>
                  <a:cubicBezTo>
                    <a:pt x="129" y="104"/>
                    <a:pt x="129" y="104"/>
                    <a:pt x="129" y="104"/>
                  </a:cubicBezTo>
                  <a:cubicBezTo>
                    <a:pt x="134" y="132"/>
                    <a:pt x="147" y="179"/>
                    <a:pt x="174" y="179"/>
                  </a:cubicBezTo>
                  <a:cubicBezTo>
                    <a:pt x="201" y="179"/>
                    <a:pt x="213" y="132"/>
                    <a:pt x="219" y="104"/>
                  </a:cubicBezTo>
                  <a:cubicBezTo>
                    <a:pt x="256" y="104"/>
                    <a:pt x="256" y="104"/>
                    <a:pt x="256" y="104"/>
                  </a:cubicBezTo>
                  <a:cubicBezTo>
                    <a:pt x="253" y="123"/>
                    <a:pt x="239" y="215"/>
                    <a:pt x="174" y="215"/>
                  </a:cubicBezTo>
                  <a:close/>
                  <a:moveTo>
                    <a:pt x="33" y="68"/>
                  </a:moveTo>
                  <a:cubicBezTo>
                    <a:pt x="77" y="22"/>
                    <a:pt x="77" y="22"/>
                    <a:pt x="77" y="22"/>
                  </a:cubicBezTo>
                  <a:cubicBezTo>
                    <a:pt x="270" y="22"/>
                    <a:pt x="270" y="22"/>
                    <a:pt x="270" y="22"/>
                  </a:cubicBezTo>
                  <a:cubicBezTo>
                    <a:pt x="315" y="68"/>
                    <a:pt x="315" y="68"/>
                    <a:pt x="315" y="68"/>
                  </a:cubicBezTo>
                  <a:lnTo>
                    <a:pt x="33" y="68"/>
                  </a:lnTo>
                  <a:close/>
                </a:path>
              </a:pathLst>
            </a:custGeom>
            <a:solidFill>
              <a:schemeClr val="bg2"/>
            </a:solidFill>
            <a:ln>
              <a:noFill/>
            </a:ln>
          </p:spPr>
          <p:txBody>
            <a:bodyPr anchor="ctr"/>
            <a:lstStyle/>
            <a:p>
              <a:pPr algn="ctr"/>
              <a:endParaRPr/>
            </a:p>
          </p:txBody>
        </p:sp>
        <p:sp>
          <p:nvSpPr>
            <p:cNvPr id="38" name="TextBox 12"/>
            <p:cNvSpPr txBox="1"/>
            <p:nvPr/>
          </p:nvSpPr>
          <p:spPr>
            <a:xfrm>
              <a:off x="3608515" y="6303507"/>
              <a:ext cx="646331" cy="369332"/>
            </a:xfrm>
            <a:prstGeom prst="rect">
              <a:avLst/>
            </a:prstGeom>
            <a:noFill/>
          </p:spPr>
          <p:txBody>
            <a:bodyPr wrap="none">
              <a:normAutofit fontScale="90000" lnSpcReduction="20000"/>
            </a:bodyPr>
            <a:lstStyle/>
            <a:p>
              <a:r>
                <a:rPr b="1" lang="en-US">
                  <a:solidFill>
                    <a:schemeClr val="bg2"/>
                  </a:solidFill>
                </a:rPr>
                <a:t>15%</a:t>
              </a:r>
            </a:p>
          </p:txBody>
        </p:sp>
        <p:sp>
          <p:nvSpPr>
            <p:cNvPr id="39" name="TextBox 13"/>
            <p:cNvSpPr txBox="1"/>
            <p:nvPr/>
          </p:nvSpPr>
          <p:spPr>
            <a:xfrm>
              <a:off x="3936295" y="5238868"/>
              <a:ext cx="646331" cy="369332"/>
            </a:xfrm>
            <a:prstGeom prst="rect">
              <a:avLst/>
            </a:prstGeom>
            <a:noFill/>
          </p:spPr>
          <p:txBody>
            <a:bodyPr wrap="none">
              <a:normAutofit fontScale="90000" lnSpcReduction="20000"/>
            </a:bodyPr>
            <a:lstStyle/>
            <a:p>
              <a:r>
                <a:rPr b="1" lang="en-US">
                  <a:solidFill>
                    <a:schemeClr val="bg2"/>
                  </a:solidFill>
                </a:rPr>
                <a:t>30%</a:t>
              </a:r>
            </a:p>
          </p:txBody>
        </p:sp>
        <p:sp>
          <p:nvSpPr>
            <p:cNvPr id="40" name="TextBox 14"/>
            <p:cNvSpPr txBox="1"/>
            <p:nvPr/>
          </p:nvSpPr>
          <p:spPr>
            <a:xfrm>
              <a:off x="4890289" y="4553124"/>
              <a:ext cx="646331" cy="369332"/>
            </a:xfrm>
            <a:prstGeom prst="rect">
              <a:avLst/>
            </a:prstGeom>
            <a:noFill/>
          </p:spPr>
          <p:txBody>
            <a:bodyPr wrap="none">
              <a:normAutofit fontScale="90000" lnSpcReduction="20000"/>
            </a:bodyPr>
            <a:lstStyle/>
            <a:p>
              <a:r>
                <a:rPr b="1" lang="en-US">
                  <a:solidFill>
                    <a:schemeClr val="bg2"/>
                  </a:solidFill>
                </a:rPr>
                <a:t>35%</a:t>
              </a:r>
            </a:p>
          </p:txBody>
        </p:sp>
        <p:sp>
          <p:nvSpPr>
            <p:cNvPr id="41" name="TextBox 15"/>
            <p:cNvSpPr txBox="1"/>
            <p:nvPr/>
          </p:nvSpPr>
          <p:spPr>
            <a:xfrm>
              <a:off x="6099964" y="4452416"/>
              <a:ext cx="646331" cy="369332"/>
            </a:xfrm>
            <a:prstGeom prst="rect">
              <a:avLst/>
            </a:prstGeom>
            <a:noFill/>
          </p:spPr>
          <p:txBody>
            <a:bodyPr wrap="none">
              <a:normAutofit fontScale="90000" lnSpcReduction="20000"/>
            </a:bodyPr>
            <a:lstStyle/>
            <a:p>
              <a:r>
                <a:rPr b="1" lang="en-US">
                  <a:solidFill>
                    <a:schemeClr val="bg2"/>
                  </a:solidFill>
                </a:rPr>
                <a:t>45%</a:t>
              </a:r>
            </a:p>
          </p:txBody>
        </p:sp>
        <p:sp>
          <p:nvSpPr>
            <p:cNvPr id="42" name="TextBox 16"/>
            <p:cNvSpPr txBox="1"/>
            <p:nvPr/>
          </p:nvSpPr>
          <p:spPr>
            <a:xfrm>
              <a:off x="7671638" y="5441380"/>
              <a:ext cx="646331" cy="369332"/>
            </a:xfrm>
            <a:prstGeom prst="rect">
              <a:avLst/>
            </a:prstGeom>
            <a:noFill/>
          </p:spPr>
          <p:txBody>
            <a:bodyPr wrap="none">
              <a:normAutofit fontScale="90000" lnSpcReduction="20000"/>
            </a:bodyPr>
            <a:lstStyle/>
            <a:p>
              <a:r>
                <a:rPr b="1" lang="en-US">
                  <a:solidFill>
                    <a:schemeClr val="bg2"/>
                  </a:solidFill>
                </a:rPr>
                <a:t>85%</a:t>
              </a:r>
            </a:p>
          </p:txBody>
        </p:sp>
      </p:grpSp>
      <p:sp>
        <p:nvSpPr>
          <p:cNvPr id="48" name="Subtitle 2"/>
          <p:cNvSpPr txBox="1"/>
          <p:nvPr/>
        </p:nvSpPr>
        <p:spPr bwMode="auto">
          <a:xfrm>
            <a:off x="524657" y="4199309"/>
            <a:ext cx="2750331" cy="5839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72497" lIns="144993" rIns="144993" tIns="72497" wrap="square">
            <a:spAutoFit/>
          </a:bodyPr>
          <a:lstStyle>
            <a:lvl1pPr defTabSz="1087120">
              <a:spcBef>
                <a:spcPct val="20000"/>
              </a:spcBef>
              <a:buChar char="•"/>
              <a:defRPr sz="3200">
                <a:solidFill>
                  <a:schemeClr val="tx1"/>
                </a:solidFill>
                <a:latin charset="0" panose="020b0604020202020204" pitchFamily="34" typeface="Arial"/>
                <a:ea charset="-122" panose="02010600030101010101" pitchFamily="2" typeface="宋体"/>
              </a:defRPr>
            </a:lvl1pPr>
            <a:lvl2pPr defTabSz="1087120" indent="-285750" marL="1087755">
              <a:spcBef>
                <a:spcPct val="20000"/>
              </a:spcBef>
              <a:buChar char="–"/>
              <a:defRPr sz="2800">
                <a:solidFill>
                  <a:schemeClr val="tx1"/>
                </a:solidFill>
                <a:latin charset="0" panose="020b0604020202020204" pitchFamily="34" typeface="Arial"/>
                <a:ea charset="-122" panose="02010600030101010101" pitchFamily="2" typeface="宋体"/>
              </a:defRPr>
            </a:lvl2pPr>
            <a:lvl3pPr defTabSz="1087120" indent="-228600" marL="2174875">
              <a:spcBef>
                <a:spcPct val="20000"/>
              </a:spcBef>
              <a:buChar char="•"/>
              <a:defRPr sz="2400">
                <a:solidFill>
                  <a:schemeClr val="tx1"/>
                </a:solidFill>
                <a:latin charset="0" panose="020b0604020202020204" pitchFamily="34" typeface="Arial"/>
                <a:ea charset="-122" panose="02010600030101010101" pitchFamily="2" typeface="宋体"/>
              </a:defRPr>
            </a:lvl3pPr>
            <a:lvl4pPr defTabSz="1087120" indent="-228600" marL="3262630">
              <a:spcBef>
                <a:spcPct val="20000"/>
              </a:spcBef>
              <a:buChar char="–"/>
              <a:defRPr sz="2000">
                <a:solidFill>
                  <a:schemeClr val="tx1"/>
                </a:solidFill>
                <a:latin charset="0" panose="020b0604020202020204" pitchFamily="34" typeface="Arial"/>
                <a:ea charset="-122" panose="02010600030101010101" pitchFamily="2" typeface="宋体"/>
              </a:defRPr>
            </a:lvl4pPr>
            <a:lvl5pPr defTabSz="1087120" indent="-228600" marL="4349750">
              <a:spcBef>
                <a:spcPct val="20000"/>
              </a:spcBef>
              <a:buChar char="»"/>
              <a:defRPr sz="2000">
                <a:solidFill>
                  <a:schemeClr val="tx1"/>
                </a:solidFill>
                <a:latin charset="0" panose="020b0604020202020204" pitchFamily="34" typeface="Arial"/>
                <a:ea charset="-122" panose="02010600030101010101" pitchFamily="2" typeface="宋体"/>
              </a:defRPr>
            </a:lvl5pPr>
            <a:lvl6pPr defTabSz="1087120" eaLnBrk="0" fontAlgn="base" hangingPunct="0" indent="-228600" marL="48069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defTabSz="1087120" eaLnBrk="0" fontAlgn="base" hangingPunct="0" indent="-228600" marL="52641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defTabSz="1087120" eaLnBrk="0" fontAlgn="base" hangingPunct="0" indent="-228600" marL="57213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defTabSz="1087120" eaLnBrk="0" fontAlgn="base" hangingPunct="0" indent="-228600" marL="61785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algn="ctr" eaLnBrk="1" hangingPunct="1">
              <a:lnSpc>
                <a:spcPct val="120000"/>
              </a:lnSpc>
              <a:buFontTx/>
              <a:buNone/>
            </a:pPr>
            <a:r>
              <a:rPr altLang="en-US" b="1" lang="zh-CN" sz="2400">
                <a:solidFill>
                  <a:schemeClr val="bg1">
                    <a:lumMod val="50000"/>
                  </a:schemeClr>
                </a:solidFill>
                <a:latin charset="-122" panose="020b0503020204020204" typeface="微软雅黑"/>
                <a:ea charset="-122" panose="020b0503020204020204" typeface="微软雅黑"/>
                <a:cs charset="-122" typeface="Lantinghei SC Demibold"/>
                <a:sym charset="0" typeface="时尚中黑简体"/>
              </a:rPr>
              <a:t>输入你的标题</a:t>
            </a:r>
          </a:p>
        </p:txBody>
      </p:sp>
      <p:sp>
        <p:nvSpPr>
          <p:cNvPr id="49" name="文本框 48"/>
          <p:cNvSpPr txBox="1"/>
          <p:nvPr/>
        </p:nvSpPr>
        <p:spPr>
          <a:xfrm>
            <a:off x="917575" y="4737734"/>
            <a:ext cx="2540000" cy="1078992"/>
          </a:xfrm>
          <a:prstGeom prst="rect">
            <a:avLst/>
          </a:prstGeom>
          <a:noFill/>
        </p:spPr>
        <p:txBody>
          <a:bodyPr anchor="t" rtlCol="0" wrap="square">
            <a:spAutoFit/>
          </a:bodyPr>
          <a:lstStyle/>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p:txBody>
      </p:sp>
      <p:sp>
        <p:nvSpPr>
          <p:cNvPr id="50" name="Subtitle 2"/>
          <p:cNvSpPr txBox="1"/>
          <p:nvPr/>
        </p:nvSpPr>
        <p:spPr bwMode="auto">
          <a:xfrm>
            <a:off x="3646317" y="1132259"/>
            <a:ext cx="2750331" cy="5839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72497" lIns="144993" rIns="144993" tIns="72497" wrap="square">
            <a:spAutoFit/>
          </a:bodyPr>
          <a:lstStyle>
            <a:lvl1pPr defTabSz="1087120">
              <a:spcBef>
                <a:spcPct val="20000"/>
              </a:spcBef>
              <a:buChar char="•"/>
              <a:defRPr sz="3200">
                <a:solidFill>
                  <a:schemeClr val="tx1"/>
                </a:solidFill>
                <a:latin charset="0" panose="020b0604020202020204" pitchFamily="34" typeface="Arial"/>
                <a:ea charset="-122" panose="02010600030101010101" pitchFamily="2" typeface="宋体"/>
              </a:defRPr>
            </a:lvl1pPr>
            <a:lvl2pPr defTabSz="1087120" indent="-285750" marL="1087755">
              <a:spcBef>
                <a:spcPct val="20000"/>
              </a:spcBef>
              <a:buChar char="–"/>
              <a:defRPr sz="2800">
                <a:solidFill>
                  <a:schemeClr val="tx1"/>
                </a:solidFill>
                <a:latin charset="0" panose="020b0604020202020204" pitchFamily="34" typeface="Arial"/>
                <a:ea charset="-122" panose="02010600030101010101" pitchFamily="2" typeface="宋体"/>
              </a:defRPr>
            </a:lvl2pPr>
            <a:lvl3pPr defTabSz="1087120" indent="-228600" marL="2174875">
              <a:spcBef>
                <a:spcPct val="20000"/>
              </a:spcBef>
              <a:buChar char="•"/>
              <a:defRPr sz="2400">
                <a:solidFill>
                  <a:schemeClr val="tx1"/>
                </a:solidFill>
                <a:latin charset="0" panose="020b0604020202020204" pitchFamily="34" typeface="Arial"/>
                <a:ea charset="-122" panose="02010600030101010101" pitchFamily="2" typeface="宋体"/>
              </a:defRPr>
            </a:lvl3pPr>
            <a:lvl4pPr defTabSz="1087120" indent="-228600" marL="3262630">
              <a:spcBef>
                <a:spcPct val="20000"/>
              </a:spcBef>
              <a:buChar char="–"/>
              <a:defRPr sz="2000">
                <a:solidFill>
                  <a:schemeClr val="tx1"/>
                </a:solidFill>
                <a:latin charset="0" panose="020b0604020202020204" pitchFamily="34" typeface="Arial"/>
                <a:ea charset="-122" panose="02010600030101010101" pitchFamily="2" typeface="宋体"/>
              </a:defRPr>
            </a:lvl4pPr>
            <a:lvl5pPr defTabSz="1087120" indent="-228600" marL="4349750">
              <a:spcBef>
                <a:spcPct val="20000"/>
              </a:spcBef>
              <a:buChar char="»"/>
              <a:defRPr sz="2000">
                <a:solidFill>
                  <a:schemeClr val="tx1"/>
                </a:solidFill>
                <a:latin charset="0" panose="020b0604020202020204" pitchFamily="34" typeface="Arial"/>
                <a:ea charset="-122" panose="02010600030101010101" pitchFamily="2" typeface="宋体"/>
              </a:defRPr>
            </a:lvl5pPr>
            <a:lvl6pPr defTabSz="1087120" eaLnBrk="0" fontAlgn="base" hangingPunct="0" indent="-228600" marL="48069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defTabSz="1087120" eaLnBrk="0" fontAlgn="base" hangingPunct="0" indent="-228600" marL="52641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defTabSz="1087120" eaLnBrk="0" fontAlgn="base" hangingPunct="0" indent="-228600" marL="57213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defTabSz="1087120" eaLnBrk="0" fontAlgn="base" hangingPunct="0" indent="-228600" marL="61785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algn="ctr" eaLnBrk="1" hangingPunct="1">
              <a:lnSpc>
                <a:spcPct val="120000"/>
              </a:lnSpc>
              <a:buFontTx/>
              <a:buNone/>
            </a:pPr>
            <a:r>
              <a:rPr altLang="en-US" b="1" lang="zh-CN" sz="2400">
                <a:solidFill>
                  <a:schemeClr val="bg1">
                    <a:lumMod val="50000"/>
                  </a:schemeClr>
                </a:solidFill>
                <a:latin charset="-122" panose="020b0503020204020204" typeface="微软雅黑"/>
                <a:ea charset="-122" panose="020b0503020204020204" typeface="微软雅黑"/>
                <a:cs charset="-122" typeface="Lantinghei SC Demibold"/>
                <a:sym charset="0" typeface="时尚中黑简体"/>
              </a:rPr>
              <a:t>输入你的标题</a:t>
            </a:r>
          </a:p>
        </p:txBody>
      </p:sp>
      <p:sp>
        <p:nvSpPr>
          <p:cNvPr id="51" name="文本框 50"/>
          <p:cNvSpPr txBox="1"/>
          <p:nvPr/>
        </p:nvSpPr>
        <p:spPr>
          <a:xfrm>
            <a:off x="4039235" y="1670685"/>
            <a:ext cx="2540000" cy="1078992"/>
          </a:xfrm>
          <a:prstGeom prst="rect">
            <a:avLst/>
          </a:prstGeom>
          <a:noFill/>
        </p:spPr>
        <p:txBody>
          <a:bodyPr anchor="t" rtlCol="0" wrap="square">
            <a:spAutoFit/>
          </a:bodyPr>
          <a:lstStyle/>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p:txBody>
      </p:sp>
      <p:sp>
        <p:nvSpPr>
          <p:cNvPr id="52" name="Subtitle 2"/>
          <p:cNvSpPr txBox="1"/>
          <p:nvPr/>
        </p:nvSpPr>
        <p:spPr bwMode="auto">
          <a:xfrm>
            <a:off x="1486047" y="2411149"/>
            <a:ext cx="2750331" cy="5839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72497" lIns="144993" rIns="144993" tIns="72497" wrap="square">
            <a:spAutoFit/>
          </a:bodyPr>
          <a:lstStyle>
            <a:lvl1pPr defTabSz="1087120">
              <a:spcBef>
                <a:spcPct val="20000"/>
              </a:spcBef>
              <a:buChar char="•"/>
              <a:defRPr sz="3200">
                <a:solidFill>
                  <a:schemeClr val="tx1"/>
                </a:solidFill>
                <a:latin charset="0" panose="020b0604020202020204" pitchFamily="34" typeface="Arial"/>
                <a:ea charset="-122" panose="02010600030101010101" pitchFamily="2" typeface="宋体"/>
              </a:defRPr>
            </a:lvl1pPr>
            <a:lvl2pPr defTabSz="1087120" indent="-285750" marL="1087755">
              <a:spcBef>
                <a:spcPct val="20000"/>
              </a:spcBef>
              <a:buChar char="–"/>
              <a:defRPr sz="2800">
                <a:solidFill>
                  <a:schemeClr val="tx1"/>
                </a:solidFill>
                <a:latin charset="0" panose="020b0604020202020204" pitchFamily="34" typeface="Arial"/>
                <a:ea charset="-122" panose="02010600030101010101" pitchFamily="2" typeface="宋体"/>
              </a:defRPr>
            </a:lvl2pPr>
            <a:lvl3pPr defTabSz="1087120" indent="-228600" marL="2174875">
              <a:spcBef>
                <a:spcPct val="20000"/>
              </a:spcBef>
              <a:buChar char="•"/>
              <a:defRPr sz="2400">
                <a:solidFill>
                  <a:schemeClr val="tx1"/>
                </a:solidFill>
                <a:latin charset="0" panose="020b0604020202020204" pitchFamily="34" typeface="Arial"/>
                <a:ea charset="-122" panose="02010600030101010101" pitchFamily="2" typeface="宋体"/>
              </a:defRPr>
            </a:lvl3pPr>
            <a:lvl4pPr defTabSz="1087120" indent="-228600" marL="3262630">
              <a:spcBef>
                <a:spcPct val="20000"/>
              </a:spcBef>
              <a:buChar char="–"/>
              <a:defRPr sz="2000">
                <a:solidFill>
                  <a:schemeClr val="tx1"/>
                </a:solidFill>
                <a:latin charset="0" panose="020b0604020202020204" pitchFamily="34" typeface="Arial"/>
                <a:ea charset="-122" panose="02010600030101010101" pitchFamily="2" typeface="宋体"/>
              </a:defRPr>
            </a:lvl4pPr>
            <a:lvl5pPr defTabSz="1087120" indent="-228600" marL="4349750">
              <a:spcBef>
                <a:spcPct val="20000"/>
              </a:spcBef>
              <a:buChar char="»"/>
              <a:defRPr sz="2000">
                <a:solidFill>
                  <a:schemeClr val="tx1"/>
                </a:solidFill>
                <a:latin charset="0" panose="020b0604020202020204" pitchFamily="34" typeface="Arial"/>
                <a:ea charset="-122" panose="02010600030101010101" pitchFamily="2" typeface="宋体"/>
              </a:defRPr>
            </a:lvl5pPr>
            <a:lvl6pPr defTabSz="1087120" eaLnBrk="0" fontAlgn="base" hangingPunct="0" indent="-228600" marL="48069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defTabSz="1087120" eaLnBrk="0" fontAlgn="base" hangingPunct="0" indent="-228600" marL="52641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defTabSz="1087120" eaLnBrk="0" fontAlgn="base" hangingPunct="0" indent="-228600" marL="57213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defTabSz="1087120" eaLnBrk="0" fontAlgn="base" hangingPunct="0" indent="-228600" marL="61785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algn="ctr" eaLnBrk="1" hangingPunct="1">
              <a:lnSpc>
                <a:spcPct val="120000"/>
              </a:lnSpc>
              <a:buFontTx/>
              <a:buNone/>
            </a:pPr>
            <a:r>
              <a:rPr altLang="en-US" b="1" lang="zh-CN" sz="2400">
                <a:solidFill>
                  <a:schemeClr val="bg1">
                    <a:lumMod val="50000"/>
                  </a:schemeClr>
                </a:solidFill>
                <a:latin charset="-122" panose="020b0503020204020204" typeface="微软雅黑"/>
                <a:ea charset="-122" panose="020b0503020204020204" typeface="微软雅黑"/>
                <a:cs charset="-122" typeface="Lantinghei SC Demibold"/>
                <a:sym charset="0" typeface="时尚中黑简体"/>
              </a:rPr>
              <a:t>输入你的标题</a:t>
            </a:r>
          </a:p>
        </p:txBody>
      </p:sp>
      <p:sp>
        <p:nvSpPr>
          <p:cNvPr id="43" name="文本框 42"/>
          <p:cNvSpPr txBox="1"/>
          <p:nvPr/>
        </p:nvSpPr>
        <p:spPr>
          <a:xfrm>
            <a:off x="1878965" y="2949575"/>
            <a:ext cx="2540000" cy="1078992"/>
          </a:xfrm>
          <a:prstGeom prst="rect">
            <a:avLst/>
          </a:prstGeom>
          <a:noFill/>
        </p:spPr>
        <p:txBody>
          <a:bodyPr anchor="t" rtlCol="0" wrap="square">
            <a:spAutoFit/>
          </a:bodyPr>
          <a:lstStyle/>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p:txBody>
      </p:sp>
      <p:sp>
        <p:nvSpPr>
          <p:cNvPr id="44" name="Subtitle 2"/>
          <p:cNvSpPr txBox="1"/>
          <p:nvPr/>
        </p:nvSpPr>
        <p:spPr bwMode="auto">
          <a:xfrm>
            <a:off x="6207907" y="976049"/>
            <a:ext cx="2750331" cy="5839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72497" lIns="144993" rIns="144993" tIns="72497" wrap="square">
            <a:spAutoFit/>
          </a:bodyPr>
          <a:lstStyle>
            <a:lvl1pPr defTabSz="1087120">
              <a:spcBef>
                <a:spcPct val="20000"/>
              </a:spcBef>
              <a:buChar char="•"/>
              <a:defRPr sz="3200">
                <a:solidFill>
                  <a:schemeClr val="tx1"/>
                </a:solidFill>
                <a:latin charset="0" panose="020b0604020202020204" pitchFamily="34" typeface="Arial"/>
                <a:ea charset="-122" panose="02010600030101010101" pitchFamily="2" typeface="宋体"/>
              </a:defRPr>
            </a:lvl1pPr>
            <a:lvl2pPr defTabSz="1087120" indent="-285750" marL="1087755">
              <a:spcBef>
                <a:spcPct val="20000"/>
              </a:spcBef>
              <a:buChar char="–"/>
              <a:defRPr sz="2800">
                <a:solidFill>
                  <a:schemeClr val="tx1"/>
                </a:solidFill>
                <a:latin charset="0" panose="020b0604020202020204" pitchFamily="34" typeface="Arial"/>
                <a:ea charset="-122" panose="02010600030101010101" pitchFamily="2" typeface="宋体"/>
              </a:defRPr>
            </a:lvl2pPr>
            <a:lvl3pPr defTabSz="1087120" indent="-228600" marL="2174875">
              <a:spcBef>
                <a:spcPct val="20000"/>
              </a:spcBef>
              <a:buChar char="•"/>
              <a:defRPr sz="2400">
                <a:solidFill>
                  <a:schemeClr val="tx1"/>
                </a:solidFill>
                <a:latin charset="0" panose="020b0604020202020204" pitchFamily="34" typeface="Arial"/>
                <a:ea charset="-122" panose="02010600030101010101" pitchFamily="2" typeface="宋体"/>
              </a:defRPr>
            </a:lvl3pPr>
            <a:lvl4pPr defTabSz="1087120" indent="-228600" marL="3262630">
              <a:spcBef>
                <a:spcPct val="20000"/>
              </a:spcBef>
              <a:buChar char="–"/>
              <a:defRPr sz="2000">
                <a:solidFill>
                  <a:schemeClr val="tx1"/>
                </a:solidFill>
                <a:latin charset="0" panose="020b0604020202020204" pitchFamily="34" typeface="Arial"/>
                <a:ea charset="-122" panose="02010600030101010101" pitchFamily="2" typeface="宋体"/>
              </a:defRPr>
            </a:lvl4pPr>
            <a:lvl5pPr defTabSz="1087120" indent="-228600" marL="4349750">
              <a:spcBef>
                <a:spcPct val="20000"/>
              </a:spcBef>
              <a:buChar char="»"/>
              <a:defRPr sz="2000">
                <a:solidFill>
                  <a:schemeClr val="tx1"/>
                </a:solidFill>
                <a:latin charset="0" panose="020b0604020202020204" pitchFamily="34" typeface="Arial"/>
                <a:ea charset="-122" panose="02010600030101010101" pitchFamily="2" typeface="宋体"/>
              </a:defRPr>
            </a:lvl5pPr>
            <a:lvl6pPr defTabSz="1087120" eaLnBrk="0" fontAlgn="base" hangingPunct="0" indent="-228600" marL="48069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defTabSz="1087120" eaLnBrk="0" fontAlgn="base" hangingPunct="0" indent="-228600" marL="52641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defTabSz="1087120" eaLnBrk="0" fontAlgn="base" hangingPunct="0" indent="-228600" marL="57213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defTabSz="1087120" eaLnBrk="0" fontAlgn="base" hangingPunct="0" indent="-228600" marL="61785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algn="ctr" eaLnBrk="1" hangingPunct="1">
              <a:lnSpc>
                <a:spcPct val="120000"/>
              </a:lnSpc>
              <a:buFontTx/>
              <a:buNone/>
            </a:pPr>
            <a:r>
              <a:rPr altLang="en-US" b="1" lang="zh-CN" sz="2400">
                <a:solidFill>
                  <a:schemeClr val="bg1">
                    <a:lumMod val="50000"/>
                  </a:schemeClr>
                </a:solidFill>
                <a:latin charset="-122" panose="020b0503020204020204" typeface="微软雅黑"/>
                <a:ea charset="-122" panose="020b0503020204020204" typeface="微软雅黑"/>
                <a:cs charset="-122" typeface="Lantinghei SC Demibold"/>
                <a:sym charset="0" typeface="时尚中黑简体"/>
              </a:rPr>
              <a:t>输入你的标题</a:t>
            </a:r>
          </a:p>
        </p:txBody>
      </p:sp>
      <p:sp>
        <p:nvSpPr>
          <p:cNvPr id="55" name="文本框 54"/>
          <p:cNvSpPr txBox="1"/>
          <p:nvPr/>
        </p:nvSpPr>
        <p:spPr>
          <a:xfrm>
            <a:off x="6600824" y="1514475"/>
            <a:ext cx="2540000" cy="1078992"/>
          </a:xfrm>
          <a:prstGeom prst="rect">
            <a:avLst/>
          </a:prstGeom>
          <a:noFill/>
        </p:spPr>
        <p:txBody>
          <a:bodyPr anchor="t" rtlCol="0" wrap="square">
            <a:spAutoFit/>
          </a:bodyPr>
          <a:lstStyle/>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p:txBody>
      </p:sp>
      <p:sp>
        <p:nvSpPr>
          <p:cNvPr id="56" name="Subtitle 2"/>
          <p:cNvSpPr txBox="1"/>
          <p:nvPr/>
        </p:nvSpPr>
        <p:spPr bwMode="auto">
          <a:xfrm>
            <a:off x="8752987" y="3081709"/>
            <a:ext cx="2750331" cy="5839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72497" lIns="144993" rIns="144993" tIns="72497" wrap="square">
            <a:spAutoFit/>
          </a:bodyPr>
          <a:lstStyle>
            <a:lvl1pPr defTabSz="1087120">
              <a:spcBef>
                <a:spcPct val="20000"/>
              </a:spcBef>
              <a:buChar char="•"/>
              <a:defRPr sz="3200">
                <a:solidFill>
                  <a:schemeClr val="tx1"/>
                </a:solidFill>
                <a:latin charset="0" panose="020b0604020202020204" pitchFamily="34" typeface="Arial"/>
                <a:ea charset="-122" panose="02010600030101010101" pitchFamily="2" typeface="宋体"/>
              </a:defRPr>
            </a:lvl1pPr>
            <a:lvl2pPr defTabSz="1087120" indent="-285750" marL="1087755">
              <a:spcBef>
                <a:spcPct val="20000"/>
              </a:spcBef>
              <a:buChar char="–"/>
              <a:defRPr sz="2800">
                <a:solidFill>
                  <a:schemeClr val="tx1"/>
                </a:solidFill>
                <a:latin charset="0" panose="020b0604020202020204" pitchFamily="34" typeface="Arial"/>
                <a:ea charset="-122" panose="02010600030101010101" pitchFamily="2" typeface="宋体"/>
              </a:defRPr>
            </a:lvl2pPr>
            <a:lvl3pPr defTabSz="1087120" indent="-228600" marL="2174875">
              <a:spcBef>
                <a:spcPct val="20000"/>
              </a:spcBef>
              <a:buChar char="•"/>
              <a:defRPr sz="2400">
                <a:solidFill>
                  <a:schemeClr val="tx1"/>
                </a:solidFill>
                <a:latin charset="0" panose="020b0604020202020204" pitchFamily="34" typeface="Arial"/>
                <a:ea charset="-122" panose="02010600030101010101" pitchFamily="2" typeface="宋体"/>
              </a:defRPr>
            </a:lvl3pPr>
            <a:lvl4pPr defTabSz="1087120" indent="-228600" marL="3262630">
              <a:spcBef>
                <a:spcPct val="20000"/>
              </a:spcBef>
              <a:buChar char="–"/>
              <a:defRPr sz="2000">
                <a:solidFill>
                  <a:schemeClr val="tx1"/>
                </a:solidFill>
                <a:latin charset="0" panose="020b0604020202020204" pitchFamily="34" typeface="Arial"/>
                <a:ea charset="-122" panose="02010600030101010101" pitchFamily="2" typeface="宋体"/>
              </a:defRPr>
            </a:lvl4pPr>
            <a:lvl5pPr defTabSz="1087120" indent="-228600" marL="4349750">
              <a:spcBef>
                <a:spcPct val="20000"/>
              </a:spcBef>
              <a:buChar char="»"/>
              <a:defRPr sz="2000">
                <a:solidFill>
                  <a:schemeClr val="tx1"/>
                </a:solidFill>
                <a:latin charset="0" panose="020b0604020202020204" pitchFamily="34" typeface="Arial"/>
                <a:ea charset="-122" panose="02010600030101010101" pitchFamily="2" typeface="宋体"/>
              </a:defRPr>
            </a:lvl5pPr>
            <a:lvl6pPr defTabSz="1087120" eaLnBrk="0" fontAlgn="base" hangingPunct="0" indent="-228600" marL="48069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defTabSz="1087120" eaLnBrk="0" fontAlgn="base" hangingPunct="0" indent="-228600" marL="52641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defTabSz="1087120" eaLnBrk="0" fontAlgn="base" hangingPunct="0" indent="-228600" marL="57213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defTabSz="1087120" eaLnBrk="0" fontAlgn="base" hangingPunct="0" indent="-228600" marL="61785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algn="ctr" eaLnBrk="1" hangingPunct="1">
              <a:lnSpc>
                <a:spcPct val="120000"/>
              </a:lnSpc>
              <a:buFontTx/>
              <a:buNone/>
            </a:pPr>
            <a:r>
              <a:rPr altLang="en-US" b="1" lang="zh-CN" sz="2400">
                <a:solidFill>
                  <a:schemeClr val="bg1">
                    <a:lumMod val="50000"/>
                  </a:schemeClr>
                </a:solidFill>
                <a:latin charset="-122" panose="020b0503020204020204" typeface="微软雅黑"/>
                <a:ea charset="-122" panose="020b0503020204020204" typeface="微软雅黑"/>
                <a:cs charset="-122" typeface="Lantinghei SC Demibold"/>
                <a:sym charset="0" typeface="时尚中黑简体"/>
              </a:rPr>
              <a:t>输入你的标题</a:t>
            </a:r>
          </a:p>
        </p:txBody>
      </p:sp>
      <p:sp>
        <p:nvSpPr>
          <p:cNvPr id="79" name="文本框 78"/>
          <p:cNvSpPr txBox="1"/>
          <p:nvPr/>
        </p:nvSpPr>
        <p:spPr>
          <a:xfrm>
            <a:off x="9257666" y="3649980"/>
            <a:ext cx="2540000" cy="1078992"/>
          </a:xfrm>
          <a:prstGeom prst="rect">
            <a:avLst/>
          </a:prstGeom>
          <a:noFill/>
        </p:spPr>
        <p:txBody>
          <a:bodyPr anchor="t" rtlCol="0" wrap="square">
            <a:spAutoFit/>
          </a:bodyPr>
          <a:lstStyle/>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p:txBody>
      </p:sp>
    </p:spTree>
  </p:cSld>
  <p:clrMapOvr>
    <a:masterClrMapping/>
  </p:clrMapOvr>
  <p:transition>
    <p:randomBar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42" presetSubtype="0">
                                  <p:stCondLst>
                                    <p:cond delay="0"/>
                                  </p:stCondLst>
                                  <p:childTnLst>
                                    <p:set>
                                      <p:cBhvr>
                                        <p:cTn dur="1" fill="hold" id="6">
                                          <p:stCondLst>
                                            <p:cond delay="0"/>
                                          </p:stCondLst>
                                        </p:cTn>
                                        <p:tgtEl>
                                          <p:spTgt spid="5"/>
                                        </p:tgtEl>
                                        <p:attrNameLst>
                                          <p:attrName>style.visibility</p:attrName>
                                        </p:attrNameLst>
                                      </p:cBhvr>
                                      <p:to>
                                        <p:strVal val="visible"/>
                                      </p:to>
                                    </p:set>
                                    <p:animEffect filter="fade" transition="in">
                                      <p:cBhvr>
                                        <p:cTn dur="1000" id="7"/>
                                        <p:tgtEl>
                                          <p:spTgt spid="5"/>
                                        </p:tgtEl>
                                      </p:cBhvr>
                                    </p:animEffect>
                                    <p:anim calcmode="lin" valueType="num">
                                      <p:cBhvr>
                                        <p:cTn dur="1000" fill="hold" id="8"/>
                                        <p:tgtEl>
                                          <p:spTgt spid="5"/>
                                        </p:tgtEl>
                                        <p:attrNameLst>
                                          <p:attrName>ppt_x</p:attrName>
                                        </p:attrNameLst>
                                      </p:cBhvr>
                                      <p:tavLst>
                                        <p:tav tm="0">
                                          <p:val>
                                            <p:strVal val="#ppt_x"/>
                                          </p:val>
                                        </p:tav>
                                        <p:tav tm="100000">
                                          <p:val>
                                            <p:strVal val="#ppt_x"/>
                                          </p:val>
                                        </p:tav>
                                      </p:tavLst>
                                    </p:anim>
                                    <p:anim calcmode="lin" valueType="num">
                                      <p:cBhvr>
                                        <p:cTn dur="1000" fill="hold" id="9"/>
                                        <p:tgtEl>
                                          <p:spTgt spid="5"/>
                                        </p:tgtEl>
                                        <p:attrNameLst>
                                          <p:attrName>ppt_y</p:attrName>
                                        </p:attrNameLst>
                                      </p:cBhvr>
                                      <p:tavLst>
                                        <p:tav tm="0">
                                          <p:val>
                                            <p:strVal val="#ppt_y+.1"/>
                                          </p:val>
                                        </p:tav>
                                        <p:tav tm="100000">
                                          <p:val>
                                            <p:strVal val="#ppt_y"/>
                                          </p:val>
                                        </p:tav>
                                      </p:tavLst>
                                    </p:anim>
                                  </p:childTnLst>
                                </p:cTn>
                              </p:par>
                            </p:childTnLst>
                          </p:cTn>
                        </p:par>
                        <p:par>
                          <p:cTn fill="hold" id="10" nodeType="afterGroup">
                            <p:stCondLst>
                              <p:cond delay="1000"/>
                            </p:stCondLst>
                            <p:childTnLst>
                              <p:par>
                                <p:cTn fill="hold" grpId="0" id="11" nodeType="afterEffect" presetClass="entr" presetID="20" presetSubtype="0">
                                  <p:stCondLst>
                                    <p:cond delay="0"/>
                                  </p:stCondLst>
                                  <p:childTnLst>
                                    <p:set>
                                      <p:cBhvr>
                                        <p:cTn dur="1" fill="hold" id="12">
                                          <p:stCondLst>
                                            <p:cond delay="0"/>
                                          </p:stCondLst>
                                        </p:cTn>
                                        <p:tgtEl>
                                          <p:spTgt spid="48"/>
                                        </p:tgtEl>
                                        <p:attrNameLst>
                                          <p:attrName>style.visibility</p:attrName>
                                        </p:attrNameLst>
                                      </p:cBhvr>
                                      <p:to>
                                        <p:strVal val="visible"/>
                                      </p:to>
                                    </p:set>
                                    <p:animEffect filter="wedge" transition="in">
                                      <p:cBhvr>
                                        <p:cTn dur="2000" id="13"/>
                                        <p:tgtEl>
                                          <p:spTgt spid="48"/>
                                        </p:tgtEl>
                                      </p:cBhvr>
                                    </p:animEffect>
                                  </p:childTnLst>
                                </p:cTn>
                              </p:par>
                              <p:par>
                                <p:cTn fill="hold" grpId="0" id="14" nodeType="withEffect" presetClass="entr" presetID="20" presetSubtype="0">
                                  <p:stCondLst>
                                    <p:cond delay="0"/>
                                  </p:stCondLst>
                                  <p:childTnLst>
                                    <p:set>
                                      <p:cBhvr>
                                        <p:cTn dur="1" fill="hold" id="15">
                                          <p:stCondLst>
                                            <p:cond delay="0"/>
                                          </p:stCondLst>
                                        </p:cTn>
                                        <p:tgtEl>
                                          <p:spTgt spid="49"/>
                                        </p:tgtEl>
                                        <p:attrNameLst>
                                          <p:attrName>style.visibility</p:attrName>
                                        </p:attrNameLst>
                                      </p:cBhvr>
                                      <p:to>
                                        <p:strVal val="visible"/>
                                      </p:to>
                                    </p:set>
                                    <p:animEffect filter="wedge" transition="in">
                                      <p:cBhvr>
                                        <p:cTn dur="2000" id="16"/>
                                        <p:tgtEl>
                                          <p:spTgt spid="49"/>
                                        </p:tgtEl>
                                      </p:cBhvr>
                                    </p:animEffect>
                                  </p:childTnLst>
                                </p:cTn>
                              </p:par>
                              <p:par>
                                <p:cTn fill="hold" grpId="0" id="17" nodeType="withEffect" presetClass="entr" presetID="20" presetSubtype="0">
                                  <p:stCondLst>
                                    <p:cond delay="0"/>
                                  </p:stCondLst>
                                  <p:childTnLst>
                                    <p:set>
                                      <p:cBhvr>
                                        <p:cTn dur="1" fill="hold" id="18">
                                          <p:stCondLst>
                                            <p:cond delay="0"/>
                                          </p:stCondLst>
                                        </p:cTn>
                                        <p:tgtEl>
                                          <p:spTgt spid="50"/>
                                        </p:tgtEl>
                                        <p:attrNameLst>
                                          <p:attrName>style.visibility</p:attrName>
                                        </p:attrNameLst>
                                      </p:cBhvr>
                                      <p:to>
                                        <p:strVal val="visible"/>
                                      </p:to>
                                    </p:set>
                                    <p:animEffect filter="wedge" transition="in">
                                      <p:cBhvr>
                                        <p:cTn dur="2000" id="19"/>
                                        <p:tgtEl>
                                          <p:spTgt spid="50"/>
                                        </p:tgtEl>
                                      </p:cBhvr>
                                    </p:animEffect>
                                  </p:childTnLst>
                                </p:cTn>
                              </p:par>
                              <p:par>
                                <p:cTn fill="hold" grpId="0" id="20" nodeType="withEffect" presetClass="entr" presetID="20" presetSubtype="0">
                                  <p:stCondLst>
                                    <p:cond delay="0"/>
                                  </p:stCondLst>
                                  <p:childTnLst>
                                    <p:set>
                                      <p:cBhvr>
                                        <p:cTn dur="1" fill="hold" id="21">
                                          <p:stCondLst>
                                            <p:cond delay="0"/>
                                          </p:stCondLst>
                                        </p:cTn>
                                        <p:tgtEl>
                                          <p:spTgt spid="51"/>
                                        </p:tgtEl>
                                        <p:attrNameLst>
                                          <p:attrName>style.visibility</p:attrName>
                                        </p:attrNameLst>
                                      </p:cBhvr>
                                      <p:to>
                                        <p:strVal val="visible"/>
                                      </p:to>
                                    </p:set>
                                    <p:animEffect filter="wedge" transition="in">
                                      <p:cBhvr>
                                        <p:cTn dur="2000" id="22"/>
                                        <p:tgtEl>
                                          <p:spTgt spid="51"/>
                                        </p:tgtEl>
                                      </p:cBhvr>
                                    </p:animEffect>
                                  </p:childTnLst>
                                </p:cTn>
                              </p:par>
                              <p:par>
                                <p:cTn fill="hold" grpId="0" id="23" nodeType="withEffect" presetClass="entr" presetID="20" presetSubtype="0">
                                  <p:stCondLst>
                                    <p:cond delay="0"/>
                                  </p:stCondLst>
                                  <p:childTnLst>
                                    <p:set>
                                      <p:cBhvr>
                                        <p:cTn dur="1" fill="hold" id="24">
                                          <p:stCondLst>
                                            <p:cond delay="0"/>
                                          </p:stCondLst>
                                        </p:cTn>
                                        <p:tgtEl>
                                          <p:spTgt spid="52"/>
                                        </p:tgtEl>
                                        <p:attrNameLst>
                                          <p:attrName>style.visibility</p:attrName>
                                        </p:attrNameLst>
                                      </p:cBhvr>
                                      <p:to>
                                        <p:strVal val="visible"/>
                                      </p:to>
                                    </p:set>
                                    <p:animEffect filter="wedge" transition="in">
                                      <p:cBhvr>
                                        <p:cTn dur="2000" id="25"/>
                                        <p:tgtEl>
                                          <p:spTgt spid="52"/>
                                        </p:tgtEl>
                                      </p:cBhvr>
                                    </p:animEffect>
                                  </p:childTnLst>
                                </p:cTn>
                              </p:par>
                              <p:par>
                                <p:cTn fill="hold" grpId="0" id="26" nodeType="withEffect" presetClass="entr" presetID="20" presetSubtype="0">
                                  <p:stCondLst>
                                    <p:cond delay="0"/>
                                  </p:stCondLst>
                                  <p:childTnLst>
                                    <p:set>
                                      <p:cBhvr>
                                        <p:cTn dur="1" fill="hold" id="27">
                                          <p:stCondLst>
                                            <p:cond delay="0"/>
                                          </p:stCondLst>
                                        </p:cTn>
                                        <p:tgtEl>
                                          <p:spTgt spid="43"/>
                                        </p:tgtEl>
                                        <p:attrNameLst>
                                          <p:attrName>style.visibility</p:attrName>
                                        </p:attrNameLst>
                                      </p:cBhvr>
                                      <p:to>
                                        <p:strVal val="visible"/>
                                      </p:to>
                                    </p:set>
                                    <p:animEffect filter="wedge" transition="in">
                                      <p:cBhvr>
                                        <p:cTn dur="2000" id="28"/>
                                        <p:tgtEl>
                                          <p:spTgt spid="43"/>
                                        </p:tgtEl>
                                      </p:cBhvr>
                                    </p:animEffect>
                                  </p:childTnLst>
                                </p:cTn>
                              </p:par>
                              <p:par>
                                <p:cTn fill="hold" grpId="0" id="29" nodeType="withEffect" presetClass="entr" presetID="20" presetSubtype="0">
                                  <p:stCondLst>
                                    <p:cond delay="0"/>
                                  </p:stCondLst>
                                  <p:childTnLst>
                                    <p:set>
                                      <p:cBhvr>
                                        <p:cTn dur="1" fill="hold" id="30">
                                          <p:stCondLst>
                                            <p:cond delay="0"/>
                                          </p:stCondLst>
                                        </p:cTn>
                                        <p:tgtEl>
                                          <p:spTgt spid="44"/>
                                        </p:tgtEl>
                                        <p:attrNameLst>
                                          <p:attrName>style.visibility</p:attrName>
                                        </p:attrNameLst>
                                      </p:cBhvr>
                                      <p:to>
                                        <p:strVal val="visible"/>
                                      </p:to>
                                    </p:set>
                                    <p:animEffect filter="wedge" transition="in">
                                      <p:cBhvr>
                                        <p:cTn dur="2000" id="31"/>
                                        <p:tgtEl>
                                          <p:spTgt spid="44"/>
                                        </p:tgtEl>
                                      </p:cBhvr>
                                    </p:animEffect>
                                  </p:childTnLst>
                                </p:cTn>
                              </p:par>
                              <p:par>
                                <p:cTn fill="hold" grpId="0" id="32" nodeType="withEffect" presetClass="entr" presetID="20" presetSubtype="0">
                                  <p:stCondLst>
                                    <p:cond delay="0"/>
                                  </p:stCondLst>
                                  <p:childTnLst>
                                    <p:set>
                                      <p:cBhvr>
                                        <p:cTn dur="1" fill="hold" id="33">
                                          <p:stCondLst>
                                            <p:cond delay="0"/>
                                          </p:stCondLst>
                                        </p:cTn>
                                        <p:tgtEl>
                                          <p:spTgt spid="55"/>
                                        </p:tgtEl>
                                        <p:attrNameLst>
                                          <p:attrName>style.visibility</p:attrName>
                                        </p:attrNameLst>
                                      </p:cBhvr>
                                      <p:to>
                                        <p:strVal val="visible"/>
                                      </p:to>
                                    </p:set>
                                    <p:animEffect filter="wedge" transition="in">
                                      <p:cBhvr>
                                        <p:cTn dur="2000" id="34"/>
                                        <p:tgtEl>
                                          <p:spTgt spid="55"/>
                                        </p:tgtEl>
                                      </p:cBhvr>
                                    </p:animEffect>
                                  </p:childTnLst>
                                </p:cTn>
                              </p:par>
                              <p:par>
                                <p:cTn fill="hold" grpId="0" id="35" nodeType="withEffect" presetClass="entr" presetID="20" presetSubtype="0">
                                  <p:stCondLst>
                                    <p:cond delay="0"/>
                                  </p:stCondLst>
                                  <p:childTnLst>
                                    <p:set>
                                      <p:cBhvr>
                                        <p:cTn dur="1" fill="hold" id="36">
                                          <p:stCondLst>
                                            <p:cond delay="0"/>
                                          </p:stCondLst>
                                        </p:cTn>
                                        <p:tgtEl>
                                          <p:spTgt spid="56"/>
                                        </p:tgtEl>
                                        <p:attrNameLst>
                                          <p:attrName>style.visibility</p:attrName>
                                        </p:attrNameLst>
                                      </p:cBhvr>
                                      <p:to>
                                        <p:strVal val="visible"/>
                                      </p:to>
                                    </p:set>
                                    <p:animEffect filter="wedge" transition="in">
                                      <p:cBhvr>
                                        <p:cTn dur="2000" id="37"/>
                                        <p:tgtEl>
                                          <p:spTgt spid="56"/>
                                        </p:tgtEl>
                                      </p:cBhvr>
                                    </p:animEffect>
                                  </p:childTnLst>
                                </p:cTn>
                              </p:par>
                              <p:par>
                                <p:cTn fill="hold" grpId="0" id="38" nodeType="withEffect" presetClass="entr" presetID="20" presetSubtype="0">
                                  <p:stCondLst>
                                    <p:cond delay="0"/>
                                  </p:stCondLst>
                                  <p:childTnLst>
                                    <p:set>
                                      <p:cBhvr>
                                        <p:cTn dur="1" fill="hold" id="39">
                                          <p:stCondLst>
                                            <p:cond delay="0"/>
                                          </p:stCondLst>
                                        </p:cTn>
                                        <p:tgtEl>
                                          <p:spTgt spid="79"/>
                                        </p:tgtEl>
                                        <p:attrNameLst>
                                          <p:attrName>style.visibility</p:attrName>
                                        </p:attrNameLst>
                                      </p:cBhvr>
                                      <p:to>
                                        <p:strVal val="visible"/>
                                      </p:to>
                                    </p:set>
                                    <p:animEffect filter="wedge" transition="in">
                                      <p:cBhvr>
                                        <p:cTn dur="2000" id="40"/>
                                        <p:tgtEl>
                                          <p:spTgt spid="79"/>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8"/>
      <p:bldP grpId="0" spid="49"/>
      <p:bldP grpId="0" spid="50"/>
      <p:bldP grpId="0" spid="51"/>
      <p:bldP grpId="0" spid="52"/>
      <p:bldP grpId="0" spid="43"/>
      <p:bldP grpId="0" spid="44"/>
      <p:bldP grpId="0" spid="55"/>
      <p:bldP grpId="0" spid="56"/>
      <p:bldP grpId="0" spid="79"/>
    </p:bldLs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7" name="组合 6"/>
          <p:cNvGrpSpPr/>
          <p:nvPr/>
        </p:nvGrpSpPr>
        <p:grpSpPr>
          <a:xfrm flipH="1">
            <a:off x="191135" y="247650"/>
            <a:ext cx="7717155" cy="2592705"/>
            <a:chOff x="6599" y="434"/>
            <a:chExt cx="12153" cy="4083"/>
          </a:xfrm>
        </p:grpSpPr>
        <p:grpSp>
          <p:nvGrpSpPr>
            <p:cNvPr id="10" name="组合 9"/>
            <p:cNvGrpSpPr/>
            <p:nvPr/>
          </p:nvGrpSpPr>
          <p:grpSpPr>
            <a:xfrm>
              <a:off x="6599" y="435"/>
              <a:ext cx="12152" cy="4082"/>
              <a:chOff x="6578" y="580"/>
              <a:chExt cx="12152" cy="4082"/>
            </a:xfrm>
          </p:grpSpPr>
          <p:sp>
            <p:nvSpPr>
              <p:cNvPr id="8" name="椭圆 7"/>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9" name="直接连接符 8"/>
              <p:cNvCxnSpPr>
                <a:stCxn id="8"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椭圆 15"/>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0" name="组合 19"/>
            <p:cNvGrpSpPr/>
            <p:nvPr/>
          </p:nvGrpSpPr>
          <p:grpSpPr>
            <a:xfrm>
              <a:off x="17054" y="434"/>
              <a:ext cx="1698" cy="1610"/>
              <a:chOff x="17054" y="434"/>
              <a:chExt cx="1698" cy="1610"/>
            </a:xfrm>
          </p:grpSpPr>
          <p:sp>
            <p:nvSpPr>
              <p:cNvPr id="17" name="矩形 16"/>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矩形 18"/>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27" name="直接连接符 26"/>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grpSp>
        <p:nvGrpSpPr>
          <p:cNvPr id="18" name="组合 17"/>
          <p:cNvGrpSpPr/>
          <p:nvPr/>
        </p:nvGrpSpPr>
        <p:grpSpPr>
          <a:xfrm flipV="1">
            <a:off x="3876675" y="3897630"/>
            <a:ext cx="7717155" cy="2592705"/>
            <a:chOff x="6599" y="434"/>
            <a:chExt cx="12153" cy="4083"/>
          </a:xfrm>
        </p:grpSpPr>
        <p:grpSp>
          <p:nvGrpSpPr>
            <p:cNvPr id="21" name="组合 20"/>
            <p:cNvGrpSpPr/>
            <p:nvPr/>
          </p:nvGrpSpPr>
          <p:grpSpPr>
            <a:xfrm>
              <a:off x="6599" y="435"/>
              <a:ext cx="12152" cy="4082"/>
              <a:chOff x="6578" y="580"/>
              <a:chExt cx="12152" cy="4082"/>
            </a:xfrm>
          </p:grpSpPr>
          <p:sp>
            <p:nvSpPr>
              <p:cNvPr id="22" name="椭圆 21"/>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3" name="直接连接符 22"/>
              <p:cNvCxnSpPr>
                <a:stCxn id="22"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5" name="椭圆 24"/>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6" name="组合 25"/>
            <p:cNvGrpSpPr/>
            <p:nvPr/>
          </p:nvGrpSpPr>
          <p:grpSpPr>
            <a:xfrm>
              <a:off x="17054" y="434"/>
              <a:ext cx="1698" cy="1610"/>
              <a:chOff x="17054" y="434"/>
              <a:chExt cx="1698" cy="1610"/>
            </a:xfrm>
          </p:grpSpPr>
          <p:sp>
            <p:nvSpPr>
              <p:cNvPr id="28" name="矩形 27"/>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矩形 29"/>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31" name="直接连接符 30"/>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
        <p:nvSpPr>
          <p:cNvPr id="4" name="_14"/>
          <p:cNvSpPr txBox="1">
            <a:spLocks noChangeArrowheads="1"/>
          </p:cNvSpPr>
          <p:nvPr/>
        </p:nvSpPr>
        <p:spPr bwMode="auto">
          <a:xfrm>
            <a:off x="247821" y="6010610"/>
            <a:ext cx="3452470" cy="842576"/>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91440" numCol="1" rIns="91440" tIns="45720" vert="horz" wrap="square"/>
          <a:lstStyle>
            <a:lvl1pPr algn="l" fontAlgn="base" rtl="0">
              <a:spcBef>
                <a:spcPct val="0"/>
              </a:spcBef>
              <a:spcAft>
                <a:spcPct val="0"/>
              </a:spcAft>
              <a:defRPr sz="2400">
                <a:solidFill>
                  <a:schemeClr val="accent2"/>
                </a:solidFill>
                <a:latin typeface="+mj-lt"/>
                <a:ea typeface="+mj-ea"/>
                <a:cs typeface="+mj-cs"/>
              </a:defRPr>
            </a:lvl1pPr>
            <a:lvl2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2pPr>
            <a:lvl3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3pPr>
            <a:lvl4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4pPr>
            <a:lvl5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5pPr>
            <a:lvl6pPr algn="l" fontAlgn="base" marL="457200" rtl="0">
              <a:spcBef>
                <a:spcPct val="0"/>
              </a:spcBef>
              <a:spcAft>
                <a:spcPct val="0"/>
              </a:spcAft>
              <a:defRPr sz="2400">
                <a:solidFill>
                  <a:schemeClr val="tx2"/>
                </a:solidFill>
                <a:latin charset="0" panose="020b0604020202020204" pitchFamily="34" typeface="Arial"/>
                <a:ea charset="-122" panose="020b0503020204020204" typeface="微软雅黑"/>
              </a:defRPr>
            </a:lvl6pPr>
            <a:lvl7pPr algn="l" fontAlgn="base" marL="914400" rtl="0">
              <a:spcBef>
                <a:spcPct val="0"/>
              </a:spcBef>
              <a:spcAft>
                <a:spcPct val="0"/>
              </a:spcAft>
              <a:defRPr sz="2400">
                <a:solidFill>
                  <a:schemeClr val="tx2"/>
                </a:solidFill>
                <a:latin charset="0" panose="020b0604020202020204" pitchFamily="34" typeface="Arial"/>
                <a:ea charset="-122" panose="020b0503020204020204" typeface="微软雅黑"/>
              </a:defRPr>
            </a:lvl7pPr>
            <a:lvl8pPr algn="l" fontAlgn="base" marL="1371600" rtl="0">
              <a:spcBef>
                <a:spcPct val="0"/>
              </a:spcBef>
              <a:spcAft>
                <a:spcPct val="0"/>
              </a:spcAft>
              <a:defRPr sz="2400">
                <a:solidFill>
                  <a:schemeClr val="tx2"/>
                </a:solidFill>
                <a:latin charset="0" panose="020b0604020202020204" pitchFamily="34" typeface="Arial"/>
                <a:ea charset="-122" panose="020b0503020204020204" typeface="微软雅黑"/>
              </a:defRPr>
            </a:lvl8pPr>
            <a:lvl9pPr algn="l" fontAlgn="base" marL="1828800" rtl="0">
              <a:spcBef>
                <a:spcPct val="0"/>
              </a:spcBef>
              <a:spcAft>
                <a:spcPct val="0"/>
              </a:spcAft>
              <a:defRPr sz="2400">
                <a:solidFill>
                  <a:schemeClr val="tx2"/>
                </a:solidFill>
                <a:latin charset="0" panose="020b0604020202020204" pitchFamily="34" typeface="Arial"/>
                <a:ea charset="-122" panose="020b0503020204020204" typeface="微软雅黑"/>
              </a:defRPr>
            </a:lvl9pPr>
          </a:lstStyle>
          <a:p>
            <a:pPr algn="ctr"/>
            <a:r>
              <a:rPr lang="en-US" spc="600">
                <a:solidFill>
                  <a:srgbClr val="98C9D0"/>
                </a:solidFill>
                <a:latin charset="-122" panose="020b0503020204020204" typeface="微软雅黑"/>
                <a:ea charset="-122" panose="020b0503020204020204" typeface="微软雅黑"/>
              </a:rPr>
              <a:t>PART/01</a:t>
            </a:r>
          </a:p>
        </p:txBody>
      </p:sp>
      <p:sp>
        <p:nvSpPr>
          <p:cNvPr id="41" name="矩形 16"/>
          <p:cNvSpPr/>
          <p:nvPr/>
        </p:nvSpPr>
        <p:spPr>
          <a:xfrm rot="1800000">
            <a:off x="5087150" y="3939235"/>
            <a:ext cx="2388825" cy="1518646"/>
          </a:xfrm>
          <a:custGeom>
            <a:gdLst>
              <a:gd fmla="*/ 0 w 2894381" name="connsiteX0"/>
              <a:gd fmla="*/ 0 h 1510201" name="connsiteY0"/>
              <a:gd fmla="*/ 2894381 w 2894381" name="connsiteX1"/>
              <a:gd fmla="*/ 0 h 1510201" name="connsiteY1"/>
              <a:gd fmla="*/ 2894381 w 2894381" name="connsiteX2"/>
              <a:gd fmla="*/ 1510201 h 1510201" name="connsiteY2"/>
              <a:gd fmla="*/ 0 w 2894381" name="connsiteX3"/>
              <a:gd fmla="*/ 1510201 h 1510201" name="connsiteY3"/>
              <a:gd fmla="*/ 0 w 2894381" name="connsiteX4"/>
              <a:gd fmla="*/ 0 h 1510201" name="connsiteY4"/>
              <a:gd fmla="*/ 0 w 2894381" name="connsiteX0-1"/>
              <a:gd fmla="*/ 8445 h 1518646" name="connsiteY0-2"/>
              <a:gd fmla="*/ 704857 w 2894381" name="connsiteX1-3"/>
              <a:gd fmla="*/ 0 h 1518646" name="connsiteY1-4"/>
              <a:gd fmla="*/ 2894381 w 2894381" name="connsiteX2-5"/>
              <a:gd fmla="*/ 8445 h 1518646" name="connsiteY2-6"/>
              <a:gd fmla="*/ 2894381 w 2894381" name="connsiteX3-7"/>
              <a:gd fmla="*/ 1518646 h 1518646" name="connsiteY3-8"/>
              <a:gd fmla="*/ 0 w 2894381" name="connsiteX4-9"/>
              <a:gd fmla="*/ 1518646 h 1518646" name="connsiteY4-10"/>
              <a:gd fmla="*/ 0 w 2894381" name="connsiteX5"/>
              <a:gd fmla="*/ 8445 h 1518646" name="connsiteY5"/>
              <a:gd fmla="*/ 0 w 2894381" name="connsiteX0-11"/>
              <a:gd fmla="*/ 8445 h 1518646" name="connsiteY0-12"/>
              <a:gd fmla="*/ 704857 w 2894381" name="connsiteX1-13"/>
              <a:gd fmla="*/ 0 h 1518646" name="connsiteY1-14"/>
              <a:gd fmla="*/ 2894381 w 2894381" name="connsiteX2-15"/>
              <a:gd fmla="*/ 8445 h 1518646" name="connsiteY2-16"/>
              <a:gd fmla="*/ 2894381 w 2894381" name="connsiteX3-17"/>
              <a:gd fmla="*/ 1518646 h 1518646" name="connsiteY3-18"/>
              <a:gd fmla="*/ 505556 w 2894381" name="connsiteX4-19"/>
              <a:gd fmla="*/ 1514079 h 1518646" name="connsiteY4-20"/>
              <a:gd fmla="*/ 0 w 2894381" name="connsiteX5-21"/>
              <a:gd fmla="*/ 1518646 h 1518646" name="connsiteY5-22"/>
              <a:gd fmla="*/ 0 w 2894381" name="connsiteX6"/>
              <a:gd fmla="*/ 8445 h 1518646" name="connsiteY6"/>
              <a:gd fmla="*/ 0 w 2894381" name="connsiteX0-23"/>
              <a:gd fmla="*/ 8445 h 1518646" name="connsiteY0-24"/>
              <a:gd fmla="*/ 704857 w 2894381" name="connsiteX1-25"/>
              <a:gd fmla="*/ 0 h 1518646" name="connsiteY1-26"/>
              <a:gd fmla="*/ 2894381 w 2894381" name="connsiteX2-27"/>
              <a:gd fmla="*/ 8445 h 1518646" name="connsiteY2-28"/>
              <a:gd fmla="*/ 2894381 w 2894381" name="connsiteX3-29"/>
              <a:gd fmla="*/ 1518646 h 1518646" name="connsiteY3-30"/>
              <a:gd fmla="*/ 505556 w 2894381" name="connsiteX4-31"/>
              <a:gd fmla="*/ 1514079 h 1518646" name="connsiteY4-32"/>
              <a:gd fmla="*/ 0 w 2894381" name="connsiteX5-33"/>
              <a:gd fmla="*/ 8445 h 1518646" name="connsiteY5-34"/>
              <a:gd fmla="*/ 0 w 2388825" name="connsiteX0-35"/>
              <a:gd fmla="*/ 1514079 h 1518646" name="connsiteY0-36"/>
              <a:gd fmla="*/ 199301 w 2388825" name="connsiteX1-37"/>
              <a:gd fmla="*/ 0 h 1518646" name="connsiteY1-38"/>
              <a:gd fmla="*/ 2388825 w 2388825" name="connsiteX2-39"/>
              <a:gd fmla="*/ 8445 h 1518646" name="connsiteY2-40"/>
              <a:gd fmla="*/ 2388825 w 2388825" name="connsiteX3-41"/>
              <a:gd fmla="*/ 1518646 h 1518646" name="connsiteY3-42"/>
              <a:gd fmla="*/ 0 w 2388825" name="connsiteX4-43"/>
              <a:gd fmla="*/ 1514079 h 1518646" name="connsiteY4-44"/>
            </a:gdLst>
            <a:cxnLst>
              <a:cxn ang="0">
                <a:pos x="connsiteX0-1" y="connsiteY0-2"/>
              </a:cxn>
              <a:cxn ang="0">
                <a:pos x="connsiteX1-3" y="connsiteY1-4"/>
              </a:cxn>
              <a:cxn ang="0">
                <a:pos x="connsiteX2-5" y="connsiteY2-6"/>
              </a:cxn>
              <a:cxn ang="0">
                <a:pos x="connsiteX3-7" y="connsiteY3-8"/>
              </a:cxn>
              <a:cxn ang="0">
                <a:pos x="connsiteX4-9" y="connsiteY4-10"/>
              </a:cxn>
            </a:cxnLst>
            <a:rect b="b" l="l" r="r" t="t"/>
            <a:pathLst>
              <a:path h="1518646" w="2388825">
                <a:moveTo>
                  <a:pt x="0" y="1514079"/>
                </a:moveTo>
                <a:lnTo>
                  <a:pt x="199301" y="0"/>
                </a:lnTo>
                <a:lnTo>
                  <a:pt x="2388825" y="8445"/>
                </a:lnTo>
                <a:lnTo>
                  <a:pt x="2388825" y="1518646"/>
                </a:lnTo>
                <a:lnTo>
                  <a:pt x="0" y="1514079"/>
                </a:lnTo>
                <a:close/>
              </a:path>
            </a:pathLst>
          </a:custGeom>
          <a:gradFill flip="none" rotWithShape="0">
            <a:gsLst>
              <a:gs pos="0">
                <a:schemeClr val="bg1">
                  <a:lumMod val="75000"/>
                  <a:alpha val="50000"/>
                </a:schemeClr>
              </a:gs>
              <a:gs pos="61000">
                <a:schemeClr val="bg1">
                  <a:lumMod val="95000"/>
                  <a:alpha val="34000"/>
                </a:schemeClr>
              </a:gs>
              <a:gs pos="100000">
                <a:schemeClr val="bg1">
                  <a:lumMod val="95000"/>
                  <a:alpha val="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ltLang="en-US" lang="zh-CN" sz="825"/>
          </a:p>
        </p:txBody>
      </p:sp>
      <p:grpSp>
        <p:nvGrpSpPr>
          <p:cNvPr id="42" name="624f0c3d-cf90-42c4-b532-436e966a8aaa"/>
          <p:cNvGrpSpPr>
            <a:grpSpLocks noChangeAspect="1"/>
          </p:cNvGrpSpPr>
          <p:nvPr/>
        </p:nvGrpSpPr>
        <p:grpSpPr>
          <a:xfrm>
            <a:off x="4867341" y="1926747"/>
            <a:ext cx="2957672" cy="2854011"/>
            <a:chOff x="4593021" y="2013390"/>
            <a:chExt cx="2957672" cy="2854011"/>
          </a:xfrm>
        </p:grpSpPr>
        <p:sp>
          <p:nvSpPr>
            <p:cNvPr id="43" name="泪滴形 42"/>
            <p:cNvSpPr/>
            <p:nvPr/>
          </p:nvSpPr>
          <p:spPr>
            <a:xfrm>
              <a:off x="6247433" y="2013390"/>
              <a:ext cx="1303260" cy="1303260"/>
            </a:xfrm>
            <a:prstGeom prst="teardrop">
              <a:avLst/>
            </a:prstGeom>
            <a:solidFill>
              <a:srgbClr val="98C9D0"/>
            </a:solidFill>
            <a:ln cap="rnd" w="12700">
              <a:noFill/>
              <a:round/>
            </a:ln>
            <a:effectLst/>
          </p:spPr>
          <p:style>
            <a:lnRef idx="1">
              <a:schemeClr val="accent1"/>
            </a:lnRef>
            <a:fillRef idx="0">
              <a:schemeClr val="accent1"/>
            </a:fillRef>
            <a:effectRef idx="0">
              <a:schemeClr val="accent1"/>
            </a:effectRef>
            <a:fontRef idx="minor">
              <a:schemeClr val="tx1"/>
            </a:fontRef>
          </p:style>
          <p:txBody>
            <a:bodyPr anchor="ctr" anchorCtr="0" bIns="45720" compatLnSpc="1" forceAA="0" fromWordArt="0" horzOverflow="overflow" lIns="91440" numCol="1" rIns="91440" rot="0" rtlCol="0" spcCol="0" spcFirstLastPara="0" tIns="45720" vert="horz" vertOverflow="overflow" wrap="square">
              <a:noAutofit/>
            </a:bodyPr>
            <a:lstStyle/>
            <a:p>
              <a:pPr algn="ctr"/>
              <a:endParaRPr>
                <a:solidFill>
                  <a:schemeClr val="tx1"/>
                </a:solidFill>
              </a:endParaRPr>
            </a:p>
          </p:txBody>
        </p:sp>
        <p:sp>
          <p:nvSpPr>
            <p:cNvPr id="44" name="泪滴形 43"/>
            <p:cNvSpPr/>
            <p:nvPr/>
          </p:nvSpPr>
          <p:spPr>
            <a:xfrm rot="16200000">
              <a:off x="4593021" y="2013390"/>
              <a:ext cx="1303260" cy="1303260"/>
            </a:xfrm>
            <a:prstGeom prst="teardrop">
              <a:avLst/>
            </a:prstGeom>
            <a:solidFill>
              <a:srgbClr val="98C9D0"/>
            </a:solidFill>
            <a:ln cap="rnd" w="12700">
              <a:noFill/>
              <a:round/>
            </a:ln>
            <a:effectLst/>
          </p:spPr>
          <p:style>
            <a:lnRef idx="1">
              <a:schemeClr val="accent1"/>
            </a:lnRef>
            <a:fillRef idx="0">
              <a:schemeClr val="accent1"/>
            </a:fillRef>
            <a:effectRef idx="0">
              <a:schemeClr val="accent1"/>
            </a:effectRef>
            <a:fontRef idx="minor">
              <a:schemeClr val="tx1"/>
            </a:fontRef>
          </p:style>
          <p:txBody>
            <a:bodyPr anchor="ctr" anchorCtr="0" bIns="45720" compatLnSpc="1" forceAA="0" fromWordArt="0" horzOverflow="overflow" lIns="91440" numCol="1" rIns="91440" rot="0" rtlCol="0" spcCol="0" spcFirstLastPara="0" tIns="45720" vert="horz" vertOverflow="overflow" wrap="square">
              <a:noAutofit/>
            </a:bodyPr>
            <a:lstStyle/>
            <a:p>
              <a:pPr algn="ctr"/>
              <a:endParaRPr>
                <a:solidFill>
                  <a:schemeClr val="tx1"/>
                </a:solidFill>
              </a:endParaRPr>
            </a:p>
          </p:txBody>
        </p:sp>
        <p:sp>
          <p:nvSpPr>
            <p:cNvPr id="45" name="泪滴形 44"/>
            <p:cNvSpPr/>
            <p:nvPr/>
          </p:nvSpPr>
          <p:spPr>
            <a:xfrm rot="10800000">
              <a:off x="4593021" y="3564141"/>
              <a:ext cx="1303260" cy="1303260"/>
            </a:xfrm>
            <a:prstGeom prst="teardrop">
              <a:avLst/>
            </a:prstGeom>
            <a:solidFill>
              <a:srgbClr val="98C9D0"/>
            </a:solidFill>
            <a:ln cap="rnd" w="12700">
              <a:noFill/>
              <a:round/>
            </a:ln>
            <a:effectLst/>
          </p:spPr>
          <p:style>
            <a:lnRef idx="1">
              <a:schemeClr val="accent1"/>
            </a:lnRef>
            <a:fillRef idx="0">
              <a:schemeClr val="accent1"/>
            </a:fillRef>
            <a:effectRef idx="0">
              <a:schemeClr val="accent1"/>
            </a:effectRef>
            <a:fontRef idx="minor">
              <a:schemeClr val="tx1"/>
            </a:fontRef>
          </p:style>
          <p:txBody>
            <a:bodyPr anchor="ctr" anchorCtr="0" bIns="45720" compatLnSpc="1" forceAA="0" fromWordArt="0" horzOverflow="overflow" lIns="91440" numCol="1" rIns="91440" rot="0" rtlCol="0" spcCol="0" spcFirstLastPara="0" tIns="45720" vert="horz" vertOverflow="overflow" wrap="square">
              <a:noAutofit/>
            </a:bodyPr>
            <a:lstStyle/>
            <a:p>
              <a:pPr algn="ctr"/>
              <a:endParaRPr>
                <a:solidFill>
                  <a:schemeClr val="tx1"/>
                </a:solidFill>
              </a:endParaRPr>
            </a:p>
          </p:txBody>
        </p:sp>
        <p:sp>
          <p:nvSpPr>
            <p:cNvPr id="46" name="任意多边形: 形状 46"/>
            <p:cNvSpPr/>
            <p:nvPr/>
          </p:nvSpPr>
          <p:spPr>
            <a:xfrm>
              <a:off x="5078063" y="2517535"/>
              <a:ext cx="353327" cy="309566"/>
            </a:xfrm>
            <a:custGeom>
              <a:rect b="0" l="0" r="0" t="0"/>
              <a:pathLst>
                <a:path extrusionOk="0" h="119999" w="119999">
                  <a:moveTo>
                    <a:pt x="117009" y="65310"/>
                  </a:moveTo>
                  <a:lnTo>
                    <a:pt x="117009" y="65310"/>
                  </a:lnTo>
                  <a:lnTo>
                    <a:pt x="117009" y="65310"/>
                  </a:lnTo>
                  <a:cubicBezTo>
                    <a:pt x="61993" y="91073"/>
                    <a:pt x="61993" y="91073"/>
                    <a:pt x="61993" y="91073"/>
                  </a:cubicBezTo>
                  <a:lnTo>
                    <a:pt x="61993" y="91073"/>
                  </a:lnTo>
                  <a:lnTo>
                    <a:pt x="61993" y="91073"/>
                  </a:lnTo>
                  <a:lnTo>
                    <a:pt x="61993" y="91073"/>
                  </a:lnTo>
                  <a:cubicBezTo>
                    <a:pt x="61993" y="92655"/>
                    <a:pt x="60598" y="92655"/>
                    <a:pt x="60598" y="92655"/>
                  </a:cubicBezTo>
                  <a:cubicBezTo>
                    <a:pt x="59202" y="92655"/>
                    <a:pt x="59202" y="92655"/>
                    <a:pt x="57807" y="91073"/>
                  </a:cubicBezTo>
                  <a:lnTo>
                    <a:pt x="57807" y="91073"/>
                  </a:lnTo>
                  <a:lnTo>
                    <a:pt x="57807" y="91073"/>
                  </a:lnTo>
                  <a:lnTo>
                    <a:pt x="57807" y="91073"/>
                  </a:lnTo>
                  <a:cubicBezTo>
                    <a:pt x="2990" y="65310"/>
                    <a:pt x="2990" y="65310"/>
                    <a:pt x="2990" y="65310"/>
                  </a:cubicBezTo>
                  <a:lnTo>
                    <a:pt x="2990" y="65310"/>
                  </a:lnTo>
                  <a:cubicBezTo>
                    <a:pt x="1395" y="65310"/>
                    <a:pt x="0" y="62146"/>
                    <a:pt x="0" y="60564"/>
                  </a:cubicBezTo>
                  <a:cubicBezTo>
                    <a:pt x="0" y="55819"/>
                    <a:pt x="2990" y="54237"/>
                    <a:pt x="5780" y="54237"/>
                  </a:cubicBezTo>
                  <a:cubicBezTo>
                    <a:pt x="7176" y="54237"/>
                    <a:pt x="7176" y="54237"/>
                    <a:pt x="8571" y="54237"/>
                  </a:cubicBezTo>
                  <a:lnTo>
                    <a:pt x="8571" y="54237"/>
                  </a:lnTo>
                  <a:lnTo>
                    <a:pt x="8571" y="54237"/>
                  </a:lnTo>
                  <a:lnTo>
                    <a:pt x="8571" y="54237"/>
                  </a:lnTo>
                  <a:cubicBezTo>
                    <a:pt x="60598" y="78192"/>
                    <a:pt x="60598" y="78192"/>
                    <a:pt x="60598" y="78192"/>
                  </a:cubicBezTo>
                  <a:cubicBezTo>
                    <a:pt x="112823" y="54237"/>
                    <a:pt x="112823" y="54237"/>
                    <a:pt x="112823" y="54237"/>
                  </a:cubicBezTo>
                  <a:lnTo>
                    <a:pt x="112823" y="54237"/>
                  </a:lnTo>
                  <a:lnTo>
                    <a:pt x="112823" y="54237"/>
                  </a:lnTo>
                  <a:lnTo>
                    <a:pt x="112823" y="54237"/>
                  </a:lnTo>
                  <a:lnTo>
                    <a:pt x="114219" y="54237"/>
                  </a:lnTo>
                  <a:cubicBezTo>
                    <a:pt x="118405" y="54237"/>
                    <a:pt x="119800" y="55819"/>
                    <a:pt x="119800" y="60564"/>
                  </a:cubicBezTo>
                  <a:cubicBezTo>
                    <a:pt x="119800" y="62146"/>
                    <a:pt x="118405" y="65310"/>
                    <a:pt x="117009" y="65310"/>
                  </a:cubicBezTo>
                  <a:close/>
                  <a:moveTo>
                    <a:pt x="117009" y="38192"/>
                  </a:moveTo>
                  <a:lnTo>
                    <a:pt x="117009" y="38192"/>
                  </a:lnTo>
                  <a:lnTo>
                    <a:pt x="117009" y="38192"/>
                  </a:lnTo>
                  <a:cubicBezTo>
                    <a:pt x="61993" y="63728"/>
                    <a:pt x="61993" y="63728"/>
                    <a:pt x="61993" y="63728"/>
                  </a:cubicBezTo>
                  <a:lnTo>
                    <a:pt x="61993" y="63728"/>
                  </a:lnTo>
                  <a:lnTo>
                    <a:pt x="61993" y="63728"/>
                  </a:lnTo>
                  <a:lnTo>
                    <a:pt x="61993" y="63728"/>
                  </a:lnTo>
                  <a:lnTo>
                    <a:pt x="60598" y="63728"/>
                  </a:lnTo>
                  <a:cubicBezTo>
                    <a:pt x="59202" y="63728"/>
                    <a:pt x="59202" y="63728"/>
                    <a:pt x="57807" y="63728"/>
                  </a:cubicBezTo>
                  <a:lnTo>
                    <a:pt x="57807" y="63728"/>
                  </a:lnTo>
                  <a:lnTo>
                    <a:pt x="57807" y="63728"/>
                  </a:lnTo>
                  <a:lnTo>
                    <a:pt x="57807" y="63728"/>
                  </a:lnTo>
                  <a:cubicBezTo>
                    <a:pt x="2990" y="38192"/>
                    <a:pt x="2990" y="38192"/>
                    <a:pt x="2990" y="38192"/>
                  </a:cubicBezTo>
                  <a:lnTo>
                    <a:pt x="2990" y="38192"/>
                  </a:lnTo>
                  <a:cubicBezTo>
                    <a:pt x="1395" y="36610"/>
                    <a:pt x="0" y="35028"/>
                    <a:pt x="0" y="31864"/>
                  </a:cubicBezTo>
                  <a:cubicBezTo>
                    <a:pt x="0" y="30282"/>
                    <a:pt x="1395" y="27118"/>
                    <a:pt x="2990" y="27118"/>
                  </a:cubicBezTo>
                  <a:lnTo>
                    <a:pt x="2990" y="27118"/>
                  </a:lnTo>
                  <a:cubicBezTo>
                    <a:pt x="57807" y="1581"/>
                    <a:pt x="57807" y="1581"/>
                    <a:pt x="57807" y="1581"/>
                  </a:cubicBezTo>
                  <a:lnTo>
                    <a:pt x="57807" y="1581"/>
                  </a:lnTo>
                  <a:lnTo>
                    <a:pt x="57807" y="1581"/>
                  </a:lnTo>
                  <a:lnTo>
                    <a:pt x="57807" y="1581"/>
                  </a:lnTo>
                  <a:cubicBezTo>
                    <a:pt x="59202" y="0"/>
                    <a:pt x="59202" y="0"/>
                    <a:pt x="60598" y="0"/>
                  </a:cubicBezTo>
                  <a:cubicBezTo>
                    <a:pt x="60598" y="0"/>
                    <a:pt x="61993" y="0"/>
                    <a:pt x="61993" y="1581"/>
                  </a:cubicBezTo>
                  <a:lnTo>
                    <a:pt x="61993" y="1581"/>
                  </a:lnTo>
                  <a:lnTo>
                    <a:pt x="61993" y="1581"/>
                  </a:lnTo>
                  <a:lnTo>
                    <a:pt x="61993" y="1581"/>
                  </a:lnTo>
                  <a:cubicBezTo>
                    <a:pt x="117009" y="27118"/>
                    <a:pt x="117009" y="27118"/>
                    <a:pt x="117009" y="27118"/>
                  </a:cubicBezTo>
                  <a:lnTo>
                    <a:pt x="117009" y="27118"/>
                  </a:lnTo>
                  <a:cubicBezTo>
                    <a:pt x="118405" y="27118"/>
                    <a:pt x="119800" y="30282"/>
                    <a:pt x="119800" y="31864"/>
                  </a:cubicBezTo>
                  <a:cubicBezTo>
                    <a:pt x="119800" y="35028"/>
                    <a:pt x="118405" y="36610"/>
                    <a:pt x="117009" y="38192"/>
                  </a:cubicBezTo>
                  <a:close/>
                  <a:moveTo>
                    <a:pt x="5780" y="81355"/>
                  </a:moveTo>
                  <a:lnTo>
                    <a:pt x="5780" y="81355"/>
                  </a:lnTo>
                  <a:cubicBezTo>
                    <a:pt x="7176" y="81355"/>
                    <a:pt x="7176" y="81355"/>
                    <a:pt x="8571" y="81355"/>
                  </a:cubicBezTo>
                  <a:lnTo>
                    <a:pt x="8571" y="81355"/>
                  </a:lnTo>
                  <a:lnTo>
                    <a:pt x="8571" y="81355"/>
                  </a:lnTo>
                  <a:lnTo>
                    <a:pt x="8571" y="81355"/>
                  </a:lnTo>
                  <a:cubicBezTo>
                    <a:pt x="60598" y="106892"/>
                    <a:pt x="60598" y="106892"/>
                    <a:pt x="60598" y="106892"/>
                  </a:cubicBezTo>
                  <a:cubicBezTo>
                    <a:pt x="112823" y="81355"/>
                    <a:pt x="112823" y="81355"/>
                    <a:pt x="112823" y="81355"/>
                  </a:cubicBezTo>
                  <a:lnTo>
                    <a:pt x="112823" y="81355"/>
                  </a:lnTo>
                  <a:lnTo>
                    <a:pt x="112823" y="81355"/>
                  </a:lnTo>
                  <a:lnTo>
                    <a:pt x="112823" y="81355"/>
                  </a:lnTo>
                  <a:lnTo>
                    <a:pt x="114219" y="81355"/>
                  </a:lnTo>
                  <a:cubicBezTo>
                    <a:pt x="118405" y="81355"/>
                    <a:pt x="119800" y="84519"/>
                    <a:pt x="119800" y="87683"/>
                  </a:cubicBezTo>
                  <a:cubicBezTo>
                    <a:pt x="119800" y="91073"/>
                    <a:pt x="118405" y="92655"/>
                    <a:pt x="117009" y="94237"/>
                  </a:cubicBezTo>
                  <a:lnTo>
                    <a:pt x="117009" y="94237"/>
                  </a:lnTo>
                  <a:cubicBezTo>
                    <a:pt x="61993" y="119774"/>
                    <a:pt x="61993" y="119774"/>
                    <a:pt x="61993" y="119774"/>
                  </a:cubicBezTo>
                  <a:lnTo>
                    <a:pt x="61993" y="119774"/>
                  </a:lnTo>
                  <a:lnTo>
                    <a:pt x="61993" y="119774"/>
                  </a:lnTo>
                  <a:lnTo>
                    <a:pt x="61993" y="119774"/>
                  </a:lnTo>
                  <a:lnTo>
                    <a:pt x="60598" y="119774"/>
                  </a:lnTo>
                  <a:cubicBezTo>
                    <a:pt x="59202" y="119774"/>
                    <a:pt x="59202" y="119774"/>
                    <a:pt x="57807" y="119774"/>
                  </a:cubicBezTo>
                  <a:lnTo>
                    <a:pt x="57807" y="119774"/>
                  </a:lnTo>
                  <a:lnTo>
                    <a:pt x="57807" y="119774"/>
                  </a:lnTo>
                  <a:lnTo>
                    <a:pt x="57807" y="119774"/>
                  </a:lnTo>
                  <a:cubicBezTo>
                    <a:pt x="2990" y="94237"/>
                    <a:pt x="2990" y="94237"/>
                    <a:pt x="2990" y="94237"/>
                  </a:cubicBezTo>
                  <a:lnTo>
                    <a:pt x="2990" y="94237"/>
                  </a:lnTo>
                  <a:cubicBezTo>
                    <a:pt x="1395" y="92655"/>
                    <a:pt x="0" y="91073"/>
                    <a:pt x="0" y="87683"/>
                  </a:cubicBezTo>
                  <a:cubicBezTo>
                    <a:pt x="0" y="84519"/>
                    <a:pt x="2990" y="81355"/>
                    <a:pt x="5780" y="81355"/>
                  </a:cubicBezTo>
                  <a:close/>
                </a:path>
              </a:pathLst>
            </a:custGeom>
            <a:solidFill>
              <a:schemeClr val="bg1"/>
            </a:solidFill>
            <a:ln cap="rnd" w="12700">
              <a:noFill/>
              <a:round/>
            </a:ln>
            <a:effectLst/>
          </p:spPr>
          <p:style>
            <a:lnRef idx="1">
              <a:schemeClr val="accent1"/>
            </a:lnRef>
            <a:fillRef idx="0">
              <a:schemeClr val="accent1"/>
            </a:fillRef>
            <a:effectRef idx="0">
              <a:schemeClr val="accent1"/>
            </a:effectRef>
            <a:fontRef idx="minor">
              <a:schemeClr val="tx1"/>
            </a:fontRef>
          </p:style>
          <p:txBody>
            <a:bodyPr anchor="ctr" anchorCtr="0" bIns="45720" compatLnSpc="1" forceAA="0" fromWordArt="0" horzOverflow="overflow" lIns="91440" numCol="1" rIns="91440" rot="0" rtlCol="0" spcCol="0" spcFirstLastPara="0" tIns="45720" vert="horz" vertOverflow="overflow" wrap="square">
              <a:noAutofit/>
            </a:bodyPr>
            <a:lstStyle/>
            <a:p>
              <a:pPr algn="ctr"/>
              <a:endParaRPr/>
            </a:p>
          </p:txBody>
        </p:sp>
        <p:sp>
          <p:nvSpPr>
            <p:cNvPr id="47" name="任意多边形: 形状 47"/>
            <p:cNvSpPr/>
            <p:nvPr/>
          </p:nvSpPr>
          <p:spPr>
            <a:xfrm>
              <a:off x="6751895" y="2490890"/>
              <a:ext cx="353330" cy="348260"/>
            </a:xfrm>
            <a:custGeom>
              <a:rect b="0" l="0" r="0" t="0"/>
              <a:pathLst>
                <a:path extrusionOk="0" h="119999" w="119999">
                  <a:moveTo>
                    <a:pt x="105647" y="48605"/>
                  </a:moveTo>
                  <a:lnTo>
                    <a:pt x="105647" y="48605"/>
                  </a:lnTo>
                  <a:cubicBezTo>
                    <a:pt x="104252" y="50016"/>
                    <a:pt x="104252" y="58487"/>
                    <a:pt x="114219" y="64134"/>
                  </a:cubicBezTo>
                  <a:cubicBezTo>
                    <a:pt x="114219" y="64134"/>
                    <a:pt x="100066" y="66957"/>
                    <a:pt x="90299" y="54252"/>
                  </a:cubicBezTo>
                  <a:cubicBezTo>
                    <a:pt x="87308" y="54252"/>
                    <a:pt x="84518" y="55663"/>
                    <a:pt x="81727" y="55663"/>
                  </a:cubicBezTo>
                  <a:cubicBezTo>
                    <a:pt x="60598" y="55663"/>
                    <a:pt x="47840" y="42756"/>
                    <a:pt x="47840" y="27226"/>
                  </a:cubicBezTo>
                  <a:cubicBezTo>
                    <a:pt x="47840" y="12907"/>
                    <a:pt x="60598" y="0"/>
                    <a:pt x="81727" y="0"/>
                  </a:cubicBezTo>
                  <a:cubicBezTo>
                    <a:pt x="102857" y="0"/>
                    <a:pt x="119800" y="12907"/>
                    <a:pt x="119800" y="27226"/>
                  </a:cubicBezTo>
                  <a:cubicBezTo>
                    <a:pt x="119800" y="35697"/>
                    <a:pt x="114219" y="44168"/>
                    <a:pt x="105647" y="48605"/>
                  </a:cubicBezTo>
                  <a:close/>
                  <a:moveTo>
                    <a:pt x="40863" y="30050"/>
                  </a:moveTo>
                  <a:lnTo>
                    <a:pt x="40863" y="30050"/>
                  </a:lnTo>
                  <a:cubicBezTo>
                    <a:pt x="42259" y="46991"/>
                    <a:pt x="56411" y="61310"/>
                    <a:pt x="78936" y="62722"/>
                  </a:cubicBezTo>
                  <a:cubicBezTo>
                    <a:pt x="81727" y="62722"/>
                    <a:pt x="84518" y="62722"/>
                    <a:pt x="87308" y="61310"/>
                  </a:cubicBezTo>
                  <a:lnTo>
                    <a:pt x="87308" y="61310"/>
                  </a:lnTo>
                  <a:lnTo>
                    <a:pt x="87308" y="61310"/>
                  </a:lnTo>
                  <a:cubicBezTo>
                    <a:pt x="94485" y="68369"/>
                    <a:pt x="102857" y="69983"/>
                    <a:pt x="107043" y="69983"/>
                  </a:cubicBezTo>
                  <a:cubicBezTo>
                    <a:pt x="102857" y="88537"/>
                    <a:pt x="84518" y="102655"/>
                    <a:pt x="56411" y="102655"/>
                  </a:cubicBezTo>
                  <a:cubicBezTo>
                    <a:pt x="53621" y="102655"/>
                    <a:pt x="49435" y="101243"/>
                    <a:pt x="45049" y="99831"/>
                  </a:cubicBezTo>
                  <a:cubicBezTo>
                    <a:pt x="31096" y="119798"/>
                    <a:pt x="7176" y="115563"/>
                    <a:pt x="7176" y="115563"/>
                  </a:cubicBezTo>
                  <a:cubicBezTo>
                    <a:pt x="23920" y="108302"/>
                    <a:pt x="23920" y="94184"/>
                    <a:pt x="19734" y="92773"/>
                  </a:cubicBezTo>
                  <a:cubicBezTo>
                    <a:pt x="7176" y="85512"/>
                    <a:pt x="0" y="72806"/>
                    <a:pt x="0" y="59899"/>
                  </a:cubicBezTo>
                  <a:cubicBezTo>
                    <a:pt x="0" y="39932"/>
                    <a:pt x="18338" y="22789"/>
                    <a:pt x="43654" y="18554"/>
                  </a:cubicBezTo>
                  <a:cubicBezTo>
                    <a:pt x="42259" y="22789"/>
                    <a:pt x="40863" y="25815"/>
                    <a:pt x="40863" y="30050"/>
                  </a:cubicBezTo>
                  <a:close/>
                </a:path>
              </a:pathLst>
            </a:custGeom>
            <a:solidFill>
              <a:schemeClr val="bg1"/>
            </a:solidFill>
            <a:ln cap="rnd" w="12700">
              <a:noFill/>
              <a:round/>
            </a:ln>
            <a:effectLst/>
          </p:spPr>
          <p:style>
            <a:lnRef idx="1">
              <a:schemeClr val="accent1"/>
            </a:lnRef>
            <a:fillRef idx="0">
              <a:schemeClr val="accent1"/>
            </a:fillRef>
            <a:effectRef idx="0">
              <a:schemeClr val="accent1"/>
            </a:effectRef>
            <a:fontRef idx="minor">
              <a:schemeClr val="tx1"/>
            </a:fontRef>
          </p:style>
          <p:txBody>
            <a:bodyPr anchor="ctr" anchorCtr="0" bIns="45720" compatLnSpc="1" forceAA="0" fromWordArt="0" horzOverflow="overflow" lIns="91440" numCol="1" rIns="91440" rot="0" rtlCol="0" spcCol="0" spcFirstLastPara="0" tIns="45720" vert="horz" vertOverflow="overflow" wrap="square">
              <a:noAutofit/>
            </a:bodyPr>
            <a:lstStyle/>
            <a:p>
              <a:pPr algn="ctr"/>
              <a:endParaRPr/>
            </a:p>
          </p:txBody>
        </p:sp>
        <p:sp>
          <p:nvSpPr>
            <p:cNvPr id="48" name="任意多边形: 形状 48"/>
            <p:cNvSpPr/>
            <p:nvPr/>
          </p:nvSpPr>
          <p:spPr>
            <a:xfrm>
              <a:off x="5101515" y="4040350"/>
              <a:ext cx="286273" cy="350841"/>
            </a:xfrm>
            <a:custGeom>
              <a:rect b="0" l="0" r="0" t="0"/>
              <a:pathLst>
                <a:path extrusionOk="0" h="119999" w="119999">
                  <a:moveTo>
                    <a:pt x="112868" y="119800"/>
                  </a:moveTo>
                  <a:lnTo>
                    <a:pt x="112868" y="119800"/>
                  </a:lnTo>
                  <a:cubicBezTo>
                    <a:pt x="6885" y="119800"/>
                    <a:pt x="6885" y="119800"/>
                    <a:pt x="6885" y="119800"/>
                  </a:cubicBezTo>
                  <a:cubicBezTo>
                    <a:pt x="1721" y="119800"/>
                    <a:pt x="0" y="117004"/>
                    <a:pt x="0" y="114209"/>
                  </a:cubicBezTo>
                  <a:cubicBezTo>
                    <a:pt x="0" y="64891"/>
                    <a:pt x="0" y="64891"/>
                    <a:pt x="0" y="64891"/>
                  </a:cubicBezTo>
                  <a:cubicBezTo>
                    <a:pt x="0" y="62096"/>
                    <a:pt x="1721" y="59101"/>
                    <a:pt x="6885" y="59101"/>
                  </a:cubicBezTo>
                  <a:cubicBezTo>
                    <a:pt x="17213" y="59101"/>
                    <a:pt x="17213" y="59101"/>
                    <a:pt x="17213" y="59101"/>
                  </a:cubicBezTo>
                  <a:cubicBezTo>
                    <a:pt x="17213" y="33743"/>
                    <a:pt x="17213" y="33743"/>
                    <a:pt x="17213" y="33743"/>
                  </a:cubicBezTo>
                  <a:cubicBezTo>
                    <a:pt x="17213" y="13976"/>
                    <a:pt x="36393" y="0"/>
                    <a:pt x="59016" y="0"/>
                  </a:cubicBezTo>
                  <a:cubicBezTo>
                    <a:pt x="83360" y="0"/>
                    <a:pt x="100573" y="13976"/>
                    <a:pt x="100573" y="33743"/>
                  </a:cubicBezTo>
                  <a:cubicBezTo>
                    <a:pt x="100573" y="36539"/>
                    <a:pt x="98852" y="39534"/>
                    <a:pt x="93688" y="39534"/>
                  </a:cubicBezTo>
                  <a:cubicBezTo>
                    <a:pt x="90245" y="39534"/>
                    <a:pt x="86803" y="36539"/>
                    <a:pt x="86803" y="33743"/>
                  </a:cubicBezTo>
                  <a:cubicBezTo>
                    <a:pt x="86803" y="21164"/>
                    <a:pt x="74754" y="11181"/>
                    <a:pt x="59016" y="11181"/>
                  </a:cubicBezTo>
                  <a:cubicBezTo>
                    <a:pt x="43278" y="11181"/>
                    <a:pt x="31229" y="21164"/>
                    <a:pt x="31229" y="33743"/>
                  </a:cubicBezTo>
                  <a:cubicBezTo>
                    <a:pt x="31229" y="59101"/>
                    <a:pt x="31229" y="59101"/>
                    <a:pt x="31229" y="59101"/>
                  </a:cubicBezTo>
                  <a:cubicBezTo>
                    <a:pt x="86803" y="59101"/>
                    <a:pt x="86803" y="59101"/>
                    <a:pt x="86803" y="59101"/>
                  </a:cubicBezTo>
                  <a:cubicBezTo>
                    <a:pt x="100573" y="59101"/>
                    <a:pt x="100573" y="59101"/>
                    <a:pt x="100573" y="59101"/>
                  </a:cubicBezTo>
                  <a:cubicBezTo>
                    <a:pt x="112868" y="59101"/>
                    <a:pt x="112868" y="59101"/>
                    <a:pt x="112868" y="59101"/>
                  </a:cubicBezTo>
                  <a:cubicBezTo>
                    <a:pt x="116311" y="59101"/>
                    <a:pt x="119754" y="62096"/>
                    <a:pt x="119754" y="64891"/>
                  </a:cubicBezTo>
                  <a:cubicBezTo>
                    <a:pt x="119754" y="114209"/>
                    <a:pt x="119754" y="114209"/>
                    <a:pt x="119754" y="114209"/>
                  </a:cubicBezTo>
                  <a:cubicBezTo>
                    <a:pt x="119754" y="117004"/>
                    <a:pt x="116311" y="119800"/>
                    <a:pt x="112868" y="119800"/>
                  </a:cubicBezTo>
                  <a:close/>
                  <a:moveTo>
                    <a:pt x="59016" y="70482"/>
                  </a:moveTo>
                  <a:lnTo>
                    <a:pt x="59016" y="70482"/>
                  </a:lnTo>
                  <a:cubicBezTo>
                    <a:pt x="52131" y="70482"/>
                    <a:pt x="45000" y="76073"/>
                    <a:pt x="45000" y="81863"/>
                  </a:cubicBezTo>
                  <a:cubicBezTo>
                    <a:pt x="45000" y="86056"/>
                    <a:pt x="48688" y="90249"/>
                    <a:pt x="52131" y="91647"/>
                  </a:cubicBezTo>
                  <a:cubicBezTo>
                    <a:pt x="52131" y="103028"/>
                    <a:pt x="52131" y="103028"/>
                    <a:pt x="52131" y="103028"/>
                  </a:cubicBezTo>
                  <a:cubicBezTo>
                    <a:pt x="52131" y="105823"/>
                    <a:pt x="55573" y="108618"/>
                    <a:pt x="59016" y="108618"/>
                  </a:cubicBezTo>
                  <a:cubicBezTo>
                    <a:pt x="64180" y="108618"/>
                    <a:pt x="65901" y="105823"/>
                    <a:pt x="65901" y="103028"/>
                  </a:cubicBezTo>
                  <a:cubicBezTo>
                    <a:pt x="65901" y="91647"/>
                    <a:pt x="65901" y="91647"/>
                    <a:pt x="65901" y="91647"/>
                  </a:cubicBezTo>
                  <a:cubicBezTo>
                    <a:pt x="71065" y="90249"/>
                    <a:pt x="72786" y="86056"/>
                    <a:pt x="72786" y="81863"/>
                  </a:cubicBezTo>
                  <a:cubicBezTo>
                    <a:pt x="72786" y="76073"/>
                    <a:pt x="67622" y="70482"/>
                    <a:pt x="59016" y="70482"/>
                  </a:cubicBezTo>
                  <a:close/>
                </a:path>
              </a:pathLst>
            </a:custGeom>
            <a:solidFill>
              <a:schemeClr val="bg1"/>
            </a:solidFill>
            <a:ln cap="rnd" w="12700">
              <a:noFill/>
              <a:round/>
            </a:ln>
            <a:effectLst/>
          </p:spPr>
          <p:style>
            <a:lnRef idx="1">
              <a:schemeClr val="accent1"/>
            </a:lnRef>
            <a:fillRef idx="0">
              <a:schemeClr val="accent1"/>
            </a:fillRef>
            <a:effectRef idx="0">
              <a:schemeClr val="accent1"/>
            </a:effectRef>
            <a:fontRef idx="minor">
              <a:schemeClr val="tx1"/>
            </a:fontRef>
          </p:style>
          <p:txBody>
            <a:bodyPr anchor="ctr" anchorCtr="0" bIns="45720" compatLnSpc="1" forceAA="0" fromWordArt="0" horzOverflow="overflow" lIns="91440" numCol="1" rIns="91440" rot="0" rtlCol="0" spcCol="0" spcFirstLastPara="0" tIns="45720" vert="horz" vertOverflow="overflow" wrap="square">
              <a:noAutofit/>
            </a:bodyPr>
            <a:lstStyle/>
            <a:p>
              <a:pPr algn="ctr"/>
              <a:endParaRPr/>
            </a:p>
          </p:txBody>
        </p:sp>
        <p:sp>
          <p:nvSpPr>
            <p:cNvPr id="49" name="泪滴形 48"/>
            <p:cNvSpPr/>
            <p:nvPr/>
          </p:nvSpPr>
          <p:spPr>
            <a:xfrm rot="5400000">
              <a:off x="6237360" y="3548905"/>
              <a:ext cx="1303260" cy="1303260"/>
            </a:xfrm>
            <a:prstGeom prst="teardrop">
              <a:avLst/>
            </a:prstGeom>
            <a:solidFill>
              <a:srgbClr val="98C9D0"/>
            </a:solidFill>
            <a:ln cap="rnd" w="12700">
              <a:noFill/>
              <a:round/>
            </a:ln>
            <a:effectLst/>
          </p:spPr>
          <p:style>
            <a:lnRef idx="1">
              <a:schemeClr val="accent1"/>
            </a:lnRef>
            <a:fillRef idx="0">
              <a:schemeClr val="accent1"/>
            </a:fillRef>
            <a:effectRef idx="0">
              <a:schemeClr val="accent1"/>
            </a:effectRef>
            <a:fontRef idx="minor">
              <a:schemeClr val="tx1"/>
            </a:fontRef>
          </p:style>
          <p:txBody>
            <a:bodyPr anchor="ctr" anchorCtr="0" bIns="45720" compatLnSpc="1" forceAA="0" fromWordArt="0" horzOverflow="overflow" lIns="91440" numCol="1" rIns="91440" rot="0" rtlCol="0" spcCol="0" spcFirstLastPara="0" tIns="45720" vert="horz" vertOverflow="overflow" wrap="square">
              <a:noAutofit/>
            </a:bodyPr>
            <a:lstStyle/>
            <a:p>
              <a:pPr algn="ctr"/>
              <a:endParaRPr>
                <a:solidFill>
                  <a:schemeClr val="tx1"/>
                </a:solidFill>
              </a:endParaRPr>
            </a:p>
          </p:txBody>
        </p:sp>
        <p:sp>
          <p:nvSpPr>
            <p:cNvPr id="50" name="任意多边形: 形状 51"/>
            <p:cNvSpPr/>
            <p:nvPr/>
          </p:nvSpPr>
          <p:spPr>
            <a:xfrm>
              <a:off x="6751898" y="4082547"/>
              <a:ext cx="353327" cy="309566"/>
            </a:xfrm>
            <a:custGeom>
              <a:rect b="0" l="0" r="0" t="0"/>
              <a:pathLst>
                <a:path extrusionOk="0" h="119999" w="119999">
                  <a:moveTo>
                    <a:pt x="117009" y="65310"/>
                  </a:moveTo>
                  <a:lnTo>
                    <a:pt x="117009" y="65310"/>
                  </a:lnTo>
                  <a:lnTo>
                    <a:pt x="117009" y="65310"/>
                  </a:lnTo>
                  <a:cubicBezTo>
                    <a:pt x="61993" y="91073"/>
                    <a:pt x="61993" y="91073"/>
                    <a:pt x="61993" y="91073"/>
                  </a:cubicBezTo>
                  <a:lnTo>
                    <a:pt x="61993" y="91073"/>
                  </a:lnTo>
                  <a:lnTo>
                    <a:pt x="61993" y="91073"/>
                  </a:lnTo>
                  <a:lnTo>
                    <a:pt x="61993" y="91073"/>
                  </a:lnTo>
                  <a:cubicBezTo>
                    <a:pt x="61993" y="92655"/>
                    <a:pt x="60598" y="92655"/>
                    <a:pt x="60598" y="92655"/>
                  </a:cubicBezTo>
                  <a:cubicBezTo>
                    <a:pt x="59202" y="92655"/>
                    <a:pt x="59202" y="92655"/>
                    <a:pt x="57807" y="91073"/>
                  </a:cubicBezTo>
                  <a:lnTo>
                    <a:pt x="57807" y="91073"/>
                  </a:lnTo>
                  <a:lnTo>
                    <a:pt x="57807" y="91073"/>
                  </a:lnTo>
                  <a:lnTo>
                    <a:pt x="57807" y="91073"/>
                  </a:lnTo>
                  <a:cubicBezTo>
                    <a:pt x="2990" y="65310"/>
                    <a:pt x="2990" y="65310"/>
                    <a:pt x="2990" y="65310"/>
                  </a:cubicBezTo>
                  <a:lnTo>
                    <a:pt x="2990" y="65310"/>
                  </a:lnTo>
                  <a:cubicBezTo>
                    <a:pt x="1395" y="65310"/>
                    <a:pt x="0" y="62146"/>
                    <a:pt x="0" y="60564"/>
                  </a:cubicBezTo>
                  <a:cubicBezTo>
                    <a:pt x="0" y="55819"/>
                    <a:pt x="2990" y="54237"/>
                    <a:pt x="5780" y="54237"/>
                  </a:cubicBezTo>
                  <a:cubicBezTo>
                    <a:pt x="7176" y="54237"/>
                    <a:pt x="7176" y="54237"/>
                    <a:pt x="8571" y="54237"/>
                  </a:cubicBezTo>
                  <a:lnTo>
                    <a:pt x="8571" y="54237"/>
                  </a:lnTo>
                  <a:lnTo>
                    <a:pt x="8571" y="54237"/>
                  </a:lnTo>
                  <a:lnTo>
                    <a:pt x="8571" y="54237"/>
                  </a:lnTo>
                  <a:cubicBezTo>
                    <a:pt x="60598" y="78192"/>
                    <a:pt x="60598" y="78192"/>
                    <a:pt x="60598" y="78192"/>
                  </a:cubicBezTo>
                  <a:cubicBezTo>
                    <a:pt x="112823" y="54237"/>
                    <a:pt x="112823" y="54237"/>
                    <a:pt x="112823" y="54237"/>
                  </a:cubicBezTo>
                  <a:lnTo>
                    <a:pt x="112823" y="54237"/>
                  </a:lnTo>
                  <a:lnTo>
                    <a:pt x="112823" y="54237"/>
                  </a:lnTo>
                  <a:lnTo>
                    <a:pt x="112823" y="54237"/>
                  </a:lnTo>
                  <a:lnTo>
                    <a:pt x="114219" y="54237"/>
                  </a:lnTo>
                  <a:cubicBezTo>
                    <a:pt x="118405" y="54237"/>
                    <a:pt x="119800" y="55819"/>
                    <a:pt x="119800" y="60564"/>
                  </a:cubicBezTo>
                  <a:cubicBezTo>
                    <a:pt x="119800" y="62146"/>
                    <a:pt x="118405" y="65310"/>
                    <a:pt x="117009" y="65310"/>
                  </a:cubicBezTo>
                  <a:close/>
                  <a:moveTo>
                    <a:pt x="117009" y="38192"/>
                  </a:moveTo>
                  <a:lnTo>
                    <a:pt x="117009" y="38192"/>
                  </a:lnTo>
                  <a:lnTo>
                    <a:pt x="117009" y="38192"/>
                  </a:lnTo>
                  <a:cubicBezTo>
                    <a:pt x="61993" y="63728"/>
                    <a:pt x="61993" y="63728"/>
                    <a:pt x="61993" y="63728"/>
                  </a:cubicBezTo>
                  <a:lnTo>
                    <a:pt x="61993" y="63728"/>
                  </a:lnTo>
                  <a:lnTo>
                    <a:pt x="61993" y="63728"/>
                  </a:lnTo>
                  <a:lnTo>
                    <a:pt x="61993" y="63728"/>
                  </a:lnTo>
                  <a:lnTo>
                    <a:pt x="60598" y="63728"/>
                  </a:lnTo>
                  <a:cubicBezTo>
                    <a:pt x="59202" y="63728"/>
                    <a:pt x="59202" y="63728"/>
                    <a:pt x="57807" y="63728"/>
                  </a:cubicBezTo>
                  <a:lnTo>
                    <a:pt x="57807" y="63728"/>
                  </a:lnTo>
                  <a:lnTo>
                    <a:pt x="57807" y="63728"/>
                  </a:lnTo>
                  <a:lnTo>
                    <a:pt x="57807" y="63728"/>
                  </a:lnTo>
                  <a:cubicBezTo>
                    <a:pt x="2990" y="38192"/>
                    <a:pt x="2990" y="38192"/>
                    <a:pt x="2990" y="38192"/>
                  </a:cubicBezTo>
                  <a:lnTo>
                    <a:pt x="2990" y="38192"/>
                  </a:lnTo>
                  <a:cubicBezTo>
                    <a:pt x="1395" y="36610"/>
                    <a:pt x="0" y="35028"/>
                    <a:pt x="0" y="31864"/>
                  </a:cubicBezTo>
                  <a:cubicBezTo>
                    <a:pt x="0" y="30282"/>
                    <a:pt x="1395" y="27118"/>
                    <a:pt x="2990" y="27118"/>
                  </a:cubicBezTo>
                  <a:lnTo>
                    <a:pt x="2990" y="27118"/>
                  </a:lnTo>
                  <a:cubicBezTo>
                    <a:pt x="57807" y="1581"/>
                    <a:pt x="57807" y="1581"/>
                    <a:pt x="57807" y="1581"/>
                  </a:cubicBezTo>
                  <a:lnTo>
                    <a:pt x="57807" y="1581"/>
                  </a:lnTo>
                  <a:lnTo>
                    <a:pt x="57807" y="1581"/>
                  </a:lnTo>
                  <a:lnTo>
                    <a:pt x="57807" y="1581"/>
                  </a:lnTo>
                  <a:cubicBezTo>
                    <a:pt x="59202" y="0"/>
                    <a:pt x="59202" y="0"/>
                    <a:pt x="60598" y="0"/>
                  </a:cubicBezTo>
                  <a:cubicBezTo>
                    <a:pt x="60598" y="0"/>
                    <a:pt x="61993" y="0"/>
                    <a:pt x="61993" y="1581"/>
                  </a:cubicBezTo>
                  <a:lnTo>
                    <a:pt x="61993" y="1581"/>
                  </a:lnTo>
                  <a:lnTo>
                    <a:pt x="61993" y="1581"/>
                  </a:lnTo>
                  <a:lnTo>
                    <a:pt x="61993" y="1581"/>
                  </a:lnTo>
                  <a:cubicBezTo>
                    <a:pt x="117009" y="27118"/>
                    <a:pt x="117009" y="27118"/>
                    <a:pt x="117009" y="27118"/>
                  </a:cubicBezTo>
                  <a:lnTo>
                    <a:pt x="117009" y="27118"/>
                  </a:lnTo>
                  <a:cubicBezTo>
                    <a:pt x="118405" y="27118"/>
                    <a:pt x="119800" y="30282"/>
                    <a:pt x="119800" y="31864"/>
                  </a:cubicBezTo>
                  <a:cubicBezTo>
                    <a:pt x="119800" y="35028"/>
                    <a:pt x="118405" y="36610"/>
                    <a:pt x="117009" y="38192"/>
                  </a:cubicBezTo>
                  <a:close/>
                  <a:moveTo>
                    <a:pt x="5780" y="81355"/>
                  </a:moveTo>
                  <a:lnTo>
                    <a:pt x="5780" y="81355"/>
                  </a:lnTo>
                  <a:cubicBezTo>
                    <a:pt x="7176" y="81355"/>
                    <a:pt x="7176" y="81355"/>
                    <a:pt x="8571" y="81355"/>
                  </a:cubicBezTo>
                  <a:lnTo>
                    <a:pt x="8571" y="81355"/>
                  </a:lnTo>
                  <a:lnTo>
                    <a:pt x="8571" y="81355"/>
                  </a:lnTo>
                  <a:lnTo>
                    <a:pt x="8571" y="81355"/>
                  </a:lnTo>
                  <a:cubicBezTo>
                    <a:pt x="60598" y="106892"/>
                    <a:pt x="60598" y="106892"/>
                    <a:pt x="60598" y="106892"/>
                  </a:cubicBezTo>
                  <a:cubicBezTo>
                    <a:pt x="112823" y="81355"/>
                    <a:pt x="112823" y="81355"/>
                    <a:pt x="112823" y="81355"/>
                  </a:cubicBezTo>
                  <a:lnTo>
                    <a:pt x="112823" y="81355"/>
                  </a:lnTo>
                  <a:lnTo>
                    <a:pt x="112823" y="81355"/>
                  </a:lnTo>
                  <a:lnTo>
                    <a:pt x="112823" y="81355"/>
                  </a:lnTo>
                  <a:lnTo>
                    <a:pt x="114219" y="81355"/>
                  </a:lnTo>
                  <a:cubicBezTo>
                    <a:pt x="118405" y="81355"/>
                    <a:pt x="119800" y="84519"/>
                    <a:pt x="119800" y="87683"/>
                  </a:cubicBezTo>
                  <a:cubicBezTo>
                    <a:pt x="119800" y="91073"/>
                    <a:pt x="118405" y="92655"/>
                    <a:pt x="117009" y="94237"/>
                  </a:cubicBezTo>
                  <a:lnTo>
                    <a:pt x="117009" y="94237"/>
                  </a:lnTo>
                  <a:cubicBezTo>
                    <a:pt x="61993" y="119774"/>
                    <a:pt x="61993" y="119774"/>
                    <a:pt x="61993" y="119774"/>
                  </a:cubicBezTo>
                  <a:lnTo>
                    <a:pt x="61993" y="119774"/>
                  </a:lnTo>
                  <a:lnTo>
                    <a:pt x="61993" y="119774"/>
                  </a:lnTo>
                  <a:lnTo>
                    <a:pt x="61993" y="119774"/>
                  </a:lnTo>
                  <a:lnTo>
                    <a:pt x="60598" y="119774"/>
                  </a:lnTo>
                  <a:cubicBezTo>
                    <a:pt x="59202" y="119774"/>
                    <a:pt x="59202" y="119774"/>
                    <a:pt x="57807" y="119774"/>
                  </a:cubicBezTo>
                  <a:lnTo>
                    <a:pt x="57807" y="119774"/>
                  </a:lnTo>
                  <a:lnTo>
                    <a:pt x="57807" y="119774"/>
                  </a:lnTo>
                  <a:lnTo>
                    <a:pt x="57807" y="119774"/>
                  </a:lnTo>
                  <a:cubicBezTo>
                    <a:pt x="2990" y="94237"/>
                    <a:pt x="2990" y="94237"/>
                    <a:pt x="2990" y="94237"/>
                  </a:cubicBezTo>
                  <a:lnTo>
                    <a:pt x="2990" y="94237"/>
                  </a:lnTo>
                  <a:cubicBezTo>
                    <a:pt x="1395" y="92655"/>
                    <a:pt x="0" y="91073"/>
                    <a:pt x="0" y="87683"/>
                  </a:cubicBezTo>
                  <a:cubicBezTo>
                    <a:pt x="0" y="84519"/>
                    <a:pt x="2990" y="81355"/>
                    <a:pt x="5780" y="81355"/>
                  </a:cubicBezTo>
                  <a:close/>
                </a:path>
              </a:pathLst>
            </a:custGeom>
            <a:solidFill>
              <a:schemeClr val="bg1"/>
            </a:solidFill>
            <a:ln cap="rnd" w="12700">
              <a:noFill/>
              <a:round/>
            </a:ln>
            <a:effectLst/>
          </p:spPr>
          <p:style>
            <a:lnRef idx="1">
              <a:schemeClr val="accent1"/>
            </a:lnRef>
            <a:fillRef idx="0">
              <a:schemeClr val="accent1"/>
            </a:fillRef>
            <a:effectRef idx="0">
              <a:schemeClr val="accent1"/>
            </a:effectRef>
            <a:fontRef idx="minor">
              <a:schemeClr val="tx1"/>
            </a:fontRef>
          </p:style>
          <p:txBody>
            <a:bodyPr anchor="ctr" anchorCtr="0" bIns="45720" compatLnSpc="1" forceAA="0" fromWordArt="0" horzOverflow="overflow" lIns="91440" numCol="1" rIns="91440" rot="0" rtlCol="0" spcCol="0" spcFirstLastPara="0" tIns="45720" vert="horz" vertOverflow="overflow" wrap="square">
              <a:noAutofit/>
            </a:bodyPr>
            <a:lstStyle/>
            <a:p>
              <a:pPr algn="ctr"/>
              <a:endParaRPr/>
            </a:p>
          </p:txBody>
        </p:sp>
      </p:grpSp>
      <p:sp>
        <p:nvSpPr>
          <p:cNvPr id="51" name="Subtitle 2"/>
          <p:cNvSpPr txBox="1"/>
          <p:nvPr/>
        </p:nvSpPr>
        <p:spPr bwMode="auto">
          <a:xfrm>
            <a:off x="1406672" y="1834569"/>
            <a:ext cx="2750331" cy="5839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72497" lIns="144993" rIns="144993" tIns="72497" wrap="square">
            <a:spAutoFit/>
          </a:bodyPr>
          <a:lstStyle>
            <a:lvl1pPr defTabSz="1087120">
              <a:spcBef>
                <a:spcPct val="20000"/>
              </a:spcBef>
              <a:buChar char="•"/>
              <a:defRPr sz="3200">
                <a:solidFill>
                  <a:schemeClr val="tx1"/>
                </a:solidFill>
                <a:latin charset="0" panose="020b0604020202020204" pitchFamily="34" typeface="Arial"/>
                <a:ea charset="-122" panose="02010600030101010101" pitchFamily="2" typeface="宋体"/>
              </a:defRPr>
            </a:lvl1pPr>
            <a:lvl2pPr defTabSz="1087120" indent="-285750" marL="1087755">
              <a:spcBef>
                <a:spcPct val="20000"/>
              </a:spcBef>
              <a:buChar char="–"/>
              <a:defRPr sz="2800">
                <a:solidFill>
                  <a:schemeClr val="tx1"/>
                </a:solidFill>
                <a:latin charset="0" panose="020b0604020202020204" pitchFamily="34" typeface="Arial"/>
                <a:ea charset="-122" panose="02010600030101010101" pitchFamily="2" typeface="宋体"/>
              </a:defRPr>
            </a:lvl2pPr>
            <a:lvl3pPr defTabSz="1087120" indent="-228600" marL="2174875">
              <a:spcBef>
                <a:spcPct val="20000"/>
              </a:spcBef>
              <a:buChar char="•"/>
              <a:defRPr sz="2400">
                <a:solidFill>
                  <a:schemeClr val="tx1"/>
                </a:solidFill>
                <a:latin charset="0" panose="020b0604020202020204" pitchFamily="34" typeface="Arial"/>
                <a:ea charset="-122" panose="02010600030101010101" pitchFamily="2" typeface="宋体"/>
              </a:defRPr>
            </a:lvl3pPr>
            <a:lvl4pPr defTabSz="1087120" indent="-228600" marL="3262630">
              <a:spcBef>
                <a:spcPct val="20000"/>
              </a:spcBef>
              <a:buChar char="–"/>
              <a:defRPr sz="2000">
                <a:solidFill>
                  <a:schemeClr val="tx1"/>
                </a:solidFill>
                <a:latin charset="0" panose="020b0604020202020204" pitchFamily="34" typeface="Arial"/>
                <a:ea charset="-122" panose="02010600030101010101" pitchFamily="2" typeface="宋体"/>
              </a:defRPr>
            </a:lvl4pPr>
            <a:lvl5pPr defTabSz="1087120" indent="-228600" marL="4349750">
              <a:spcBef>
                <a:spcPct val="20000"/>
              </a:spcBef>
              <a:buChar char="»"/>
              <a:defRPr sz="2000">
                <a:solidFill>
                  <a:schemeClr val="tx1"/>
                </a:solidFill>
                <a:latin charset="0" panose="020b0604020202020204" pitchFamily="34" typeface="Arial"/>
                <a:ea charset="-122" panose="02010600030101010101" pitchFamily="2" typeface="宋体"/>
              </a:defRPr>
            </a:lvl5pPr>
            <a:lvl6pPr defTabSz="1087120" eaLnBrk="0" fontAlgn="base" hangingPunct="0" indent="-228600" marL="48069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defTabSz="1087120" eaLnBrk="0" fontAlgn="base" hangingPunct="0" indent="-228600" marL="52641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defTabSz="1087120" eaLnBrk="0" fontAlgn="base" hangingPunct="0" indent="-228600" marL="57213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defTabSz="1087120" eaLnBrk="0" fontAlgn="base" hangingPunct="0" indent="-228600" marL="61785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algn="ctr" eaLnBrk="1" hangingPunct="1">
              <a:lnSpc>
                <a:spcPct val="120000"/>
              </a:lnSpc>
              <a:buFontTx/>
              <a:buNone/>
            </a:pPr>
            <a:r>
              <a:rPr altLang="en-US" b="1" lang="zh-CN" sz="2400">
                <a:solidFill>
                  <a:schemeClr val="bg1">
                    <a:lumMod val="50000"/>
                  </a:schemeClr>
                </a:solidFill>
                <a:latin charset="-122" panose="020b0503020204020204" typeface="微软雅黑"/>
                <a:ea charset="-122" panose="020b0503020204020204" typeface="微软雅黑"/>
                <a:cs charset="-122" typeface="Lantinghei SC Demibold"/>
                <a:sym charset="0" typeface="时尚中黑简体"/>
              </a:rPr>
              <a:t>输入你的标题</a:t>
            </a:r>
          </a:p>
        </p:txBody>
      </p:sp>
      <p:sp>
        <p:nvSpPr>
          <p:cNvPr id="52" name="文本框 51"/>
          <p:cNvSpPr txBox="1"/>
          <p:nvPr/>
        </p:nvSpPr>
        <p:spPr>
          <a:xfrm>
            <a:off x="1799590" y="2372995"/>
            <a:ext cx="2540000" cy="1078992"/>
          </a:xfrm>
          <a:prstGeom prst="rect">
            <a:avLst/>
          </a:prstGeom>
          <a:noFill/>
        </p:spPr>
        <p:txBody>
          <a:bodyPr anchor="t" rtlCol="0" wrap="square">
            <a:spAutoFit/>
          </a:bodyPr>
          <a:lstStyle/>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p:txBody>
      </p:sp>
      <p:sp>
        <p:nvSpPr>
          <p:cNvPr id="53" name="Subtitle 2"/>
          <p:cNvSpPr txBox="1"/>
          <p:nvPr/>
        </p:nvSpPr>
        <p:spPr bwMode="auto">
          <a:xfrm>
            <a:off x="8857762" y="1926644"/>
            <a:ext cx="2750331" cy="5839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72497" lIns="144993" rIns="144993" tIns="72497" wrap="square">
            <a:spAutoFit/>
          </a:bodyPr>
          <a:lstStyle>
            <a:lvl1pPr defTabSz="1087120">
              <a:spcBef>
                <a:spcPct val="20000"/>
              </a:spcBef>
              <a:buChar char="•"/>
              <a:defRPr sz="3200">
                <a:solidFill>
                  <a:schemeClr val="tx1"/>
                </a:solidFill>
                <a:latin charset="0" panose="020b0604020202020204" pitchFamily="34" typeface="Arial"/>
                <a:ea charset="-122" panose="02010600030101010101" pitchFamily="2" typeface="宋体"/>
              </a:defRPr>
            </a:lvl1pPr>
            <a:lvl2pPr defTabSz="1087120" indent="-285750" marL="1087755">
              <a:spcBef>
                <a:spcPct val="20000"/>
              </a:spcBef>
              <a:buChar char="–"/>
              <a:defRPr sz="2800">
                <a:solidFill>
                  <a:schemeClr val="tx1"/>
                </a:solidFill>
                <a:latin charset="0" panose="020b0604020202020204" pitchFamily="34" typeface="Arial"/>
                <a:ea charset="-122" panose="02010600030101010101" pitchFamily="2" typeface="宋体"/>
              </a:defRPr>
            </a:lvl2pPr>
            <a:lvl3pPr defTabSz="1087120" indent="-228600" marL="2174875">
              <a:spcBef>
                <a:spcPct val="20000"/>
              </a:spcBef>
              <a:buChar char="•"/>
              <a:defRPr sz="2400">
                <a:solidFill>
                  <a:schemeClr val="tx1"/>
                </a:solidFill>
                <a:latin charset="0" panose="020b0604020202020204" pitchFamily="34" typeface="Arial"/>
                <a:ea charset="-122" panose="02010600030101010101" pitchFamily="2" typeface="宋体"/>
              </a:defRPr>
            </a:lvl3pPr>
            <a:lvl4pPr defTabSz="1087120" indent="-228600" marL="3262630">
              <a:spcBef>
                <a:spcPct val="20000"/>
              </a:spcBef>
              <a:buChar char="–"/>
              <a:defRPr sz="2000">
                <a:solidFill>
                  <a:schemeClr val="tx1"/>
                </a:solidFill>
                <a:latin charset="0" panose="020b0604020202020204" pitchFamily="34" typeface="Arial"/>
                <a:ea charset="-122" panose="02010600030101010101" pitchFamily="2" typeface="宋体"/>
              </a:defRPr>
            </a:lvl4pPr>
            <a:lvl5pPr defTabSz="1087120" indent="-228600" marL="4349750">
              <a:spcBef>
                <a:spcPct val="20000"/>
              </a:spcBef>
              <a:buChar char="»"/>
              <a:defRPr sz="2000">
                <a:solidFill>
                  <a:schemeClr val="tx1"/>
                </a:solidFill>
                <a:latin charset="0" panose="020b0604020202020204" pitchFamily="34" typeface="Arial"/>
                <a:ea charset="-122" panose="02010600030101010101" pitchFamily="2" typeface="宋体"/>
              </a:defRPr>
            </a:lvl5pPr>
            <a:lvl6pPr defTabSz="1087120" eaLnBrk="0" fontAlgn="base" hangingPunct="0" indent="-228600" marL="48069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defTabSz="1087120" eaLnBrk="0" fontAlgn="base" hangingPunct="0" indent="-228600" marL="52641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defTabSz="1087120" eaLnBrk="0" fontAlgn="base" hangingPunct="0" indent="-228600" marL="57213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defTabSz="1087120" eaLnBrk="0" fontAlgn="base" hangingPunct="0" indent="-228600" marL="61785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algn="ctr" eaLnBrk="1" hangingPunct="1">
              <a:lnSpc>
                <a:spcPct val="120000"/>
              </a:lnSpc>
              <a:buFontTx/>
              <a:buNone/>
            </a:pPr>
            <a:r>
              <a:rPr altLang="en-US" b="1" lang="zh-CN" sz="2400">
                <a:solidFill>
                  <a:schemeClr val="bg1">
                    <a:lumMod val="50000"/>
                  </a:schemeClr>
                </a:solidFill>
                <a:latin charset="-122" panose="020b0503020204020204" typeface="微软雅黑"/>
                <a:ea charset="-122" panose="020b0503020204020204" typeface="微软雅黑"/>
                <a:cs charset="-122" typeface="Lantinghei SC Demibold"/>
                <a:sym charset="0" typeface="时尚中黑简体"/>
              </a:rPr>
              <a:t>输入你的标题</a:t>
            </a:r>
          </a:p>
        </p:txBody>
      </p:sp>
      <p:sp>
        <p:nvSpPr>
          <p:cNvPr id="54" name="文本框 53"/>
          <p:cNvSpPr txBox="1"/>
          <p:nvPr/>
        </p:nvSpPr>
        <p:spPr>
          <a:xfrm>
            <a:off x="9250680" y="2465070"/>
            <a:ext cx="2540000" cy="1078992"/>
          </a:xfrm>
          <a:prstGeom prst="rect">
            <a:avLst/>
          </a:prstGeom>
          <a:noFill/>
        </p:spPr>
        <p:txBody>
          <a:bodyPr anchor="t" rtlCol="0" wrap="square">
            <a:spAutoFit/>
          </a:bodyPr>
          <a:lstStyle/>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p:txBody>
      </p:sp>
      <p:sp>
        <p:nvSpPr>
          <p:cNvPr id="55" name="Subtitle 2"/>
          <p:cNvSpPr txBox="1"/>
          <p:nvPr/>
        </p:nvSpPr>
        <p:spPr bwMode="auto">
          <a:xfrm>
            <a:off x="1406672" y="3809419"/>
            <a:ext cx="2750331" cy="5839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72497" lIns="144993" rIns="144993" tIns="72497" wrap="square">
            <a:spAutoFit/>
          </a:bodyPr>
          <a:lstStyle>
            <a:lvl1pPr defTabSz="1087120">
              <a:spcBef>
                <a:spcPct val="20000"/>
              </a:spcBef>
              <a:buChar char="•"/>
              <a:defRPr sz="3200">
                <a:solidFill>
                  <a:schemeClr val="tx1"/>
                </a:solidFill>
                <a:latin charset="0" panose="020b0604020202020204" pitchFamily="34" typeface="Arial"/>
                <a:ea charset="-122" panose="02010600030101010101" pitchFamily="2" typeface="宋体"/>
              </a:defRPr>
            </a:lvl1pPr>
            <a:lvl2pPr defTabSz="1087120" indent="-285750" marL="1087755">
              <a:spcBef>
                <a:spcPct val="20000"/>
              </a:spcBef>
              <a:buChar char="–"/>
              <a:defRPr sz="2800">
                <a:solidFill>
                  <a:schemeClr val="tx1"/>
                </a:solidFill>
                <a:latin charset="0" panose="020b0604020202020204" pitchFamily="34" typeface="Arial"/>
                <a:ea charset="-122" panose="02010600030101010101" pitchFamily="2" typeface="宋体"/>
              </a:defRPr>
            </a:lvl2pPr>
            <a:lvl3pPr defTabSz="1087120" indent="-228600" marL="2174875">
              <a:spcBef>
                <a:spcPct val="20000"/>
              </a:spcBef>
              <a:buChar char="•"/>
              <a:defRPr sz="2400">
                <a:solidFill>
                  <a:schemeClr val="tx1"/>
                </a:solidFill>
                <a:latin charset="0" panose="020b0604020202020204" pitchFamily="34" typeface="Arial"/>
                <a:ea charset="-122" panose="02010600030101010101" pitchFamily="2" typeface="宋体"/>
              </a:defRPr>
            </a:lvl3pPr>
            <a:lvl4pPr defTabSz="1087120" indent="-228600" marL="3262630">
              <a:spcBef>
                <a:spcPct val="20000"/>
              </a:spcBef>
              <a:buChar char="–"/>
              <a:defRPr sz="2000">
                <a:solidFill>
                  <a:schemeClr val="tx1"/>
                </a:solidFill>
                <a:latin charset="0" panose="020b0604020202020204" pitchFamily="34" typeface="Arial"/>
                <a:ea charset="-122" panose="02010600030101010101" pitchFamily="2" typeface="宋体"/>
              </a:defRPr>
            </a:lvl4pPr>
            <a:lvl5pPr defTabSz="1087120" indent="-228600" marL="4349750">
              <a:spcBef>
                <a:spcPct val="20000"/>
              </a:spcBef>
              <a:buChar char="»"/>
              <a:defRPr sz="2000">
                <a:solidFill>
                  <a:schemeClr val="tx1"/>
                </a:solidFill>
                <a:latin charset="0" panose="020b0604020202020204" pitchFamily="34" typeface="Arial"/>
                <a:ea charset="-122" panose="02010600030101010101" pitchFamily="2" typeface="宋体"/>
              </a:defRPr>
            </a:lvl5pPr>
            <a:lvl6pPr defTabSz="1087120" eaLnBrk="0" fontAlgn="base" hangingPunct="0" indent="-228600" marL="48069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defTabSz="1087120" eaLnBrk="0" fontAlgn="base" hangingPunct="0" indent="-228600" marL="52641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defTabSz="1087120" eaLnBrk="0" fontAlgn="base" hangingPunct="0" indent="-228600" marL="57213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defTabSz="1087120" eaLnBrk="0" fontAlgn="base" hangingPunct="0" indent="-228600" marL="61785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algn="ctr" eaLnBrk="1" hangingPunct="1">
              <a:lnSpc>
                <a:spcPct val="120000"/>
              </a:lnSpc>
              <a:buFontTx/>
              <a:buNone/>
            </a:pPr>
            <a:r>
              <a:rPr altLang="en-US" b="1" lang="zh-CN" sz="2400">
                <a:solidFill>
                  <a:schemeClr val="bg1">
                    <a:lumMod val="50000"/>
                  </a:schemeClr>
                </a:solidFill>
                <a:latin charset="-122" panose="020b0503020204020204" typeface="微软雅黑"/>
                <a:ea charset="-122" panose="020b0503020204020204" typeface="微软雅黑"/>
                <a:cs charset="-122" typeface="Lantinghei SC Demibold"/>
                <a:sym charset="0" typeface="时尚中黑简体"/>
              </a:rPr>
              <a:t>输入你的标题</a:t>
            </a:r>
          </a:p>
        </p:txBody>
      </p:sp>
      <p:sp>
        <p:nvSpPr>
          <p:cNvPr id="56" name="文本框 55"/>
          <p:cNvSpPr txBox="1"/>
          <p:nvPr/>
        </p:nvSpPr>
        <p:spPr>
          <a:xfrm>
            <a:off x="1799590" y="4347845"/>
            <a:ext cx="2540000" cy="1078992"/>
          </a:xfrm>
          <a:prstGeom prst="rect">
            <a:avLst/>
          </a:prstGeom>
          <a:noFill/>
        </p:spPr>
        <p:txBody>
          <a:bodyPr anchor="t" rtlCol="0" wrap="square">
            <a:spAutoFit/>
          </a:bodyPr>
          <a:lstStyle/>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p:txBody>
      </p:sp>
      <p:sp>
        <p:nvSpPr>
          <p:cNvPr id="57" name="Subtitle 2"/>
          <p:cNvSpPr txBox="1"/>
          <p:nvPr/>
        </p:nvSpPr>
        <p:spPr bwMode="auto">
          <a:xfrm>
            <a:off x="8857762" y="3809419"/>
            <a:ext cx="2750331" cy="583906"/>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bIns="72497" lIns="144993" rIns="144993" tIns="72497" wrap="square">
            <a:spAutoFit/>
          </a:bodyPr>
          <a:lstStyle>
            <a:lvl1pPr defTabSz="1087120">
              <a:spcBef>
                <a:spcPct val="20000"/>
              </a:spcBef>
              <a:buChar char="•"/>
              <a:defRPr sz="3200">
                <a:solidFill>
                  <a:schemeClr val="tx1"/>
                </a:solidFill>
                <a:latin charset="0" panose="020b0604020202020204" pitchFamily="34" typeface="Arial"/>
                <a:ea charset="-122" panose="02010600030101010101" pitchFamily="2" typeface="宋体"/>
              </a:defRPr>
            </a:lvl1pPr>
            <a:lvl2pPr defTabSz="1087120" indent="-285750" marL="1087755">
              <a:spcBef>
                <a:spcPct val="20000"/>
              </a:spcBef>
              <a:buChar char="–"/>
              <a:defRPr sz="2800">
                <a:solidFill>
                  <a:schemeClr val="tx1"/>
                </a:solidFill>
                <a:latin charset="0" panose="020b0604020202020204" pitchFamily="34" typeface="Arial"/>
                <a:ea charset="-122" panose="02010600030101010101" pitchFamily="2" typeface="宋体"/>
              </a:defRPr>
            </a:lvl2pPr>
            <a:lvl3pPr defTabSz="1087120" indent="-228600" marL="2174875">
              <a:spcBef>
                <a:spcPct val="20000"/>
              </a:spcBef>
              <a:buChar char="•"/>
              <a:defRPr sz="2400">
                <a:solidFill>
                  <a:schemeClr val="tx1"/>
                </a:solidFill>
                <a:latin charset="0" panose="020b0604020202020204" pitchFamily="34" typeface="Arial"/>
                <a:ea charset="-122" panose="02010600030101010101" pitchFamily="2" typeface="宋体"/>
              </a:defRPr>
            </a:lvl3pPr>
            <a:lvl4pPr defTabSz="1087120" indent="-228600" marL="3262630">
              <a:spcBef>
                <a:spcPct val="20000"/>
              </a:spcBef>
              <a:buChar char="–"/>
              <a:defRPr sz="2000">
                <a:solidFill>
                  <a:schemeClr val="tx1"/>
                </a:solidFill>
                <a:latin charset="0" panose="020b0604020202020204" pitchFamily="34" typeface="Arial"/>
                <a:ea charset="-122" panose="02010600030101010101" pitchFamily="2" typeface="宋体"/>
              </a:defRPr>
            </a:lvl4pPr>
            <a:lvl5pPr defTabSz="1087120" indent="-228600" marL="4349750">
              <a:spcBef>
                <a:spcPct val="20000"/>
              </a:spcBef>
              <a:buChar char="»"/>
              <a:defRPr sz="2000">
                <a:solidFill>
                  <a:schemeClr val="tx1"/>
                </a:solidFill>
                <a:latin charset="0" panose="020b0604020202020204" pitchFamily="34" typeface="Arial"/>
                <a:ea charset="-122" panose="02010600030101010101" pitchFamily="2" typeface="宋体"/>
              </a:defRPr>
            </a:lvl5pPr>
            <a:lvl6pPr defTabSz="1087120" eaLnBrk="0" fontAlgn="base" hangingPunct="0" indent="-228600" marL="48069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6pPr>
            <a:lvl7pPr defTabSz="1087120" eaLnBrk="0" fontAlgn="base" hangingPunct="0" indent="-228600" marL="52641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7pPr>
            <a:lvl8pPr defTabSz="1087120" eaLnBrk="0" fontAlgn="base" hangingPunct="0" indent="-228600" marL="57213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8pPr>
            <a:lvl9pPr defTabSz="1087120" eaLnBrk="0" fontAlgn="base" hangingPunct="0" indent="-228600" marL="6178550">
              <a:spcBef>
                <a:spcPct val="20000"/>
              </a:spcBef>
              <a:spcAft>
                <a:spcPct val="0"/>
              </a:spcAft>
              <a:buChar char="»"/>
              <a:defRPr sz="2000">
                <a:solidFill>
                  <a:schemeClr val="tx1"/>
                </a:solidFill>
                <a:latin charset="0" panose="020b0604020202020204" pitchFamily="34" typeface="Arial"/>
                <a:ea charset="-122" panose="02010600030101010101" pitchFamily="2" typeface="宋体"/>
              </a:defRPr>
            </a:lvl9pPr>
          </a:lstStyle>
          <a:p>
            <a:pPr algn="ctr" eaLnBrk="1" hangingPunct="1">
              <a:lnSpc>
                <a:spcPct val="120000"/>
              </a:lnSpc>
              <a:buFontTx/>
              <a:buNone/>
            </a:pPr>
            <a:r>
              <a:rPr altLang="en-US" b="1" lang="zh-CN" sz="2400">
                <a:solidFill>
                  <a:schemeClr val="bg1">
                    <a:lumMod val="50000"/>
                  </a:schemeClr>
                </a:solidFill>
                <a:latin charset="-122" panose="020b0503020204020204" typeface="微软雅黑"/>
                <a:ea charset="-122" panose="020b0503020204020204" typeface="微软雅黑"/>
                <a:cs charset="-122" typeface="Lantinghei SC Demibold"/>
                <a:sym charset="0" typeface="时尚中黑简体"/>
              </a:rPr>
              <a:t>输入你的标题</a:t>
            </a:r>
          </a:p>
        </p:txBody>
      </p:sp>
      <p:sp>
        <p:nvSpPr>
          <p:cNvPr id="58" name="文本框 57"/>
          <p:cNvSpPr txBox="1"/>
          <p:nvPr/>
        </p:nvSpPr>
        <p:spPr>
          <a:xfrm>
            <a:off x="9250680" y="4347845"/>
            <a:ext cx="2540000" cy="1078992"/>
          </a:xfrm>
          <a:prstGeom prst="rect">
            <a:avLst/>
          </a:prstGeom>
          <a:noFill/>
        </p:spPr>
        <p:txBody>
          <a:bodyPr anchor="t" rtlCol="0" wrap="square">
            <a:spAutoFit/>
          </a:bodyPr>
          <a:lstStyle/>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a:p>
            <a:pPr algn="l" defTabSz="914400" eaLnBrk="1" fontAlgn="auto" hangingPunct="1" indent="0" latinLnBrk="0" lvl="0" marL="0" marR="0" rtl="0">
              <a:lnSpc>
                <a:spcPct val="120000"/>
              </a:lnSpc>
              <a:spcBef>
                <a:spcPct val="0"/>
              </a:spcBef>
              <a:spcAft>
                <a:spcPct val="0"/>
              </a:spcAft>
              <a:buClrTx/>
              <a:buSzTx/>
              <a:buFontTx/>
              <a:buNone/>
              <a:defRPr/>
            </a:pPr>
            <a:r>
              <a:rPr altLang="en-US" lang="zh-CN">
                <a:solidFill>
                  <a:schemeClr val="tx1">
                    <a:lumMod val="65000"/>
                    <a:lumOff val="35000"/>
                  </a:schemeClr>
                </a:solidFill>
                <a:latin charset="-122" panose="020b0503020204020204" typeface="微软雅黑"/>
                <a:ea charset="-122" panose="020b0503020204020204" typeface="微软雅黑"/>
                <a:sym charset="-122" panose="020b0503020204020204" typeface="微软雅黑"/>
              </a:rPr>
              <a:t>此处填写内容</a:t>
            </a:r>
          </a:p>
        </p:txBody>
      </p:sp>
    </p:spTree>
  </p:cSld>
  <p:clrMapOvr>
    <a:masterClrMapping/>
  </p:clrMapOvr>
  <p:transition>
    <p:randomBar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id="5" nodeType="afterEffect" presetClass="entr" presetID="53" presetSubtype="0">
                                  <p:stCondLst>
                                    <p:cond delay="0"/>
                                  </p:stCondLst>
                                  <p:childTnLst>
                                    <p:set>
                                      <p:cBhvr>
                                        <p:cTn dur="1" fill="hold" id="6">
                                          <p:stCondLst>
                                            <p:cond delay="0"/>
                                          </p:stCondLst>
                                        </p:cTn>
                                        <p:tgtEl>
                                          <p:spTgt spid="42"/>
                                        </p:tgtEl>
                                        <p:attrNameLst>
                                          <p:attrName>style.visibility</p:attrName>
                                        </p:attrNameLst>
                                      </p:cBhvr>
                                      <p:to>
                                        <p:strVal val="visible"/>
                                      </p:to>
                                    </p:set>
                                    <p:anim calcmode="lin" valueType="num">
                                      <p:cBhvr>
                                        <p:cTn dur="500" fill="hold" id="7"/>
                                        <p:tgtEl>
                                          <p:spTgt spid="42"/>
                                        </p:tgtEl>
                                        <p:attrNameLst>
                                          <p:attrName>ppt_w</p:attrName>
                                        </p:attrNameLst>
                                      </p:cBhvr>
                                      <p:tavLst>
                                        <p:tav tm="0">
                                          <p:val>
                                            <p:fltVal val="0"/>
                                          </p:val>
                                        </p:tav>
                                        <p:tav tm="100000">
                                          <p:val>
                                            <p:strVal val="#ppt_w"/>
                                          </p:val>
                                        </p:tav>
                                      </p:tavLst>
                                    </p:anim>
                                    <p:anim calcmode="lin" valueType="num">
                                      <p:cBhvr>
                                        <p:cTn dur="500" fill="hold" id="8"/>
                                        <p:tgtEl>
                                          <p:spTgt spid="42"/>
                                        </p:tgtEl>
                                        <p:attrNameLst>
                                          <p:attrName>ppt_h</p:attrName>
                                        </p:attrNameLst>
                                      </p:cBhvr>
                                      <p:tavLst>
                                        <p:tav tm="0">
                                          <p:val>
                                            <p:fltVal val="0"/>
                                          </p:val>
                                        </p:tav>
                                        <p:tav tm="100000">
                                          <p:val>
                                            <p:strVal val="#ppt_h"/>
                                          </p:val>
                                        </p:tav>
                                      </p:tavLst>
                                    </p:anim>
                                    <p:animEffect filter="fade" transition="in">
                                      <p:cBhvr>
                                        <p:cTn dur="500" id="9"/>
                                        <p:tgtEl>
                                          <p:spTgt spid="42"/>
                                        </p:tgtEl>
                                      </p:cBhvr>
                                    </p:animEffect>
                                  </p:childTnLst>
                                </p:cTn>
                              </p:par>
                              <p:par>
                                <p:cTn fill="hold" grpId="0" id="10" nodeType="withEffect" presetClass="entr" presetID="10" presetSubtype="0">
                                  <p:stCondLst>
                                    <p:cond delay="0"/>
                                  </p:stCondLst>
                                  <p:childTnLst>
                                    <p:set>
                                      <p:cBhvr>
                                        <p:cTn dur="1" fill="hold" id="11">
                                          <p:stCondLst>
                                            <p:cond delay="0"/>
                                          </p:stCondLst>
                                        </p:cTn>
                                        <p:tgtEl>
                                          <p:spTgt spid="41"/>
                                        </p:tgtEl>
                                        <p:attrNameLst>
                                          <p:attrName>style.visibility</p:attrName>
                                        </p:attrNameLst>
                                      </p:cBhvr>
                                      <p:to>
                                        <p:strVal val="visible"/>
                                      </p:to>
                                    </p:set>
                                    <p:animEffect filter="fade" transition="in">
                                      <p:cBhvr>
                                        <p:cTn dur="500" id="12"/>
                                        <p:tgtEl>
                                          <p:spTgt spid="41"/>
                                        </p:tgtEl>
                                      </p:cBhvr>
                                    </p:animEffect>
                                  </p:childTnLst>
                                </p:cTn>
                              </p:par>
                            </p:childTnLst>
                          </p:cTn>
                        </p:par>
                        <p:par>
                          <p:cTn fill="hold" id="13" nodeType="afterGroup">
                            <p:stCondLst>
                              <p:cond delay="500"/>
                            </p:stCondLst>
                            <p:childTnLst>
                              <p:par>
                                <p:cTn fill="hold" grpId="0" id="14" nodeType="afterEffect" presetClass="entr" presetID="55" presetSubtype="0">
                                  <p:stCondLst>
                                    <p:cond delay="0"/>
                                  </p:stCondLst>
                                  <p:childTnLst>
                                    <p:set>
                                      <p:cBhvr>
                                        <p:cTn dur="1" fill="hold" id="15">
                                          <p:stCondLst>
                                            <p:cond delay="0"/>
                                          </p:stCondLst>
                                        </p:cTn>
                                        <p:tgtEl>
                                          <p:spTgt spid="51"/>
                                        </p:tgtEl>
                                        <p:attrNameLst>
                                          <p:attrName>style.visibility</p:attrName>
                                        </p:attrNameLst>
                                      </p:cBhvr>
                                      <p:to>
                                        <p:strVal val="visible"/>
                                      </p:to>
                                    </p:set>
                                    <p:anim calcmode="lin" valueType="num">
                                      <p:cBhvr>
                                        <p:cTn dur="1000" fill="hold" id="16"/>
                                        <p:tgtEl>
                                          <p:spTgt spid="51"/>
                                        </p:tgtEl>
                                        <p:attrNameLst>
                                          <p:attrName>ppt_w</p:attrName>
                                        </p:attrNameLst>
                                      </p:cBhvr>
                                      <p:tavLst>
                                        <p:tav tm="0">
                                          <p:val>
                                            <p:strVal val="#ppt_w*0.70"/>
                                          </p:val>
                                        </p:tav>
                                        <p:tav tm="100000">
                                          <p:val>
                                            <p:strVal val="#ppt_w"/>
                                          </p:val>
                                        </p:tav>
                                      </p:tavLst>
                                    </p:anim>
                                    <p:anim calcmode="lin" valueType="num">
                                      <p:cBhvr>
                                        <p:cTn dur="1000" fill="hold" id="17"/>
                                        <p:tgtEl>
                                          <p:spTgt spid="51"/>
                                        </p:tgtEl>
                                        <p:attrNameLst>
                                          <p:attrName>ppt_h</p:attrName>
                                        </p:attrNameLst>
                                      </p:cBhvr>
                                      <p:tavLst>
                                        <p:tav tm="0">
                                          <p:val>
                                            <p:strVal val="#ppt_h"/>
                                          </p:val>
                                        </p:tav>
                                        <p:tav tm="100000">
                                          <p:val>
                                            <p:strVal val="#ppt_h"/>
                                          </p:val>
                                        </p:tav>
                                      </p:tavLst>
                                    </p:anim>
                                    <p:animEffect filter="fade" transition="in">
                                      <p:cBhvr>
                                        <p:cTn dur="1000" id="18"/>
                                        <p:tgtEl>
                                          <p:spTgt spid="51"/>
                                        </p:tgtEl>
                                      </p:cBhvr>
                                    </p:animEffect>
                                  </p:childTnLst>
                                </p:cTn>
                              </p:par>
                              <p:par>
                                <p:cTn fill="hold" grpId="0" id="19" nodeType="withEffect" presetClass="entr" presetID="55" presetSubtype="0">
                                  <p:stCondLst>
                                    <p:cond delay="0"/>
                                  </p:stCondLst>
                                  <p:childTnLst>
                                    <p:set>
                                      <p:cBhvr>
                                        <p:cTn dur="1" fill="hold" id="20">
                                          <p:stCondLst>
                                            <p:cond delay="0"/>
                                          </p:stCondLst>
                                        </p:cTn>
                                        <p:tgtEl>
                                          <p:spTgt spid="52"/>
                                        </p:tgtEl>
                                        <p:attrNameLst>
                                          <p:attrName>style.visibility</p:attrName>
                                        </p:attrNameLst>
                                      </p:cBhvr>
                                      <p:to>
                                        <p:strVal val="visible"/>
                                      </p:to>
                                    </p:set>
                                    <p:anim calcmode="lin" valueType="num">
                                      <p:cBhvr>
                                        <p:cTn dur="1000" fill="hold" id="21"/>
                                        <p:tgtEl>
                                          <p:spTgt spid="52"/>
                                        </p:tgtEl>
                                        <p:attrNameLst>
                                          <p:attrName>ppt_w</p:attrName>
                                        </p:attrNameLst>
                                      </p:cBhvr>
                                      <p:tavLst>
                                        <p:tav tm="0">
                                          <p:val>
                                            <p:strVal val="#ppt_w*0.70"/>
                                          </p:val>
                                        </p:tav>
                                        <p:tav tm="100000">
                                          <p:val>
                                            <p:strVal val="#ppt_w"/>
                                          </p:val>
                                        </p:tav>
                                      </p:tavLst>
                                    </p:anim>
                                    <p:anim calcmode="lin" valueType="num">
                                      <p:cBhvr>
                                        <p:cTn dur="1000" fill="hold" id="22"/>
                                        <p:tgtEl>
                                          <p:spTgt spid="52"/>
                                        </p:tgtEl>
                                        <p:attrNameLst>
                                          <p:attrName>ppt_h</p:attrName>
                                        </p:attrNameLst>
                                      </p:cBhvr>
                                      <p:tavLst>
                                        <p:tav tm="0">
                                          <p:val>
                                            <p:strVal val="#ppt_h"/>
                                          </p:val>
                                        </p:tav>
                                        <p:tav tm="100000">
                                          <p:val>
                                            <p:strVal val="#ppt_h"/>
                                          </p:val>
                                        </p:tav>
                                      </p:tavLst>
                                    </p:anim>
                                    <p:animEffect filter="fade" transition="in">
                                      <p:cBhvr>
                                        <p:cTn dur="1000" id="23"/>
                                        <p:tgtEl>
                                          <p:spTgt spid="52"/>
                                        </p:tgtEl>
                                      </p:cBhvr>
                                    </p:animEffect>
                                  </p:childTnLst>
                                </p:cTn>
                              </p:par>
                            </p:childTnLst>
                          </p:cTn>
                        </p:par>
                        <p:par>
                          <p:cTn fill="hold" id="24" nodeType="afterGroup">
                            <p:stCondLst>
                              <p:cond delay="1500"/>
                            </p:stCondLst>
                            <p:childTnLst>
                              <p:par>
                                <p:cTn fill="hold" grpId="0" id="25" nodeType="afterEffect" presetClass="entr" presetID="55" presetSubtype="0">
                                  <p:stCondLst>
                                    <p:cond delay="0"/>
                                  </p:stCondLst>
                                  <p:childTnLst>
                                    <p:set>
                                      <p:cBhvr>
                                        <p:cTn dur="1" fill="hold" id="26">
                                          <p:stCondLst>
                                            <p:cond delay="0"/>
                                          </p:stCondLst>
                                        </p:cTn>
                                        <p:tgtEl>
                                          <p:spTgt spid="53"/>
                                        </p:tgtEl>
                                        <p:attrNameLst>
                                          <p:attrName>style.visibility</p:attrName>
                                        </p:attrNameLst>
                                      </p:cBhvr>
                                      <p:to>
                                        <p:strVal val="visible"/>
                                      </p:to>
                                    </p:set>
                                    <p:anim calcmode="lin" valueType="num">
                                      <p:cBhvr>
                                        <p:cTn dur="1000" fill="hold" id="27"/>
                                        <p:tgtEl>
                                          <p:spTgt spid="53"/>
                                        </p:tgtEl>
                                        <p:attrNameLst>
                                          <p:attrName>ppt_w</p:attrName>
                                        </p:attrNameLst>
                                      </p:cBhvr>
                                      <p:tavLst>
                                        <p:tav tm="0">
                                          <p:val>
                                            <p:strVal val="#ppt_w*0.70"/>
                                          </p:val>
                                        </p:tav>
                                        <p:tav tm="100000">
                                          <p:val>
                                            <p:strVal val="#ppt_w"/>
                                          </p:val>
                                        </p:tav>
                                      </p:tavLst>
                                    </p:anim>
                                    <p:anim calcmode="lin" valueType="num">
                                      <p:cBhvr>
                                        <p:cTn dur="1000" fill="hold" id="28"/>
                                        <p:tgtEl>
                                          <p:spTgt spid="53"/>
                                        </p:tgtEl>
                                        <p:attrNameLst>
                                          <p:attrName>ppt_h</p:attrName>
                                        </p:attrNameLst>
                                      </p:cBhvr>
                                      <p:tavLst>
                                        <p:tav tm="0">
                                          <p:val>
                                            <p:strVal val="#ppt_h"/>
                                          </p:val>
                                        </p:tav>
                                        <p:tav tm="100000">
                                          <p:val>
                                            <p:strVal val="#ppt_h"/>
                                          </p:val>
                                        </p:tav>
                                      </p:tavLst>
                                    </p:anim>
                                    <p:animEffect filter="fade" transition="in">
                                      <p:cBhvr>
                                        <p:cTn dur="1000" id="29"/>
                                        <p:tgtEl>
                                          <p:spTgt spid="53"/>
                                        </p:tgtEl>
                                      </p:cBhvr>
                                    </p:animEffect>
                                  </p:childTnLst>
                                </p:cTn>
                              </p:par>
                              <p:par>
                                <p:cTn fill="hold" grpId="0" id="30" nodeType="withEffect" presetClass="entr" presetID="55" presetSubtype="0">
                                  <p:stCondLst>
                                    <p:cond delay="0"/>
                                  </p:stCondLst>
                                  <p:childTnLst>
                                    <p:set>
                                      <p:cBhvr>
                                        <p:cTn dur="1" fill="hold" id="31">
                                          <p:stCondLst>
                                            <p:cond delay="0"/>
                                          </p:stCondLst>
                                        </p:cTn>
                                        <p:tgtEl>
                                          <p:spTgt spid="54"/>
                                        </p:tgtEl>
                                        <p:attrNameLst>
                                          <p:attrName>style.visibility</p:attrName>
                                        </p:attrNameLst>
                                      </p:cBhvr>
                                      <p:to>
                                        <p:strVal val="visible"/>
                                      </p:to>
                                    </p:set>
                                    <p:anim calcmode="lin" valueType="num">
                                      <p:cBhvr>
                                        <p:cTn dur="1000" fill="hold" id="32"/>
                                        <p:tgtEl>
                                          <p:spTgt spid="54"/>
                                        </p:tgtEl>
                                        <p:attrNameLst>
                                          <p:attrName>ppt_w</p:attrName>
                                        </p:attrNameLst>
                                      </p:cBhvr>
                                      <p:tavLst>
                                        <p:tav tm="0">
                                          <p:val>
                                            <p:strVal val="#ppt_w*0.70"/>
                                          </p:val>
                                        </p:tav>
                                        <p:tav tm="100000">
                                          <p:val>
                                            <p:strVal val="#ppt_w"/>
                                          </p:val>
                                        </p:tav>
                                      </p:tavLst>
                                    </p:anim>
                                    <p:anim calcmode="lin" valueType="num">
                                      <p:cBhvr>
                                        <p:cTn dur="1000" fill="hold" id="33"/>
                                        <p:tgtEl>
                                          <p:spTgt spid="54"/>
                                        </p:tgtEl>
                                        <p:attrNameLst>
                                          <p:attrName>ppt_h</p:attrName>
                                        </p:attrNameLst>
                                      </p:cBhvr>
                                      <p:tavLst>
                                        <p:tav tm="0">
                                          <p:val>
                                            <p:strVal val="#ppt_h"/>
                                          </p:val>
                                        </p:tav>
                                        <p:tav tm="100000">
                                          <p:val>
                                            <p:strVal val="#ppt_h"/>
                                          </p:val>
                                        </p:tav>
                                      </p:tavLst>
                                    </p:anim>
                                    <p:animEffect filter="fade" transition="in">
                                      <p:cBhvr>
                                        <p:cTn dur="1000" id="34"/>
                                        <p:tgtEl>
                                          <p:spTgt spid="54"/>
                                        </p:tgtEl>
                                      </p:cBhvr>
                                    </p:animEffect>
                                  </p:childTnLst>
                                </p:cTn>
                              </p:par>
                            </p:childTnLst>
                          </p:cTn>
                        </p:par>
                        <p:par>
                          <p:cTn fill="hold" id="35" nodeType="afterGroup">
                            <p:stCondLst>
                              <p:cond delay="2500"/>
                            </p:stCondLst>
                            <p:childTnLst>
                              <p:par>
                                <p:cTn fill="hold" grpId="0" id="36" nodeType="afterEffect" presetClass="entr" presetID="55" presetSubtype="0">
                                  <p:stCondLst>
                                    <p:cond delay="0"/>
                                  </p:stCondLst>
                                  <p:childTnLst>
                                    <p:set>
                                      <p:cBhvr>
                                        <p:cTn dur="1" fill="hold" id="37">
                                          <p:stCondLst>
                                            <p:cond delay="0"/>
                                          </p:stCondLst>
                                        </p:cTn>
                                        <p:tgtEl>
                                          <p:spTgt spid="55"/>
                                        </p:tgtEl>
                                        <p:attrNameLst>
                                          <p:attrName>style.visibility</p:attrName>
                                        </p:attrNameLst>
                                      </p:cBhvr>
                                      <p:to>
                                        <p:strVal val="visible"/>
                                      </p:to>
                                    </p:set>
                                    <p:anim calcmode="lin" valueType="num">
                                      <p:cBhvr>
                                        <p:cTn dur="1000" fill="hold" id="38"/>
                                        <p:tgtEl>
                                          <p:spTgt spid="55"/>
                                        </p:tgtEl>
                                        <p:attrNameLst>
                                          <p:attrName>ppt_w</p:attrName>
                                        </p:attrNameLst>
                                      </p:cBhvr>
                                      <p:tavLst>
                                        <p:tav tm="0">
                                          <p:val>
                                            <p:strVal val="#ppt_w*0.70"/>
                                          </p:val>
                                        </p:tav>
                                        <p:tav tm="100000">
                                          <p:val>
                                            <p:strVal val="#ppt_w"/>
                                          </p:val>
                                        </p:tav>
                                      </p:tavLst>
                                    </p:anim>
                                    <p:anim calcmode="lin" valueType="num">
                                      <p:cBhvr>
                                        <p:cTn dur="1000" fill="hold" id="39"/>
                                        <p:tgtEl>
                                          <p:spTgt spid="55"/>
                                        </p:tgtEl>
                                        <p:attrNameLst>
                                          <p:attrName>ppt_h</p:attrName>
                                        </p:attrNameLst>
                                      </p:cBhvr>
                                      <p:tavLst>
                                        <p:tav tm="0">
                                          <p:val>
                                            <p:strVal val="#ppt_h"/>
                                          </p:val>
                                        </p:tav>
                                        <p:tav tm="100000">
                                          <p:val>
                                            <p:strVal val="#ppt_h"/>
                                          </p:val>
                                        </p:tav>
                                      </p:tavLst>
                                    </p:anim>
                                    <p:animEffect filter="fade" transition="in">
                                      <p:cBhvr>
                                        <p:cTn dur="1000" id="40"/>
                                        <p:tgtEl>
                                          <p:spTgt spid="55"/>
                                        </p:tgtEl>
                                      </p:cBhvr>
                                    </p:animEffect>
                                  </p:childTnLst>
                                </p:cTn>
                              </p:par>
                              <p:par>
                                <p:cTn fill="hold" grpId="0" id="41" nodeType="withEffect" presetClass="entr" presetID="55" presetSubtype="0">
                                  <p:stCondLst>
                                    <p:cond delay="0"/>
                                  </p:stCondLst>
                                  <p:childTnLst>
                                    <p:set>
                                      <p:cBhvr>
                                        <p:cTn dur="1" fill="hold" id="42">
                                          <p:stCondLst>
                                            <p:cond delay="0"/>
                                          </p:stCondLst>
                                        </p:cTn>
                                        <p:tgtEl>
                                          <p:spTgt spid="56"/>
                                        </p:tgtEl>
                                        <p:attrNameLst>
                                          <p:attrName>style.visibility</p:attrName>
                                        </p:attrNameLst>
                                      </p:cBhvr>
                                      <p:to>
                                        <p:strVal val="visible"/>
                                      </p:to>
                                    </p:set>
                                    <p:anim calcmode="lin" valueType="num">
                                      <p:cBhvr>
                                        <p:cTn dur="1000" fill="hold" id="43"/>
                                        <p:tgtEl>
                                          <p:spTgt spid="56"/>
                                        </p:tgtEl>
                                        <p:attrNameLst>
                                          <p:attrName>ppt_w</p:attrName>
                                        </p:attrNameLst>
                                      </p:cBhvr>
                                      <p:tavLst>
                                        <p:tav tm="0">
                                          <p:val>
                                            <p:strVal val="#ppt_w*0.70"/>
                                          </p:val>
                                        </p:tav>
                                        <p:tav tm="100000">
                                          <p:val>
                                            <p:strVal val="#ppt_w"/>
                                          </p:val>
                                        </p:tav>
                                      </p:tavLst>
                                    </p:anim>
                                    <p:anim calcmode="lin" valueType="num">
                                      <p:cBhvr>
                                        <p:cTn dur="1000" fill="hold" id="44"/>
                                        <p:tgtEl>
                                          <p:spTgt spid="56"/>
                                        </p:tgtEl>
                                        <p:attrNameLst>
                                          <p:attrName>ppt_h</p:attrName>
                                        </p:attrNameLst>
                                      </p:cBhvr>
                                      <p:tavLst>
                                        <p:tav tm="0">
                                          <p:val>
                                            <p:strVal val="#ppt_h"/>
                                          </p:val>
                                        </p:tav>
                                        <p:tav tm="100000">
                                          <p:val>
                                            <p:strVal val="#ppt_h"/>
                                          </p:val>
                                        </p:tav>
                                      </p:tavLst>
                                    </p:anim>
                                    <p:animEffect filter="fade" transition="in">
                                      <p:cBhvr>
                                        <p:cTn dur="1000" id="45"/>
                                        <p:tgtEl>
                                          <p:spTgt spid="56"/>
                                        </p:tgtEl>
                                      </p:cBhvr>
                                    </p:animEffect>
                                  </p:childTnLst>
                                </p:cTn>
                              </p:par>
                            </p:childTnLst>
                          </p:cTn>
                        </p:par>
                        <p:par>
                          <p:cTn fill="hold" id="46" nodeType="afterGroup">
                            <p:stCondLst>
                              <p:cond delay="3500"/>
                            </p:stCondLst>
                            <p:childTnLst>
                              <p:par>
                                <p:cTn fill="hold" grpId="0" id="47" nodeType="afterEffect" presetClass="entr" presetID="55" presetSubtype="0">
                                  <p:stCondLst>
                                    <p:cond delay="0"/>
                                  </p:stCondLst>
                                  <p:childTnLst>
                                    <p:set>
                                      <p:cBhvr>
                                        <p:cTn dur="1" fill="hold" id="48">
                                          <p:stCondLst>
                                            <p:cond delay="0"/>
                                          </p:stCondLst>
                                        </p:cTn>
                                        <p:tgtEl>
                                          <p:spTgt spid="57"/>
                                        </p:tgtEl>
                                        <p:attrNameLst>
                                          <p:attrName>style.visibility</p:attrName>
                                        </p:attrNameLst>
                                      </p:cBhvr>
                                      <p:to>
                                        <p:strVal val="visible"/>
                                      </p:to>
                                    </p:set>
                                    <p:anim calcmode="lin" valueType="num">
                                      <p:cBhvr>
                                        <p:cTn dur="1000" fill="hold" id="49"/>
                                        <p:tgtEl>
                                          <p:spTgt spid="57"/>
                                        </p:tgtEl>
                                        <p:attrNameLst>
                                          <p:attrName>ppt_w</p:attrName>
                                        </p:attrNameLst>
                                      </p:cBhvr>
                                      <p:tavLst>
                                        <p:tav tm="0">
                                          <p:val>
                                            <p:strVal val="#ppt_w*0.70"/>
                                          </p:val>
                                        </p:tav>
                                        <p:tav tm="100000">
                                          <p:val>
                                            <p:strVal val="#ppt_w"/>
                                          </p:val>
                                        </p:tav>
                                      </p:tavLst>
                                    </p:anim>
                                    <p:anim calcmode="lin" valueType="num">
                                      <p:cBhvr>
                                        <p:cTn dur="1000" fill="hold" id="50"/>
                                        <p:tgtEl>
                                          <p:spTgt spid="57"/>
                                        </p:tgtEl>
                                        <p:attrNameLst>
                                          <p:attrName>ppt_h</p:attrName>
                                        </p:attrNameLst>
                                      </p:cBhvr>
                                      <p:tavLst>
                                        <p:tav tm="0">
                                          <p:val>
                                            <p:strVal val="#ppt_h"/>
                                          </p:val>
                                        </p:tav>
                                        <p:tav tm="100000">
                                          <p:val>
                                            <p:strVal val="#ppt_h"/>
                                          </p:val>
                                        </p:tav>
                                      </p:tavLst>
                                    </p:anim>
                                    <p:animEffect filter="fade" transition="in">
                                      <p:cBhvr>
                                        <p:cTn dur="1000" id="51"/>
                                        <p:tgtEl>
                                          <p:spTgt spid="57"/>
                                        </p:tgtEl>
                                      </p:cBhvr>
                                    </p:animEffect>
                                  </p:childTnLst>
                                </p:cTn>
                              </p:par>
                              <p:par>
                                <p:cTn fill="hold" grpId="0" id="52" nodeType="withEffect" presetClass="entr" presetID="55" presetSubtype="0">
                                  <p:stCondLst>
                                    <p:cond delay="0"/>
                                  </p:stCondLst>
                                  <p:childTnLst>
                                    <p:set>
                                      <p:cBhvr>
                                        <p:cTn dur="1" fill="hold" id="53">
                                          <p:stCondLst>
                                            <p:cond delay="0"/>
                                          </p:stCondLst>
                                        </p:cTn>
                                        <p:tgtEl>
                                          <p:spTgt spid="58"/>
                                        </p:tgtEl>
                                        <p:attrNameLst>
                                          <p:attrName>style.visibility</p:attrName>
                                        </p:attrNameLst>
                                      </p:cBhvr>
                                      <p:to>
                                        <p:strVal val="visible"/>
                                      </p:to>
                                    </p:set>
                                    <p:anim calcmode="lin" valueType="num">
                                      <p:cBhvr>
                                        <p:cTn dur="1000" fill="hold" id="54"/>
                                        <p:tgtEl>
                                          <p:spTgt spid="58"/>
                                        </p:tgtEl>
                                        <p:attrNameLst>
                                          <p:attrName>ppt_w</p:attrName>
                                        </p:attrNameLst>
                                      </p:cBhvr>
                                      <p:tavLst>
                                        <p:tav tm="0">
                                          <p:val>
                                            <p:strVal val="#ppt_w*0.70"/>
                                          </p:val>
                                        </p:tav>
                                        <p:tav tm="100000">
                                          <p:val>
                                            <p:strVal val="#ppt_w"/>
                                          </p:val>
                                        </p:tav>
                                      </p:tavLst>
                                    </p:anim>
                                    <p:anim calcmode="lin" valueType="num">
                                      <p:cBhvr>
                                        <p:cTn dur="1000" fill="hold" id="55"/>
                                        <p:tgtEl>
                                          <p:spTgt spid="58"/>
                                        </p:tgtEl>
                                        <p:attrNameLst>
                                          <p:attrName>ppt_h</p:attrName>
                                        </p:attrNameLst>
                                      </p:cBhvr>
                                      <p:tavLst>
                                        <p:tav tm="0">
                                          <p:val>
                                            <p:strVal val="#ppt_h"/>
                                          </p:val>
                                        </p:tav>
                                        <p:tav tm="100000">
                                          <p:val>
                                            <p:strVal val="#ppt_h"/>
                                          </p:val>
                                        </p:tav>
                                      </p:tavLst>
                                    </p:anim>
                                    <p:animEffect filter="fade" transition="in">
                                      <p:cBhvr>
                                        <p:cTn dur="1000" id="56"/>
                                        <p:tgtEl>
                                          <p:spTgt spid="58"/>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41"/>
      <p:bldP grpId="0" spid="51"/>
      <p:bldP grpId="0" spid="52"/>
      <p:bldP grpId="0" spid="53"/>
      <p:bldP grpId="0" spid="54"/>
      <p:bldP grpId="0" spid="55"/>
      <p:bldP grpId="0" spid="56"/>
      <p:bldP grpId="0" spid="57"/>
      <p:bldP grpId="0" spid="58"/>
    </p:bldLs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descr="500305957" id="4" name="图片 3"/>
          <p:cNvPicPr>
            <a:picLocks noChangeAspect="1"/>
          </p:cNvPicPr>
          <p:nvPr/>
        </p:nvPicPr>
        <p:blipFill>
          <a:blip r:embed="rId2"/>
          <a:stretch>
            <a:fillRect/>
          </a:stretch>
        </p:blipFill>
        <p:spPr>
          <a:xfrm>
            <a:off x="-44450" y="-69215"/>
            <a:ext cx="12280265" cy="6997065"/>
          </a:xfrm>
          <a:prstGeom prst="rect">
            <a:avLst/>
          </a:prstGeom>
        </p:spPr>
      </p:pic>
      <p:grpSp>
        <p:nvGrpSpPr>
          <p:cNvPr id="7" name="组合 6"/>
          <p:cNvGrpSpPr/>
          <p:nvPr/>
        </p:nvGrpSpPr>
        <p:grpSpPr>
          <a:xfrm flipH="1">
            <a:off x="191135" y="247650"/>
            <a:ext cx="7717155" cy="2592705"/>
            <a:chOff x="6599" y="434"/>
            <a:chExt cx="12153" cy="4083"/>
          </a:xfrm>
        </p:grpSpPr>
        <p:grpSp>
          <p:nvGrpSpPr>
            <p:cNvPr id="10" name="组合 9"/>
            <p:cNvGrpSpPr/>
            <p:nvPr/>
          </p:nvGrpSpPr>
          <p:grpSpPr>
            <a:xfrm>
              <a:off x="6599" y="435"/>
              <a:ext cx="12152" cy="4082"/>
              <a:chOff x="6578" y="580"/>
              <a:chExt cx="12152" cy="4082"/>
            </a:xfrm>
          </p:grpSpPr>
          <p:sp>
            <p:nvSpPr>
              <p:cNvPr id="8" name="椭圆 7"/>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9" name="直接连接符 8"/>
              <p:cNvCxnSpPr>
                <a:stCxn id="8"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椭圆 15"/>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0" name="组合 19"/>
            <p:cNvGrpSpPr/>
            <p:nvPr/>
          </p:nvGrpSpPr>
          <p:grpSpPr>
            <a:xfrm>
              <a:off x="17054" y="434"/>
              <a:ext cx="1698" cy="1610"/>
              <a:chOff x="17054" y="434"/>
              <a:chExt cx="1698" cy="1610"/>
            </a:xfrm>
          </p:grpSpPr>
          <p:sp>
            <p:nvSpPr>
              <p:cNvPr id="17" name="矩形 16"/>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矩形 18"/>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27" name="直接连接符 26"/>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grpSp>
        <p:nvGrpSpPr>
          <p:cNvPr id="18" name="组合 17"/>
          <p:cNvGrpSpPr/>
          <p:nvPr/>
        </p:nvGrpSpPr>
        <p:grpSpPr>
          <a:xfrm flipV="1">
            <a:off x="3876675" y="3897630"/>
            <a:ext cx="7717155" cy="2592705"/>
            <a:chOff x="6599" y="434"/>
            <a:chExt cx="12153" cy="4083"/>
          </a:xfrm>
        </p:grpSpPr>
        <p:grpSp>
          <p:nvGrpSpPr>
            <p:cNvPr id="21" name="组合 20"/>
            <p:cNvGrpSpPr/>
            <p:nvPr/>
          </p:nvGrpSpPr>
          <p:grpSpPr>
            <a:xfrm>
              <a:off x="6599" y="435"/>
              <a:ext cx="12152" cy="4082"/>
              <a:chOff x="6578" y="580"/>
              <a:chExt cx="12152" cy="4082"/>
            </a:xfrm>
          </p:grpSpPr>
          <p:sp>
            <p:nvSpPr>
              <p:cNvPr id="22" name="椭圆 21"/>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3" name="直接连接符 22"/>
              <p:cNvCxnSpPr>
                <a:stCxn id="22"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5" name="椭圆 24"/>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6" name="组合 25"/>
            <p:cNvGrpSpPr/>
            <p:nvPr/>
          </p:nvGrpSpPr>
          <p:grpSpPr>
            <a:xfrm>
              <a:off x="17054" y="434"/>
              <a:ext cx="1698" cy="1610"/>
              <a:chOff x="17054" y="434"/>
              <a:chExt cx="1698" cy="1610"/>
            </a:xfrm>
          </p:grpSpPr>
          <p:sp>
            <p:nvSpPr>
              <p:cNvPr id="28" name="矩形 27"/>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矩形 29"/>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31" name="直接连接符 30"/>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
        <p:nvSpPr>
          <p:cNvPr id="53" name="矩形 52"/>
          <p:cNvSpPr/>
          <p:nvPr/>
        </p:nvSpPr>
        <p:spPr bwMode="auto">
          <a:xfrm>
            <a:off x="3114469" y="3263179"/>
            <a:ext cx="5972904" cy="10806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ct val="50000"/>
              </a:spcBef>
            </a:pPr>
            <a:r>
              <a:rPr altLang="en-US" b="1" lang="zh-CN" sz="3600">
                <a:solidFill>
                  <a:schemeClr val="tx1">
                    <a:lumMod val="50000"/>
                    <a:lumOff val="50000"/>
                  </a:schemeClr>
                </a:solidFill>
                <a:latin charset="-122" panose="020b0503020204020204" typeface="微软雅黑"/>
                <a:ea charset="-122" panose="020b0503020204020204" typeface="微软雅黑"/>
              </a:rPr>
              <a:t>项目展示</a:t>
            </a:r>
          </a:p>
        </p:txBody>
      </p:sp>
      <p:sp>
        <p:nvSpPr>
          <p:cNvPr id="54" name="_14"/>
          <p:cNvSpPr txBox="1">
            <a:spLocks noChangeArrowheads="1"/>
          </p:cNvSpPr>
          <p:nvPr/>
        </p:nvSpPr>
        <p:spPr bwMode="auto">
          <a:xfrm>
            <a:off x="4455966" y="2613995"/>
            <a:ext cx="3452470" cy="842576"/>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91440" numCol="1" rIns="91440" tIns="45720" vert="horz" wrap="square"/>
          <a:lstStyle>
            <a:lvl1pPr algn="l" fontAlgn="base" rtl="0">
              <a:spcBef>
                <a:spcPct val="0"/>
              </a:spcBef>
              <a:spcAft>
                <a:spcPct val="0"/>
              </a:spcAft>
              <a:defRPr sz="2400">
                <a:solidFill>
                  <a:schemeClr val="accent2"/>
                </a:solidFill>
                <a:latin typeface="+mj-lt"/>
                <a:ea typeface="+mj-ea"/>
                <a:cs typeface="+mj-cs"/>
              </a:defRPr>
            </a:lvl1pPr>
            <a:lvl2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2pPr>
            <a:lvl3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3pPr>
            <a:lvl4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4pPr>
            <a:lvl5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5pPr>
            <a:lvl6pPr algn="l" fontAlgn="base" marL="457200" rtl="0">
              <a:spcBef>
                <a:spcPct val="0"/>
              </a:spcBef>
              <a:spcAft>
                <a:spcPct val="0"/>
              </a:spcAft>
              <a:defRPr sz="2400">
                <a:solidFill>
                  <a:schemeClr val="tx2"/>
                </a:solidFill>
                <a:latin charset="0" panose="020b0604020202020204" pitchFamily="34" typeface="Arial"/>
                <a:ea charset="-122" panose="020b0503020204020204" typeface="微软雅黑"/>
              </a:defRPr>
            </a:lvl6pPr>
            <a:lvl7pPr algn="l" fontAlgn="base" marL="914400" rtl="0">
              <a:spcBef>
                <a:spcPct val="0"/>
              </a:spcBef>
              <a:spcAft>
                <a:spcPct val="0"/>
              </a:spcAft>
              <a:defRPr sz="2400">
                <a:solidFill>
                  <a:schemeClr val="tx2"/>
                </a:solidFill>
                <a:latin charset="0" panose="020b0604020202020204" pitchFamily="34" typeface="Arial"/>
                <a:ea charset="-122" panose="020b0503020204020204" typeface="微软雅黑"/>
              </a:defRPr>
            </a:lvl7pPr>
            <a:lvl8pPr algn="l" fontAlgn="base" marL="1371600" rtl="0">
              <a:spcBef>
                <a:spcPct val="0"/>
              </a:spcBef>
              <a:spcAft>
                <a:spcPct val="0"/>
              </a:spcAft>
              <a:defRPr sz="2400">
                <a:solidFill>
                  <a:schemeClr val="tx2"/>
                </a:solidFill>
                <a:latin charset="0" panose="020b0604020202020204" pitchFamily="34" typeface="Arial"/>
                <a:ea charset="-122" panose="020b0503020204020204" typeface="微软雅黑"/>
              </a:defRPr>
            </a:lvl8pPr>
            <a:lvl9pPr algn="l" fontAlgn="base" marL="1828800" rtl="0">
              <a:spcBef>
                <a:spcPct val="0"/>
              </a:spcBef>
              <a:spcAft>
                <a:spcPct val="0"/>
              </a:spcAft>
              <a:defRPr sz="2400">
                <a:solidFill>
                  <a:schemeClr val="tx2"/>
                </a:solidFill>
                <a:latin charset="0" panose="020b0604020202020204" pitchFamily="34" typeface="Arial"/>
                <a:ea charset="-122" panose="020b0503020204020204" typeface="微软雅黑"/>
              </a:defRPr>
            </a:lvl9pPr>
          </a:lstStyle>
          <a:p>
            <a:pPr algn="ctr"/>
            <a:r>
              <a:rPr lang="en-US" spc="600" sz="4400">
                <a:solidFill>
                  <a:schemeClr val="bg1"/>
                </a:solidFill>
                <a:latin charset="-122" panose="02010601030101010101" pitchFamily="2" typeface="叶根友刀锋黑草"/>
                <a:ea charset="-122" panose="02010601030101010101" pitchFamily="2" typeface="叶根友刀锋黑草"/>
              </a:rPr>
              <a:t>PART/02</a:t>
            </a:r>
          </a:p>
        </p:txBody>
      </p:sp>
    </p:spTree>
  </p:cSld>
  <p:clrMapOvr>
    <a:masterClrMapping/>
  </p:clrMapOvr>
  <p:transition>
    <p:randomBar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withEffect" presetClass="entr" presetID="35" presetSubtype="0">
                                  <p:stCondLst>
                                    <p:cond delay="0"/>
                                  </p:stCondLst>
                                  <p:childTnLst>
                                    <p:set>
                                      <p:cBhvr>
                                        <p:cTn dur="1" fill="hold" id="6">
                                          <p:stCondLst>
                                            <p:cond delay="0"/>
                                          </p:stCondLst>
                                        </p:cTn>
                                        <p:tgtEl>
                                          <p:spTgt spid="53"/>
                                        </p:tgtEl>
                                        <p:attrNameLst>
                                          <p:attrName>style.visibility</p:attrName>
                                        </p:attrNameLst>
                                      </p:cBhvr>
                                      <p:to>
                                        <p:strVal val="visible"/>
                                      </p:to>
                                    </p:set>
                                    <p:animEffect filter="fade" transition="in">
                                      <p:cBhvr>
                                        <p:cTn dur="2000" id="7"/>
                                        <p:tgtEl>
                                          <p:spTgt spid="53"/>
                                        </p:tgtEl>
                                      </p:cBhvr>
                                    </p:animEffect>
                                    <p:anim calcmode="lin" valueType="num">
                                      <p:cBhvr>
                                        <p:cTn dur="2000" fill="hold" id="8"/>
                                        <p:tgtEl>
                                          <p:spTgt spid="53"/>
                                        </p:tgtEl>
                                        <p:attrNameLst>
                                          <p:attrName>style.rotation</p:attrName>
                                        </p:attrNameLst>
                                      </p:cBhvr>
                                      <p:tavLst>
                                        <p:tav tm="0">
                                          <p:val>
                                            <p:fltVal val="720"/>
                                          </p:val>
                                        </p:tav>
                                        <p:tav tm="100000">
                                          <p:val>
                                            <p:fltVal val="0"/>
                                          </p:val>
                                        </p:tav>
                                      </p:tavLst>
                                    </p:anim>
                                    <p:anim calcmode="lin" valueType="num">
                                      <p:cBhvr>
                                        <p:cTn dur="2000" fill="hold" id="9"/>
                                        <p:tgtEl>
                                          <p:spTgt spid="53"/>
                                        </p:tgtEl>
                                        <p:attrNameLst>
                                          <p:attrName>ppt_h</p:attrName>
                                        </p:attrNameLst>
                                      </p:cBhvr>
                                      <p:tavLst>
                                        <p:tav tm="0">
                                          <p:val>
                                            <p:fltVal val="0"/>
                                          </p:val>
                                        </p:tav>
                                        <p:tav tm="100000">
                                          <p:val>
                                            <p:strVal val="#ppt_h"/>
                                          </p:val>
                                        </p:tav>
                                      </p:tavLst>
                                    </p:anim>
                                    <p:anim calcmode="lin" valueType="num">
                                      <p:cBhvr>
                                        <p:cTn dur="2000" fill="hold" id="10"/>
                                        <p:tgtEl>
                                          <p:spTgt spid="53"/>
                                        </p:tgtEl>
                                        <p:attrNameLst>
                                          <p:attrName>ppt_w</p:attrName>
                                        </p:attrNameLst>
                                      </p:cBhvr>
                                      <p:tavLst>
                                        <p:tav tm="0">
                                          <p:val>
                                            <p:fltVal val="0"/>
                                          </p:val>
                                        </p:tav>
                                        <p:tav tm="100000">
                                          <p:val>
                                            <p:strVal val="#ppt_w"/>
                                          </p:val>
                                        </p:tav>
                                      </p:tavLst>
                                    </p:anim>
                                  </p:childTnLst>
                                </p:cTn>
                              </p:par>
                              <p:par>
                                <p:cTn fill="hold" grpId="0" id="11" nodeType="withEffect" presetClass="entr" presetID="35" presetSubtype="0">
                                  <p:stCondLst>
                                    <p:cond delay="0"/>
                                  </p:stCondLst>
                                  <p:childTnLst>
                                    <p:set>
                                      <p:cBhvr>
                                        <p:cTn dur="1" fill="hold" id="12">
                                          <p:stCondLst>
                                            <p:cond delay="0"/>
                                          </p:stCondLst>
                                        </p:cTn>
                                        <p:tgtEl>
                                          <p:spTgt spid="54"/>
                                        </p:tgtEl>
                                        <p:attrNameLst>
                                          <p:attrName>style.visibility</p:attrName>
                                        </p:attrNameLst>
                                      </p:cBhvr>
                                      <p:to>
                                        <p:strVal val="visible"/>
                                      </p:to>
                                    </p:set>
                                    <p:animEffect filter="fade" transition="in">
                                      <p:cBhvr>
                                        <p:cTn dur="2000" id="13"/>
                                        <p:tgtEl>
                                          <p:spTgt spid="54"/>
                                        </p:tgtEl>
                                      </p:cBhvr>
                                    </p:animEffect>
                                    <p:anim calcmode="lin" valueType="num">
                                      <p:cBhvr>
                                        <p:cTn dur="2000" fill="hold" id="14"/>
                                        <p:tgtEl>
                                          <p:spTgt spid="54"/>
                                        </p:tgtEl>
                                        <p:attrNameLst>
                                          <p:attrName>style.rotation</p:attrName>
                                        </p:attrNameLst>
                                      </p:cBhvr>
                                      <p:tavLst>
                                        <p:tav tm="0">
                                          <p:val>
                                            <p:fltVal val="720"/>
                                          </p:val>
                                        </p:tav>
                                        <p:tav tm="100000">
                                          <p:val>
                                            <p:fltVal val="0"/>
                                          </p:val>
                                        </p:tav>
                                      </p:tavLst>
                                    </p:anim>
                                    <p:anim calcmode="lin" valueType="num">
                                      <p:cBhvr>
                                        <p:cTn dur="2000" fill="hold" id="15"/>
                                        <p:tgtEl>
                                          <p:spTgt spid="54"/>
                                        </p:tgtEl>
                                        <p:attrNameLst>
                                          <p:attrName>ppt_h</p:attrName>
                                        </p:attrNameLst>
                                      </p:cBhvr>
                                      <p:tavLst>
                                        <p:tav tm="0">
                                          <p:val>
                                            <p:fltVal val="0"/>
                                          </p:val>
                                        </p:tav>
                                        <p:tav tm="100000">
                                          <p:val>
                                            <p:strVal val="#ppt_h"/>
                                          </p:val>
                                        </p:tav>
                                      </p:tavLst>
                                    </p:anim>
                                    <p:anim calcmode="lin" valueType="num">
                                      <p:cBhvr>
                                        <p:cTn dur="2000" fill="hold" id="16"/>
                                        <p:tgtEl>
                                          <p:spTgt spid="54"/>
                                        </p:tgtEl>
                                        <p:attrNameLst>
                                          <p:attrName>ppt_w</p:attrName>
                                        </p:attrNameLst>
                                      </p:cBhvr>
                                      <p:tavLst>
                                        <p:tav tm="0">
                                          <p:val>
                                            <p:fltVal val="0"/>
                                          </p:val>
                                        </p:tav>
                                        <p:tav tm="100000">
                                          <p:val>
                                            <p:strVal val="#ppt_w"/>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53"/>
      <p:bldP grpId="0" spid="54"/>
    </p:bldLs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7" name="组合 6"/>
          <p:cNvGrpSpPr/>
          <p:nvPr/>
        </p:nvGrpSpPr>
        <p:grpSpPr>
          <a:xfrm flipH="1">
            <a:off x="191135" y="247650"/>
            <a:ext cx="7717155" cy="2592705"/>
            <a:chOff x="6599" y="434"/>
            <a:chExt cx="12153" cy="4083"/>
          </a:xfrm>
        </p:grpSpPr>
        <p:grpSp>
          <p:nvGrpSpPr>
            <p:cNvPr id="10" name="组合 9"/>
            <p:cNvGrpSpPr/>
            <p:nvPr/>
          </p:nvGrpSpPr>
          <p:grpSpPr>
            <a:xfrm>
              <a:off x="6599" y="435"/>
              <a:ext cx="12152" cy="4082"/>
              <a:chOff x="6578" y="580"/>
              <a:chExt cx="12152" cy="4082"/>
            </a:xfrm>
          </p:grpSpPr>
          <p:sp>
            <p:nvSpPr>
              <p:cNvPr id="8" name="椭圆 7"/>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9" name="直接连接符 8"/>
              <p:cNvCxnSpPr>
                <a:stCxn id="8"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椭圆 15"/>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0" name="组合 19"/>
            <p:cNvGrpSpPr/>
            <p:nvPr/>
          </p:nvGrpSpPr>
          <p:grpSpPr>
            <a:xfrm>
              <a:off x="17054" y="434"/>
              <a:ext cx="1698" cy="1610"/>
              <a:chOff x="17054" y="434"/>
              <a:chExt cx="1698" cy="1610"/>
            </a:xfrm>
          </p:grpSpPr>
          <p:sp>
            <p:nvSpPr>
              <p:cNvPr id="17" name="矩形 16"/>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 name="矩形 18"/>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27" name="直接连接符 26"/>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9" name="直接连接符 28"/>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grpSp>
        <p:nvGrpSpPr>
          <p:cNvPr id="18" name="组合 17"/>
          <p:cNvGrpSpPr/>
          <p:nvPr/>
        </p:nvGrpSpPr>
        <p:grpSpPr>
          <a:xfrm flipV="1">
            <a:off x="3876675" y="3897630"/>
            <a:ext cx="7717155" cy="2592705"/>
            <a:chOff x="6599" y="434"/>
            <a:chExt cx="12153" cy="4083"/>
          </a:xfrm>
        </p:grpSpPr>
        <p:grpSp>
          <p:nvGrpSpPr>
            <p:cNvPr id="21" name="组合 20"/>
            <p:cNvGrpSpPr/>
            <p:nvPr/>
          </p:nvGrpSpPr>
          <p:grpSpPr>
            <a:xfrm>
              <a:off x="6599" y="435"/>
              <a:ext cx="12152" cy="4082"/>
              <a:chOff x="6578" y="580"/>
              <a:chExt cx="12152" cy="4082"/>
            </a:xfrm>
          </p:grpSpPr>
          <p:sp>
            <p:nvSpPr>
              <p:cNvPr id="22" name="椭圆 21"/>
              <p:cNvSpPr/>
              <p:nvPr/>
            </p:nvSpPr>
            <p:spPr>
              <a:xfrm>
                <a:off x="6578" y="580"/>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3" name="直接连接符 22"/>
              <p:cNvCxnSpPr>
                <a:stCxn id="22" idx="6"/>
              </p:cNvCxnSpPr>
              <p:nvPr/>
            </p:nvCxnSpPr>
            <p:spPr>
              <a:xfrm>
                <a:off x="6758" y="670"/>
                <a:ext cx="11881" cy="1"/>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18640" y="670"/>
                <a:ext cx="1" cy="3812"/>
              </a:xfrm>
              <a:prstGeom prst="line">
                <a:avLst/>
              </a:prstGeom>
              <a:ln w="1587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5" name="椭圆 24"/>
              <p:cNvSpPr/>
              <p:nvPr/>
            </p:nvSpPr>
            <p:spPr>
              <a:xfrm>
                <a:off x="18550" y="4482"/>
                <a:ext cx="180" cy="180"/>
              </a:xfrm>
              <a:prstGeom prst="ellipse">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26" name="组合 25"/>
            <p:cNvGrpSpPr/>
            <p:nvPr/>
          </p:nvGrpSpPr>
          <p:grpSpPr>
            <a:xfrm>
              <a:off x="17054" y="434"/>
              <a:ext cx="1698" cy="1610"/>
              <a:chOff x="17054" y="434"/>
              <a:chExt cx="1698" cy="1610"/>
            </a:xfrm>
          </p:grpSpPr>
          <p:sp>
            <p:nvSpPr>
              <p:cNvPr id="28" name="矩形 27"/>
              <p:cNvSpPr/>
              <p:nvPr/>
            </p:nvSpPr>
            <p:spPr>
              <a:xfrm>
                <a:off x="17054" y="434"/>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矩形 29"/>
              <p:cNvSpPr/>
              <p:nvPr/>
            </p:nvSpPr>
            <p:spPr>
              <a:xfrm rot="5400000">
                <a:off x="17857" y="1149"/>
                <a:ext cx="1609" cy="180"/>
              </a:xfrm>
              <a:prstGeom prst="rect">
                <a:avLst/>
              </a:prstGeom>
              <a:solidFill>
                <a:srgbClr val="DAEBE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cxnSp>
          <p:nvCxnSpPr>
            <p:cNvPr id="31" name="直接连接符 30"/>
            <p:cNvCxnSpPr/>
            <p:nvPr/>
          </p:nvCxnSpPr>
          <p:spPr>
            <a:xfrm>
              <a:off x="15073" y="435"/>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2" name="直接连接符 31"/>
            <p:cNvCxnSpPr/>
            <p:nvPr/>
          </p:nvCxnSpPr>
          <p:spPr>
            <a:xfrm rot="5400000">
              <a:off x="17724" y="3314"/>
              <a:ext cx="169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
        <p:nvSpPr>
          <p:cNvPr id="4" name="_14"/>
          <p:cNvSpPr txBox="1">
            <a:spLocks noChangeArrowheads="1"/>
          </p:cNvSpPr>
          <p:nvPr/>
        </p:nvSpPr>
        <p:spPr bwMode="auto">
          <a:xfrm>
            <a:off x="247821" y="6010610"/>
            <a:ext cx="3452470" cy="842576"/>
          </a:xfrm>
          <a:prstGeom prst="rect">
            <a:avLst/>
          </a:prstGeom>
          <a:noFill/>
          <a:ln>
            <a:noFill/>
          </a:ln>
          <a:effectLst/>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ctr" anchorCtr="0" bIns="45720" compatLnSpc="1" lIns="91440" numCol="1" rIns="91440" tIns="45720" vert="horz" wrap="square"/>
          <a:lstStyle>
            <a:lvl1pPr algn="l" fontAlgn="base" rtl="0">
              <a:spcBef>
                <a:spcPct val="0"/>
              </a:spcBef>
              <a:spcAft>
                <a:spcPct val="0"/>
              </a:spcAft>
              <a:defRPr sz="2400">
                <a:solidFill>
                  <a:schemeClr val="accent2"/>
                </a:solidFill>
                <a:latin typeface="+mj-lt"/>
                <a:ea typeface="+mj-ea"/>
                <a:cs typeface="+mj-cs"/>
              </a:defRPr>
            </a:lvl1pPr>
            <a:lvl2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2pPr>
            <a:lvl3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3pPr>
            <a:lvl4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4pPr>
            <a:lvl5pPr algn="l" fontAlgn="base" rtl="0">
              <a:spcBef>
                <a:spcPct val="0"/>
              </a:spcBef>
              <a:spcAft>
                <a:spcPct val="0"/>
              </a:spcAft>
              <a:defRPr sz="2400">
                <a:solidFill>
                  <a:schemeClr val="tx2"/>
                </a:solidFill>
                <a:latin charset="0" panose="020b0604020202020204" pitchFamily="34" typeface="Arial"/>
                <a:ea charset="-122" panose="020b0503020204020204" typeface="微软雅黑"/>
              </a:defRPr>
            </a:lvl5pPr>
            <a:lvl6pPr algn="l" fontAlgn="base" marL="457200" rtl="0">
              <a:spcBef>
                <a:spcPct val="0"/>
              </a:spcBef>
              <a:spcAft>
                <a:spcPct val="0"/>
              </a:spcAft>
              <a:defRPr sz="2400">
                <a:solidFill>
                  <a:schemeClr val="tx2"/>
                </a:solidFill>
                <a:latin charset="0" panose="020b0604020202020204" pitchFamily="34" typeface="Arial"/>
                <a:ea charset="-122" panose="020b0503020204020204" typeface="微软雅黑"/>
              </a:defRPr>
            </a:lvl6pPr>
            <a:lvl7pPr algn="l" fontAlgn="base" marL="914400" rtl="0">
              <a:spcBef>
                <a:spcPct val="0"/>
              </a:spcBef>
              <a:spcAft>
                <a:spcPct val="0"/>
              </a:spcAft>
              <a:defRPr sz="2400">
                <a:solidFill>
                  <a:schemeClr val="tx2"/>
                </a:solidFill>
                <a:latin charset="0" panose="020b0604020202020204" pitchFamily="34" typeface="Arial"/>
                <a:ea charset="-122" panose="020b0503020204020204" typeface="微软雅黑"/>
              </a:defRPr>
            </a:lvl7pPr>
            <a:lvl8pPr algn="l" fontAlgn="base" marL="1371600" rtl="0">
              <a:spcBef>
                <a:spcPct val="0"/>
              </a:spcBef>
              <a:spcAft>
                <a:spcPct val="0"/>
              </a:spcAft>
              <a:defRPr sz="2400">
                <a:solidFill>
                  <a:schemeClr val="tx2"/>
                </a:solidFill>
                <a:latin charset="0" panose="020b0604020202020204" pitchFamily="34" typeface="Arial"/>
                <a:ea charset="-122" panose="020b0503020204020204" typeface="微软雅黑"/>
              </a:defRPr>
            </a:lvl8pPr>
            <a:lvl9pPr algn="l" fontAlgn="base" marL="1828800" rtl="0">
              <a:spcBef>
                <a:spcPct val="0"/>
              </a:spcBef>
              <a:spcAft>
                <a:spcPct val="0"/>
              </a:spcAft>
              <a:defRPr sz="2400">
                <a:solidFill>
                  <a:schemeClr val="tx2"/>
                </a:solidFill>
                <a:latin charset="0" panose="020b0604020202020204" pitchFamily="34" typeface="Arial"/>
                <a:ea charset="-122" panose="020b0503020204020204" typeface="微软雅黑"/>
              </a:defRPr>
            </a:lvl9pPr>
          </a:lstStyle>
          <a:p>
            <a:pPr algn="ctr"/>
            <a:r>
              <a:rPr lang="en-US" spc="600">
                <a:solidFill>
                  <a:srgbClr val="98C9D0"/>
                </a:solidFill>
                <a:latin charset="-122" panose="020b0503020204020204" typeface="微软雅黑"/>
                <a:ea charset="-122" panose="020b0503020204020204" typeface="微软雅黑"/>
              </a:rPr>
              <a:t>PART/02</a:t>
            </a:r>
          </a:p>
        </p:txBody>
      </p:sp>
      <p:sp>
        <p:nvSpPr>
          <p:cNvPr id="12" name="26"/>
          <p:cNvSpPr>
            <a:spLocks noEditPoints="1"/>
          </p:cNvSpPr>
          <p:nvPr>
            <p:custDataLst>
              <p:tags r:id="rId2"/>
            </p:custDataLst>
          </p:nvPr>
        </p:nvSpPr>
        <p:spPr bwMode="auto">
          <a:xfrm>
            <a:off x="1253827" y="1533838"/>
            <a:ext cx="381240" cy="381808"/>
          </a:xfrm>
          <a:custGeom>
            <a:gdLst>
              <a:gd fmla="*/ 3433 w 282" name="T0"/>
              <a:gd fmla="*/ 352 h 282" name="T1"/>
              <a:gd fmla="*/ 2202 w 282" name="T2"/>
              <a:gd fmla="*/ 352 h 282" name="T3"/>
              <a:gd fmla="*/ 0 w 282" name="T4"/>
              <a:gd fmla="*/ 2560 h 282" name="T5"/>
              <a:gd fmla="*/ 1235 w 282" name="T6"/>
              <a:gd fmla="*/ 3800 h 282" name="T7"/>
              <a:gd fmla="*/ 3433 w 282" name="T8"/>
              <a:gd fmla="*/ 1601 h 282" name="T9"/>
              <a:gd fmla="*/ 3433 w 282" name="T10"/>
              <a:gd fmla="*/ 352 h 282" name="T11"/>
              <a:gd fmla="*/ 739 w 282" name="T12"/>
              <a:gd fmla="*/ 2586 h 282" name="T13"/>
              <a:gd fmla="*/ 592 w 282" name="T14"/>
              <a:gd fmla="*/ 2441 h 282" name="T15"/>
              <a:gd fmla="*/ 2457 w 282" name="T16"/>
              <a:gd fmla="*/ 566 h 282" name="T17"/>
              <a:gd fmla="*/ 2602 w 282" name="T18"/>
              <a:gd fmla="*/ 566 h 282" name="T19"/>
              <a:gd fmla="*/ 2602 w 282" name="T20"/>
              <a:gd fmla="*/ 714 h 282" name="T21"/>
              <a:gd fmla="*/ 739 w 282" name="T22"/>
              <a:gd fmla="*/ 2586 h 282" name="T23"/>
              <a:gd fmla="*/ 1045 w 282" name="T24"/>
              <a:gd fmla="*/ 2898 h 282" name="T25"/>
              <a:gd fmla="*/ 898 w 282" name="T26"/>
              <a:gd fmla="*/ 2746 h 282" name="T27"/>
              <a:gd fmla="*/ 2913 w 282" name="T28"/>
              <a:gd fmla="*/ 726 h 282" name="T29"/>
              <a:gd fmla="*/ 3060 w 282" name="T30"/>
              <a:gd fmla="*/ 726 h 282" name="T31"/>
              <a:gd fmla="*/ 3060 w 282" name="T32"/>
              <a:gd fmla="*/ 878 h 282" name="T33"/>
              <a:gd fmla="*/ 1045 w 282" name="T34"/>
              <a:gd fmla="*/ 2898 h 282" name="T35"/>
              <a:gd fmla="*/ 1354 w 282" name="T36"/>
              <a:gd fmla="*/ 3205 h 282" name="T37"/>
              <a:gd fmla="*/ 1207 w 282" name="T38"/>
              <a:gd fmla="*/ 3058 h 282" name="T39"/>
              <a:gd fmla="*/ 3070 w 282" name="T40"/>
              <a:gd fmla="*/ 1183 h 282" name="T41"/>
              <a:gd fmla="*/ 3217 w 282" name="T42"/>
              <a:gd fmla="*/ 1183 h 282" name="T43"/>
              <a:gd fmla="*/ 3217 w 282" name="T44"/>
              <a:gd fmla="*/ 1337 h 282" name="T45"/>
              <a:gd fmla="*/ 1354 w 282" name="T46"/>
              <a:gd fmla="*/ 3205 h 282" name="T47"/>
              <a:gd fmla="*/ 0 60000 65536" name="T48"/>
              <a:gd fmla="*/ 0 60000 65536"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b="b" l="0" r="r" t="0"/>
            <a:pathLst>
              <a:path h="282" w="282">
                <a:moveTo>
                  <a:pt x="256" y="26"/>
                </a:moveTo>
                <a:cubicBezTo>
                  <a:pt x="231" y="0"/>
                  <a:pt x="189" y="0"/>
                  <a:pt x="164" y="26"/>
                </a:cubicBezTo>
                <a:cubicBezTo>
                  <a:pt x="0" y="190"/>
                  <a:pt x="0" y="190"/>
                  <a:pt x="0" y="190"/>
                </a:cubicBezTo>
                <a:cubicBezTo>
                  <a:pt x="92" y="282"/>
                  <a:pt x="92" y="282"/>
                  <a:pt x="92" y="282"/>
                </a:cubicBezTo>
                <a:cubicBezTo>
                  <a:pt x="256" y="119"/>
                  <a:pt x="256" y="119"/>
                  <a:pt x="256" y="119"/>
                </a:cubicBezTo>
                <a:cubicBezTo>
                  <a:pt x="282" y="93"/>
                  <a:pt x="282" y="52"/>
                  <a:pt x="256" y="26"/>
                </a:cubicBezTo>
                <a:close/>
                <a:moveTo>
                  <a:pt x="55" y="192"/>
                </a:moveTo>
                <a:cubicBezTo>
                  <a:pt x="44" y="181"/>
                  <a:pt x="44" y="181"/>
                  <a:pt x="44" y="181"/>
                </a:cubicBezTo>
                <a:cubicBezTo>
                  <a:pt x="183" y="42"/>
                  <a:pt x="183" y="42"/>
                  <a:pt x="183" y="42"/>
                </a:cubicBezTo>
                <a:cubicBezTo>
                  <a:pt x="186" y="39"/>
                  <a:pt x="191" y="39"/>
                  <a:pt x="194" y="42"/>
                </a:cubicBezTo>
                <a:cubicBezTo>
                  <a:pt x="197" y="45"/>
                  <a:pt x="197" y="50"/>
                  <a:pt x="194" y="53"/>
                </a:cubicBezTo>
                <a:lnTo>
                  <a:pt x="55" y="192"/>
                </a:lnTo>
                <a:close/>
                <a:moveTo>
                  <a:pt x="78" y="215"/>
                </a:moveTo>
                <a:cubicBezTo>
                  <a:pt x="67" y="204"/>
                  <a:pt x="67" y="204"/>
                  <a:pt x="67" y="204"/>
                </a:cubicBezTo>
                <a:cubicBezTo>
                  <a:pt x="217" y="54"/>
                  <a:pt x="217" y="54"/>
                  <a:pt x="217" y="54"/>
                </a:cubicBezTo>
                <a:cubicBezTo>
                  <a:pt x="220" y="51"/>
                  <a:pt x="225" y="51"/>
                  <a:pt x="228" y="54"/>
                </a:cubicBezTo>
                <a:cubicBezTo>
                  <a:pt x="231" y="57"/>
                  <a:pt x="231" y="62"/>
                  <a:pt x="228" y="65"/>
                </a:cubicBezTo>
                <a:lnTo>
                  <a:pt x="78" y="215"/>
                </a:lnTo>
                <a:close/>
                <a:moveTo>
                  <a:pt x="101" y="238"/>
                </a:moveTo>
                <a:cubicBezTo>
                  <a:pt x="90" y="227"/>
                  <a:pt x="90" y="227"/>
                  <a:pt x="90" y="227"/>
                </a:cubicBezTo>
                <a:cubicBezTo>
                  <a:pt x="229" y="88"/>
                  <a:pt x="229" y="88"/>
                  <a:pt x="229" y="88"/>
                </a:cubicBezTo>
                <a:cubicBezTo>
                  <a:pt x="232" y="85"/>
                  <a:pt x="237" y="85"/>
                  <a:pt x="240" y="88"/>
                </a:cubicBezTo>
                <a:cubicBezTo>
                  <a:pt x="243" y="91"/>
                  <a:pt x="243" y="96"/>
                  <a:pt x="240" y="99"/>
                </a:cubicBezTo>
                <a:lnTo>
                  <a:pt x="101" y="238"/>
                </a:lnTo>
                <a:close/>
              </a:path>
            </a:pathLst>
          </a:custGeom>
          <a:solidFill>
            <a:srgbClr val="1983B7"/>
          </a:solidFill>
          <a:ln>
            <a:noFill/>
          </a:ln>
        </p:spPr>
        <p:txBody>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sp>
        <p:nvSpPr>
          <p:cNvPr id="13" name="27"/>
          <p:cNvSpPr/>
          <p:nvPr>
            <p:custDataLst>
              <p:tags r:id="rId3"/>
            </p:custDataLst>
          </p:nvPr>
        </p:nvSpPr>
        <p:spPr bwMode="auto">
          <a:xfrm>
            <a:off x="1042723" y="1859883"/>
            <a:ext cx="263454" cy="264022"/>
          </a:xfrm>
          <a:custGeom>
            <a:gdLst>
              <a:gd fmla="*/ 299 w 463" name="T0"/>
              <a:gd fmla="*/ 276 h 464" name="T1"/>
              <a:gd fmla="*/ 280 w 463" name="T2"/>
              <a:gd fmla="*/ 255 h 464" name="T3"/>
              <a:gd fmla="*/ 463 w 463" name="T4"/>
              <a:gd fmla="*/ 71 h 464" name="T5"/>
              <a:gd fmla="*/ 390 w 463" name="T6"/>
              <a:gd fmla="*/ 0 h 464" name="T7"/>
              <a:gd fmla="*/ 206 w 463" name="T8"/>
              <a:gd fmla="*/ 183 h 464" name="T9"/>
              <a:gd fmla="*/ 187 w 463" name="T10"/>
              <a:gd fmla="*/ 164 h 464" name="T11"/>
              <a:gd fmla="*/ 145 w 463" name="T12"/>
              <a:gd fmla="*/ 186 h 464" name="T13"/>
              <a:gd fmla="*/ 0 w 463" name="T14"/>
              <a:gd fmla="*/ 419 h 464" name="T15"/>
              <a:gd fmla="*/ 42 w 463" name="T16"/>
              <a:gd fmla="*/ 464 h 464" name="T17"/>
              <a:gd fmla="*/ 275 w 463" name="T18"/>
              <a:gd fmla="*/ 319 h 464" name="T19"/>
              <a:gd fmla="*/ 299 w 463" name="T20"/>
              <a:gd fmla="*/ 276 h 464"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b" l="0" r="r" t="0"/>
            <a:pathLst>
              <a:path h="463" w="462">
                <a:moveTo>
                  <a:pt x="299" y="276"/>
                </a:moveTo>
                <a:lnTo>
                  <a:pt x="280" y="255"/>
                </a:lnTo>
                <a:lnTo>
                  <a:pt x="463" y="71"/>
                </a:lnTo>
                <a:lnTo>
                  <a:pt x="390" y="0"/>
                </a:lnTo>
                <a:lnTo>
                  <a:pt x="206" y="183"/>
                </a:lnTo>
                <a:lnTo>
                  <a:pt x="187" y="164"/>
                </a:lnTo>
                <a:lnTo>
                  <a:pt x="145" y="186"/>
                </a:lnTo>
                <a:lnTo>
                  <a:pt x="0" y="419"/>
                </a:lnTo>
                <a:lnTo>
                  <a:pt x="42" y="464"/>
                </a:lnTo>
                <a:lnTo>
                  <a:pt x="275" y="319"/>
                </a:lnTo>
                <a:lnTo>
                  <a:pt x="299" y="276"/>
                </a:lnTo>
                <a:close/>
              </a:path>
            </a:pathLst>
          </a:custGeom>
          <a:solidFill>
            <a:srgbClr val="1983B7"/>
          </a:solidFill>
          <a:ln>
            <a:noFill/>
          </a:ln>
        </p:spPr>
        <p:txBody>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sp>
        <p:nvSpPr>
          <p:cNvPr id="14" name="品 28"/>
          <p:cNvSpPr/>
          <p:nvPr>
            <p:custDataLst>
              <p:tags r:id="rId4"/>
            </p:custDataLst>
          </p:nvPr>
        </p:nvSpPr>
        <p:spPr bwMode="auto">
          <a:xfrm>
            <a:off x="997771" y="1538959"/>
            <a:ext cx="278817" cy="280524"/>
          </a:xfrm>
          <a:custGeom>
            <a:gdLst>
              <a:gd fmla="*/ 1387 w 206" name="T0"/>
              <a:gd fmla="*/ 0 h 207" name="T1"/>
              <a:gd fmla="*/ 1035 w 206" name="T2"/>
              <a:gd fmla="*/ 40 h 207" name="T3"/>
              <a:gd fmla="*/ 1075 w 206" name="T4"/>
              <a:gd fmla="*/ 69 h 207" name="T5"/>
              <a:gd fmla="*/ 1572 w 206" name="T6"/>
              <a:gd fmla="*/ 579 h 207" name="T7"/>
              <a:gd fmla="*/ 1572 w 206" name="T8"/>
              <a:gd fmla="*/ 1515 h 207" name="T9"/>
              <a:gd fmla="*/ 645 w 206" name="T10"/>
              <a:gd fmla="*/ 1515 h 207" name="T11"/>
              <a:gd fmla="*/ 147 w 206" name="T12"/>
              <a:gd fmla="*/ 998 h 207" name="T13"/>
              <a:gd fmla="*/ 78 w 206" name="T14"/>
              <a:gd fmla="*/ 919 h 207" name="T15"/>
              <a:gd fmla="*/ 0 w 206" name="T16"/>
              <a:gd fmla="*/ 1391 h 207" name="T17"/>
              <a:gd fmla="*/ 1387 w 206" name="T18"/>
              <a:gd fmla="*/ 2796 h 207" name="T19"/>
              <a:gd fmla="*/ 2773 w 206" name="T20"/>
              <a:gd fmla="*/ 1391 h 207" name="T21"/>
              <a:gd fmla="*/ 1387 w 206" name="T22"/>
              <a:gd fmla="*/ 0 h 207"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 fmla="*/ 0 60000 65536" name="T33"/>
              <a:gd fmla="*/ 0 60000 65536" name="T34"/>
              <a:gd fmla="*/ 0 60000 65536" name="T35"/>
            </a:gd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b="b" l="0" r="r" t="0"/>
            <a:pathLst>
              <a:path h="206" w="206">
                <a:moveTo>
                  <a:pt x="103" y="0"/>
                </a:moveTo>
                <a:cubicBezTo>
                  <a:pt x="94" y="0"/>
                  <a:pt x="86" y="1"/>
                  <a:pt x="77" y="3"/>
                </a:cubicBezTo>
                <a:cubicBezTo>
                  <a:pt x="78" y="4"/>
                  <a:pt x="79" y="5"/>
                  <a:pt x="80" y="5"/>
                </a:cubicBezTo>
                <a:cubicBezTo>
                  <a:pt x="117" y="43"/>
                  <a:pt x="117" y="43"/>
                  <a:pt x="117" y="43"/>
                </a:cubicBezTo>
                <a:cubicBezTo>
                  <a:pt x="136" y="62"/>
                  <a:pt x="136" y="93"/>
                  <a:pt x="117" y="112"/>
                </a:cubicBezTo>
                <a:cubicBezTo>
                  <a:pt x="98" y="131"/>
                  <a:pt x="67" y="131"/>
                  <a:pt x="48" y="112"/>
                </a:cubicBezTo>
                <a:cubicBezTo>
                  <a:pt x="11" y="74"/>
                  <a:pt x="11" y="74"/>
                  <a:pt x="11" y="74"/>
                </a:cubicBezTo>
                <a:cubicBezTo>
                  <a:pt x="9" y="72"/>
                  <a:pt x="7" y="70"/>
                  <a:pt x="6" y="68"/>
                </a:cubicBezTo>
                <a:cubicBezTo>
                  <a:pt x="2" y="79"/>
                  <a:pt x="0" y="91"/>
                  <a:pt x="0" y="103"/>
                </a:cubicBezTo>
                <a:cubicBezTo>
                  <a:pt x="0" y="161"/>
                  <a:pt x="46" y="207"/>
                  <a:pt x="103" y="207"/>
                </a:cubicBezTo>
                <a:cubicBezTo>
                  <a:pt x="160" y="207"/>
                  <a:pt x="206" y="161"/>
                  <a:pt x="206" y="103"/>
                </a:cubicBezTo>
                <a:cubicBezTo>
                  <a:pt x="206" y="46"/>
                  <a:pt x="160" y="0"/>
                  <a:pt x="103" y="0"/>
                </a:cubicBezTo>
                <a:close/>
              </a:path>
            </a:pathLst>
          </a:custGeom>
          <a:solidFill>
            <a:srgbClr val="1983B7"/>
          </a:solidFill>
          <a:ln>
            <a:noFill/>
          </a:ln>
        </p:spPr>
        <p:txBody>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sp>
        <p:nvSpPr>
          <p:cNvPr id="2" name="品 29"/>
          <p:cNvSpPr>
            <a:spLocks noEditPoints="1"/>
          </p:cNvSpPr>
          <p:nvPr>
            <p:custDataLst>
              <p:tags r:id="rId5"/>
            </p:custDataLst>
          </p:nvPr>
        </p:nvSpPr>
        <p:spPr bwMode="auto">
          <a:xfrm>
            <a:off x="1343163" y="1870694"/>
            <a:ext cx="252642" cy="253211"/>
          </a:xfrm>
          <a:custGeom>
            <a:gdLst>
              <a:gd fmla="*/ 2194 w 187" name="T0"/>
              <a:gd fmla="*/ 2208 h 187" name="T1"/>
              <a:gd fmla="*/ 2194 w 187" name="T2"/>
              <a:gd fmla="*/ 1121 h 187" name="T3"/>
              <a:gd fmla="*/ 1083 w 187" name="T4"/>
              <a:gd fmla="*/ 0 h 187" name="T5"/>
              <a:gd fmla="*/ 0 w 187" name="T6"/>
              <a:gd fmla="*/ 1092 h 187" name="T7"/>
              <a:gd fmla="*/ 1111 w 187" name="T8"/>
              <a:gd fmla="*/ 2208 h 187" name="T9"/>
              <a:gd fmla="*/ 2194 w 187" name="T10"/>
              <a:gd fmla="*/ 2208 h 187" name="T11"/>
              <a:gd fmla="*/ 1460 w 187" name="T12"/>
              <a:gd fmla="*/ 1466 h 187" name="T13"/>
              <a:gd fmla="*/ 1916 w 187" name="T14"/>
              <a:gd fmla="*/ 1466 h 187" name="T15"/>
              <a:gd fmla="*/ 1916 w 187" name="T16"/>
              <a:gd fmla="*/ 1925 h 187" name="T17"/>
              <a:gd fmla="*/ 1460 w 187" name="T18"/>
              <a:gd fmla="*/ 1925 h 187" name="T19"/>
              <a:gd fmla="*/ 1460 w 187" name="T20"/>
              <a:gd fmla="*/ 1466 h 187" name="T21"/>
              <a:gd fmla="*/ 0 60000 65536" name="T22"/>
              <a:gd fmla="*/ 0 60000 65536" name="T23"/>
              <a:gd fmla="*/ 0 60000 65536" name="T24"/>
              <a:gd fmla="*/ 0 60000 65536" name="T25"/>
              <a:gd fmla="*/ 0 60000 65536" name="T26"/>
              <a:gd fmla="*/ 0 60000 65536" name="T27"/>
              <a:gd fmla="*/ 0 60000 65536" name="T28"/>
              <a:gd fmla="*/ 0 60000 65536" name="T29"/>
              <a:gd fmla="*/ 0 60000 65536" name="T30"/>
              <a:gd fmla="*/ 0 60000 65536" name="T31"/>
              <a:gd fmla="*/ 0 60000 65536" name="T32"/>
            </a:gd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b="b" l="0" r="r" t="0"/>
            <a:pathLst>
              <a:path h="187" w="187">
                <a:moveTo>
                  <a:pt x="164" y="164"/>
                </a:moveTo>
                <a:cubicBezTo>
                  <a:pt x="187" y="142"/>
                  <a:pt x="187" y="105"/>
                  <a:pt x="164" y="83"/>
                </a:cubicBezTo>
                <a:cubicBezTo>
                  <a:pt x="81" y="0"/>
                  <a:pt x="81" y="0"/>
                  <a:pt x="81" y="0"/>
                </a:cubicBezTo>
                <a:cubicBezTo>
                  <a:pt x="0" y="81"/>
                  <a:pt x="0" y="81"/>
                  <a:pt x="0" y="81"/>
                </a:cubicBezTo>
                <a:cubicBezTo>
                  <a:pt x="83" y="164"/>
                  <a:pt x="83" y="164"/>
                  <a:pt x="83" y="164"/>
                </a:cubicBezTo>
                <a:cubicBezTo>
                  <a:pt x="105" y="187"/>
                  <a:pt x="142" y="187"/>
                  <a:pt x="164" y="164"/>
                </a:cubicBezTo>
                <a:close/>
                <a:moveTo>
                  <a:pt x="109" y="109"/>
                </a:moveTo>
                <a:cubicBezTo>
                  <a:pt x="118" y="100"/>
                  <a:pt x="133" y="100"/>
                  <a:pt x="143" y="109"/>
                </a:cubicBezTo>
                <a:cubicBezTo>
                  <a:pt x="152" y="118"/>
                  <a:pt x="152" y="133"/>
                  <a:pt x="143" y="143"/>
                </a:cubicBezTo>
                <a:cubicBezTo>
                  <a:pt x="133" y="152"/>
                  <a:pt x="118" y="152"/>
                  <a:pt x="109" y="143"/>
                </a:cubicBezTo>
                <a:cubicBezTo>
                  <a:pt x="100" y="133"/>
                  <a:pt x="100" y="118"/>
                  <a:pt x="109" y="109"/>
                </a:cubicBezTo>
                <a:close/>
              </a:path>
            </a:pathLst>
          </a:custGeom>
          <a:solidFill>
            <a:srgbClr val="1983B7"/>
          </a:solidFill>
          <a:ln>
            <a:noFill/>
          </a:ln>
        </p:spPr>
        <p:txBody>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sp>
        <p:nvSpPr>
          <p:cNvPr id="3" name="14"/>
          <p:cNvSpPr/>
          <p:nvPr>
            <p:custDataLst>
              <p:tags r:id="rId6"/>
            </p:custDataLst>
          </p:nvPr>
        </p:nvSpPr>
        <p:spPr bwMode="auto">
          <a:xfrm>
            <a:off x="1034572" y="2445606"/>
            <a:ext cx="563694" cy="158100"/>
          </a:xfrm>
          <a:custGeom>
            <a:gdLst>
              <a:gd fmla="*/ 4742 w 351" name="T0"/>
              <a:gd fmla="*/ 555 h 110" name="T1"/>
              <a:gd fmla="*/ 3970 w 351" name="T2"/>
              <a:gd fmla="*/ 69 h 110" name="T3"/>
              <a:gd fmla="*/ 555 w 351" name="T4"/>
              <a:gd fmla="*/ 743 h 110" name="T5"/>
              <a:gd fmla="*/ 29 w 351" name="T6"/>
              <a:gd fmla="*/ 1486 h 110" name="T7"/>
              <a:gd fmla="*/ 4742 w 351" name="T8"/>
              <a:gd fmla="*/ 555 h 110"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110" w="351">
                <a:moveTo>
                  <a:pt x="351" y="41"/>
                </a:moveTo>
                <a:cubicBezTo>
                  <a:pt x="343" y="16"/>
                  <a:pt x="319" y="0"/>
                  <a:pt x="294" y="5"/>
                </a:cubicBezTo>
                <a:cubicBezTo>
                  <a:pt x="41" y="55"/>
                  <a:pt x="41" y="55"/>
                  <a:pt x="41" y="55"/>
                </a:cubicBezTo>
                <a:cubicBezTo>
                  <a:pt x="17" y="60"/>
                  <a:pt x="0" y="84"/>
                  <a:pt x="2" y="110"/>
                </a:cubicBezTo>
                <a:lnTo>
                  <a:pt x="351" y="41"/>
                </a:lnTo>
                <a:close/>
              </a:path>
            </a:pathLst>
          </a:custGeom>
          <a:solidFill>
            <a:srgbClr val="1983B7"/>
          </a:solidFill>
          <a:ln>
            <a:noFill/>
          </a:ln>
        </p:spPr>
        <p:txBody>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sp>
        <p:nvSpPr>
          <p:cNvPr id="5" name="品 15"/>
          <p:cNvSpPr/>
          <p:nvPr>
            <p:custDataLst>
              <p:tags r:id="rId7"/>
            </p:custDataLst>
          </p:nvPr>
        </p:nvSpPr>
        <p:spPr bwMode="auto">
          <a:xfrm>
            <a:off x="1243598" y="2445606"/>
            <a:ext cx="113953" cy="42844"/>
          </a:xfrm>
          <a:custGeom>
            <a:gdLst>
              <a:gd fmla="*/ 957 w 71" name="T0"/>
              <a:gd fmla="*/ 225 h 30" name="T1"/>
              <a:gd fmla="*/ 957 w 71" name="T2"/>
              <a:gd fmla="*/ 213 h 30" name="T3"/>
              <a:gd fmla="*/ 743 w 71" name="T4"/>
              <a:gd fmla="*/ 28 h 30" name="T5"/>
              <a:gd fmla="*/ 148 w 71" name="T6"/>
              <a:gd fmla="*/ 135 h 30" name="T7"/>
              <a:gd fmla="*/ 29 w 71" name="T8"/>
              <a:gd fmla="*/ 386 h 30" name="T9"/>
              <a:gd fmla="*/ 29 w 71" name="T10"/>
              <a:gd fmla="*/ 398 h 30" name="T11"/>
              <a:gd fmla="*/ 957 w 71" name="T12"/>
              <a:gd fmla="*/ 225 h 30" name="T13"/>
              <a:gd fmla="*/ 0 60000 65536" name="T14"/>
              <a:gd fmla="*/ 0 60000 65536" name="T15"/>
              <a:gd fmla="*/ 0 60000 65536" name="T16"/>
              <a:gd fmla="*/ 0 60000 65536" name="T17"/>
              <a:gd fmla="*/ 0 60000 65536" name="T18"/>
              <a:gd fmla="*/ 0 60000 65536" name="T19"/>
              <a:gd fmla="*/ 0 60000 65536" name="T20"/>
            </a:gdLst>
            <a:cxnLst>
              <a:cxn ang="T14">
                <a:pos x="T0" y="T1"/>
              </a:cxn>
              <a:cxn ang="T15">
                <a:pos x="T2" y="T3"/>
              </a:cxn>
              <a:cxn ang="T16">
                <a:pos x="T4" y="T5"/>
              </a:cxn>
              <a:cxn ang="T17">
                <a:pos x="T6" y="T7"/>
              </a:cxn>
              <a:cxn ang="T18">
                <a:pos x="T8" y="T9"/>
              </a:cxn>
              <a:cxn ang="T19">
                <a:pos x="T10" y="T11"/>
              </a:cxn>
              <a:cxn ang="T20">
                <a:pos x="T12" y="T13"/>
              </a:cxn>
            </a:cxnLst>
            <a:rect b="b" l="0" r="r" t="0"/>
            <a:pathLst>
              <a:path h="30" w="71">
                <a:moveTo>
                  <a:pt x="71" y="17"/>
                </a:moveTo>
                <a:cubicBezTo>
                  <a:pt x="71" y="16"/>
                  <a:pt x="71" y="16"/>
                  <a:pt x="71" y="16"/>
                </a:cubicBezTo>
                <a:cubicBezTo>
                  <a:pt x="69" y="7"/>
                  <a:pt x="62" y="0"/>
                  <a:pt x="55" y="2"/>
                </a:cubicBezTo>
                <a:cubicBezTo>
                  <a:pt x="11" y="10"/>
                  <a:pt x="11" y="10"/>
                  <a:pt x="11" y="10"/>
                </a:cubicBezTo>
                <a:cubicBezTo>
                  <a:pt x="4" y="12"/>
                  <a:pt x="0" y="20"/>
                  <a:pt x="2" y="29"/>
                </a:cubicBezTo>
                <a:cubicBezTo>
                  <a:pt x="2" y="30"/>
                  <a:pt x="2" y="30"/>
                  <a:pt x="2" y="30"/>
                </a:cubicBezTo>
                <a:lnTo>
                  <a:pt x="71" y="17"/>
                </a:lnTo>
                <a:close/>
              </a:path>
            </a:pathLst>
          </a:custGeom>
          <a:solidFill>
            <a:srgbClr val="1983B7"/>
          </a:solidFill>
          <a:ln>
            <a:noFill/>
          </a:ln>
        </p:spPr>
        <p:txBody>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sp>
        <p:nvSpPr>
          <p:cNvPr id="6" name="品 16"/>
          <p:cNvSpPr>
            <a:spLocks noEditPoints="1"/>
          </p:cNvSpPr>
          <p:nvPr>
            <p:custDataLst>
              <p:tags r:id="rId8"/>
            </p:custDataLst>
          </p:nvPr>
        </p:nvSpPr>
        <p:spPr bwMode="auto">
          <a:xfrm>
            <a:off x="1023784" y="2616378"/>
            <a:ext cx="604825" cy="502058"/>
          </a:xfrm>
          <a:custGeom>
            <a:gdLst>
              <a:gd fmla="*/ 0 w 377" name="T0"/>
              <a:gd fmla="*/ 254 h 350" name="T1"/>
              <a:gd fmla="*/ 928 w 377" name="T2"/>
              <a:gd fmla="*/ 4215 h 350" name="T3"/>
              <a:gd fmla="*/ 4109 w 377" name="T4"/>
              <a:gd fmla="*/ 4702 h 350" name="T5"/>
              <a:gd fmla="*/ 4756 w 377" name="T6"/>
              <a:gd fmla="*/ 509 h 350" name="T7"/>
              <a:gd fmla="*/ 4823 w 377" name="T8"/>
              <a:gd fmla="*/ 0 h 350" name="T9"/>
              <a:gd fmla="*/ 2072 w 377" name="T10"/>
              <a:gd fmla="*/ 1022 h 350" name="T11"/>
              <a:gd fmla="*/ 2208 w 377" name="T12"/>
              <a:gd fmla="*/ 1022 h 350" name="T13"/>
              <a:gd fmla="*/ 2774 w 377" name="T14"/>
              <a:gd fmla="*/ 1034 h 350" name="T15"/>
              <a:gd fmla="*/ 2158 w 377" name="T16"/>
              <a:gd fmla="*/ 1802 h 350" name="T17"/>
              <a:gd fmla="*/ 2020 w 377" name="T18"/>
              <a:gd fmla="*/ 1921 h 350" name="T19"/>
              <a:gd fmla="*/ 1630 w 377" name="T20"/>
              <a:gd fmla="*/ 1559 h 350" name="T21"/>
              <a:gd fmla="*/ 1592 w 377" name="T22"/>
              <a:gd fmla="*/ 2056 h 350" name="T23"/>
              <a:gd fmla="*/ 2032 w 377" name="T24"/>
              <a:gd fmla="*/ 2380 h 350" name="T25"/>
              <a:gd fmla="*/ 2129 w 377" name="T26"/>
              <a:gd fmla="*/ 2565 h 350" name="T27"/>
              <a:gd fmla="*/ 2011 w 377" name="T28"/>
              <a:gd fmla="*/ 2553 h 350" name="T29"/>
              <a:gd fmla="*/ 1806 w 377" name="T30"/>
              <a:gd fmla="*/ 2741 h 350" name="T31"/>
              <a:gd fmla="*/ 1268 w 377" name="T32"/>
              <a:gd fmla="*/ 2646 h 350" name="T33"/>
              <a:gd fmla="*/ 1309 w 377" name="T34"/>
              <a:gd fmla="*/ 2187 h 350" name="T35"/>
              <a:gd fmla="*/ 2372 w 377" name="T36"/>
              <a:gd fmla="*/ 3357 h 350" name="T37"/>
              <a:gd fmla="*/ 1563 w 377" name="T38"/>
              <a:gd fmla="*/ 3345 h 350" name="T39"/>
              <a:gd fmla="*/ 1228 w 377" name="T40"/>
              <a:gd fmla="*/ 2769 h 350" name="T41"/>
              <a:gd fmla="*/ 1252 w 377" name="T42"/>
              <a:gd fmla="*/ 2791 h 350" name="T43"/>
              <a:gd fmla="*/ 2303 w 377" name="T44"/>
              <a:gd fmla="*/ 2898 h 350" name="T45"/>
              <a:gd fmla="*/ 2667 w 377" name="T46"/>
              <a:gd fmla="*/ 1909 h 350" name="T47"/>
              <a:gd fmla="*/ 2451 w 377" name="T48"/>
              <a:gd fmla="*/ 1864 h 350" name="T49"/>
              <a:gd fmla="*/ 2548 w 377" name="T50"/>
              <a:gd fmla="*/ 1785 h 350" name="T51"/>
              <a:gd fmla="*/ 2532 w 377" name="T52"/>
              <a:gd fmla="*/ 1628 h 350" name="T53"/>
              <a:gd fmla="*/ 2532 w 377" name="T54"/>
              <a:gd fmla="*/ 1502 h 350" name="T55"/>
              <a:gd fmla="*/ 3046 w 377" name="T56"/>
              <a:gd fmla="*/ 1288 h 350" name="T57"/>
              <a:gd fmla="*/ 3300 w 377" name="T58"/>
              <a:gd fmla="*/ 1357 h 350" name="T59"/>
              <a:gd fmla="*/ 3181 w 377" name="T60"/>
              <a:gd fmla="*/ 1707 h 350" name="T61"/>
              <a:gd fmla="*/ 2667 w 377" name="T62"/>
              <a:gd fmla="*/ 1909 h 350" name="T63"/>
              <a:gd fmla="*/ 3233 w 377" name="T64"/>
              <a:gd fmla="*/ 3316 h 350" name="T65"/>
              <a:gd fmla="*/ 3086 w 377" name="T66"/>
              <a:gd fmla="*/ 3521 h 350" name="T67"/>
              <a:gd fmla="*/ 2815 w 377" name="T68"/>
              <a:gd fmla="*/ 3278 h 350" name="T69"/>
              <a:gd fmla="*/ 2831 w 377" name="T70"/>
              <a:gd fmla="*/ 2729 h 350" name="T71"/>
              <a:gd fmla="*/ 2910 w 377" name="T72"/>
              <a:gd fmla="*/ 2527 h 350" name="T73"/>
              <a:gd fmla="*/ 2979 w 377" name="T74"/>
              <a:gd fmla="*/ 2646 h 350" name="T75"/>
              <a:gd fmla="*/ 3086 w 377" name="T76"/>
              <a:gd fmla="*/ 2712 h 350" name="T77"/>
              <a:gd fmla="*/ 3205 w 377" name="T78"/>
              <a:gd fmla="*/ 2700 h 350" name="T79"/>
              <a:gd fmla="*/ 3436 w 377" name="T80"/>
              <a:gd fmla="*/ 3197 h 350" name="T81"/>
              <a:gd fmla="*/ 3838 w 377" name="T82"/>
              <a:gd fmla="*/ 2634 h 350" name="T83"/>
              <a:gd fmla="*/ 3595 w 377" name="T84"/>
              <a:gd fmla="*/ 3114 h 350" name="T85"/>
              <a:gd fmla="*/ 3136 w 377" name="T86"/>
              <a:gd fmla="*/ 2254 h 350" name="T87"/>
              <a:gd fmla="*/ 3419 w 377" name="T88"/>
              <a:gd fmla="*/ 1883 h 350" name="T89"/>
              <a:gd fmla="*/ 3878 w 377" name="T90"/>
              <a:gd fmla="*/ 2536 h 350"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b="b" l="0" r="r" t="0"/>
            <a:pathLst>
              <a:path h="350" w="377">
                <a:moveTo>
                  <a:pt x="358" y="0"/>
                </a:moveTo>
                <a:cubicBezTo>
                  <a:pt x="19" y="0"/>
                  <a:pt x="19" y="0"/>
                  <a:pt x="19" y="0"/>
                </a:cubicBezTo>
                <a:cubicBezTo>
                  <a:pt x="9" y="0"/>
                  <a:pt x="0" y="8"/>
                  <a:pt x="0" y="19"/>
                </a:cubicBezTo>
                <a:cubicBezTo>
                  <a:pt x="0" y="29"/>
                  <a:pt x="9" y="38"/>
                  <a:pt x="19" y="38"/>
                </a:cubicBezTo>
                <a:cubicBezTo>
                  <a:pt x="24" y="38"/>
                  <a:pt x="24" y="38"/>
                  <a:pt x="24" y="38"/>
                </a:cubicBezTo>
                <a:cubicBezTo>
                  <a:pt x="69" y="314"/>
                  <a:pt x="69" y="314"/>
                  <a:pt x="69" y="314"/>
                </a:cubicBezTo>
                <a:cubicBezTo>
                  <a:pt x="61" y="315"/>
                  <a:pt x="54" y="323"/>
                  <a:pt x="54" y="332"/>
                </a:cubicBezTo>
                <a:cubicBezTo>
                  <a:pt x="54" y="342"/>
                  <a:pt x="62" y="350"/>
                  <a:pt x="72" y="350"/>
                </a:cubicBezTo>
                <a:cubicBezTo>
                  <a:pt x="305" y="350"/>
                  <a:pt x="305" y="350"/>
                  <a:pt x="305" y="350"/>
                </a:cubicBezTo>
                <a:cubicBezTo>
                  <a:pt x="315" y="350"/>
                  <a:pt x="323" y="342"/>
                  <a:pt x="323" y="332"/>
                </a:cubicBezTo>
                <a:cubicBezTo>
                  <a:pt x="323" y="323"/>
                  <a:pt x="317" y="315"/>
                  <a:pt x="308" y="314"/>
                </a:cubicBezTo>
                <a:cubicBezTo>
                  <a:pt x="353" y="38"/>
                  <a:pt x="353" y="38"/>
                  <a:pt x="353" y="38"/>
                </a:cubicBezTo>
                <a:cubicBezTo>
                  <a:pt x="358" y="38"/>
                  <a:pt x="358" y="38"/>
                  <a:pt x="358" y="38"/>
                </a:cubicBezTo>
                <a:cubicBezTo>
                  <a:pt x="369" y="38"/>
                  <a:pt x="377" y="29"/>
                  <a:pt x="377" y="19"/>
                </a:cubicBezTo>
                <a:cubicBezTo>
                  <a:pt x="377" y="8"/>
                  <a:pt x="369" y="0"/>
                  <a:pt x="358" y="0"/>
                </a:cubicBezTo>
                <a:close/>
                <a:moveTo>
                  <a:pt x="121" y="116"/>
                </a:moveTo>
                <a:cubicBezTo>
                  <a:pt x="141" y="86"/>
                  <a:pt x="141" y="86"/>
                  <a:pt x="141" y="86"/>
                </a:cubicBezTo>
                <a:cubicBezTo>
                  <a:pt x="148" y="76"/>
                  <a:pt x="154" y="76"/>
                  <a:pt x="154" y="76"/>
                </a:cubicBezTo>
                <a:cubicBezTo>
                  <a:pt x="155" y="76"/>
                  <a:pt x="155" y="76"/>
                  <a:pt x="155" y="76"/>
                </a:cubicBezTo>
                <a:cubicBezTo>
                  <a:pt x="156" y="76"/>
                  <a:pt x="157" y="76"/>
                  <a:pt x="157" y="76"/>
                </a:cubicBezTo>
                <a:cubicBezTo>
                  <a:pt x="159" y="76"/>
                  <a:pt x="162" y="76"/>
                  <a:pt x="164" y="76"/>
                </a:cubicBezTo>
                <a:cubicBezTo>
                  <a:pt x="165" y="76"/>
                  <a:pt x="165" y="76"/>
                  <a:pt x="165" y="76"/>
                </a:cubicBezTo>
                <a:cubicBezTo>
                  <a:pt x="207" y="77"/>
                  <a:pt x="207" y="77"/>
                  <a:pt x="207" y="77"/>
                </a:cubicBezTo>
                <a:cubicBezTo>
                  <a:pt x="207" y="77"/>
                  <a:pt x="206" y="77"/>
                  <a:pt x="206" y="77"/>
                </a:cubicBezTo>
                <a:cubicBezTo>
                  <a:pt x="205" y="77"/>
                  <a:pt x="205" y="77"/>
                  <a:pt x="205" y="78"/>
                </a:cubicBezTo>
                <a:cubicBezTo>
                  <a:pt x="205" y="78"/>
                  <a:pt x="204" y="78"/>
                  <a:pt x="204" y="78"/>
                </a:cubicBezTo>
                <a:cubicBezTo>
                  <a:pt x="191" y="83"/>
                  <a:pt x="171" y="115"/>
                  <a:pt x="160" y="134"/>
                </a:cubicBezTo>
                <a:cubicBezTo>
                  <a:pt x="160" y="134"/>
                  <a:pt x="160" y="134"/>
                  <a:pt x="160" y="134"/>
                </a:cubicBezTo>
                <a:cubicBezTo>
                  <a:pt x="158" y="137"/>
                  <a:pt x="157" y="140"/>
                  <a:pt x="157" y="140"/>
                </a:cubicBezTo>
                <a:cubicBezTo>
                  <a:pt x="155" y="142"/>
                  <a:pt x="153" y="143"/>
                  <a:pt x="150" y="143"/>
                </a:cubicBezTo>
                <a:cubicBezTo>
                  <a:pt x="148" y="144"/>
                  <a:pt x="146" y="144"/>
                  <a:pt x="144" y="142"/>
                </a:cubicBezTo>
                <a:cubicBezTo>
                  <a:pt x="123" y="127"/>
                  <a:pt x="123" y="127"/>
                  <a:pt x="123" y="127"/>
                </a:cubicBezTo>
                <a:cubicBezTo>
                  <a:pt x="119" y="124"/>
                  <a:pt x="118" y="119"/>
                  <a:pt x="121" y="116"/>
                </a:cubicBezTo>
                <a:close/>
                <a:moveTo>
                  <a:pt x="92" y="156"/>
                </a:moveTo>
                <a:cubicBezTo>
                  <a:pt x="108" y="154"/>
                  <a:pt x="108" y="154"/>
                  <a:pt x="108" y="154"/>
                </a:cubicBezTo>
                <a:cubicBezTo>
                  <a:pt x="118" y="153"/>
                  <a:pt x="118" y="153"/>
                  <a:pt x="118" y="153"/>
                </a:cubicBezTo>
                <a:cubicBezTo>
                  <a:pt x="130" y="152"/>
                  <a:pt x="130" y="152"/>
                  <a:pt x="130" y="152"/>
                </a:cubicBezTo>
                <a:cubicBezTo>
                  <a:pt x="133" y="151"/>
                  <a:pt x="137" y="153"/>
                  <a:pt x="138" y="155"/>
                </a:cubicBezTo>
                <a:cubicBezTo>
                  <a:pt x="151" y="177"/>
                  <a:pt x="151" y="177"/>
                  <a:pt x="151" y="177"/>
                </a:cubicBezTo>
                <a:cubicBezTo>
                  <a:pt x="151" y="177"/>
                  <a:pt x="151" y="177"/>
                  <a:pt x="151" y="177"/>
                </a:cubicBezTo>
                <a:cubicBezTo>
                  <a:pt x="155" y="185"/>
                  <a:pt x="155" y="185"/>
                  <a:pt x="155" y="185"/>
                </a:cubicBezTo>
                <a:cubicBezTo>
                  <a:pt x="158" y="191"/>
                  <a:pt x="158" y="191"/>
                  <a:pt x="158" y="191"/>
                </a:cubicBezTo>
                <a:cubicBezTo>
                  <a:pt x="160" y="193"/>
                  <a:pt x="159" y="194"/>
                  <a:pt x="156" y="193"/>
                </a:cubicBezTo>
                <a:cubicBezTo>
                  <a:pt x="151" y="191"/>
                  <a:pt x="151" y="191"/>
                  <a:pt x="151" y="191"/>
                </a:cubicBezTo>
                <a:cubicBezTo>
                  <a:pt x="149" y="190"/>
                  <a:pt x="149" y="190"/>
                  <a:pt x="149" y="190"/>
                </a:cubicBezTo>
                <a:cubicBezTo>
                  <a:pt x="148" y="189"/>
                  <a:pt x="148" y="189"/>
                  <a:pt x="148" y="189"/>
                </a:cubicBezTo>
                <a:cubicBezTo>
                  <a:pt x="145" y="188"/>
                  <a:pt x="142" y="190"/>
                  <a:pt x="140" y="192"/>
                </a:cubicBezTo>
                <a:cubicBezTo>
                  <a:pt x="134" y="204"/>
                  <a:pt x="134" y="204"/>
                  <a:pt x="134" y="204"/>
                </a:cubicBezTo>
                <a:cubicBezTo>
                  <a:pt x="134" y="204"/>
                  <a:pt x="133" y="206"/>
                  <a:pt x="129" y="205"/>
                </a:cubicBezTo>
                <a:cubicBezTo>
                  <a:pt x="129" y="205"/>
                  <a:pt x="103" y="205"/>
                  <a:pt x="95" y="198"/>
                </a:cubicBezTo>
                <a:cubicBezTo>
                  <a:pt x="95" y="198"/>
                  <a:pt x="94" y="198"/>
                  <a:pt x="94" y="197"/>
                </a:cubicBezTo>
                <a:cubicBezTo>
                  <a:pt x="94" y="197"/>
                  <a:pt x="90" y="192"/>
                  <a:pt x="95" y="180"/>
                </a:cubicBezTo>
                <a:cubicBezTo>
                  <a:pt x="100" y="171"/>
                  <a:pt x="100" y="171"/>
                  <a:pt x="100" y="171"/>
                </a:cubicBezTo>
                <a:cubicBezTo>
                  <a:pt x="101" y="168"/>
                  <a:pt x="100" y="165"/>
                  <a:pt x="97" y="163"/>
                </a:cubicBezTo>
                <a:cubicBezTo>
                  <a:pt x="91" y="159"/>
                  <a:pt x="91" y="159"/>
                  <a:pt x="91" y="159"/>
                </a:cubicBezTo>
                <a:cubicBezTo>
                  <a:pt x="88" y="157"/>
                  <a:pt x="89" y="156"/>
                  <a:pt x="92" y="156"/>
                </a:cubicBezTo>
                <a:close/>
                <a:moveTo>
                  <a:pt x="176" y="250"/>
                </a:moveTo>
                <a:cubicBezTo>
                  <a:pt x="175" y="254"/>
                  <a:pt x="172" y="258"/>
                  <a:pt x="167" y="257"/>
                </a:cubicBezTo>
                <a:cubicBezTo>
                  <a:pt x="132" y="255"/>
                  <a:pt x="132" y="255"/>
                  <a:pt x="132" y="255"/>
                </a:cubicBezTo>
                <a:cubicBezTo>
                  <a:pt x="120" y="255"/>
                  <a:pt x="116" y="249"/>
                  <a:pt x="116" y="249"/>
                </a:cubicBezTo>
                <a:cubicBezTo>
                  <a:pt x="115" y="248"/>
                  <a:pt x="114" y="245"/>
                  <a:pt x="112" y="243"/>
                </a:cubicBezTo>
                <a:cubicBezTo>
                  <a:pt x="112" y="243"/>
                  <a:pt x="112" y="243"/>
                  <a:pt x="112" y="243"/>
                </a:cubicBezTo>
                <a:cubicBezTo>
                  <a:pt x="91" y="206"/>
                  <a:pt x="91" y="206"/>
                  <a:pt x="91" y="206"/>
                </a:cubicBezTo>
                <a:cubicBezTo>
                  <a:pt x="91" y="206"/>
                  <a:pt x="92" y="207"/>
                  <a:pt x="92" y="207"/>
                </a:cubicBezTo>
                <a:cubicBezTo>
                  <a:pt x="92" y="207"/>
                  <a:pt x="93" y="208"/>
                  <a:pt x="93" y="208"/>
                </a:cubicBezTo>
                <a:cubicBezTo>
                  <a:pt x="93" y="208"/>
                  <a:pt x="93" y="208"/>
                  <a:pt x="93" y="208"/>
                </a:cubicBezTo>
                <a:cubicBezTo>
                  <a:pt x="105" y="217"/>
                  <a:pt x="143" y="217"/>
                  <a:pt x="164" y="217"/>
                </a:cubicBezTo>
                <a:cubicBezTo>
                  <a:pt x="164" y="217"/>
                  <a:pt x="164" y="217"/>
                  <a:pt x="164" y="217"/>
                </a:cubicBezTo>
                <a:cubicBezTo>
                  <a:pt x="168" y="217"/>
                  <a:pt x="171" y="216"/>
                  <a:pt x="171" y="216"/>
                </a:cubicBezTo>
                <a:cubicBezTo>
                  <a:pt x="175" y="216"/>
                  <a:pt x="178" y="219"/>
                  <a:pt x="178" y="224"/>
                </a:cubicBezTo>
                <a:lnTo>
                  <a:pt x="176" y="250"/>
                </a:lnTo>
                <a:close/>
                <a:moveTo>
                  <a:pt x="198" y="142"/>
                </a:moveTo>
                <a:cubicBezTo>
                  <a:pt x="189" y="142"/>
                  <a:pt x="189" y="142"/>
                  <a:pt x="189" y="142"/>
                </a:cubicBezTo>
                <a:cubicBezTo>
                  <a:pt x="183" y="142"/>
                  <a:pt x="183" y="142"/>
                  <a:pt x="183" y="142"/>
                </a:cubicBezTo>
                <a:cubicBezTo>
                  <a:pt x="180" y="142"/>
                  <a:pt x="179" y="140"/>
                  <a:pt x="182" y="139"/>
                </a:cubicBezTo>
                <a:cubicBezTo>
                  <a:pt x="186" y="135"/>
                  <a:pt x="186" y="135"/>
                  <a:pt x="186" y="135"/>
                </a:cubicBezTo>
                <a:cubicBezTo>
                  <a:pt x="188" y="134"/>
                  <a:pt x="188" y="134"/>
                  <a:pt x="188" y="134"/>
                </a:cubicBezTo>
                <a:cubicBezTo>
                  <a:pt x="189" y="133"/>
                  <a:pt x="189" y="133"/>
                  <a:pt x="189" y="133"/>
                </a:cubicBezTo>
                <a:cubicBezTo>
                  <a:pt x="192" y="131"/>
                  <a:pt x="192" y="128"/>
                  <a:pt x="191" y="126"/>
                </a:cubicBezTo>
                <a:cubicBezTo>
                  <a:pt x="190" y="125"/>
                  <a:pt x="190" y="125"/>
                  <a:pt x="190" y="125"/>
                </a:cubicBezTo>
                <a:cubicBezTo>
                  <a:pt x="188" y="121"/>
                  <a:pt x="188" y="121"/>
                  <a:pt x="188" y="121"/>
                </a:cubicBezTo>
                <a:cubicBezTo>
                  <a:pt x="188" y="121"/>
                  <a:pt x="188" y="121"/>
                  <a:pt x="188" y="121"/>
                </a:cubicBezTo>
                <a:cubicBezTo>
                  <a:pt x="186" y="117"/>
                  <a:pt x="186" y="117"/>
                  <a:pt x="186" y="117"/>
                </a:cubicBezTo>
                <a:cubicBezTo>
                  <a:pt x="186" y="117"/>
                  <a:pt x="185" y="115"/>
                  <a:pt x="188" y="112"/>
                </a:cubicBezTo>
                <a:cubicBezTo>
                  <a:pt x="188" y="112"/>
                  <a:pt x="201" y="90"/>
                  <a:pt x="211" y="87"/>
                </a:cubicBezTo>
                <a:cubicBezTo>
                  <a:pt x="212" y="86"/>
                  <a:pt x="212" y="86"/>
                  <a:pt x="213" y="86"/>
                </a:cubicBezTo>
                <a:cubicBezTo>
                  <a:pt x="213" y="86"/>
                  <a:pt x="219" y="86"/>
                  <a:pt x="226" y="96"/>
                </a:cubicBezTo>
                <a:cubicBezTo>
                  <a:pt x="230" y="102"/>
                  <a:pt x="230" y="102"/>
                  <a:pt x="230" y="102"/>
                </a:cubicBezTo>
                <a:cubicBezTo>
                  <a:pt x="232" y="104"/>
                  <a:pt x="235" y="105"/>
                  <a:pt x="238" y="104"/>
                </a:cubicBezTo>
                <a:cubicBezTo>
                  <a:pt x="245" y="101"/>
                  <a:pt x="245" y="101"/>
                  <a:pt x="245" y="101"/>
                </a:cubicBezTo>
                <a:cubicBezTo>
                  <a:pt x="248" y="99"/>
                  <a:pt x="249" y="100"/>
                  <a:pt x="247" y="103"/>
                </a:cubicBezTo>
                <a:cubicBezTo>
                  <a:pt x="240" y="118"/>
                  <a:pt x="240" y="118"/>
                  <a:pt x="240" y="118"/>
                </a:cubicBezTo>
                <a:cubicBezTo>
                  <a:pt x="236" y="127"/>
                  <a:pt x="236" y="127"/>
                  <a:pt x="236" y="127"/>
                </a:cubicBezTo>
                <a:cubicBezTo>
                  <a:pt x="231" y="138"/>
                  <a:pt x="231" y="138"/>
                  <a:pt x="231" y="138"/>
                </a:cubicBezTo>
                <a:cubicBezTo>
                  <a:pt x="229" y="141"/>
                  <a:pt x="226" y="143"/>
                  <a:pt x="223" y="143"/>
                </a:cubicBezTo>
                <a:cubicBezTo>
                  <a:pt x="198" y="142"/>
                  <a:pt x="198" y="142"/>
                  <a:pt x="198" y="142"/>
                </a:cubicBezTo>
                <a:cubicBezTo>
                  <a:pt x="198" y="142"/>
                  <a:pt x="198" y="142"/>
                  <a:pt x="198" y="142"/>
                </a:cubicBezTo>
                <a:close/>
                <a:moveTo>
                  <a:pt x="255" y="238"/>
                </a:moveTo>
                <a:cubicBezTo>
                  <a:pt x="255" y="238"/>
                  <a:pt x="253" y="244"/>
                  <a:pt x="240" y="247"/>
                </a:cubicBezTo>
                <a:cubicBezTo>
                  <a:pt x="234" y="248"/>
                  <a:pt x="234" y="248"/>
                  <a:pt x="234" y="248"/>
                </a:cubicBezTo>
                <a:cubicBezTo>
                  <a:pt x="231" y="249"/>
                  <a:pt x="229" y="251"/>
                  <a:pt x="229" y="254"/>
                </a:cubicBezTo>
                <a:cubicBezTo>
                  <a:pt x="229" y="262"/>
                  <a:pt x="229" y="262"/>
                  <a:pt x="229" y="262"/>
                </a:cubicBezTo>
                <a:cubicBezTo>
                  <a:pt x="229" y="265"/>
                  <a:pt x="228" y="266"/>
                  <a:pt x="226" y="263"/>
                </a:cubicBezTo>
                <a:cubicBezTo>
                  <a:pt x="215" y="251"/>
                  <a:pt x="215" y="251"/>
                  <a:pt x="215" y="251"/>
                </a:cubicBezTo>
                <a:cubicBezTo>
                  <a:pt x="209" y="244"/>
                  <a:pt x="209" y="244"/>
                  <a:pt x="209" y="244"/>
                </a:cubicBezTo>
                <a:cubicBezTo>
                  <a:pt x="200" y="234"/>
                  <a:pt x="200" y="234"/>
                  <a:pt x="200" y="234"/>
                </a:cubicBezTo>
                <a:cubicBezTo>
                  <a:pt x="198" y="232"/>
                  <a:pt x="198" y="228"/>
                  <a:pt x="199" y="225"/>
                </a:cubicBezTo>
                <a:cubicBezTo>
                  <a:pt x="210" y="203"/>
                  <a:pt x="210" y="203"/>
                  <a:pt x="210" y="203"/>
                </a:cubicBezTo>
                <a:cubicBezTo>
                  <a:pt x="210" y="203"/>
                  <a:pt x="210" y="203"/>
                  <a:pt x="210" y="203"/>
                </a:cubicBezTo>
                <a:cubicBezTo>
                  <a:pt x="213" y="195"/>
                  <a:pt x="213" y="195"/>
                  <a:pt x="213" y="195"/>
                </a:cubicBezTo>
                <a:cubicBezTo>
                  <a:pt x="216" y="188"/>
                  <a:pt x="216" y="188"/>
                  <a:pt x="216" y="188"/>
                </a:cubicBezTo>
                <a:cubicBezTo>
                  <a:pt x="217" y="186"/>
                  <a:pt x="219" y="186"/>
                  <a:pt x="219" y="189"/>
                </a:cubicBezTo>
                <a:cubicBezTo>
                  <a:pt x="221" y="195"/>
                  <a:pt x="221" y="195"/>
                  <a:pt x="221" y="195"/>
                </a:cubicBezTo>
                <a:cubicBezTo>
                  <a:pt x="221" y="197"/>
                  <a:pt x="221" y="197"/>
                  <a:pt x="221" y="197"/>
                </a:cubicBezTo>
                <a:cubicBezTo>
                  <a:pt x="221" y="198"/>
                  <a:pt x="221" y="198"/>
                  <a:pt x="221" y="198"/>
                </a:cubicBezTo>
                <a:cubicBezTo>
                  <a:pt x="222" y="201"/>
                  <a:pt x="225" y="203"/>
                  <a:pt x="228" y="202"/>
                </a:cubicBezTo>
                <a:cubicBezTo>
                  <a:pt x="229" y="202"/>
                  <a:pt x="229" y="202"/>
                  <a:pt x="229" y="202"/>
                </a:cubicBezTo>
                <a:cubicBezTo>
                  <a:pt x="233" y="202"/>
                  <a:pt x="233" y="202"/>
                  <a:pt x="233" y="202"/>
                </a:cubicBezTo>
                <a:cubicBezTo>
                  <a:pt x="233" y="202"/>
                  <a:pt x="233" y="202"/>
                  <a:pt x="233" y="202"/>
                </a:cubicBezTo>
                <a:cubicBezTo>
                  <a:pt x="238" y="201"/>
                  <a:pt x="238" y="201"/>
                  <a:pt x="238" y="201"/>
                </a:cubicBezTo>
                <a:cubicBezTo>
                  <a:pt x="238" y="201"/>
                  <a:pt x="240" y="201"/>
                  <a:pt x="242" y="205"/>
                </a:cubicBezTo>
                <a:cubicBezTo>
                  <a:pt x="242" y="205"/>
                  <a:pt x="256" y="226"/>
                  <a:pt x="255" y="236"/>
                </a:cubicBezTo>
                <a:cubicBezTo>
                  <a:pt x="255" y="237"/>
                  <a:pt x="255" y="238"/>
                  <a:pt x="255" y="238"/>
                </a:cubicBezTo>
                <a:close/>
                <a:moveTo>
                  <a:pt x="288" y="189"/>
                </a:moveTo>
                <a:cubicBezTo>
                  <a:pt x="287" y="191"/>
                  <a:pt x="286" y="193"/>
                  <a:pt x="285" y="196"/>
                </a:cubicBezTo>
                <a:cubicBezTo>
                  <a:pt x="285" y="196"/>
                  <a:pt x="285" y="196"/>
                  <a:pt x="285" y="196"/>
                </a:cubicBezTo>
                <a:cubicBezTo>
                  <a:pt x="267" y="234"/>
                  <a:pt x="267" y="234"/>
                  <a:pt x="267" y="234"/>
                </a:cubicBezTo>
                <a:cubicBezTo>
                  <a:pt x="267" y="234"/>
                  <a:pt x="267" y="233"/>
                  <a:pt x="267" y="233"/>
                </a:cubicBezTo>
                <a:cubicBezTo>
                  <a:pt x="267" y="232"/>
                  <a:pt x="267" y="232"/>
                  <a:pt x="267" y="232"/>
                </a:cubicBezTo>
                <a:cubicBezTo>
                  <a:pt x="267" y="232"/>
                  <a:pt x="267" y="232"/>
                  <a:pt x="267" y="232"/>
                </a:cubicBezTo>
                <a:cubicBezTo>
                  <a:pt x="268" y="217"/>
                  <a:pt x="246" y="185"/>
                  <a:pt x="233" y="168"/>
                </a:cubicBezTo>
                <a:cubicBezTo>
                  <a:pt x="233" y="168"/>
                  <a:pt x="233" y="168"/>
                  <a:pt x="233" y="168"/>
                </a:cubicBezTo>
                <a:cubicBezTo>
                  <a:pt x="231" y="165"/>
                  <a:pt x="229" y="163"/>
                  <a:pt x="229" y="163"/>
                </a:cubicBezTo>
                <a:cubicBezTo>
                  <a:pt x="227" y="160"/>
                  <a:pt x="227" y="155"/>
                  <a:pt x="231" y="153"/>
                </a:cubicBezTo>
                <a:cubicBezTo>
                  <a:pt x="254" y="140"/>
                  <a:pt x="254" y="140"/>
                  <a:pt x="254" y="140"/>
                </a:cubicBezTo>
                <a:cubicBezTo>
                  <a:pt x="257" y="138"/>
                  <a:pt x="262" y="139"/>
                  <a:pt x="265" y="142"/>
                </a:cubicBezTo>
                <a:cubicBezTo>
                  <a:pt x="284" y="173"/>
                  <a:pt x="284" y="173"/>
                  <a:pt x="284" y="173"/>
                </a:cubicBezTo>
                <a:cubicBezTo>
                  <a:pt x="290" y="183"/>
                  <a:pt x="288" y="189"/>
                  <a:pt x="288" y="189"/>
                </a:cubicBezTo>
                <a:close/>
              </a:path>
            </a:pathLst>
          </a:custGeom>
          <a:solidFill>
            <a:srgbClr val="1983B7"/>
          </a:solidFill>
          <a:ln>
            <a:noFill/>
          </a:ln>
        </p:spPr>
        <p:txBody>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sp>
        <p:nvSpPr>
          <p:cNvPr id="11" name="94"/>
          <p:cNvSpPr/>
          <p:nvPr>
            <p:custDataLst>
              <p:tags r:id="rId9"/>
            </p:custDataLst>
          </p:nvPr>
        </p:nvSpPr>
        <p:spPr bwMode="auto">
          <a:xfrm>
            <a:off x="1048741" y="3801050"/>
            <a:ext cx="89216" cy="48710"/>
          </a:xfrm>
          <a:custGeom>
            <a:gdLst>
              <a:gd fmla="*/ 989 w 73" name="T0"/>
              <a:gd fmla="*/ 271 h 40" name="T1"/>
              <a:gd fmla="*/ 715 w 73" name="T2"/>
              <a:gd fmla="*/ 537 h 40" name="T3"/>
              <a:gd fmla="*/ 272 w 73" name="T4"/>
              <a:gd fmla="*/ 537 h 40" name="T5"/>
              <a:gd fmla="*/ 0 w 73" name="T6"/>
              <a:gd fmla="*/ 271 h 40" name="T7"/>
              <a:gd fmla="*/ 0 w 73" name="T8"/>
              <a:gd fmla="*/ 271 h 40" name="T9"/>
              <a:gd fmla="*/ 272 w 73" name="T10"/>
              <a:gd fmla="*/ 0 h 40" name="T11"/>
              <a:gd fmla="*/ 715 w 73" name="T12"/>
              <a:gd fmla="*/ 0 h 40" name="T13"/>
              <a:gd fmla="*/ 989 w 73" name="T14"/>
              <a:gd fmla="*/ 271 h 40"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40" w="73">
                <a:moveTo>
                  <a:pt x="73" y="20"/>
                </a:moveTo>
                <a:cubicBezTo>
                  <a:pt x="73" y="31"/>
                  <a:pt x="64" y="40"/>
                  <a:pt x="53" y="40"/>
                </a:cubicBezTo>
                <a:cubicBezTo>
                  <a:pt x="20" y="40"/>
                  <a:pt x="20" y="40"/>
                  <a:pt x="20" y="40"/>
                </a:cubicBezTo>
                <a:cubicBezTo>
                  <a:pt x="9" y="40"/>
                  <a:pt x="0" y="31"/>
                  <a:pt x="0" y="20"/>
                </a:cubicBezTo>
                <a:cubicBezTo>
                  <a:pt x="0" y="20"/>
                  <a:pt x="0" y="20"/>
                  <a:pt x="0" y="20"/>
                </a:cubicBezTo>
                <a:cubicBezTo>
                  <a:pt x="0" y="9"/>
                  <a:pt x="9" y="0"/>
                  <a:pt x="20" y="0"/>
                </a:cubicBezTo>
                <a:cubicBezTo>
                  <a:pt x="53" y="0"/>
                  <a:pt x="53" y="0"/>
                  <a:pt x="53" y="0"/>
                </a:cubicBezTo>
                <a:cubicBezTo>
                  <a:pt x="64" y="0"/>
                  <a:pt x="73" y="9"/>
                  <a:pt x="73" y="20"/>
                </a:cubicBezTo>
                <a:close/>
              </a:path>
            </a:pathLst>
          </a:custGeom>
          <a:solidFill>
            <a:srgbClr val="1983B7"/>
          </a:solidFill>
          <a:ln>
            <a:noFill/>
          </a:ln>
        </p:spPr>
        <p:txBody>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sp>
        <p:nvSpPr>
          <p:cNvPr id="33" name="品 95"/>
          <p:cNvSpPr/>
          <p:nvPr>
            <p:custDataLst>
              <p:tags r:id="rId10"/>
            </p:custDataLst>
          </p:nvPr>
        </p:nvSpPr>
        <p:spPr bwMode="auto">
          <a:xfrm>
            <a:off x="1048741" y="3907186"/>
            <a:ext cx="89216" cy="48710"/>
          </a:xfrm>
          <a:custGeom>
            <a:gdLst>
              <a:gd fmla="*/ 989 w 73" name="T0"/>
              <a:gd fmla="*/ 271 h 40" name="T1"/>
              <a:gd fmla="*/ 715 w 73" name="T2"/>
              <a:gd fmla="*/ 537 h 40" name="T3"/>
              <a:gd fmla="*/ 272 w 73" name="T4"/>
              <a:gd fmla="*/ 537 h 40" name="T5"/>
              <a:gd fmla="*/ 0 w 73" name="T6"/>
              <a:gd fmla="*/ 271 h 40" name="T7"/>
              <a:gd fmla="*/ 0 w 73" name="T8"/>
              <a:gd fmla="*/ 271 h 40" name="T9"/>
              <a:gd fmla="*/ 272 w 73" name="T10"/>
              <a:gd fmla="*/ 0 h 40" name="T11"/>
              <a:gd fmla="*/ 715 w 73" name="T12"/>
              <a:gd fmla="*/ 0 h 40" name="T13"/>
              <a:gd fmla="*/ 989 w 73" name="T14"/>
              <a:gd fmla="*/ 271 h 40"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40" w="73">
                <a:moveTo>
                  <a:pt x="73" y="20"/>
                </a:moveTo>
                <a:cubicBezTo>
                  <a:pt x="73" y="31"/>
                  <a:pt x="64" y="40"/>
                  <a:pt x="53" y="40"/>
                </a:cubicBezTo>
                <a:cubicBezTo>
                  <a:pt x="20" y="40"/>
                  <a:pt x="20" y="40"/>
                  <a:pt x="20" y="40"/>
                </a:cubicBezTo>
                <a:cubicBezTo>
                  <a:pt x="9" y="40"/>
                  <a:pt x="0" y="31"/>
                  <a:pt x="0" y="20"/>
                </a:cubicBezTo>
                <a:cubicBezTo>
                  <a:pt x="0" y="20"/>
                  <a:pt x="0" y="20"/>
                  <a:pt x="0" y="20"/>
                </a:cubicBezTo>
                <a:cubicBezTo>
                  <a:pt x="0" y="9"/>
                  <a:pt x="9" y="0"/>
                  <a:pt x="20" y="0"/>
                </a:cubicBezTo>
                <a:cubicBezTo>
                  <a:pt x="53" y="0"/>
                  <a:pt x="53" y="0"/>
                  <a:pt x="53" y="0"/>
                </a:cubicBezTo>
                <a:cubicBezTo>
                  <a:pt x="64" y="0"/>
                  <a:pt x="73" y="9"/>
                  <a:pt x="73" y="20"/>
                </a:cubicBezTo>
                <a:close/>
              </a:path>
            </a:pathLst>
          </a:custGeom>
          <a:solidFill>
            <a:srgbClr val="1983B7"/>
          </a:solidFill>
          <a:ln>
            <a:noFill/>
          </a:ln>
        </p:spPr>
        <p:txBody>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sp>
        <p:nvSpPr>
          <p:cNvPr id="34" name="出品 96"/>
          <p:cNvSpPr/>
          <p:nvPr>
            <p:custDataLst>
              <p:tags r:id="rId11"/>
            </p:custDataLst>
          </p:nvPr>
        </p:nvSpPr>
        <p:spPr bwMode="auto">
          <a:xfrm>
            <a:off x="1048741" y="4011784"/>
            <a:ext cx="89216" cy="49223"/>
          </a:xfrm>
          <a:custGeom>
            <a:gdLst>
              <a:gd fmla="*/ 989 w 73" name="T0"/>
              <a:gd fmla="*/ 276 h 40" name="T1"/>
              <a:gd fmla="*/ 715 w 73" name="T2"/>
              <a:gd fmla="*/ 552 h 40" name="T3"/>
              <a:gd fmla="*/ 272 w 73" name="T4"/>
              <a:gd fmla="*/ 552 h 40" name="T5"/>
              <a:gd fmla="*/ 0 w 73" name="T6"/>
              <a:gd fmla="*/ 276 h 40" name="T7"/>
              <a:gd fmla="*/ 0 w 73" name="T8"/>
              <a:gd fmla="*/ 276 h 40" name="T9"/>
              <a:gd fmla="*/ 272 w 73" name="T10"/>
              <a:gd fmla="*/ 0 h 40" name="T11"/>
              <a:gd fmla="*/ 715 w 73" name="T12"/>
              <a:gd fmla="*/ 0 h 40" name="T13"/>
              <a:gd fmla="*/ 989 w 73" name="T14"/>
              <a:gd fmla="*/ 276 h 40"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40" w="73">
                <a:moveTo>
                  <a:pt x="73" y="20"/>
                </a:moveTo>
                <a:cubicBezTo>
                  <a:pt x="73" y="31"/>
                  <a:pt x="64" y="40"/>
                  <a:pt x="53" y="40"/>
                </a:cubicBezTo>
                <a:cubicBezTo>
                  <a:pt x="20" y="40"/>
                  <a:pt x="20" y="40"/>
                  <a:pt x="20" y="40"/>
                </a:cubicBezTo>
                <a:cubicBezTo>
                  <a:pt x="9" y="40"/>
                  <a:pt x="0" y="31"/>
                  <a:pt x="0" y="20"/>
                </a:cubicBezTo>
                <a:cubicBezTo>
                  <a:pt x="0" y="20"/>
                  <a:pt x="0" y="20"/>
                  <a:pt x="0" y="20"/>
                </a:cubicBezTo>
                <a:cubicBezTo>
                  <a:pt x="0" y="9"/>
                  <a:pt x="9" y="0"/>
                  <a:pt x="20" y="0"/>
                </a:cubicBezTo>
                <a:cubicBezTo>
                  <a:pt x="53" y="0"/>
                  <a:pt x="53" y="0"/>
                  <a:pt x="53" y="0"/>
                </a:cubicBezTo>
                <a:cubicBezTo>
                  <a:pt x="64" y="0"/>
                  <a:pt x="73" y="9"/>
                  <a:pt x="73" y="20"/>
                </a:cubicBezTo>
                <a:close/>
              </a:path>
            </a:pathLst>
          </a:custGeom>
          <a:solidFill>
            <a:srgbClr val="1983B7"/>
          </a:solidFill>
          <a:ln>
            <a:noFill/>
          </a:ln>
        </p:spPr>
        <p:txBody>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sp>
        <p:nvSpPr>
          <p:cNvPr id="35" name="品 97"/>
          <p:cNvSpPr/>
          <p:nvPr>
            <p:custDataLst>
              <p:tags r:id="rId12"/>
            </p:custDataLst>
          </p:nvPr>
        </p:nvSpPr>
        <p:spPr bwMode="auto">
          <a:xfrm>
            <a:off x="1048741" y="4117920"/>
            <a:ext cx="89216" cy="48710"/>
          </a:xfrm>
          <a:custGeom>
            <a:gdLst>
              <a:gd fmla="*/ 989 w 73" name="T0"/>
              <a:gd fmla="*/ 271 h 40" name="T1"/>
              <a:gd fmla="*/ 715 w 73" name="T2"/>
              <a:gd fmla="*/ 537 h 40" name="T3"/>
              <a:gd fmla="*/ 272 w 73" name="T4"/>
              <a:gd fmla="*/ 537 h 40" name="T5"/>
              <a:gd fmla="*/ 0 w 73" name="T6"/>
              <a:gd fmla="*/ 271 h 40" name="T7"/>
              <a:gd fmla="*/ 0 w 73" name="T8"/>
              <a:gd fmla="*/ 271 h 40" name="T9"/>
              <a:gd fmla="*/ 272 w 73" name="T10"/>
              <a:gd fmla="*/ 0 h 40" name="T11"/>
              <a:gd fmla="*/ 715 w 73" name="T12"/>
              <a:gd fmla="*/ 0 h 40" name="T13"/>
              <a:gd fmla="*/ 989 w 73" name="T14"/>
              <a:gd fmla="*/ 271 h 40" name="T15"/>
              <a:gd fmla="*/ 0 60000 65536" name="T16"/>
              <a:gd fmla="*/ 0 60000 65536" name="T17"/>
              <a:gd fmla="*/ 0 60000 65536" name="T18"/>
              <a:gd fmla="*/ 0 60000 65536" name="T19"/>
              <a:gd fmla="*/ 0 60000 65536" name="T20"/>
              <a:gd fmla="*/ 0 60000 65536" name="T21"/>
              <a:gd fmla="*/ 0 60000 65536" name="T22"/>
              <a:gd fmla="*/ 0 60000 65536" name="T23"/>
            </a:gdLst>
            <a:cxnLst>
              <a:cxn ang="T16">
                <a:pos x="T0" y="T1"/>
              </a:cxn>
              <a:cxn ang="T17">
                <a:pos x="T2" y="T3"/>
              </a:cxn>
              <a:cxn ang="T18">
                <a:pos x="T4" y="T5"/>
              </a:cxn>
              <a:cxn ang="T19">
                <a:pos x="T6" y="T7"/>
              </a:cxn>
              <a:cxn ang="T20">
                <a:pos x="T8" y="T9"/>
              </a:cxn>
              <a:cxn ang="T21">
                <a:pos x="T10" y="T11"/>
              </a:cxn>
              <a:cxn ang="T22">
                <a:pos x="T12" y="T13"/>
              </a:cxn>
              <a:cxn ang="T23">
                <a:pos x="T14" y="T15"/>
              </a:cxn>
            </a:cxnLst>
            <a:rect b="b" l="0" r="r" t="0"/>
            <a:pathLst>
              <a:path h="40" w="73">
                <a:moveTo>
                  <a:pt x="73" y="20"/>
                </a:moveTo>
                <a:cubicBezTo>
                  <a:pt x="73" y="31"/>
                  <a:pt x="64" y="40"/>
                  <a:pt x="53" y="40"/>
                </a:cubicBezTo>
                <a:cubicBezTo>
                  <a:pt x="20" y="40"/>
                  <a:pt x="20" y="40"/>
                  <a:pt x="20" y="40"/>
                </a:cubicBezTo>
                <a:cubicBezTo>
                  <a:pt x="9" y="40"/>
                  <a:pt x="0" y="31"/>
                  <a:pt x="0" y="20"/>
                </a:cubicBezTo>
                <a:cubicBezTo>
                  <a:pt x="0" y="20"/>
                  <a:pt x="0" y="20"/>
                  <a:pt x="0" y="20"/>
                </a:cubicBezTo>
                <a:cubicBezTo>
                  <a:pt x="0" y="9"/>
                  <a:pt x="9" y="0"/>
                  <a:pt x="20" y="0"/>
                </a:cubicBezTo>
                <a:cubicBezTo>
                  <a:pt x="53" y="0"/>
                  <a:pt x="53" y="0"/>
                  <a:pt x="53" y="0"/>
                </a:cubicBezTo>
                <a:cubicBezTo>
                  <a:pt x="64" y="0"/>
                  <a:pt x="73" y="9"/>
                  <a:pt x="73" y="20"/>
                </a:cubicBezTo>
                <a:close/>
              </a:path>
            </a:pathLst>
          </a:custGeom>
          <a:solidFill>
            <a:srgbClr val="1983B7"/>
          </a:solidFill>
          <a:ln>
            <a:noFill/>
          </a:ln>
        </p:spPr>
        <p:txBody>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sp>
        <p:nvSpPr>
          <p:cNvPr id="36" name="98"/>
          <p:cNvSpPr/>
          <p:nvPr>
            <p:custDataLst>
              <p:tags r:id="rId13"/>
            </p:custDataLst>
          </p:nvPr>
        </p:nvSpPr>
        <p:spPr bwMode="auto">
          <a:xfrm>
            <a:off x="1583011" y="3753365"/>
            <a:ext cx="37430" cy="104085"/>
          </a:xfrm>
          <a:custGeom>
            <a:gdLst>
              <a:gd fmla="*/ 78 w 31" name="T0"/>
              <a:gd fmla="*/ 0 h 85" name="T1"/>
              <a:gd fmla="*/ 0 w 31" name="T2"/>
              <a:gd fmla="*/ 12 h 85" name="T3"/>
              <a:gd fmla="*/ 0 w 31" name="T4"/>
              <a:gd fmla="*/ 1146 h 85" name="T5"/>
              <a:gd fmla="*/ 78 w 31" name="T6"/>
              <a:gd fmla="*/ 1158 h 85" name="T7"/>
              <a:gd fmla="*/ 405 w 31" name="T8"/>
              <a:gd fmla="*/ 817 h 85" name="T9"/>
              <a:gd fmla="*/ 405 w 31" name="T10"/>
              <a:gd fmla="*/ 353 h 85" name="T11"/>
              <a:gd fmla="*/ 78 w 31" name="T12"/>
              <a:gd fmla="*/ 0 h 85" name="T13"/>
              <a:gd fmla="*/ 0 60000 65536" name="T14"/>
              <a:gd fmla="*/ 0 60000 65536" name="T15"/>
              <a:gd fmla="*/ 0 60000 65536" name="T16"/>
              <a:gd fmla="*/ 0 60000 65536" name="T17"/>
              <a:gd fmla="*/ 0 60000 65536" name="T18"/>
              <a:gd fmla="*/ 0 60000 65536" name="T19"/>
              <a:gd fmla="*/ 0 60000 65536" name="T20"/>
            </a:gdLst>
            <a:cxnLst>
              <a:cxn ang="T14">
                <a:pos x="T0" y="T1"/>
              </a:cxn>
              <a:cxn ang="T15">
                <a:pos x="T2" y="T3"/>
              </a:cxn>
              <a:cxn ang="T16">
                <a:pos x="T4" y="T5"/>
              </a:cxn>
              <a:cxn ang="T17">
                <a:pos x="T6" y="T7"/>
              </a:cxn>
              <a:cxn ang="T18">
                <a:pos x="T8" y="T9"/>
              </a:cxn>
              <a:cxn ang="T19">
                <a:pos x="T10" y="T11"/>
              </a:cxn>
              <a:cxn ang="T20">
                <a:pos x="T12" y="T13"/>
              </a:cxn>
            </a:cxnLst>
            <a:rect b="b" l="0" r="r" t="0"/>
            <a:pathLst>
              <a:path h="85" w="31">
                <a:moveTo>
                  <a:pt x="6" y="0"/>
                </a:moveTo>
                <a:cubicBezTo>
                  <a:pt x="4" y="0"/>
                  <a:pt x="2" y="1"/>
                  <a:pt x="0" y="1"/>
                </a:cubicBezTo>
                <a:cubicBezTo>
                  <a:pt x="0" y="84"/>
                  <a:pt x="0" y="84"/>
                  <a:pt x="0" y="84"/>
                </a:cubicBezTo>
                <a:cubicBezTo>
                  <a:pt x="2" y="85"/>
                  <a:pt x="4" y="85"/>
                  <a:pt x="6" y="85"/>
                </a:cubicBezTo>
                <a:cubicBezTo>
                  <a:pt x="20" y="85"/>
                  <a:pt x="31" y="74"/>
                  <a:pt x="31" y="60"/>
                </a:cubicBezTo>
                <a:cubicBezTo>
                  <a:pt x="31" y="26"/>
                  <a:pt x="31" y="26"/>
                  <a:pt x="31" y="26"/>
                </a:cubicBezTo>
                <a:cubicBezTo>
                  <a:pt x="31" y="12"/>
                  <a:pt x="20" y="0"/>
                  <a:pt x="6" y="0"/>
                </a:cubicBezTo>
                <a:close/>
              </a:path>
            </a:pathLst>
          </a:custGeom>
          <a:solidFill>
            <a:srgbClr val="1983B7"/>
          </a:solidFill>
          <a:ln>
            <a:noFill/>
          </a:ln>
        </p:spPr>
        <p:txBody>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sp>
        <p:nvSpPr>
          <p:cNvPr id="37" name="99"/>
          <p:cNvSpPr/>
          <p:nvPr>
            <p:custDataLst>
              <p:tags r:id="rId14"/>
            </p:custDataLst>
          </p:nvPr>
        </p:nvSpPr>
        <p:spPr bwMode="auto">
          <a:xfrm>
            <a:off x="1583011" y="3862065"/>
            <a:ext cx="37430" cy="102547"/>
          </a:xfrm>
          <a:custGeom>
            <a:gdLst>
              <a:gd fmla="*/ 78 w 31" name="T0"/>
              <a:gd fmla="*/ 0 h 84" name="T1"/>
              <a:gd fmla="*/ 0 w 31" name="T2"/>
              <a:gd fmla="*/ 12 h 84" name="T3"/>
              <a:gd fmla="*/ 0 w 31" name="T4"/>
              <a:gd fmla="*/ 1133 h 84" name="T5"/>
              <a:gd fmla="*/ 78 w 31" name="T6"/>
              <a:gd fmla="*/ 1133 h 84" name="T7"/>
              <a:gd fmla="*/ 405 w 31" name="T8"/>
              <a:gd fmla="*/ 793 h 84" name="T9"/>
              <a:gd fmla="*/ 405 w 31" name="T10"/>
              <a:gd fmla="*/ 340 h 84" name="T11"/>
              <a:gd fmla="*/ 78 w 31" name="T12"/>
              <a:gd fmla="*/ 0 h 84" name="T13"/>
              <a:gd fmla="*/ 0 60000 65536" name="T14"/>
              <a:gd fmla="*/ 0 60000 65536" name="T15"/>
              <a:gd fmla="*/ 0 60000 65536" name="T16"/>
              <a:gd fmla="*/ 0 60000 65536" name="T17"/>
              <a:gd fmla="*/ 0 60000 65536" name="T18"/>
              <a:gd fmla="*/ 0 60000 65536" name="T19"/>
              <a:gd fmla="*/ 0 60000 65536" name="T20"/>
            </a:gdLst>
            <a:cxnLst>
              <a:cxn ang="T14">
                <a:pos x="T0" y="T1"/>
              </a:cxn>
              <a:cxn ang="T15">
                <a:pos x="T2" y="T3"/>
              </a:cxn>
              <a:cxn ang="T16">
                <a:pos x="T4" y="T5"/>
              </a:cxn>
              <a:cxn ang="T17">
                <a:pos x="T6" y="T7"/>
              </a:cxn>
              <a:cxn ang="T18">
                <a:pos x="T8" y="T9"/>
              </a:cxn>
              <a:cxn ang="T19">
                <a:pos x="T10" y="T11"/>
              </a:cxn>
              <a:cxn ang="T20">
                <a:pos x="T12" y="T13"/>
              </a:cxn>
            </a:cxnLst>
            <a:rect b="b" l="0" r="r" t="0"/>
            <a:pathLst>
              <a:path h="84" w="31">
                <a:moveTo>
                  <a:pt x="6" y="0"/>
                </a:moveTo>
                <a:cubicBezTo>
                  <a:pt x="4" y="0"/>
                  <a:pt x="2" y="0"/>
                  <a:pt x="0" y="1"/>
                </a:cubicBezTo>
                <a:cubicBezTo>
                  <a:pt x="0" y="84"/>
                  <a:pt x="0" y="84"/>
                  <a:pt x="0" y="84"/>
                </a:cubicBezTo>
                <a:cubicBezTo>
                  <a:pt x="2" y="84"/>
                  <a:pt x="4" y="84"/>
                  <a:pt x="6" y="84"/>
                </a:cubicBezTo>
                <a:cubicBezTo>
                  <a:pt x="20" y="84"/>
                  <a:pt x="31" y="73"/>
                  <a:pt x="31" y="59"/>
                </a:cubicBezTo>
                <a:cubicBezTo>
                  <a:pt x="31" y="25"/>
                  <a:pt x="31" y="25"/>
                  <a:pt x="31" y="25"/>
                </a:cubicBezTo>
                <a:cubicBezTo>
                  <a:pt x="31" y="11"/>
                  <a:pt x="20" y="0"/>
                  <a:pt x="6" y="0"/>
                </a:cubicBezTo>
                <a:close/>
              </a:path>
            </a:pathLst>
          </a:custGeom>
          <a:solidFill>
            <a:srgbClr val="1983B7"/>
          </a:solidFill>
          <a:ln>
            <a:noFill/>
          </a:ln>
        </p:spPr>
        <p:txBody>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sp>
        <p:nvSpPr>
          <p:cNvPr id="38" name="100"/>
          <p:cNvSpPr/>
          <p:nvPr>
            <p:custDataLst>
              <p:tags r:id="rId15"/>
            </p:custDataLst>
          </p:nvPr>
        </p:nvSpPr>
        <p:spPr bwMode="auto">
          <a:xfrm>
            <a:off x="1583011" y="3969227"/>
            <a:ext cx="37430" cy="103573"/>
          </a:xfrm>
          <a:custGeom>
            <a:gdLst>
              <a:gd fmla="*/ 78 w 31" name="T0"/>
              <a:gd fmla="*/ 0 h 85" name="T1"/>
              <a:gd fmla="*/ 0 w 31" name="T2"/>
              <a:gd fmla="*/ 12 h 85" name="T3"/>
              <a:gd fmla="*/ 0 w 31" name="T4"/>
              <a:gd fmla="*/ 1129 h 85" name="T5"/>
              <a:gd fmla="*/ 78 w 31" name="T6"/>
              <a:gd fmla="*/ 1141 h 85" name="T7"/>
              <a:gd fmla="*/ 405 w 31" name="T8"/>
              <a:gd fmla="*/ 808 h 85" name="T9"/>
              <a:gd fmla="*/ 405 w 31" name="T10"/>
              <a:gd fmla="*/ 349 h 85" name="T11"/>
              <a:gd fmla="*/ 78 w 31" name="T12"/>
              <a:gd fmla="*/ 0 h 85" name="T13"/>
              <a:gd fmla="*/ 0 60000 65536" name="T14"/>
              <a:gd fmla="*/ 0 60000 65536" name="T15"/>
              <a:gd fmla="*/ 0 60000 65536" name="T16"/>
              <a:gd fmla="*/ 0 60000 65536" name="T17"/>
              <a:gd fmla="*/ 0 60000 65536" name="T18"/>
              <a:gd fmla="*/ 0 60000 65536" name="T19"/>
              <a:gd fmla="*/ 0 60000 65536" name="T20"/>
            </a:gdLst>
            <a:cxnLst>
              <a:cxn ang="T14">
                <a:pos x="T0" y="T1"/>
              </a:cxn>
              <a:cxn ang="T15">
                <a:pos x="T2" y="T3"/>
              </a:cxn>
              <a:cxn ang="T16">
                <a:pos x="T4" y="T5"/>
              </a:cxn>
              <a:cxn ang="T17">
                <a:pos x="T6" y="T7"/>
              </a:cxn>
              <a:cxn ang="T18">
                <a:pos x="T8" y="T9"/>
              </a:cxn>
              <a:cxn ang="T19">
                <a:pos x="T10" y="T11"/>
              </a:cxn>
              <a:cxn ang="T20">
                <a:pos x="T12" y="T13"/>
              </a:cxn>
            </a:cxnLst>
            <a:rect b="b" l="0" r="r" t="0"/>
            <a:pathLst>
              <a:path h="85" w="31">
                <a:moveTo>
                  <a:pt x="6" y="0"/>
                </a:moveTo>
                <a:cubicBezTo>
                  <a:pt x="4" y="0"/>
                  <a:pt x="2" y="1"/>
                  <a:pt x="0" y="1"/>
                </a:cubicBezTo>
                <a:cubicBezTo>
                  <a:pt x="0" y="84"/>
                  <a:pt x="0" y="84"/>
                  <a:pt x="0" y="84"/>
                </a:cubicBezTo>
                <a:cubicBezTo>
                  <a:pt x="2" y="85"/>
                  <a:pt x="4" y="85"/>
                  <a:pt x="6" y="85"/>
                </a:cubicBezTo>
                <a:cubicBezTo>
                  <a:pt x="20" y="85"/>
                  <a:pt x="31" y="74"/>
                  <a:pt x="31" y="60"/>
                </a:cubicBezTo>
                <a:cubicBezTo>
                  <a:pt x="31" y="26"/>
                  <a:pt x="31" y="26"/>
                  <a:pt x="31" y="26"/>
                </a:cubicBezTo>
                <a:cubicBezTo>
                  <a:pt x="31" y="12"/>
                  <a:pt x="20" y="0"/>
                  <a:pt x="6" y="0"/>
                </a:cubicBezTo>
                <a:close/>
              </a:path>
            </a:pathLst>
          </a:custGeom>
          <a:solidFill>
            <a:srgbClr val="1983B7"/>
          </a:solidFill>
          <a:ln>
            <a:noFill/>
          </a:ln>
        </p:spPr>
        <p:txBody>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sp>
        <p:nvSpPr>
          <p:cNvPr id="39" name="101"/>
          <p:cNvSpPr>
            <a:spLocks noEditPoints="1"/>
          </p:cNvSpPr>
          <p:nvPr>
            <p:custDataLst>
              <p:tags r:id="rId16"/>
            </p:custDataLst>
          </p:nvPr>
        </p:nvSpPr>
        <p:spPr bwMode="auto">
          <a:xfrm>
            <a:off x="1085145" y="3707219"/>
            <a:ext cx="486586" cy="553242"/>
          </a:xfrm>
          <a:custGeom>
            <a:gdLst>
              <a:gd fmla="*/ 4814 w 399" name="T0"/>
              <a:gd fmla="*/ 0 h 454" name="T1"/>
              <a:gd fmla="*/ 554 w 399" name="T2"/>
              <a:gd fmla="*/ 0 h 454" name="T3"/>
              <a:gd fmla="*/ 0 w 399" name="T4"/>
              <a:gd fmla="*/ 549 h 454" name="T5"/>
              <a:gd fmla="*/ 0 w 399" name="T6"/>
              <a:gd fmla="*/ 870 h 454" name="T7"/>
              <a:gd fmla="*/ 312 w 399" name="T8"/>
              <a:gd fmla="*/ 870 h 454" name="T9"/>
              <a:gd fmla="*/ 742 w 399" name="T10"/>
              <a:gd fmla="*/ 1305 h 454" name="T11"/>
              <a:gd fmla="*/ 312 w 399" name="T12"/>
              <a:gd fmla="*/ 1744 h 454" name="T13"/>
              <a:gd fmla="*/ 0 w 399" name="T14"/>
              <a:gd fmla="*/ 1744 h 454" name="T15"/>
              <a:gd fmla="*/ 0 w 399" name="T16"/>
              <a:gd fmla="*/ 2039 h 454" name="T17"/>
              <a:gd fmla="*/ 312 w 399" name="T18"/>
              <a:gd fmla="*/ 2039 h 454" name="T19"/>
              <a:gd fmla="*/ 742 w 399" name="T20"/>
              <a:gd fmla="*/ 2469 h 454" name="T21"/>
              <a:gd fmla="*/ 312 w 399" name="T22"/>
              <a:gd fmla="*/ 2897 h 454" name="T23"/>
              <a:gd fmla="*/ 0 w 399" name="T24"/>
              <a:gd fmla="*/ 2897 h 454" name="T25"/>
              <a:gd fmla="*/ 0 w 399" name="T26"/>
              <a:gd fmla="*/ 3197 h 454" name="T27"/>
              <a:gd fmla="*/ 312 w 399" name="T28"/>
              <a:gd fmla="*/ 3197 h 454" name="T29"/>
              <a:gd fmla="*/ 742 w 399" name="T30"/>
              <a:gd fmla="*/ 3627 h 454" name="T31"/>
              <a:gd fmla="*/ 312 w 399" name="T32"/>
              <a:gd fmla="*/ 4055 h 454" name="T33"/>
              <a:gd fmla="*/ 0 w 399" name="T34"/>
              <a:gd fmla="*/ 4055 h 454" name="T35"/>
              <a:gd fmla="*/ 0 w 399" name="T36"/>
              <a:gd fmla="*/ 4361 h 454" name="T37"/>
              <a:gd fmla="*/ 312 w 399" name="T38"/>
              <a:gd fmla="*/ 4361 h 454" name="T39"/>
              <a:gd fmla="*/ 742 w 399" name="T40"/>
              <a:gd fmla="*/ 4789 h 454" name="T41"/>
              <a:gd fmla="*/ 312 w 399" name="T42"/>
              <a:gd fmla="*/ 5224 h 454" name="T43"/>
              <a:gd fmla="*/ 0 w 399" name="T44"/>
              <a:gd fmla="*/ 5224 h 454" name="T45"/>
              <a:gd fmla="*/ 0 w 399" name="T46"/>
              <a:gd fmla="*/ 5547 h 454" name="T47"/>
              <a:gd fmla="*/ 554 w 399" name="T48"/>
              <a:gd fmla="*/ 6094 h 454" name="T49"/>
              <a:gd fmla="*/ 4814 w 399" name="T50"/>
              <a:gd fmla="*/ 6094 h 454" name="T51"/>
              <a:gd fmla="*/ 5368 w 399" name="T52"/>
              <a:gd fmla="*/ 5547 h 454" name="T53"/>
              <a:gd fmla="*/ 5368 w 399" name="T54"/>
              <a:gd fmla="*/ 549 h 454" name="T55"/>
              <a:gd fmla="*/ 4814 w 399" name="T56"/>
              <a:gd fmla="*/ 0 h 454" name="T57"/>
              <a:gd fmla="*/ 1979 w 399" name="T58"/>
              <a:gd fmla="*/ 780 h 454" name="T59"/>
              <a:gd fmla="*/ 2462 w 399" name="T60"/>
              <a:gd fmla="*/ 1005 h 454" name="T61"/>
              <a:gd fmla="*/ 2676 w 399" name="T62"/>
              <a:gd fmla="*/ 1580 h 454" name="T63"/>
              <a:gd fmla="*/ 2450 w 399" name="T64"/>
              <a:gd fmla="*/ 2068 h 454" name="T65"/>
              <a:gd fmla="*/ 2421 w 399" name="T66"/>
              <a:gd fmla="*/ 2080 h 454" name="T67"/>
              <a:gd fmla="*/ 1962 w 399" name="T68"/>
              <a:gd fmla="*/ 791 h 454" name="T69"/>
              <a:gd fmla="*/ 1979 w 399" name="T70"/>
              <a:gd fmla="*/ 780 h 454" name="T71"/>
              <a:gd fmla="*/ 3094 w 399" name="T72"/>
              <a:gd fmla="*/ 5157 h 454" name="T73"/>
              <a:gd fmla="*/ 1855 w 399" name="T74"/>
              <a:gd fmla="*/ 3677 h 454" name="T75"/>
              <a:gd fmla="*/ 1280 w 399" name="T76"/>
              <a:gd fmla="*/ 1842 h 454" name="T77"/>
              <a:gd fmla="*/ 1827 w 399" name="T78"/>
              <a:gd fmla="*/ 846 h 454" name="T79"/>
              <a:gd fmla="*/ 2274 w 399" name="T80"/>
              <a:gd fmla="*/ 2096 h 454" name="T81"/>
              <a:gd fmla="*/ 2245 w 399" name="T82"/>
              <a:gd fmla="*/ 2096 h 454" name="T83"/>
              <a:gd fmla="*/ 2462 w 399" name="T84"/>
              <a:gd fmla="*/ 3327 h 454" name="T85"/>
              <a:gd fmla="*/ 2462 w 399" name="T86"/>
              <a:gd fmla="*/ 3327 h 454" name="T87"/>
              <a:gd fmla="*/ 2478 w 399" name="T88"/>
              <a:gd fmla="*/ 3344 h 454" name="T89"/>
              <a:gd fmla="*/ 2478 w 399" name="T90"/>
              <a:gd fmla="*/ 3344 h 454" name="T91"/>
              <a:gd fmla="*/ 2478 w 399" name="T92"/>
              <a:gd fmla="*/ 3344 h 454" name="T93"/>
              <a:gd fmla="*/ 3406 w 399" name="T94"/>
              <a:gd fmla="*/ 4202 h 454" name="T95"/>
              <a:gd fmla="*/ 3418 w 399" name="T96"/>
              <a:gd fmla="*/ 4190 h 454" name="T97"/>
              <a:gd fmla="*/ 4226 w 399" name="T98"/>
              <a:gd fmla="*/ 5224 h 454" name="T99"/>
              <a:gd fmla="*/ 3094 w 399" name="T100"/>
              <a:gd fmla="*/ 5157 h 454" name="T101"/>
              <a:gd fmla="*/ 4362 w 399" name="T102"/>
              <a:gd fmla="*/ 5141 h 454" name="T103"/>
              <a:gd fmla="*/ 4345 w 399" name="T104"/>
              <a:gd fmla="*/ 5157 h 454" name="T105"/>
              <a:gd fmla="*/ 3513 w 399" name="T106"/>
              <a:gd fmla="*/ 4066 h 454" name="T107"/>
              <a:gd fmla="*/ 3525 w 399" name="T108"/>
              <a:gd fmla="*/ 4038 h 454" name="T109"/>
              <a:gd fmla="*/ 4062 w 399" name="T110"/>
              <a:gd fmla="*/ 4123 h 454" name="T111"/>
              <a:gd fmla="*/ 4441 w 399" name="T112"/>
              <a:gd fmla="*/ 4604 h 454" name="T113"/>
              <a:gd fmla="*/ 4362 w 399" name="T114"/>
              <a:gd fmla="*/ 5141 h 454" name="T115"/>
              <a:gd fmla="*/ 0 60000 65536" name="T116"/>
              <a:gd fmla="*/ 0 60000 65536" name="T117"/>
              <a:gd fmla="*/ 0 60000 65536" name="T118"/>
              <a:gd fmla="*/ 0 60000 65536" name="T119"/>
              <a:gd fmla="*/ 0 60000 65536" name="T120"/>
              <a:gd fmla="*/ 0 60000 65536" name="T121"/>
              <a:gd fmla="*/ 0 60000 65536" name="T122"/>
              <a:gd fmla="*/ 0 60000 65536" name="T123"/>
              <a:gd fmla="*/ 0 60000 65536" name="T124"/>
              <a:gd fmla="*/ 0 60000 65536" name="T125"/>
              <a:gd fmla="*/ 0 60000 65536" name="T126"/>
              <a:gd fmla="*/ 0 60000 65536" name="T127"/>
              <a:gd fmla="*/ 0 60000 65536" name="T128"/>
              <a:gd fmla="*/ 0 60000 65536" name="T129"/>
              <a:gd fmla="*/ 0 60000 65536" name="T130"/>
              <a:gd fmla="*/ 0 60000 65536" name="T131"/>
              <a:gd fmla="*/ 0 60000 65536" name="T132"/>
              <a:gd fmla="*/ 0 60000 65536" name="T133"/>
              <a:gd fmla="*/ 0 60000 65536" name="T134"/>
              <a:gd fmla="*/ 0 60000 65536" name="T135"/>
              <a:gd fmla="*/ 0 60000 65536" name="T136"/>
              <a:gd fmla="*/ 0 60000 65536" name="T137"/>
              <a:gd fmla="*/ 0 60000 65536" name="T138"/>
              <a:gd fmla="*/ 0 60000 65536" name="T139"/>
              <a:gd fmla="*/ 0 60000 65536" name="T140"/>
              <a:gd fmla="*/ 0 60000 65536" name="T141"/>
              <a:gd fmla="*/ 0 60000 65536" name="T142"/>
              <a:gd fmla="*/ 0 60000 65536" name="T143"/>
              <a:gd fmla="*/ 0 60000 65536" name="T144"/>
              <a:gd fmla="*/ 0 60000 65536" name="T145"/>
              <a:gd fmla="*/ 0 60000 65536" name="T146"/>
              <a:gd fmla="*/ 0 60000 65536" name="T147"/>
              <a:gd fmla="*/ 0 60000 65536" name="T148"/>
              <a:gd fmla="*/ 0 60000 65536" name="T149"/>
              <a:gd fmla="*/ 0 60000 65536" name="T150"/>
              <a:gd fmla="*/ 0 60000 65536" name="T151"/>
              <a:gd fmla="*/ 0 60000 65536" name="T152"/>
              <a:gd fmla="*/ 0 60000 65536" name="T153"/>
              <a:gd fmla="*/ 0 60000 65536" name="T154"/>
              <a:gd fmla="*/ 0 60000 65536" name="T155"/>
              <a:gd fmla="*/ 0 60000 65536" name="T156"/>
              <a:gd fmla="*/ 0 60000 65536" name="T157"/>
              <a:gd fmla="*/ 0 60000 65536" name="T158"/>
              <a:gd fmla="*/ 0 60000 65536" name="T159"/>
              <a:gd fmla="*/ 0 60000 65536" name="T160"/>
              <a:gd fmla="*/ 0 60000 65536" name="T161"/>
              <a:gd fmla="*/ 0 60000 65536" name="T162"/>
              <a:gd fmla="*/ 0 60000 65536" name="T163"/>
              <a:gd fmla="*/ 0 60000 65536" name="T164"/>
              <a:gd fmla="*/ 0 60000 65536" name="T165"/>
              <a:gd fmla="*/ 0 60000 65536" name="T166"/>
              <a:gd fmla="*/ 0 60000 65536" name="T167"/>
              <a:gd fmla="*/ 0 60000 65536" name="T168"/>
              <a:gd fmla="*/ 0 60000 65536" name="T169"/>
              <a:gd fmla="*/ 0 60000 65536" name="T170"/>
              <a:gd fmla="*/ 0 60000 65536" name="T171"/>
              <a:gd fmla="*/ 0 60000 65536" name="T172"/>
              <a:gd fmla="*/ 0 60000 65536" name="T173"/>
            </a:gd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b="b" l="0" r="r" t="0"/>
            <a:pathLst>
              <a:path h="453" w="399">
                <a:moveTo>
                  <a:pt x="358" y="0"/>
                </a:moveTo>
                <a:cubicBezTo>
                  <a:pt x="41" y="0"/>
                  <a:pt x="41" y="0"/>
                  <a:pt x="41" y="0"/>
                </a:cubicBezTo>
                <a:cubicBezTo>
                  <a:pt x="19" y="0"/>
                  <a:pt x="0" y="18"/>
                  <a:pt x="0" y="41"/>
                </a:cubicBezTo>
                <a:cubicBezTo>
                  <a:pt x="0" y="65"/>
                  <a:pt x="0" y="65"/>
                  <a:pt x="0" y="65"/>
                </a:cubicBezTo>
                <a:cubicBezTo>
                  <a:pt x="23" y="65"/>
                  <a:pt x="23" y="65"/>
                  <a:pt x="23" y="65"/>
                </a:cubicBezTo>
                <a:cubicBezTo>
                  <a:pt x="40" y="65"/>
                  <a:pt x="55" y="80"/>
                  <a:pt x="55" y="97"/>
                </a:cubicBezTo>
                <a:cubicBezTo>
                  <a:pt x="55" y="115"/>
                  <a:pt x="40" y="129"/>
                  <a:pt x="23" y="130"/>
                </a:cubicBezTo>
                <a:cubicBezTo>
                  <a:pt x="0" y="130"/>
                  <a:pt x="0" y="130"/>
                  <a:pt x="0" y="130"/>
                </a:cubicBezTo>
                <a:cubicBezTo>
                  <a:pt x="0" y="152"/>
                  <a:pt x="0" y="152"/>
                  <a:pt x="0" y="152"/>
                </a:cubicBezTo>
                <a:cubicBezTo>
                  <a:pt x="23" y="152"/>
                  <a:pt x="23" y="152"/>
                  <a:pt x="23" y="152"/>
                </a:cubicBezTo>
                <a:cubicBezTo>
                  <a:pt x="40" y="152"/>
                  <a:pt x="55" y="166"/>
                  <a:pt x="55" y="184"/>
                </a:cubicBezTo>
                <a:cubicBezTo>
                  <a:pt x="55" y="202"/>
                  <a:pt x="40" y="216"/>
                  <a:pt x="23" y="216"/>
                </a:cubicBezTo>
                <a:cubicBezTo>
                  <a:pt x="0" y="216"/>
                  <a:pt x="0" y="216"/>
                  <a:pt x="0" y="216"/>
                </a:cubicBezTo>
                <a:cubicBezTo>
                  <a:pt x="0" y="238"/>
                  <a:pt x="0" y="238"/>
                  <a:pt x="0" y="238"/>
                </a:cubicBezTo>
                <a:cubicBezTo>
                  <a:pt x="23" y="238"/>
                  <a:pt x="23" y="238"/>
                  <a:pt x="23" y="238"/>
                </a:cubicBezTo>
                <a:cubicBezTo>
                  <a:pt x="40" y="238"/>
                  <a:pt x="55" y="253"/>
                  <a:pt x="55" y="270"/>
                </a:cubicBezTo>
                <a:cubicBezTo>
                  <a:pt x="55" y="288"/>
                  <a:pt x="40" y="302"/>
                  <a:pt x="23" y="302"/>
                </a:cubicBezTo>
                <a:cubicBezTo>
                  <a:pt x="0" y="302"/>
                  <a:pt x="0" y="302"/>
                  <a:pt x="0" y="302"/>
                </a:cubicBezTo>
                <a:cubicBezTo>
                  <a:pt x="0" y="325"/>
                  <a:pt x="0" y="325"/>
                  <a:pt x="0" y="325"/>
                </a:cubicBezTo>
                <a:cubicBezTo>
                  <a:pt x="23" y="325"/>
                  <a:pt x="23" y="325"/>
                  <a:pt x="23" y="325"/>
                </a:cubicBezTo>
                <a:cubicBezTo>
                  <a:pt x="40" y="325"/>
                  <a:pt x="55" y="339"/>
                  <a:pt x="55" y="357"/>
                </a:cubicBezTo>
                <a:cubicBezTo>
                  <a:pt x="55" y="375"/>
                  <a:pt x="40" y="389"/>
                  <a:pt x="23" y="389"/>
                </a:cubicBezTo>
                <a:cubicBezTo>
                  <a:pt x="0" y="389"/>
                  <a:pt x="0" y="389"/>
                  <a:pt x="0" y="389"/>
                </a:cubicBezTo>
                <a:cubicBezTo>
                  <a:pt x="0" y="413"/>
                  <a:pt x="0" y="413"/>
                  <a:pt x="0" y="413"/>
                </a:cubicBezTo>
                <a:cubicBezTo>
                  <a:pt x="0" y="436"/>
                  <a:pt x="19" y="454"/>
                  <a:pt x="41" y="454"/>
                </a:cubicBezTo>
                <a:cubicBezTo>
                  <a:pt x="358" y="454"/>
                  <a:pt x="358" y="454"/>
                  <a:pt x="358" y="454"/>
                </a:cubicBezTo>
                <a:cubicBezTo>
                  <a:pt x="381" y="454"/>
                  <a:pt x="399" y="436"/>
                  <a:pt x="399" y="413"/>
                </a:cubicBezTo>
                <a:cubicBezTo>
                  <a:pt x="399" y="41"/>
                  <a:pt x="399" y="41"/>
                  <a:pt x="399" y="41"/>
                </a:cubicBezTo>
                <a:cubicBezTo>
                  <a:pt x="399" y="18"/>
                  <a:pt x="381" y="0"/>
                  <a:pt x="358" y="0"/>
                </a:cubicBezTo>
                <a:close/>
                <a:moveTo>
                  <a:pt x="147" y="58"/>
                </a:moveTo>
                <a:cubicBezTo>
                  <a:pt x="161" y="53"/>
                  <a:pt x="178" y="60"/>
                  <a:pt x="183" y="75"/>
                </a:cubicBezTo>
                <a:cubicBezTo>
                  <a:pt x="199" y="118"/>
                  <a:pt x="199" y="118"/>
                  <a:pt x="199" y="118"/>
                </a:cubicBezTo>
                <a:cubicBezTo>
                  <a:pt x="204" y="133"/>
                  <a:pt x="197" y="149"/>
                  <a:pt x="182" y="154"/>
                </a:cubicBezTo>
                <a:cubicBezTo>
                  <a:pt x="182" y="155"/>
                  <a:pt x="181" y="155"/>
                  <a:pt x="180" y="155"/>
                </a:cubicBezTo>
                <a:cubicBezTo>
                  <a:pt x="163" y="123"/>
                  <a:pt x="152" y="85"/>
                  <a:pt x="146" y="59"/>
                </a:cubicBezTo>
                <a:cubicBezTo>
                  <a:pt x="146" y="58"/>
                  <a:pt x="146" y="58"/>
                  <a:pt x="147" y="58"/>
                </a:cubicBezTo>
                <a:close/>
                <a:moveTo>
                  <a:pt x="230" y="384"/>
                </a:moveTo>
                <a:cubicBezTo>
                  <a:pt x="182" y="357"/>
                  <a:pt x="142" y="280"/>
                  <a:pt x="138" y="274"/>
                </a:cubicBezTo>
                <a:cubicBezTo>
                  <a:pt x="135" y="267"/>
                  <a:pt x="92" y="192"/>
                  <a:pt x="95" y="137"/>
                </a:cubicBezTo>
                <a:cubicBezTo>
                  <a:pt x="97" y="93"/>
                  <a:pt x="123" y="72"/>
                  <a:pt x="136" y="63"/>
                </a:cubicBezTo>
                <a:cubicBezTo>
                  <a:pt x="142" y="89"/>
                  <a:pt x="153" y="124"/>
                  <a:pt x="169" y="156"/>
                </a:cubicBezTo>
                <a:cubicBezTo>
                  <a:pt x="168" y="156"/>
                  <a:pt x="168" y="156"/>
                  <a:pt x="167" y="156"/>
                </a:cubicBezTo>
                <a:cubicBezTo>
                  <a:pt x="139" y="172"/>
                  <a:pt x="178" y="240"/>
                  <a:pt x="183" y="248"/>
                </a:cubicBezTo>
                <a:cubicBezTo>
                  <a:pt x="183" y="248"/>
                  <a:pt x="183" y="248"/>
                  <a:pt x="183" y="248"/>
                </a:cubicBezTo>
                <a:cubicBezTo>
                  <a:pt x="183" y="248"/>
                  <a:pt x="184" y="249"/>
                  <a:pt x="184" y="249"/>
                </a:cubicBezTo>
                <a:cubicBezTo>
                  <a:pt x="184" y="249"/>
                  <a:pt x="184" y="249"/>
                  <a:pt x="184" y="249"/>
                </a:cubicBezTo>
                <a:cubicBezTo>
                  <a:pt x="184" y="249"/>
                  <a:pt x="184" y="249"/>
                  <a:pt x="184" y="249"/>
                </a:cubicBezTo>
                <a:cubicBezTo>
                  <a:pt x="188" y="258"/>
                  <a:pt x="224" y="328"/>
                  <a:pt x="253" y="313"/>
                </a:cubicBezTo>
                <a:cubicBezTo>
                  <a:pt x="253" y="312"/>
                  <a:pt x="254" y="312"/>
                  <a:pt x="254" y="312"/>
                </a:cubicBezTo>
                <a:cubicBezTo>
                  <a:pt x="272" y="343"/>
                  <a:pt x="296" y="370"/>
                  <a:pt x="314" y="389"/>
                </a:cubicBezTo>
                <a:cubicBezTo>
                  <a:pt x="300" y="396"/>
                  <a:pt x="268" y="406"/>
                  <a:pt x="230" y="384"/>
                </a:cubicBezTo>
                <a:close/>
                <a:moveTo>
                  <a:pt x="324" y="383"/>
                </a:moveTo>
                <a:cubicBezTo>
                  <a:pt x="324" y="383"/>
                  <a:pt x="324" y="383"/>
                  <a:pt x="323" y="384"/>
                </a:cubicBezTo>
                <a:cubicBezTo>
                  <a:pt x="304" y="364"/>
                  <a:pt x="279" y="335"/>
                  <a:pt x="261" y="303"/>
                </a:cubicBezTo>
                <a:cubicBezTo>
                  <a:pt x="261" y="302"/>
                  <a:pt x="262" y="302"/>
                  <a:pt x="262" y="301"/>
                </a:cubicBezTo>
                <a:cubicBezTo>
                  <a:pt x="275" y="292"/>
                  <a:pt x="292" y="294"/>
                  <a:pt x="302" y="307"/>
                </a:cubicBezTo>
                <a:cubicBezTo>
                  <a:pt x="330" y="343"/>
                  <a:pt x="330" y="343"/>
                  <a:pt x="330" y="343"/>
                </a:cubicBezTo>
                <a:cubicBezTo>
                  <a:pt x="339" y="356"/>
                  <a:pt x="337" y="374"/>
                  <a:pt x="324" y="383"/>
                </a:cubicBezTo>
                <a:close/>
              </a:path>
            </a:pathLst>
          </a:custGeom>
          <a:solidFill>
            <a:srgbClr val="1983B7"/>
          </a:solidFill>
          <a:ln>
            <a:noFill/>
          </a:ln>
        </p:spPr>
        <p:txBody>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sp>
        <p:nvSpPr>
          <p:cNvPr id="40" name="14"/>
          <p:cNvSpPr>
            <a:spLocks noEditPoints="1"/>
          </p:cNvSpPr>
          <p:nvPr>
            <p:custDataLst>
              <p:tags r:id="rId17"/>
            </p:custDataLst>
          </p:nvPr>
        </p:nvSpPr>
        <p:spPr bwMode="auto">
          <a:xfrm>
            <a:off x="1266588" y="4753754"/>
            <a:ext cx="169183" cy="170164"/>
          </a:xfrm>
          <a:custGeom>
            <a:gdLst>
              <a:gd fmla="*/ 2147483646 w 145" name="T0"/>
              <a:gd fmla="*/ 1281214459 h 146" name="T1"/>
              <a:gd fmla="*/ 2147483646 w 145" name="T2"/>
              <a:gd fmla="*/ 2147483646 h 146" name="T3"/>
              <a:gd fmla="*/ 2147483646 w 145" name="T4"/>
              <a:gd fmla="*/ 2147483646 h 146" name="T5"/>
              <a:gd fmla="*/ 2147483646 w 145" name="T6"/>
              <a:gd fmla="*/ 2147483646 h 146" name="T7"/>
              <a:gd fmla="*/ 2147483646 w 145" name="T8"/>
              <a:gd fmla="*/ 2147483646 h 146" name="T9"/>
              <a:gd fmla="*/ 2147483646 w 145" name="T10"/>
              <a:gd fmla="*/ 2147483646 h 146" name="T11"/>
              <a:gd fmla="*/ 2147483646 w 145" name="T12"/>
              <a:gd fmla="*/ 1010737444 h 146" name="T13"/>
              <a:gd fmla="*/ 2147483646 w 145" name="T14"/>
              <a:gd fmla="*/ 569429068 h 146" name="T15"/>
              <a:gd fmla="*/ 1226957098 w 145" name="T16"/>
              <a:gd fmla="*/ 1110386871 h 146" name="T17"/>
              <a:gd fmla="*/ 684813967 w 145" name="T18"/>
              <a:gd fmla="*/ 2147483646 h 146" name="T19"/>
              <a:gd fmla="*/ 1184154336 w 145" name="T20"/>
              <a:gd fmla="*/ 2147483646 h 146" name="T21"/>
              <a:gd fmla="*/ 2147483646 w 145" name="T22"/>
              <a:gd fmla="*/ 2147483646 h 146" name="T23"/>
              <a:gd fmla="*/ 2147483646 w 145" name="T24"/>
              <a:gd fmla="*/ 2147483646 h 146" name="T25"/>
              <a:gd fmla="*/ 2147483646 w 145" name="T26"/>
              <a:gd fmla="*/ 2147483646 h 146" name="T27"/>
              <a:gd fmla="*/ 2147483646 w 145" name="T28"/>
              <a:gd fmla="*/ 2147483646 h 146" name="T29"/>
              <a:gd fmla="*/ 713346623 w 145" name="T30"/>
              <a:gd fmla="*/ 2147483646 h 146" name="T31"/>
              <a:gd fmla="*/ 0 w 145" name="T32"/>
              <a:gd fmla="*/ 2147483646 h 146" name="T33"/>
              <a:gd fmla="*/ 741879279 w 145" name="T34"/>
              <a:gd fmla="*/ 711785392 h 146" name="T35"/>
              <a:gd fmla="*/ 2147483646 w 145" name="T36"/>
              <a:gd fmla="*/ 0 h 146" name="T37"/>
              <a:gd fmla="*/ 2147483646 w 145" name="T38"/>
              <a:gd fmla="*/ 640607230 h 146" name="T39"/>
              <a:gd fmla="*/ 2147483646 w 145" name="T40"/>
              <a:gd fmla="*/ 2135359948 h 146" name="T41"/>
              <a:gd fmla="*/ 2147483646 w 145" name="T42"/>
              <a:gd fmla="*/ 2147483646 h 146" name="T43"/>
              <a:gd fmla="*/ 2147483646 w 145" name="T44"/>
              <a:gd fmla="*/ 2147483646 h 146" name="T45"/>
              <a:gd fmla="*/ 2147483646 w 145" name="T46"/>
              <a:gd fmla="*/ 2147483646 h 146" name="T47"/>
              <a:gd fmla="*/ 2147483646 w 145" name="T48"/>
              <a:gd fmla="*/ 2147483646 h 146" name="T49"/>
              <a:gd fmla="*/ 1597896737 w 145" name="T50"/>
              <a:gd fmla="*/ 2147483646 h 146" name="T51"/>
              <a:gd fmla="*/ 1284022410 w 145" name="T52"/>
              <a:gd fmla="*/ 2147483646 h 146" name="T53"/>
              <a:gd fmla="*/ 1626429393 w 145" name="T54"/>
              <a:gd fmla="*/ 1622873409 h 146" name="T55"/>
              <a:gd fmla="*/ 2147483646 w 145" name="T56"/>
              <a:gd fmla="*/ 1252743195 h 146" name="T57"/>
              <a:gd fmla="*/ 2147483646 w 145" name="T58"/>
              <a:gd fmla="*/ 1452045821 h 146" name="T59"/>
              <a:gd fmla="*/ 2147483646 w 145" name="T60"/>
              <a:gd fmla="*/ 1281214459 h 146" name="T61"/>
              <a:gd fmla="*/ 2147483646 w 145" name="T62"/>
              <a:gd fmla="*/ 1281214459 h 146" name="T63"/>
              <a:gd fmla="*/ 2147483646 w 145" name="T64"/>
              <a:gd fmla="*/ 2147483646 h 146" name="T65"/>
              <a:gd fmla="*/ 2147483646 w 145" name="T66"/>
              <a:gd fmla="*/ 2147483646 h 146" name="T67"/>
              <a:gd fmla="*/ 2147483646 w 145" name="T68"/>
              <a:gd fmla="*/ 2147483646 h 146" name="T69"/>
              <a:gd fmla="*/ 2147483646 w 145" name="T70"/>
              <a:gd fmla="*/ 2035710521 h 146" name="T71"/>
              <a:gd fmla="*/ 2147483646 w 145" name="T72"/>
              <a:gd fmla="*/ 1893354197 h 146" name="T73"/>
              <a:gd fmla="*/ 2111503435 w 145" name="T74"/>
              <a:gd fmla="*/ 2092653050 h 146" name="T75"/>
              <a:gd fmla="*/ 1968836377 w 145" name="T76"/>
              <a:gd fmla="*/ 2147483646 h 146" name="T77"/>
              <a:gd fmla="*/ 2068704451 w 145" name="T78"/>
              <a:gd fmla="*/ 2147483646 h 146" name="T79"/>
              <a:gd fmla="*/ 2147483646 w 145" name="T80"/>
              <a:gd fmla="*/ 2147483646 h 146" name="T81"/>
              <a:gd fmla="*/ 0 60000 65536" name="T82"/>
              <a:gd fmla="*/ 0 60000 65536" name="T83"/>
              <a:gd fmla="*/ 0 60000 65536" name="T84"/>
              <a:gd fmla="*/ 0 60000 65536" name="T85"/>
              <a:gd fmla="*/ 0 60000 65536" name="T86"/>
              <a:gd fmla="*/ 0 60000 65536" name="T87"/>
              <a:gd fmla="*/ 0 60000 65536" name="T88"/>
              <a:gd fmla="*/ 0 60000 65536" name="T89"/>
              <a:gd fmla="*/ 0 60000 65536" name="T90"/>
              <a:gd fmla="*/ 0 60000 65536" name="T91"/>
              <a:gd fmla="*/ 0 60000 65536" name="T92"/>
              <a:gd fmla="*/ 0 60000 65536" name="T93"/>
              <a:gd fmla="*/ 0 60000 65536" name="T94"/>
              <a:gd fmla="*/ 0 60000 65536" name="T95"/>
              <a:gd fmla="*/ 0 60000 65536" name="T96"/>
              <a:gd fmla="*/ 0 60000 65536" name="T97"/>
              <a:gd fmla="*/ 0 60000 65536" name="T98"/>
              <a:gd fmla="*/ 0 60000 65536" name="T99"/>
              <a:gd fmla="*/ 0 60000 65536" name="T100"/>
              <a:gd fmla="*/ 0 60000 65536" name="T101"/>
              <a:gd fmla="*/ 0 60000 65536" name="T102"/>
              <a:gd fmla="*/ 0 60000 65536" name="T103"/>
              <a:gd fmla="*/ 0 60000 65536" name="T104"/>
              <a:gd fmla="*/ 0 60000 65536" name="T105"/>
              <a:gd fmla="*/ 0 60000 65536" name="T106"/>
              <a:gd fmla="*/ 0 60000 65536" name="T107"/>
              <a:gd fmla="*/ 0 60000 65536" name="T108"/>
              <a:gd fmla="*/ 0 60000 65536" name="T109"/>
              <a:gd fmla="*/ 0 60000 65536" name="T110"/>
              <a:gd fmla="*/ 0 60000 65536" name="T111"/>
              <a:gd fmla="*/ 0 60000 65536" name="T112"/>
              <a:gd fmla="*/ 0 60000 65536" name="T113"/>
              <a:gd fmla="*/ 0 60000 65536" name="T114"/>
              <a:gd fmla="*/ 0 60000 65536" name="T115"/>
              <a:gd fmla="*/ 0 60000 65536" name="T116"/>
              <a:gd fmla="*/ 0 60000 65536" name="T117"/>
              <a:gd fmla="*/ 0 60000 65536" name="T118"/>
              <a:gd fmla="*/ 0 60000 65536" name="T119"/>
              <a:gd fmla="*/ 0 60000 65536" name="T120"/>
              <a:gd fmla="*/ 0 60000 65536" name="T121"/>
              <a:gd fmla="*/ 0 60000 65536" name="T122"/>
            </a:gd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b="b" l="0" r="r" t="0"/>
            <a:pathLst>
              <a:path h="146" w="145">
                <a:moveTo>
                  <a:pt x="108" y="38"/>
                </a:moveTo>
                <a:cubicBezTo>
                  <a:pt x="102" y="84"/>
                  <a:pt x="102" y="84"/>
                  <a:pt x="102" y="84"/>
                </a:cubicBezTo>
                <a:cubicBezTo>
                  <a:pt x="102" y="87"/>
                  <a:pt x="102" y="89"/>
                  <a:pt x="102" y="92"/>
                </a:cubicBezTo>
                <a:cubicBezTo>
                  <a:pt x="102" y="94"/>
                  <a:pt x="103" y="96"/>
                  <a:pt x="106" y="96"/>
                </a:cubicBezTo>
                <a:cubicBezTo>
                  <a:pt x="110" y="96"/>
                  <a:pt x="115" y="93"/>
                  <a:pt x="120" y="87"/>
                </a:cubicBezTo>
                <a:cubicBezTo>
                  <a:pt x="124" y="81"/>
                  <a:pt x="126" y="73"/>
                  <a:pt x="126" y="64"/>
                </a:cubicBezTo>
                <a:cubicBezTo>
                  <a:pt x="126" y="50"/>
                  <a:pt x="121" y="39"/>
                  <a:pt x="112" y="30"/>
                </a:cubicBezTo>
                <a:cubicBezTo>
                  <a:pt x="102" y="21"/>
                  <a:pt x="90" y="17"/>
                  <a:pt x="75" y="17"/>
                </a:cubicBezTo>
                <a:cubicBezTo>
                  <a:pt x="60" y="17"/>
                  <a:pt x="47" y="22"/>
                  <a:pt x="36" y="33"/>
                </a:cubicBezTo>
                <a:cubicBezTo>
                  <a:pt x="26" y="44"/>
                  <a:pt x="20" y="57"/>
                  <a:pt x="20" y="73"/>
                </a:cubicBezTo>
                <a:cubicBezTo>
                  <a:pt x="20" y="88"/>
                  <a:pt x="25" y="101"/>
                  <a:pt x="35" y="112"/>
                </a:cubicBezTo>
                <a:cubicBezTo>
                  <a:pt x="45" y="123"/>
                  <a:pt x="59" y="129"/>
                  <a:pt x="77" y="129"/>
                </a:cubicBezTo>
                <a:cubicBezTo>
                  <a:pt x="91" y="129"/>
                  <a:pt x="106" y="125"/>
                  <a:pt x="121" y="117"/>
                </a:cubicBezTo>
                <a:cubicBezTo>
                  <a:pt x="127" y="134"/>
                  <a:pt x="127" y="134"/>
                  <a:pt x="127" y="134"/>
                </a:cubicBezTo>
                <a:cubicBezTo>
                  <a:pt x="111" y="142"/>
                  <a:pt x="94" y="146"/>
                  <a:pt x="77" y="146"/>
                </a:cubicBezTo>
                <a:cubicBezTo>
                  <a:pt x="54" y="146"/>
                  <a:pt x="35" y="139"/>
                  <a:pt x="21" y="125"/>
                </a:cubicBezTo>
                <a:cubicBezTo>
                  <a:pt x="7" y="110"/>
                  <a:pt x="0" y="93"/>
                  <a:pt x="0" y="73"/>
                </a:cubicBezTo>
                <a:cubicBezTo>
                  <a:pt x="0" y="53"/>
                  <a:pt x="7" y="35"/>
                  <a:pt x="22" y="21"/>
                </a:cubicBezTo>
                <a:cubicBezTo>
                  <a:pt x="37" y="7"/>
                  <a:pt x="54" y="0"/>
                  <a:pt x="75" y="0"/>
                </a:cubicBezTo>
                <a:cubicBezTo>
                  <a:pt x="95" y="0"/>
                  <a:pt x="112" y="6"/>
                  <a:pt x="125" y="19"/>
                </a:cubicBezTo>
                <a:cubicBezTo>
                  <a:pt x="138" y="31"/>
                  <a:pt x="145" y="46"/>
                  <a:pt x="145" y="63"/>
                </a:cubicBezTo>
                <a:cubicBezTo>
                  <a:pt x="145" y="77"/>
                  <a:pt x="141" y="89"/>
                  <a:pt x="133" y="98"/>
                </a:cubicBezTo>
                <a:cubicBezTo>
                  <a:pt x="125" y="108"/>
                  <a:pt x="115" y="113"/>
                  <a:pt x="104" y="113"/>
                </a:cubicBezTo>
                <a:cubicBezTo>
                  <a:pt x="96" y="113"/>
                  <a:pt x="90" y="110"/>
                  <a:pt x="86" y="104"/>
                </a:cubicBezTo>
                <a:cubicBezTo>
                  <a:pt x="81" y="110"/>
                  <a:pt x="75" y="113"/>
                  <a:pt x="68" y="113"/>
                </a:cubicBezTo>
                <a:cubicBezTo>
                  <a:pt x="60" y="113"/>
                  <a:pt x="53" y="110"/>
                  <a:pt x="47" y="103"/>
                </a:cubicBezTo>
                <a:cubicBezTo>
                  <a:pt x="41" y="96"/>
                  <a:pt x="38" y="87"/>
                  <a:pt x="38" y="76"/>
                </a:cubicBezTo>
                <a:cubicBezTo>
                  <a:pt x="38" y="64"/>
                  <a:pt x="41" y="55"/>
                  <a:pt x="48" y="48"/>
                </a:cubicBezTo>
                <a:cubicBezTo>
                  <a:pt x="54" y="40"/>
                  <a:pt x="62" y="37"/>
                  <a:pt x="71" y="37"/>
                </a:cubicBezTo>
                <a:cubicBezTo>
                  <a:pt x="77" y="37"/>
                  <a:pt x="83" y="39"/>
                  <a:pt x="87" y="43"/>
                </a:cubicBezTo>
                <a:cubicBezTo>
                  <a:pt x="89" y="38"/>
                  <a:pt x="89" y="38"/>
                  <a:pt x="89" y="38"/>
                </a:cubicBezTo>
                <a:lnTo>
                  <a:pt x="108" y="38"/>
                </a:lnTo>
                <a:close/>
                <a:moveTo>
                  <a:pt x="69" y="94"/>
                </a:moveTo>
                <a:cubicBezTo>
                  <a:pt x="74" y="94"/>
                  <a:pt x="78" y="92"/>
                  <a:pt x="81" y="87"/>
                </a:cubicBezTo>
                <a:cubicBezTo>
                  <a:pt x="84" y="83"/>
                  <a:pt x="86" y="77"/>
                  <a:pt x="86" y="72"/>
                </a:cubicBezTo>
                <a:cubicBezTo>
                  <a:pt x="86" y="67"/>
                  <a:pt x="85" y="63"/>
                  <a:pt x="82" y="60"/>
                </a:cubicBezTo>
                <a:cubicBezTo>
                  <a:pt x="79" y="57"/>
                  <a:pt x="76" y="56"/>
                  <a:pt x="73" y="56"/>
                </a:cubicBezTo>
                <a:cubicBezTo>
                  <a:pt x="68" y="56"/>
                  <a:pt x="65" y="58"/>
                  <a:pt x="62" y="62"/>
                </a:cubicBezTo>
                <a:cubicBezTo>
                  <a:pt x="60" y="65"/>
                  <a:pt x="58" y="70"/>
                  <a:pt x="58" y="77"/>
                </a:cubicBezTo>
                <a:cubicBezTo>
                  <a:pt x="58" y="82"/>
                  <a:pt x="59" y="86"/>
                  <a:pt x="61" y="89"/>
                </a:cubicBezTo>
                <a:cubicBezTo>
                  <a:pt x="63" y="92"/>
                  <a:pt x="66" y="94"/>
                  <a:pt x="69" y="94"/>
                </a:cubicBezTo>
                <a:close/>
              </a:path>
            </a:pathLst>
          </a:custGeom>
          <a:solidFill>
            <a:srgbClr val="1983B7"/>
          </a:solidFill>
          <a:ln>
            <a:noFill/>
          </a:ln>
        </p:spPr>
        <p:txBody>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sp>
        <p:nvSpPr>
          <p:cNvPr id="41" name="15"/>
          <p:cNvSpPr/>
          <p:nvPr>
            <p:custDataLst>
              <p:tags r:id="rId18"/>
            </p:custDataLst>
          </p:nvPr>
        </p:nvSpPr>
        <p:spPr bwMode="auto">
          <a:xfrm>
            <a:off x="1101328" y="4794456"/>
            <a:ext cx="30404" cy="44135"/>
          </a:xfrm>
          <a:custGeom>
            <a:gdLst>
              <a:gd fmla="*/ 0 w 26" name="T0"/>
              <a:gd fmla="*/ 664421388 h 38" name="T1"/>
              <a:gd fmla="*/ 888497617 w 26" name="T2"/>
              <a:gd fmla="*/ 1272294355 h 38" name="T3"/>
              <a:gd fmla="*/ 888497617 w 26" name="T4"/>
              <a:gd fmla="*/ 0 h 38" name="T5"/>
              <a:gd fmla="*/ 0 w 26" name="T6"/>
              <a:gd fmla="*/ 664421388 h 38"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38" w="26">
                <a:moveTo>
                  <a:pt x="0" y="20"/>
                </a:moveTo>
                <a:cubicBezTo>
                  <a:pt x="6" y="29"/>
                  <a:pt x="15" y="36"/>
                  <a:pt x="26" y="38"/>
                </a:cubicBezTo>
                <a:cubicBezTo>
                  <a:pt x="26" y="0"/>
                  <a:pt x="26" y="0"/>
                  <a:pt x="26" y="0"/>
                </a:cubicBezTo>
                <a:lnTo>
                  <a:pt x="0" y="20"/>
                </a:lnTo>
                <a:close/>
              </a:path>
            </a:pathLst>
          </a:custGeom>
          <a:solidFill>
            <a:srgbClr val="1983B7"/>
          </a:solidFill>
          <a:ln>
            <a:noFill/>
          </a:ln>
        </p:spPr>
        <p:txBody>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sp>
        <p:nvSpPr>
          <p:cNvPr id="42" name="16"/>
          <p:cNvSpPr/>
          <p:nvPr>
            <p:custDataLst>
              <p:tags r:id="rId19"/>
            </p:custDataLst>
          </p:nvPr>
        </p:nvSpPr>
        <p:spPr bwMode="auto">
          <a:xfrm>
            <a:off x="1299444" y="4619879"/>
            <a:ext cx="103472" cy="35798"/>
          </a:xfrm>
          <a:custGeom>
            <a:gdLst>
              <a:gd fmla="*/ 2011415179 w 89" name="T0"/>
              <a:gd fmla="*/ 223598359 h 31" name="T1"/>
              <a:gd fmla="*/ 977376870 w 89" name="T2"/>
              <a:gd fmla="*/ 223598359 h 31" name="T3"/>
              <a:gd fmla="*/ 0 w 89" name="T4"/>
              <a:gd fmla="*/ 1020160738 h 31" name="T5"/>
              <a:gd fmla="*/ 2147483646 w 89" name="T6"/>
              <a:gd fmla="*/ 1020160738 h 31" name="T7"/>
              <a:gd fmla="*/ 2011415179 w 89" name="T8"/>
              <a:gd fmla="*/ 223598359 h 31" name="T9"/>
              <a:gd fmla="*/ 0 60000 65536" name="T10"/>
              <a:gd fmla="*/ 0 60000 65536" name="T11"/>
              <a:gd fmla="*/ 0 60000 65536" name="T12"/>
              <a:gd fmla="*/ 0 60000 65536" name="T13"/>
              <a:gd fmla="*/ 0 60000 65536" name="T14"/>
            </a:gdLst>
            <a:cxnLst>
              <a:cxn ang="T10">
                <a:pos x="T0" y="T1"/>
              </a:cxn>
              <a:cxn ang="T11">
                <a:pos x="T2" y="T3"/>
              </a:cxn>
              <a:cxn ang="T12">
                <a:pos x="T4" y="T5"/>
              </a:cxn>
              <a:cxn ang="T13">
                <a:pos x="T6" y="T7"/>
              </a:cxn>
              <a:cxn ang="T14">
                <a:pos x="T8" y="T9"/>
              </a:cxn>
            </a:cxnLst>
            <a:rect b="b" l="0" r="r" t="0"/>
            <a:pathLst>
              <a:path h="31" w="89">
                <a:moveTo>
                  <a:pt x="60" y="7"/>
                </a:moveTo>
                <a:cubicBezTo>
                  <a:pt x="52" y="0"/>
                  <a:pt x="37" y="0"/>
                  <a:pt x="29" y="7"/>
                </a:cubicBezTo>
                <a:cubicBezTo>
                  <a:pt x="0" y="31"/>
                  <a:pt x="0" y="31"/>
                  <a:pt x="0" y="31"/>
                </a:cubicBezTo>
                <a:cubicBezTo>
                  <a:pt x="89" y="31"/>
                  <a:pt x="89" y="31"/>
                  <a:pt x="89" y="31"/>
                </a:cubicBezTo>
                <a:lnTo>
                  <a:pt x="60" y="7"/>
                </a:lnTo>
                <a:close/>
              </a:path>
            </a:pathLst>
          </a:custGeom>
          <a:solidFill>
            <a:srgbClr val="1983B7"/>
          </a:solidFill>
          <a:ln>
            <a:noFill/>
          </a:ln>
        </p:spPr>
        <p:txBody>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sp>
        <p:nvSpPr>
          <p:cNvPr id="43" name="17"/>
          <p:cNvSpPr/>
          <p:nvPr>
            <p:custDataLst>
              <p:tags r:id="rId20"/>
            </p:custDataLst>
          </p:nvPr>
        </p:nvSpPr>
        <p:spPr bwMode="auto">
          <a:xfrm>
            <a:off x="1571118" y="4794456"/>
            <a:ext cx="29914" cy="44135"/>
          </a:xfrm>
          <a:custGeom>
            <a:gdLst>
              <a:gd fmla="*/ 846203965 w 26" name="T0"/>
              <a:gd fmla="*/ 664421388 h 38" name="T1"/>
              <a:gd fmla="*/ 0 w 26" name="T2"/>
              <a:gd fmla="*/ 0 h 38" name="T3"/>
              <a:gd fmla="*/ 0 w 26" name="T4"/>
              <a:gd fmla="*/ 1272294355 h 38" name="T5"/>
              <a:gd fmla="*/ 846203965 w 26" name="T6"/>
              <a:gd fmla="*/ 664421388 h 38" name="T7"/>
              <a:gd fmla="*/ 0 60000 65536" name="T8"/>
              <a:gd fmla="*/ 0 60000 65536" name="T9"/>
              <a:gd fmla="*/ 0 60000 65536" name="T10"/>
              <a:gd fmla="*/ 0 60000 65536" name="T11"/>
            </a:gdLst>
            <a:cxnLst>
              <a:cxn ang="T8">
                <a:pos x="T0" y="T1"/>
              </a:cxn>
              <a:cxn ang="T9">
                <a:pos x="T2" y="T3"/>
              </a:cxn>
              <a:cxn ang="T10">
                <a:pos x="T4" y="T5"/>
              </a:cxn>
              <a:cxn ang="T11">
                <a:pos x="T6" y="T7"/>
              </a:cxn>
            </a:cxnLst>
            <a:rect b="b" l="0" r="r" t="0"/>
            <a:pathLst>
              <a:path h="38" w="26">
                <a:moveTo>
                  <a:pt x="26" y="20"/>
                </a:moveTo>
                <a:cubicBezTo>
                  <a:pt x="0" y="0"/>
                  <a:pt x="0" y="0"/>
                  <a:pt x="0" y="0"/>
                </a:cubicBezTo>
                <a:cubicBezTo>
                  <a:pt x="0" y="38"/>
                  <a:pt x="0" y="38"/>
                  <a:pt x="0" y="38"/>
                </a:cubicBezTo>
                <a:cubicBezTo>
                  <a:pt x="11" y="36"/>
                  <a:pt x="20" y="29"/>
                  <a:pt x="26" y="20"/>
                </a:cubicBezTo>
                <a:close/>
              </a:path>
            </a:pathLst>
          </a:custGeom>
          <a:solidFill>
            <a:srgbClr val="1983B7"/>
          </a:solidFill>
          <a:ln>
            <a:noFill/>
          </a:ln>
        </p:spPr>
        <p:txBody>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sp>
        <p:nvSpPr>
          <p:cNvPr id="44" name="品 18"/>
          <p:cNvSpPr/>
          <p:nvPr>
            <p:custDataLst>
              <p:tags r:id="rId21"/>
            </p:custDataLst>
          </p:nvPr>
        </p:nvSpPr>
        <p:spPr bwMode="auto">
          <a:xfrm>
            <a:off x="1131732" y="4655677"/>
            <a:ext cx="439386" cy="363376"/>
          </a:xfrm>
          <a:custGeom>
            <a:gdLst>
              <a:gd fmla="*/ 711754623 w 377" name="T0"/>
              <a:gd fmla="*/ 2147483646 h 312" name="T1"/>
              <a:gd fmla="*/ 711754623 w 377" name="T2"/>
              <a:gd fmla="*/ 1691614079 h 312" name="T3"/>
              <a:gd fmla="*/ 1010692545 w 377" name="T4"/>
              <a:gd fmla="*/ 1009282065 h 312" name="T5"/>
              <a:gd fmla="*/ 1765153125 w 377" name="T6"/>
              <a:gd fmla="*/ 710763929 h 312" name="T7"/>
              <a:gd fmla="*/ 2147483646 w 377" name="T8"/>
              <a:gd fmla="*/ 710763929 h 312" name="T9"/>
              <a:gd fmla="*/ 2147483646 w 377" name="T10"/>
              <a:gd fmla="*/ 1009282065 h 312" name="T11"/>
              <a:gd fmla="*/ 2147483646 w 377" name="T12"/>
              <a:gd fmla="*/ 1691614079 h 312" name="T13"/>
              <a:gd fmla="*/ 2147483646 w 377" name="T14"/>
              <a:gd fmla="*/ 2147483646 h 312" name="T15"/>
              <a:gd fmla="*/ 2147483646 w 377" name="T16"/>
              <a:gd fmla="*/ 2147483646 h 312" name="T17"/>
              <a:gd fmla="*/ 2147483646 w 377" name="T18"/>
              <a:gd fmla="*/ 1691614079 h 312" name="T19"/>
              <a:gd fmla="*/ 2147483646 w 377" name="T20"/>
              <a:gd fmla="*/ 0 h 312" name="T21"/>
              <a:gd fmla="*/ 1765153125 w 377" name="T22"/>
              <a:gd fmla="*/ 0 h 312" name="T23"/>
              <a:gd fmla="*/ 0 w 377" name="T24"/>
              <a:gd fmla="*/ 1691614079 h 312" name="T25"/>
              <a:gd fmla="*/ 0 w 377" name="T26"/>
              <a:gd fmla="*/ 2147483646 h 312" name="T27"/>
              <a:gd fmla="*/ 711754623 w 377" name="T28"/>
              <a:gd fmla="*/ 2147483646 h 312" name="T29"/>
              <a:gd fmla="*/ 0 60000 65536" name="T30"/>
              <a:gd fmla="*/ 0 60000 65536" name="T31"/>
              <a:gd fmla="*/ 0 60000 65536" name="T32"/>
              <a:gd fmla="*/ 0 60000 65536" name="T33"/>
              <a:gd fmla="*/ 0 60000 65536" name="T34"/>
              <a:gd fmla="*/ 0 60000 65536" name="T35"/>
              <a:gd fmla="*/ 0 60000 65536" name="T36"/>
              <a:gd fmla="*/ 0 60000 65536" name="T37"/>
              <a:gd fmla="*/ 0 60000 65536" name="T38"/>
              <a:gd fmla="*/ 0 60000 65536" name="T39"/>
              <a:gd fmla="*/ 0 60000 65536" name="T40"/>
              <a:gd fmla="*/ 0 60000 65536" name="T41"/>
              <a:gd fmla="*/ 0 60000 65536" name="T42"/>
              <a:gd fmla="*/ 0 60000 65536" name="T43"/>
              <a:gd fmla="*/ 0 60000 65536" name="T44"/>
            </a:gd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b="b" l="0" r="r" t="0"/>
            <a:pathLst>
              <a:path h="312" w="377">
                <a:moveTo>
                  <a:pt x="21" y="312"/>
                </a:moveTo>
                <a:cubicBezTo>
                  <a:pt x="21" y="50"/>
                  <a:pt x="21" y="50"/>
                  <a:pt x="21" y="50"/>
                </a:cubicBezTo>
                <a:cubicBezTo>
                  <a:pt x="21" y="42"/>
                  <a:pt x="24" y="35"/>
                  <a:pt x="30" y="30"/>
                </a:cubicBezTo>
                <a:cubicBezTo>
                  <a:pt x="35" y="24"/>
                  <a:pt x="43" y="21"/>
                  <a:pt x="52" y="21"/>
                </a:cubicBezTo>
                <a:cubicBezTo>
                  <a:pt x="325" y="21"/>
                  <a:pt x="325" y="21"/>
                  <a:pt x="325" y="21"/>
                </a:cubicBezTo>
                <a:cubicBezTo>
                  <a:pt x="334" y="21"/>
                  <a:pt x="342" y="24"/>
                  <a:pt x="347" y="30"/>
                </a:cubicBezTo>
                <a:cubicBezTo>
                  <a:pt x="353" y="35"/>
                  <a:pt x="356" y="42"/>
                  <a:pt x="356" y="50"/>
                </a:cubicBezTo>
                <a:cubicBezTo>
                  <a:pt x="356" y="312"/>
                  <a:pt x="356" y="312"/>
                  <a:pt x="356" y="312"/>
                </a:cubicBezTo>
                <a:cubicBezTo>
                  <a:pt x="377" y="312"/>
                  <a:pt x="377" y="312"/>
                  <a:pt x="377" y="312"/>
                </a:cubicBezTo>
                <a:cubicBezTo>
                  <a:pt x="377" y="50"/>
                  <a:pt x="377" y="50"/>
                  <a:pt x="377" y="50"/>
                </a:cubicBezTo>
                <a:cubicBezTo>
                  <a:pt x="377" y="22"/>
                  <a:pt x="353" y="0"/>
                  <a:pt x="325" y="0"/>
                </a:cubicBezTo>
                <a:cubicBezTo>
                  <a:pt x="52" y="0"/>
                  <a:pt x="52" y="0"/>
                  <a:pt x="52" y="0"/>
                </a:cubicBezTo>
                <a:cubicBezTo>
                  <a:pt x="24" y="0"/>
                  <a:pt x="0" y="22"/>
                  <a:pt x="0" y="50"/>
                </a:cubicBezTo>
                <a:cubicBezTo>
                  <a:pt x="0" y="312"/>
                  <a:pt x="0" y="312"/>
                  <a:pt x="0" y="312"/>
                </a:cubicBezTo>
                <a:lnTo>
                  <a:pt x="21" y="312"/>
                </a:lnTo>
                <a:close/>
              </a:path>
            </a:pathLst>
          </a:custGeom>
          <a:solidFill>
            <a:srgbClr val="1983B7"/>
          </a:solidFill>
          <a:ln>
            <a:noFill/>
          </a:ln>
        </p:spPr>
        <p:txBody>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sp>
        <p:nvSpPr>
          <p:cNvPr id="45" name="出品 19"/>
          <p:cNvSpPr>
            <a:spLocks noEditPoints="1"/>
          </p:cNvSpPr>
          <p:nvPr>
            <p:custDataLst>
              <p:tags r:id="rId22"/>
            </p:custDataLst>
          </p:nvPr>
        </p:nvSpPr>
        <p:spPr bwMode="auto">
          <a:xfrm>
            <a:off x="1085145" y="4834178"/>
            <a:ext cx="531088" cy="327087"/>
          </a:xfrm>
          <a:custGeom>
            <a:gdLst>
              <a:gd fmla="*/ 2147483646 w 456" name="T0"/>
              <a:gd fmla="*/ 0 h 281" name="T1"/>
              <a:gd fmla="*/ 2147483646 w 456" name="T2"/>
              <a:gd fmla="*/ 2147483646 h 281" name="T3"/>
              <a:gd fmla="*/ 2147483646 w 456" name="T4"/>
              <a:gd fmla="*/ 2147483646 h 281" name="T5"/>
              <a:gd fmla="*/ 241658250 w 456" name="T6"/>
              <a:gd fmla="*/ 0 h 281" name="T7"/>
              <a:gd fmla="*/ 0 w 456" name="T8"/>
              <a:gd fmla="*/ 738362183 h 281" name="T9"/>
              <a:gd fmla="*/ 0 w 456" name="T10"/>
              <a:gd fmla="*/ 2147483646 h 281" name="T11"/>
              <a:gd fmla="*/ 1449957040 w 456" name="T12"/>
              <a:gd fmla="*/ 2147483646 h 281" name="T13"/>
              <a:gd fmla="*/ 2147483646 w 456" name="T14"/>
              <a:gd fmla="*/ 2147483646 h 281" name="T15"/>
              <a:gd fmla="*/ 2147483646 w 456" name="T16"/>
              <a:gd fmla="*/ 2147483646 h 281" name="T17"/>
              <a:gd fmla="*/ 2147483646 w 456" name="T18"/>
              <a:gd fmla="*/ 738362183 h 281" name="T19"/>
              <a:gd fmla="*/ 2147483646 w 456" name="T20"/>
              <a:gd fmla="*/ 0 h 281" name="T21"/>
              <a:gd fmla="*/ 2147483646 w 456" name="T22"/>
              <a:gd fmla="*/ 2147483646 h 281" name="T23"/>
              <a:gd fmla="*/ 1521034992 w 456" name="T24"/>
              <a:gd fmla="*/ 2147483646 h 281" name="T25"/>
              <a:gd fmla="*/ 1108788904 w 456" name="T26"/>
              <a:gd fmla="*/ 2147483646 h 281" name="T27"/>
              <a:gd fmla="*/ 1222512873 w 456" name="T28"/>
              <a:gd fmla="*/ 2147483646 h 281" name="T29"/>
              <a:gd fmla="*/ 2147483646 w 456" name="T30"/>
              <a:gd fmla="*/ 2147483646 h 281" name="T31"/>
              <a:gd fmla="*/ 2147483646 w 456" name="T32"/>
              <a:gd fmla="*/ 2147483646 h 281" name="T33"/>
              <a:gd fmla="*/ 2147483646 w 456" name="T34"/>
              <a:gd fmla="*/ 2147483646 h 281" name="T35"/>
              <a:gd fmla="*/ 2147483646 w 456" name="T36"/>
              <a:gd fmla="*/ 2147483646 h 281" name="T37"/>
              <a:gd fmla="*/ 2147483646 w 456" name="T38"/>
              <a:gd fmla="*/ 2147483646 h 281" name="T39"/>
              <a:gd fmla="*/ 2147483646 w 456" name="T40"/>
              <a:gd fmla="*/ 2147483646 h 281" name="T41"/>
              <a:gd fmla="*/ 2147483646 w 456" name="T42"/>
              <a:gd fmla="*/ 2147483646 h 281" name="T43"/>
              <a:gd fmla="*/ 2147483646 w 456" name="T44"/>
              <a:gd fmla="*/ 2147483646 h 281" name="T45"/>
              <a:gd fmla="*/ 2147483646 w 456" name="T46"/>
              <a:gd fmla="*/ 2147483646 h 281" name="T47"/>
              <a:gd fmla="*/ 2147483646 w 456" name="T48"/>
              <a:gd fmla="*/ 2147483646 h 281" name="T49"/>
              <a:gd fmla="*/ 0 60000 65536" name="T50"/>
              <a:gd fmla="*/ 0 60000 65536" name="T51"/>
              <a:gd fmla="*/ 0 60000 65536" name="T52"/>
              <a:gd fmla="*/ 0 60000 65536" name="T53"/>
              <a:gd fmla="*/ 0 60000 65536" name="T54"/>
              <a:gd fmla="*/ 0 60000 65536" name="T55"/>
              <a:gd fmla="*/ 0 60000 65536" name="T56"/>
              <a:gd fmla="*/ 0 60000 65536" name="T57"/>
              <a:gd fmla="*/ 0 60000 65536" name="T58"/>
              <a:gd fmla="*/ 0 60000 65536" name="T59"/>
              <a:gd fmla="*/ 0 60000 65536" name="T60"/>
              <a:gd fmla="*/ 0 60000 65536" name="T61"/>
              <a:gd fmla="*/ 0 60000 65536" name="T62"/>
              <a:gd fmla="*/ 0 60000 65536" name="T63"/>
              <a:gd fmla="*/ 0 60000 65536" name="T64"/>
              <a:gd fmla="*/ 0 60000 65536" name="T65"/>
              <a:gd fmla="*/ 0 60000 65536" name="T66"/>
              <a:gd fmla="*/ 0 60000 65536" name="T67"/>
              <a:gd fmla="*/ 0 60000 65536" name="T68"/>
              <a:gd fmla="*/ 0 60000 65536" name="T69"/>
              <a:gd fmla="*/ 0 60000 65536" name="T70"/>
              <a:gd fmla="*/ 0 60000 65536" name="T71"/>
              <a:gd fmla="*/ 0 60000 65536" name="T72"/>
              <a:gd fmla="*/ 0 60000 65536" name="T73"/>
              <a:gd fmla="*/ 0 60000 65536" name="T74"/>
            </a:gd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b="b" l="0" r="r" t="0"/>
            <a:pathLst>
              <a:path h="281" w="456">
                <a:moveTo>
                  <a:pt x="450" y="0"/>
                </a:moveTo>
                <a:cubicBezTo>
                  <a:pt x="245" y="169"/>
                  <a:pt x="245" y="169"/>
                  <a:pt x="245" y="169"/>
                </a:cubicBezTo>
                <a:cubicBezTo>
                  <a:pt x="236" y="176"/>
                  <a:pt x="221" y="176"/>
                  <a:pt x="212" y="169"/>
                </a:cubicBezTo>
                <a:cubicBezTo>
                  <a:pt x="7" y="0"/>
                  <a:pt x="7" y="0"/>
                  <a:pt x="7" y="0"/>
                </a:cubicBezTo>
                <a:cubicBezTo>
                  <a:pt x="3" y="7"/>
                  <a:pt x="0" y="14"/>
                  <a:pt x="0" y="22"/>
                </a:cubicBezTo>
                <a:cubicBezTo>
                  <a:pt x="0" y="239"/>
                  <a:pt x="0" y="239"/>
                  <a:pt x="0" y="239"/>
                </a:cubicBezTo>
                <a:cubicBezTo>
                  <a:pt x="0" y="262"/>
                  <a:pt x="19" y="281"/>
                  <a:pt x="43" y="281"/>
                </a:cubicBezTo>
                <a:cubicBezTo>
                  <a:pt x="414" y="281"/>
                  <a:pt x="414" y="281"/>
                  <a:pt x="414" y="281"/>
                </a:cubicBezTo>
                <a:cubicBezTo>
                  <a:pt x="437" y="281"/>
                  <a:pt x="456" y="262"/>
                  <a:pt x="456" y="239"/>
                </a:cubicBezTo>
                <a:cubicBezTo>
                  <a:pt x="456" y="22"/>
                  <a:pt x="456" y="22"/>
                  <a:pt x="456" y="22"/>
                </a:cubicBezTo>
                <a:cubicBezTo>
                  <a:pt x="456" y="14"/>
                  <a:pt x="454" y="7"/>
                  <a:pt x="450" y="0"/>
                </a:cubicBezTo>
                <a:close/>
                <a:moveTo>
                  <a:pt x="151" y="182"/>
                </a:moveTo>
                <a:cubicBezTo>
                  <a:pt x="45" y="248"/>
                  <a:pt x="45" y="248"/>
                  <a:pt x="45" y="248"/>
                </a:cubicBezTo>
                <a:cubicBezTo>
                  <a:pt x="41" y="250"/>
                  <a:pt x="35" y="249"/>
                  <a:pt x="33" y="245"/>
                </a:cubicBezTo>
                <a:cubicBezTo>
                  <a:pt x="30" y="241"/>
                  <a:pt x="31" y="235"/>
                  <a:pt x="36" y="233"/>
                </a:cubicBezTo>
                <a:cubicBezTo>
                  <a:pt x="142" y="167"/>
                  <a:pt x="142" y="167"/>
                  <a:pt x="142" y="167"/>
                </a:cubicBezTo>
                <a:cubicBezTo>
                  <a:pt x="146" y="165"/>
                  <a:pt x="151" y="166"/>
                  <a:pt x="154" y="170"/>
                </a:cubicBezTo>
                <a:cubicBezTo>
                  <a:pt x="156" y="174"/>
                  <a:pt x="155" y="180"/>
                  <a:pt x="151" y="182"/>
                </a:cubicBezTo>
                <a:close/>
                <a:moveTo>
                  <a:pt x="424" y="245"/>
                </a:moveTo>
                <a:cubicBezTo>
                  <a:pt x="422" y="249"/>
                  <a:pt x="416" y="250"/>
                  <a:pt x="412" y="248"/>
                </a:cubicBezTo>
                <a:cubicBezTo>
                  <a:pt x="306" y="182"/>
                  <a:pt x="306" y="182"/>
                  <a:pt x="306" y="182"/>
                </a:cubicBezTo>
                <a:cubicBezTo>
                  <a:pt x="302" y="180"/>
                  <a:pt x="301" y="174"/>
                  <a:pt x="303" y="170"/>
                </a:cubicBezTo>
                <a:cubicBezTo>
                  <a:pt x="306" y="166"/>
                  <a:pt x="311" y="165"/>
                  <a:pt x="315" y="167"/>
                </a:cubicBezTo>
                <a:cubicBezTo>
                  <a:pt x="421" y="233"/>
                  <a:pt x="421" y="233"/>
                  <a:pt x="421" y="233"/>
                </a:cubicBezTo>
                <a:cubicBezTo>
                  <a:pt x="426" y="235"/>
                  <a:pt x="427" y="241"/>
                  <a:pt x="424" y="245"/>
                </a:cubicBezTo>
                <a:close/>
              </a:path>
            </a:pathLst>
          </a:custGeom>
          <a:solidFill>
            <a:srgbClr val="1983B7"/>
          </a:solidFill>
          <a:ln>
            <a:noFill/>
          </a:ln>
        </p:spPr>
        <p:txBody>
          <a:bodyPr/>
          <a:lstStyle/>
          <a:p>
            <a:pP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000000" val="windowText"/>
              </a:solidFill>
              <a:effectLst/>
              <a:uLnTx/>
              <a:uFillTx/>
            </a:endParaRPr>
          </a:p>
        </p:txBody>
      </p:sp>
      <p:sp>
        <p:nvSpPr>
          <p:cNvPr id="46" name="品 26"/>
          <p:cNvSpPr/>
          <p:nvPr>
            <p:custDataLst>
              <p:tags r:id="rId23"/>
            </p:custDataLst>
          </p:nvPr>
        </p:nvSpPr>
        <p:spPr>
          <a:xfrm>
            <a:off x="2151662" y="1539004"/>
            <a:ext cx="4138530" cy="579736"/>
          </a:xfrm>
          <a:prstGeom prst="roundRect">
            <a:avLst>
              <a:gd fmla="val 12912" name="adj"/>
            </a:avLst>
          </a:prstGeom>
          <a:solidFill>
            <a:sysClr lastClr="FFFFFF" val="window">
              <a:lumMod val="85000"/>
              <a:alpha val="60000"/>
            </a:sysClr>
          </a:solidFill>
          <a:ln algn="ctr" cap="flat" cmpd="sng" w="12700">
            <a:noFill/>
            <a:prstDash val="solid"/>
            <a:miter lim="800000"/>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FFFFFF" val="window"/>
              </a:solidFill>
              <a:effectLst/>
              <a:uLnTx/>
              <a:uFillTx/>
              <a:latin typeface="Calibri"/>
              <a:ea charset="-122" panose="02010600030101010101" pitchFamily="2" typeface="宋体"/>
              <a:cs typeface="+mn-cs"/>
            </a:endParaRPr>
          </a:p>
        </p:txBody>
      </p:sp>
      <p:sp>
        <p:nvSpPr>
          <p:cNvPr id="47" name="27"/>
          <p:cNvSpPr/>
          <p:nvPr>
            <p:custDataLst>
              <p:tags r:id="rId24"/>
            </p:custDataLst>
          </p:nvPr>
        </p:nvSpPr>
        <p:spPr>
          <a:xfrm>
            <a:off x="2151661" y="2555750"/>
            <a:ext cx="4136616" cy="579736"/>
          </a:xfrm>
          <a:prstGeom prst="roundRect">
            <a:avLst/>
          </a:prstGeom>
          <a:solidFill>
            <a:sysClr lastClr="FFFFFF" val="window">
              <a:lumMod val="85000"/>
              <a:alpha val="60000"/>
            </a:sysClr>
          </a:solidFill>
          <a:ln algn="ctr" cap="flat" cmpd="sng" w="12700">
            <a:noFill/>
            <a:prstDash val="solid"/>
            <a:miter lim="800000"/>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FFFFFF" val="window"/>
              </a:solidFill>
              <a:effectLst/>
              <a:uLnTx/>
              <a:uFillTx/>
              <a:latin typeface="Calibri"/>
              <a:ea charset="-122" panose="02010600030101010101" pitchFamily="2" typeface="宋体"/>
              <a:cs typeface="+mn-cs"/>
            </a:endParaRPr>
          </a:p>
        </p:txBody>
      </p:sp>
      <p:sp>
        <p:nvSpPr>
          <p:cNvPr id="48" name="品 28"/>
          <p:cNvSpPr/>
          <p:nvPr>
            <p:custDataLst>
              <p:tags r:id="rId25"/>
            </p:custDataLst>
          </p:nvPr>
        </p:nvSpPr>
        <p:spPr>
          <a:xfrm>
            <a:off x="2151661" y="3634432"/>
            <a:ext cx="4138531" cy="579736"/>
          </a:xfrm>
          <a:prstGeom prst="roundRect">
            <a:avLst/>
          </a:prstGeom>
          <a:solidFill>
            <a:sysClr lastClr="FFFFFF" val="window">
              <a:lumMod val="85000"/>
              <a:alpha val="60000"/>
            </a:sysClr>
          </a:solidFill>
          <a:ln algn="ctr" cap="flat" cmpd="sng" w="12700">
            <a:noFill/>
            <a:prstDash val="solid"/>
            <a:miter lim="800000"/>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FFFFFF" val="window"/>
              </a:solidFill>
              <a:effectLst/>
              <a:uLnTx/>
              <a:uFillTx/>
              <a:latin typeface="Calibri"/>
              <a:ea charset="-122" panose="02010600030101010101" pitchFamily="2" typeface="宋体"/>
              <a:cs typeface="+mn-cs"/>
            </a:endParaRPr>
          </a:p>
        </p:txBody>
      </p:sp>
      <p:sp>
        <p:nvSpPr>
          <p:cNvPr id="49" name="PA_圆品 29"/>
          <p:cNvSpPr/>
          <p:nvPr>
            <p:custDataLst>
              <p:tags r:id="rId26"/>
            </p:custDataLst>
          </p:nvPr>
        </p:nvSpPr>
        <p:spPr>
          <a:xfrm>
            <a:off x="2151661" y="4619879"/>
            <a:ext cx="4136616" cy="579736"/>
          </a:xfrm>
          <a:prstGeom prst="roundRect">
            <a:avLst/>
          </a:prstGeom>
          <a:solidFill>
            <a:sysClr lastClr="FFFFFF" val="window">
              <a:lumMod val="85000"/>
              <a:alpha val="60000"/>
            </a:sysClr>
          </a:solidFill>
          <a:ln algn="ctr" cap="flat" cmpd="sng" w="12700">
            <a:noFill/>
            <a:prstDash val="solid"/>
            <a:miter lim="800000"/>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FFFFFF" val="window"/>
              </a:solidFill>
              <a:effectLst/>
              <a:uLnTx/>
              <a:uFillTx/>
              <a:latin typeface="Calibri"/>
              <a:ea charset="-122" panose="02010600030101010101" pitchFamily="2" typeface="宋体"/>
              <a:cs typeface="+mn-cs"/>
            </a:endParaRPr>
          </a:p>
        </p:txBody>
      </p:sp>
      <p:sp>
        <p:nvSpPr>
          <p:cNvPr id="50" name="34"/>
          <p:cNvSpPr/>
          <p:nvPr>
            <p:custDataLst>
              <p:tags r:id="rId27"/>
            </p:custDataLst>
          </p:nvPr>
        </p:nvSpPr>
        <p:spPr>
          <a:xfrm>
            <a:off x="2151661" y="1539004"/>
            <a:ext cx="3606085" cy="579736"/>
          </a:xfrm>
          <a:prstGeom prst="roundRect">
            <a:avLst/>
          </a:prstGeom>
          <a:solidFill>
            <a:srgbClr val="98C9D0"/>
          </a:solidFill>
          <a:ln algn="ctr" cap="flat" cmpd="sng" w="12700">
            <a:noFill/>
            <a:prstDash val="solid"/>
            <a:miter lim="800000"/>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FFFFFF" val="window"/>
              </a:solidFill>
              <a:effectLst/>
              <a:uLnTx/>
              <a:uFillTx/>
              <a:latin typeface="Calibri"/>
              <a:ea charset="-122" panose="02010600030101010101" pitchFamily="2" typeface="宋体"/>
              <a:cs typeface="+mn-cs"/>
            </a:endParaRPr>
          </a:p>
        </p:txBody>
      </p:sp>
      <p:sp>
        <p:nvSpPr>
          <p:cNvPr id="51" name="品 35"/>
          <p:cNvSpPr txBox="1"/>
          <p:nvPr>
            <p:custDataLst>
              <p:tags r:id="rId28"/>
            </p:custDataLst>
          </p:nvPr>
        </p:nvSpPr>
        <p:spPr>
          <a:xfrm>
            <a:off x="4972964" y="1675217"/>
            <a:ext cx="744522" cy="365760"/>
          </a:xfrm>
          <a:prstGeom prst="rect">
            <a:avLst/>
          </a:prstGeom>
          <a:noFill/>
        </p:spPr>
        <p:txBody>
          <a:bodyPr rtlCol="0" wrap="square">
            <a:spAutoFit/>
          </a:bodyPr>
          <a:lstStyle/>
          <a:p>
            <a:pPr algn="ctr" defTabSz="914400" eaLnBrk="1" fontAlgn="auto" hangingPunct="1" indent="0" latinLnBrk="0" lvl="0" marL="0" marR="0">
              <a:lnSpc>
                <a:spcPct val="100000"/>
              </a:lnSpc>
              <a:spcBef>
                <a:spcPct val="0"/>
              </a:spcBef>
              <a:spcAft>
                <a:spcPct val="0"/>
              </a:spcAft>
              <a:buClrTx/>
              <a:buSzTx/>
              <a:buFontTx/>
              <a:buNone/>
              <a:defRPr/>
            </a:pPr>
            <a:r>
              <a:rPr altLang="zh-CN" b="0" baseline="0" cap="none" i="0" kern="0" kumimoji="0" lang="en-US" noProof="0" normalizeH="0" spc="0" strike="noStrike" sz="1800" u="none">
                <a:ln>
                  <a:noFill/>
                </a:ln>
                <a:solidFill>
                  <a:sysClr lastClr="FFFFFF" val="window"/>
                </a:solidFill>
                <a:effectLst/>
                <a:uLnTx/>
                <a:uFillTx/>
                <a:latin charset="-122" panose="020b0503020204020204" typeface="微软雅黑"/>
                <a:ea charset="-122" panose="020b0503020204020204" typeface="微软雅黑"/>
              </a:rPr>
              <a:t>95%</a:t>
            </a:r>
          </a:p>
        </p:txBody>
      </p:sp>
      <p:sp>
        <p:nvSpPr>
          <p:cNvPr id="52" name="36"/>
          <p:cNvSpPr/>
          <p:nvPr>
            <p:custDataLst>
              <p:tags r:id="rId29"/>
            </p:custDataLst>
          </p:nvPr>
        </p:nvSpPr>
        <p:spPr>
          <a:xfrm>
            <a:off x="2151660" y="2552795"/>
            <a:ext cx="2640171" cy="579736"/>
          </a:xfrm>
          <a:prstGeom prst="roundRect">
            <a:avLst/>
          </a:prstGeom>
          <a:solidFill>
            <a:srgbClr val="98C9D0"/>
          </a:solidFill>
          <a:ln algn="ctr" cap="flat" cmpd="sng" w="12700">
            <a:noFill/>
            <a:prstDash val="solid"/>
            <a:miter lim="800000"/>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FFFFFF" val="window"/>
              </a:solidFill>
              <a:effectLst/>
              <a:uLnTx/>
              <a:uFillTx/>
              <a:latin typeface="Calibri"/>
              <a:ea charset="-122" panose="02010600030101010101" pitchFamily="2" typeface="宋体"/>
              <a:cs typeface="+mn-cs"/>
            </a:endParaRPr>
          </a:p>
        </p:txBody>
      </p:sp>
      <p:sp>
        <p:nvSpPr>
          <p:cNvPr id="53" name="37"/>
          <p:cNvSpPr txBox="1"/>
          <p:nvPr>
            <p:custDataLst>
              <p:tags r:id="rId30"/>
            </p:custDataLst>
          </p:nvPr>
        </p:nvSpPr>
        <p:spPr>
          <a:xfrm>
            <a:off x="4047310" y="2691920"/>
            <a:ext cx="744522" cy="365760"/>
          </a:xfrm>
          <a:prstGeom prst="rect">
            <a:avLst/>
          </a:prstGeom>
          <a:noFill/>
        </p:spPr>
        <p:txBody>
          <a:bodyPr rtlCol="0" wrap="square">
            <a:spAutoFit/>
          </a:bodyPr>
          <a:lstStyle/>
          <a:p>
            <a:pPr algn="ctr" defTabSz="914400" eaLnBrk="1" fontAlgn="auto" hangingPunct="1" indent="0" latinLnBrk="0" lvl="0" marL="0" marR="0">
              <a:lnSpc>
                <a:spcPct val="100000"/>
              </a:lnSpc>
              <a:spcBef>
                <a:spcPct val="0"/>
              </a:spcBef>
              <a:spcAft>
                <a:spcPct val="0"/>
              </a:spcAft>
              <a:buClrTx/>
              <a:buSzTx/>
              <a:buFontTx/>
              <a:buNone/>
              <a:defRPr/>
            </a:pPr>
            <a:r>
              <a:rPr altLang="zh-CN" b="0" baseline="0" cap="none" i="0" kern="0" kumimoji="0" lang="en-US" noProof="0" normalizeH="0" spc="0" strike="noStrike" sz="1800" u="none">
                <a:ln>
                  <a:noFill/>
                </a:ln>
                <a:solidFill>
                  <a:sysClr lastClr="FFFFFF" val="window"/>
                </a:solidFill>
                <a:effectLst/>
                <a:uLnTx/>
                <a:uFillTx/>
                <a:latin charset="-122" panose="020b0503020204020204" typeface="微软雅黑"/>
                <a:ea charset="-122" panose="020b0503020204020204" typeface="微软雅黑"/>
              </a:rPr>
              <a:t>75%</a:t>
            </a:r>
          </a:p>
        </p:txBody>
      </p:sp>
      <p:sp>
        <p:nvSpPr>
          <p:cNvPr id="54" name="品 38"/>
          <p:cNvSpPr/>
          <p:nvPr>
            <p:custDataLst>
              <p:tags r:id="rId31"/>
            </p:custDataLst>
          </p:nvPr>
        </p:nvSpPr>
        <p:spPr>
          <a:xfrm>
            <a:off x="2151661" y="3641673"/>
            <a:ext cx="2060622" cy="579736"/>
          </a:xfrm>
          <a:prstGeom prst="roundRect">
            <a:avLst/>
          </a:prstGeom>
          <a:solidFill>
            <a:srgbClr val="98C9D0"/>
          </a:solidFill>
          <a:ln algn="ctr" cap="flat" cmpd="sng" w="12700">
            <a:noFill/>
            <a:prstDash val="solid"/>
            <a:miter lim="800000"/>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FFFFFF" val="window"/>
              </a:solidFill>
              <a:effectLst/>
              <a:uLnTx/>
              <a:uFillTx/>
              <a:latin typeface="Calibri"/>
              <a:ea charset="-122" panose="02010600030101010101" pitchFamily="2" typeface="宋体"/>
              <a:cs typeface="+mn-cs"/>
            </a:endParaRPr>
          </a:p>
        </p:txBody>
      </p:sp>
      <p:sp>
        <p:nvSpPr>
          <p:cNvPr id="55" name="39"/>
          <p:cNvSpPr txBox="1"/>
          <p:nvPr>
            <p:custDataLst>
              <p:tags r:id="rId32"/>
            </p:custDataLst>
          </p:nvPr>
        </p:nvSpPr>
        <p:spPr>
          <a:xfrm>
            <a:off x="3467761" y="3779946"/>
            <a:ext cx="744522" cy="365760"/>
          </a:xfrm>
          <a:prstGeom prst="rect">
            <a:avLst/>
          </a:prstGeom>
          <a:noFill/>
        </p:spPr>
        <p:txBody>
          <a:bodyPr rtlCol="0" wrap="square">
            <a:spAutoFit/>
          </a:bodyPr>
          <a:lstStyle/>
          <a:p>
            <a:pPr algn="ctr" defTabSz="914400" eaLnBrk="1" fontAlgn="auto" hangingPunct="1" indent="0" latinLnBrk="0" lvl="0" marL="0" marR="0">
              <a:lnSpc>
                <a:spcPct val="100000"/>
              </a:lnSpc>
              <a:spcBef>
                <a:spcPct val="0"/>
              </a:spcBef>
              <a:spcAft>
                <a:spcPct val="0"/>
              </a:spcAft>
              <a:buClrTx/>
              <a:buSzTx/>
              <a:buFontTx/>
              <a:buNone/>
              <a:defRPr/>
            </a:pPr>
            <a:r>
              <a:rPr altLang="zh-CN" b="0" baseline="0" cap="none" i="0" kern="0" kumimoji="0" lang="en-US" noProof="0" normalizeH="0" spc="0" strike="noStrike" sz="1800" u="none">
                <a:ln>
                  <a:noFill/>
                </a:ln>
                <a:solidFill>
                  <a:sysClr lastClr="FFFFFF" val="window"/>
                </a:solidFill>
                <a:effectLst/>
                <a:uLnTx/>
                <a:uFillTx/>
                <a:latin charset="-122" panose="020b0503020204020204" typeface="微软雅黑"/>
                <a:ea charset="-122" panose="020b0503020204020204" typeface="微软雅黑"/>
              </a:rPr>
              <a:t>55%</a:t>
            </a:r>
          </a:p>
        </p:txBody>
      </p:sp>
      <p:sp>
        <p:nvSpPr>
          <p:cNvPr id="56" name="品 40"/>
          <p:cNvSpPr/>
          <p:nvPr>
            <p:custDataLst>
              <p:tags r:id="rId33"/>
            </p:custDataLst>
          </p:nvPr>
        </p:nvSpPr>
        <p:spPr>
          <a:xfrm>
            <a:off x="2151660" y="4626922"/>
            <a:ext cx="1423341" cy="579736"/>
          </a:xfrm>
          <a:prstGeom prst="roundRect">
            <a:avLst/>
          </a:prstGeom>
          <a:solidFill>
            <a:srgbClr val="98C9D0"/>
          </a:solidFill>
          <a:ln algn="ctr" cap="flat" cmpd="sng" w="12700">
            <a:noFill/>
            <a:prstDash val="solid"/>
            <a:miter lim="800000"/>
          </a:ln>
          <a:effectLst/>
        </p:spPr>
        <p:txBody>
          <a:bodyPr anchor="ctr" rtlCol="0"/>
          <a:lstStyle/>
          <a:p>
            <a:pPr algn="ctr" defTabSz="914400" eaLnBrk="1" fontAlgn="auto" hangingPunct="1" indent="0" latinLnBrk="0" lvl="0" marL="0" marR="0">
              <a:lnSpc>
                <a:spcPct val="100000"/>
              </a:lnSpc>
              <a:spcBef>
                <a:spcPct val="0"/>
              </a:spcBef>
              <a:spcAft>
                <a:spcPct val="0"/>
              </a:spcAft>
              <a:buClrTx/>
              <a:buSzTx/>
              <a:buFontTx/>
              <a:buNone/>
              <a:defRPr/>
            </a:pPr>
            <a:endParaRPr altLang="en-US" b="0" baseline="0" cap="none" i="0" kern="0" kumimoji="0" lang="zh-CN" noProof="0" normalizeH="0" spc="0" strike="noStrike" sz="1800" u="none">
              <a:ln>
                <a:noFill/>
              </a:ln>
              <a:solidFill>
                <a:sysClr lastClr="FFFFFF" val="window"/>
              </a:solidFill>
              <a:effectLst/>
              <a:uLnTx/>
              <a:uFillTx/>
              <a:latin typeface="Calibri"/>
              <a:ea charset="-122" panose="02010600030101010101" pitchFamily="2" typeface="宋体"/>
              <a:cs typeface="+mn-cs"/>
            </a:endParaRPr>
          </a:p>
        </p:txBody>
      </p:sp>
      <p:sp>
        <p:nvSpPr>
          <p:cNvPr id="57" name="41"/>
          <p:cNvSpPr txBox="1"/>
          <p:nvPr>
            <p:custDataLst>
              <p:tags r:id="rId34"/>
            </p:custDataLst>
          </p:nvPr>
        </p:nvSpPr>
        <p:spPr>
          <a:xfrm>
            <a:off x="2845355" y="4753754"/>
            <a:ext cx="744522" cy="365760"/>
          </a:xfrm>
          <a:prstGeom prst="rect">
            <a:avLst/>
          </a:prstGeom>
          <a:noFill/>
        </p:spPr>
        <p:txBody>
          <a:bodyPr rtlCol="0" wrap="square">
            <a:spAutoFit/>
          </a:bodyPr>
          <a:lstStyle/>
          <a:p>
            <a:pPr algn="ctr" defTabSz="914400" eaLnBrk="1" fontAlgn="auto" hangingPunct="1" indent="0" latinLnBrk="0" lvl="0" marL="0" marR="0">
              <a:lnSpc>
                <a:spcPct val="100000"/>
              </a:lnSpc>
              <a:spcBef>
                <a:spcPct val="0"/>
              </a:spcBef>
              <a:spcAft>
                <a:spcPct val="0"/>
              </a:spcAft>
              <a:buClrTx/>
              <a:buSzTx/>
              <a:buFontTx/>
              <a:buNone/>
              <a:defRPr/>
            </a:pPr>
            <a:r>
              <a:rPr altLang="zh-CN" b="0" baseline="0" cap="none" i="0" kern="0" kumimoji="0" lang="en-US" noProof="0" normalizeH="0" spc="0" strike="noStrike" sz="1800" u="none">
                <a:ln>
                  <a:noFill/>
                </a:ln>
                <a:solidFill>
                  <a:sysClr lastClr="FFFFFF" val="window"/>
                </a:solidFill>
                <a:effectLst/>
                <a:uLnTx/>
                <a:uFillTx/>
                <a:latin charset="-122" panose="020b0503020204020204" typeface="微软雅黑"/>
                <a:ea charset="-122" panose="020b0503020204020204" typeface="微软雅黑"/>
              </a:rPr>
              <a:t>25%</a:t>
            </a:r>
          </a:p>
        </p:txBody>
      </p:sp>
      <p:pic>
        <p:nvPicPr>
          <p:cNvPr id="58" name="图片 57"/>
          <p:cNvPicPr>
            <a:picLocks noChangeAspect="1"/>
          </p:cNvPicPr>
          <p:nvPr/>
        </p:nvPicPr>
        <p:blipFill>
          <a:blip r:embed="rId35"/>
          <a:stretch>
            <a:fillRect/>
          </a:stretch>
        </p:blipFill>
        <p:spPr>
          <a:xfrm>
            <a:off x="6769100" y="1214120"/>
            <a:ext cx="3947160" cy="3947160"/>
          </a:xfrm>
          <a:prstGeom prst="rect">
            <a:avLst/>
          </a:prstGeom>
        </p:spPr>
      </p:pic>
    </p:spTree>
  </p:cSld>
  <p:clrMapOvr>
    <a:masterClrMapping/>
  </p:clrMapOvr>
  <p:transition>
    <p:randomBar dir="vert"/>
  </p:transition>
  <p:timing>
    <p:tnLst>
      <p:par>
        <p:cTn dur="indefinite" id="1" nodeType="tmRoot" restart="never">
          <p:childTnLst>
            <p:seq concurrent="1" nextAc="seek">
              <p:cTn dur="indefinite" id="2" nodeType="mainSeq">
                <p:childTnLst>
                  <p:par>
                    <p:cTn fill="hold" id="3" nodeType="clickPar">
                      <p:stCondLst>
                        <p:cond delay="indefinite"/>
                        <p:cond delay="0" evt="onBegin">
                          <p:tn val="2"/>
                        </p:cond>
                      </p:stCondLst>
                      <p:childTnLst>
                        <p:par>
                          <p:cTn fill="hold" id="4" nodeType="afterGroup">
                            <p:stCondLst>
                              <p:cond delay="0"/>
                            </p:stCondLst>
                            <p:childTnLst>
                              <p:par>
                                <p:cTn fill="hold" grpId="0" id="5" nodeType="afterEffect" presetClass="entr" presetID="10" presetSubtype="0">
                                  <p:stCondLst>
                                    <p:cond delay="0"/>
                                  </p:stCondLst>
                                  <p:childTnLst>
                                    <p:set>
                                      <p:cBhvr>
                                        <p:cTn dur="1" fill="hold" id="6">
                                          <p:stCondLst>
                                            <p:cond delay="0"/>
                                          </p:stCondLst>
                                        </p:cTn>
                                        <p:tgtEl>
                                          <p:spTgt spid="12"/>
                                        </p:tgtEl>
                                        <p:attrNameLst>
                                          <p:attrName>style.visibility</p:attrName>
                                        </p:attrNameLst>
                                      </p:cBhvr>
                                      <p:to>
                                        <p:strVal val="visible"/>
                                      </p:to>
                                    </p:set>
                                    <p:animEffect filter="fade" transition="in">
                                      <p:cBhvr>
                                        <p:cTn dur="500" id="7"/>
                                        <p:tgtEl>
                                          <p:spTgt spid="12"/>
                                        </p:tgtEl>
                                      </p:cBhvr>
                                    </p:animEffect>
                                  </p:childTnLst>
                                </p:cTn>
                              </p:par>
                              <p:par>
                                <p:cTn fill="hold" grpId="0" id="8" nodeType="withEffect" presetClass="entr" presetID="10" presetSubtype="0">
                                  <p:stCondLst>
                                    <p:cond delay="200"/>
                                  </p:stCondLst>
                                  <p:childTnLst>
                                    <p:set>
                                      <p:cBhvr>
                                        <p:cTn dur="1" fill="hold" id="9">
                                          <p:stCondLst>
                                            <p:cond delay="0"/>
                                          </p:stCondLst>
                                        </p:cTn>
                                        <p:tgtEl>
                                          <p:spTgt spid="13"/>
                                        </p:tgtEl>
                                        <p:attrNameLst>
                                          <p:attrName>style.visibility</p:attrName>
                                        </p:attrNameLst>
                                      </p:cBhvr>
                                      <p:to>
                                        <p:strVal val="visible"/>
                                      </p:to>
                                    </p:set>
                                    <p:animEffect filter="fade" transition="in">
                                      <p:cBhvr>
                                        <p:cTn dur="500" id="10"/>
                                        <p:tgtEl>
                                          <p:spTgt spid="13"/>
                                        </p:tgtEl>
                                      </p:cBhvr>
                                    </p:animEffect>
                                  </p:childTnLst>
                                </p:cTn>
                              </p:par>
                              <p:par>
                                <p:cTn fill="hold" grpId="0" id="11" nodeType="withEffect" presetClass="entr" presetID="10" presetSubtype="0">
                                  <p:stCondLst>
                                    <p:cond delay="400"/>
                                  </p:stCondLst>
                                  <p:childTnLst>
                                    <p:set>
                                      <p:cBhvr>
                                        <p:cTn dur="1" fill="hold" id="12">
                                          <p:stCondLst>
                                            <p:cond delay="0"/>
                                          </p:stCondLst>
                                        </p:cTn>
                                        <p:tgtEl>
                                          <p:spTgt spid="14"/>
                                        </p:tgtEl>
                                        <p:attrNameLst>
                                          <p:attrName>style.visibility</p:attrName>
                                        </p:attrNameLst>
                                      </p:cBhvr>
                                      <p:to>
                                        <p:strVal val="visible"/>
                                      </p:to>
                                    </p:set>
                                    <p:animEffect filter="fade" transition="in">
                                      <p:cBhvr>
                                        <p:cTn dur="500" id="13"/>
                                        <p:tgtEl>
                                          <p:spTgt spid="14"/>
                                        </p:tgtEl>
                                      </p:cBhvr>
                                    </p:animEffect>
                                  </p:childTnLst>
                                </p:cTn>
                              </p:par>
                              <p:par>
                                <p:cTn fill="hold" grpId="0" id="14" nodeType="withEffect" presetClass="entr" presetID="10" presetSubtype="0">
                                  <p:stCondLst>
                                    <p:cond delay="600"/>
                                  </p:stCondLst>
                                  <p:childTnLst>
                                    <p:set>
                                      <p:cBhvr>
                                        <p:cTn dur="1" fill="hold" id="15">
                                          <p:stCondLst>
                                            <p:cond delay="0"/>
                                          </p:stCondLst>
                                        </p:cTn>
                                        <p:tgtEl>
                                          <p:spTgt spid="2"/>
                                        </p:tgtEl>
                                        <p:attrNameLst>
                                          <p:attrName>style.visibility</p:attrName>
                                        </p:attrNameLst>
                                      </p:cBhvr>
                                      <p:to>
                                        <p:strVal val="visible"/>
                                      </p:to>
                                    </p:set>
                                    <p:animEffect filter="fade" transition="in">
                                      <p:cBhvr>
                                        <p:cTn dur="500" id="16"/>
                                        <p:tgtEl>
                                          <p:spTgt spid="2"/>
                                        </p:tgtEl>
                                      </p:cBhvr>
                                    </p:animEffect>
                                  </p:childTnLst>
                                </p:cTn>
                              </p:par>
                              <p:par>
                                <p:cTn fill="hold" grpId="0" id="17" nodeType="withEffect" presetClass="entr" presetID="10" presetSubtype="0">
                                  <p:stCondLst>
                                    <p:cond delay="800"/>
                                  </p:stCondLst>
                                  <p:childTnLst>
                                    <p:set>
                                      <p:cBhvr>
                                        <p:cTn dur="1" fill="hold" id="18">
                                          <p:stCondLst>
                                            <p:cond delay="0"/>
                                          </p:stCondLst>
                                        </p:cTn>
                                        <p:tgtEl>
                                          <p:spTgt spid="3"/>
                                        </p:tgtEl>
                                        <p:attrNameLst>
                                          <p:attrName>style.visibility</p:attrName>
                                        </p:attrNameLst>
                                      </p:cBhvr>
                                      <p:to>
                                        <p:strVal val="visible"/>
                                      </p:to>
                                    </p:set>
                                    <p:animEffect filter="fade" transition="in">
                                      <p:cBhvr>
                                        <p:cTn dur="500" id="19"/>
                                        <p:tgtEl>
                                          <p:spTgt spid="3"/>
                                        </p:tgtEl>
                                      </p:cBhvr>
                                    </p:animEffect>
                                  </p:childTnLst>
                                </p:cTn>
                              </p:par>
                              <p:par>
                                <p:cTn fill="hold" grpId="0" id="20" nodeType="withEffect" presetClass="entr" presetID="10" presetSubtype="0">
                                  <p:stCondLst>
                                    <p:cond delay="1000"/>
                                  </p:stCondLst>
                                  <p:childTnLst>
                                    <p:set>
                                      <p:cBhvr>
                                        <p:cTn dur="1" fill="hold" id="21">
                                          <p:stCondLst>
                                            <p:cond delay="0"/>
                                          </p:stCondLst>
                                        </p:cTn>
                                        <p:tgtEl>
                                          <p:spTgt spid="5"/>
                                        </p:tgtEl>
                                        <p:attrNameLst>
                                          <p:attrName>style.visibility</p:attrName>
                                        </p:attrNameLst>
                                      </p:cBhvr>
                                      <p:to>
                                        <p:strVal val="visible"/>
                                      </p:to>
                                    </p:set>
                                    <p:animEffect filter="fade" transition="in">
                                      <p:cBhvr>
                                        <p:cTn dur="500" id="22"/>
                                        <p:tgtEl>
                                          <p:spTgt spid="5"/>
                                        </p:tgtEl>
                                      </p:cBhvr>
                                    </p:animEffect>
                                  </p:childTnLst>
                                </p:cTn>
                              </p:par>
                              <p:par>
                                <p:cTn fill="hold" grpId="0" id="23" nodeType="withEffect" presetClass="entr" presetID="10" presetSubtype="0">
                                  <p:stCondLst>
                                    <p:cond delay="1200"/>
                                  </p:stCondLst>
                                  <p:childTnLst>
                                    <p:set>
                                      <p:cBhvr>
                                        <p:cTn dur="1" fill="hold" id="24">
                                          <p:stCondLst>
                                            <p:cond delay="0"/>
                                          </p:stCondLst>
                                        </p:cTn>
                                        <p:tgtEl>
                                          <p:spTgt spid="6"/>
                                        </p:tgtEl>
                                        <p:attrNameLst>
                                          <p:attrName>style.visibility</p:attrName>
                                        </p:attrNameLst>
                                      </p:cBhvr>
                                      <p:to>
                                        <p:strVal val="visible"/>
                                      </p:to>
                                    </p:set>
                                    <p:animEffect filter="fade" transition="in">
                                      <p:cBhvr>
                                        <p:cTn dur="500" id="25"/>
                                        <p:tgtEl>
                                          <p:spTgt spid="6"/>
                                        </p:tgtEl>
                                      </p:cBhvr>
                                    </p:animEffect>
                                  </p:childTnLst>
                                </p:cTn>
                              </p:par>
                              <p:par>
                                <p:cTn fill="hold" grpId="0" id="26" nodeType="withEffect" presetClass="entr" presetID="10" presetSubtype="0">
                                  <p:stCondLst>
                                    <p:cond delay="1400"/>
                                  </p:stCondLst>
                                  <p:childTnLst>
                                    <p:set>
                                      <p:cBhvr>
                                        <p:cTn dur="1" fill="hold" id="27">
                                          <p:stCondLst>
                                            <p:cond delay="0"/>
                                          </p:stCondLst>
                                        </p:cTn>
                                        <p:tgtEl>
                                          <p:spTgt spid="11"/>
                                        </p:tgtEl>
                                        <p:attrNameLst>
                                          <p:attrName>style.visibility</p:attrName>
                                        </p:attrNameLst>
                                      </p:cBhvr>
                                      <p:to>
                                        <p:strVal val="visible"/>
                                      </p:to>
                                    </p:set>
                                    <p:animEffect filter="fade" transition="in">
                                      <p:cBhvr>
                                        <p:cTn dur="500" id="28"/>
                                        <p:tgtEl>
                                          <p:spTgt spid="11"/>
                                        </p:tgtEl>
                                      </p:cBhvr>
                                    </p:animEffect>
                                  </p:childTnLst>
                                </p:cTn>
                              </p:par>
                              <p:par>
                                <p:cTn fill="hold" grpId="0" id="29" nodeType="withEffect" presetClass="entr" presetID="10" presetSubtype="0">
                                  <p:stCondLst>
                                    <p:cond delay="1600"/>
                                  </p:stCondLst>
                                  <p:childTnLst>
                                    <p:set>
                                      <p:cBhvr>
                                        <p:cTn dur="1" fill="hold" id="30">
                                          <p:stCondLst>
                                            <p:cond delay="0"/>
                                          </p:stCondLst>
                                        </p:cTn>
                                        <p:tgtEl>
                                          <p:spTgt spid="33"/>
                                        </p:tgtEl>
                                        <p:attrNameLst>
                                          <p:attrName>style.visibility</p:attrName>
                                        </p:attrNameLst>
                                      </p:cBhvr>
                                      <p:to>
                                        <p:strVal val="visible"/>
                                      </p:to>
                                    </p:set>
                                    <p:animEffect filter="fade" transition="in">
                                      <p:cBhvr>
                                        <p:cTn dur="500" id="31"/>
                                        <p:tgtEl>
                                          <p:spTgt spid="33"/>
                                        </p:tgtEl>
                                      </p:cBhvr>
                                    </p:animEffect>
                                  </p:childTnLst>
                                </p:cTn>
                              </p:par>
                              <p:par>
                                <p:cTn fill="hold" grpId="0" id="32" nodeType="withEffect" presetClass="entr" presetID="10" presetSubtype="0">
                                  <p:stCondLst>
                                    <p:cond delay="1800"/>
                                  </p:stCondLst>
                                  <p:childTnLst>
                                    <p:set>
                                      <p:cBhvr>
                                        <p:cTn dur="1" fill="hold" id="33">
                                          <p:stCondLst>
                                            <p:cond delay="0"/>
                                          </p:stCondLst>
                                        </p:cTn>
                                        <p:tgtEl>
                                          <p:spTgt spid="34"/>
                                        </p:tgtEl>
                                        <p:attrNameLst>
                                          <p:attrName>style.visibility</p:attrName>
                                        </p:attrNameLst>
                                      </p:cBhvr>
                                      <p:to>
                                        <p:strVal val="visible"/>
                                      </p:to>
                                    </p:set>
                                    <p:animEffect filter="fade" transition="in">
                                      <p:cBhvr>
                                        <p:cTn dur="500" id="34"/>
                                        <p:tgtEl>
                                          <p:spTgt spid="34"/>
                                        </p:tgtEl>
                                      </p:cBhvr>
                                    </p:animEffect>
                                  </p:childTnLst>
                                </p:cTn>
                              </p:par>
                              <p:par>
                                <p:cTn fill="hold" grpId="0" id="35" nodeType="withEffect" presetClass="entr" presetID="10" presetSubtype="0">
                                  <p:stCondLst>
                                    <p:cond delay="2000"/>
                                  </p:stCondLst>
                                  <p:childTnLst>
                                    <p:set>
                                      <p:cBhvr>
                                        <p:cTn dur="1" fill="hold" id="36">
                                          <p:stCondLst>
                                            <p:cond delay="0"/>
                                          </p:stCondLst>
                                        </p:cTn>
                                        <p:tgtEl>
                                          <p:spTgt spid="35"/>
                                        </p:tgtEl>
                                        <p:attrNameLst>
                                          <p:attrName>style.visibility</p:attrName>
                                        </p:attrNameLst>
                                      </p:cBhvr>
                                      <p:to>
                                        <p:strVal val="visible"/>
                                      </p:to>
                                    </p:set>
                                    <p:animEffect filter="fade" transition="in">
                                      <p:cBhvr>
                                        <p:cTn dur="500" id="37"/>
                                        <p:tgtEl>
                                          <p:spTgt spid="35"/>
                                        </p:tgtEl>
                                      </p:cBhvr>
                                    </p:animEffect>
                                  </p:childTnLst>
                                </p:cTn>
                              </p:par>
                              <p:par>
                                <p:cTn fill="hold" grpId="0" id="38" nodeType="withEffect" presetClass="entr" presetID="10" presetSubtype="0">
                                  <p:stCondLst>
                                    <p:cond delay="2200"/>
                                  </p:stCondLst>
                                  <p:childTnLst>
                                    <p:set>
                                      <p:cBhvr>
                                        <p:cTn dur="1" fill="hold" id="39">
                                          <p:stCondLst>
                                            <p:cond delay="0"/>
                                          </p:stCondLst>
                                        </p:cTn>
                                        <p:tgtEl>
                                          <p:spTgt spid="36"/>
                                        </p:tgtEl>
                                        <p:attrNameLst>
                                          <p:attrName>style.visibility</p:attrName>
                                        </p:attrNameLst>
                                      </p:cBhvr>
                                      <p:to>
                                        <p:strVal val="visible"/>
                                      </p:to>
                                    </p:set>
                                    <p:animEffect filter="fade" transition="in">
                                      <p:cBhvr>
                                        <p:cTn dur="500" id="40"/>
                                        <p:tgtEl>
                                          <p:spTgt spid="36"/>
                                        </p:tgtEl>
                                      </p:cBhvr>
                                    </p:animEffect>
                                  </p:childTnLst>
                                </p:cTn>
                              </p:par>
                              <p:par>
                                <p:cTn fill="hold" grpId="0" id="41" nodeType="withEffect" presetClass="entr" presetID="10" presetSubtype="0">
                                  <p:stCondLst>
                                    <p:cond delay="2400"/>
                                  </p:stCondLst>
                                  <p:childTnLst>
                                    <p:set>
                                      <p:cBhvr>
                                        <p:cTn dur="1" fill="hold" id="42">
                                          <p:stCondLst>
                                            <p:cond delay="0"/>
                                          </p:stCondLst>
                                        </p:cTn>
                                        <p:tgtEl>
                                          <p:spTgt spid="37"/>
                                        </p:tgtEl>
                                        <p:attrNameLst>
                                          <p:attrName>style.visibility</p:attrName>
                                        </p:attrNameLst>
                                      </p:cBhvr>
                                      <p:to>
                                        <p:strVal val="visible"/>
                                      </p:to>
                                    </p:set>
                                    <p:animEffect filter="fade" transition="in">
                                      <p:cBhvr>
                                        <p:cTn dur="500" id="43"/>
                                        <p:tgtEl>
                                          <p:spTgt spid="37"/>
                                        </p:tgtEl>
                                      </p:cBhvr>
                                    </p:animEffect>
                                  </p:childTnLst>
                                </p:cTn>
                              </p:par>
                              <p:par>
                                <p:cTn fill="hold" grpId="0" id="44" nodeType="withEffect" presetClass="entr" presetID="10" presetSubtype="0">
                                  <p:stCondLst>
                                    <p:cond delay="2600"/>
                                  </p:stCondLst>
                                  <p:childTnLst>
                                    <p:set>
                                      <p:cBhvr>
                                        <p:cTn dur="1" fill="hold" id="45">
                                          <p:stCondLst>
                                            <p:cond delay="0"/>
                                          </p:stCondLst>
                                        </p:cTn>
                                        <p:tgtEl>
                                          <p:spTgt spid="38"/>
                                        </p:tgtEl>
                                        <p:attrNameLst>
                                          <p:attrName>style.visibility</p:attrName>
                                        </p:attrNameLst>
                                      </p:cBhvr>
                                      <p:to>
                                        <p:strVal val="visible"/>
                                      </p:to>
                                    </p:set>
                                    <p:animEffect filter="fade" transition="in">
                                      <p:cBhvr>
                                        <p:cTn dur="500" id="46"/>
                                        <p:tgtEl>
                                          <p:spTgt spid="38"/>
                                        </p:tgtEl>
                                      </p:cBhvr>
                                    </p:animEffect>
                                  </p:childTnLst>
                                </p:cTn>
                              </p:par>
                              <p:par>
                                <p:cTn fill="hold" grpId="0" id="47" nodeType="withEffect" presetClass="entr" presetID="10" presetSubtype="0">
                                  <p:stCondLst>
                                    <p:cond delay="2800"/>
                                  </p:stCondLst>
                                  <p:childTnLst>
                                    <p:set>
                                      <p:cBhvr>
                                        <p:cTn dur="1" fill="hold" id="48">
                                          <p:stCondLst>
                                            <p:cond delay="0"/>
                                          </p:stCondLst>
                                        </p:cTn>
                                        <p:tgtEl>
                                          <p:spTgt spid="39"/>
                                        </p:tgtEl>
                                        <p:attrNameLst>
                                          <p:attrName>style.visibility</p:attrName>
                                        </p:attrNameLst>
                                      </p:cBhvr>
                                      <p:to>
                                        <p:strVal val="visible"/>
                                      </p:to>
                                    </p:set>
                                    <p:animEffect filter="fade" transition="in">
                                      <p:cBhvr>
                                        <p:cTn dur="500" id="49"/>
                                        <p:tgtEl>
                                          <p:spTgt spid="39"/>
                                        </p:tgtEl>
                                      </p:cBhvr>
                                    </p:animEffect>
                                  </p:childTnLst>
                                </p:cTn>
                              </p:par>
                              <p:par>
                                <p:cTn fill="hold" grpId="0" id="50" nodeType="withEffect" presetClass="entr" presetID="10" presetSubtype="0">
                                  <p:stCondLst>
                                    <p:cond delay="3000"/>
                                  </p:stCondLst>
                                  <p:childTnLst>
                                    <p:set>
                                      <p:cBhvr>
                                        <p:cTn dur="1" fill="hold" id="51">
                                          <p:stCondLst>
                                            <p:cond delay="0"/>
                                          </p:stCondLst>
                                        </p:cTn>
                                        <p:tgtEl>
                                          <p:spTgt spid="40"/>
                                        </p:tgtEl>
                                        <p:attrNameLst>
                                          <p:attrName>style.visibility</p:attrName>
                                        </p:attrNameLst>
                                      </p:cBhvr>
                                      <p:to>
                                        <p:strVal val="visible"/>
                                      </p:to>
                                    </p:set>
                                    <p:animEffect filter="fade" transition="in">
                                      <p:cBhvr>
                                        <p:cTn dur="500" id="52"/>
                                        <p:tgtEl>
                                          <p:spTgt spid="40"/>
                                        </p:tgtEl>
                                      </p:cBhvr>
                                    </p:animEffect>
                                  </p:childTnLst>
                                </p:cTn>
                              </p:par>
                              <p:par>
                                <p:cTn fill="hold" grpId="0" id="53" nodeType="withEffect" presetClass="entr" presetID="10" presetSubtype="0">
                                  <p:stCondLst>
                                    <p:cond delay="3200"/>
                                  </p:stCondLst>
                                  <p:childTnLst>
                                    <p:set>
                                      <p:cBhvr>
                                        <p:cTn dur="1" fill="hold" id="54">
                                          <p:stCondLst>
                                            <p:cond delay="0"/>
                                          </p:stCondLst>
                                        </p:cTn>
                                        <p:tgtEl>
                                          <p:spTgt spid="41"/>
                                        </p:tgtEl>
                                        <p:attrNameLst>
                                          <p:attrName>style.visibility</p:attrName>
                                        </p:attrNameLst>
                                      </p:cBhvr>
                                      <p:to>
                                        <p:strVal val="visible"/>
                                      </p:to>
                                    </p:set>
                                    <p:animEffect filter="fade" transition="in">
                                      <p:cBhvr>
                                        <p:cTn dur="500" id="55"/>
                                        <p:tgtEl>
                                          <p:spTgt spid="41"/>
                                        </p:tgtEl>
                                      </p:cBhvr>
                                    </p:animEffect>
                                  </p:childTnLst>
                                </p:cTn>
                              </p:par>
                              <p:par>
                                <p:cTn fill="hold" grpId="0" id="56" nodeType="withEffect" presetClass="entr" presetID="10" presetSubtype="0">
                                  <p:stCondLst>
                                    <p:cond delay="3400"/>
                                  </p:stCondLst>
                                  <p:childTnLst>
                                    <p:set>
                                      <p:cBhvr>
                                        <p:cTn dur="1" fill="hold" id="57">
                                          <p:stCondLst>
                                            <p:cond delay="0"/>
                                          </p:stCondLst>
                                        </p:cTn>
                                        <p:tgtEl>
                                          <p:spTgt spid="42"/>
                                        </p:tgtEl>
                                        <p:attrNameLst>
                                          <p:attrName>style.visibility</p:attrName>
                                        </p:attrNameLst>
                                      </p:cBhvr>
                                      <p:to>
                                        <p:strVal val="visible"/>
                                      </p:to>
                                    </p:set>
                                    <p:animEffect filter="fade" transition="in">
                                      <p:cBhvr>
                                        <p:cTn dur="500" id="58"/>
                                        <p:tgtEl>
                                          <p:spTgt spid="42"/>
                                        </p:tgtEl>
                                      </p:cBhvr>
                                    </p:animEffect>
                                  </p:childTnLst>
                                </p:cTn>
                              </p:par>
                              <p:par>
                                <p:cTn fill="hold" grpId="0" id="59" nodeType="withEffect" presetClass="entr" presetID="10" presetSubtype="0">
                                  <p:stCondLst>
                                    <p:cond delay="3600"/>
                                  </p:stCondLst>
                                  <p:childTnLst>
                                    <p:set>
                                      <p:cBhvr>
                                        <p:cTn dur="1" fill="hold" id="60">
                                          <p:stCondLst>
                                            <p:cond delay="0"/>
                                          </p:stCondLst>
                                        </p:cTn>
                                        <p:tgtEl>
                                          <p:spTgt spid="43"/>
                                        </p:tgtEl>
                                        <p:attrNameLst>
                                          <p:attrName>style.visibility</p:attrName>
                                        </p:attrNameLst>
                                      </p:cBhvr>
                                      <p:to>
                                        <p:strVal val="visible"/>
                                      </p:to>
                                    </p:set>
                                    <p:animEffect filter="fade" transition="in">
                                      <p:cBhvr>
                                        <p:cTn dur="500" id="61"/>
                                        <p:tgtEl>
                                          <p:spTgt spid="43"/>
                                        </p:tgtEl>
                                      </p:cBhvr>
                                    </p:animEffect>
                                  </p:childTnLst>
                                </p:cTn>
                              </p:par>
                              <p:par>
                                <p:cTn fill="hold" grpId="0" id="62" nodeType="withEffect" presetClass="entr" presetID="10" presetSubtype="0">
                                  <p:stCondLst>
                                    <p:cond delay="3800"/>
                                  </p:stCondLst>
                                  <p:childTnLst>
                                    <p:set>
                                      <p:cBhvr>
                                        <p:cTn dur="1" fill="hold" id="63">
                                          <p:stCondLst>
                                            <p:cond delay="0"/>
                                          </p:stCondLst>
                                        </p:cTn>
                                        <p:tgtEl>
                                          <p:spTgt spid="44"/>
                                        </p:tgtEl>
                                        <p:attrNameLst>
                                          <p:attrName>style.visibility</p:attrName>
                                        </p:attrNameLst>
                                      </p:cBhvr>
                                      <p:to>
                                        <p:strVal val="visible"/>
                                      </p:to>
                                    </p:set>
                                    <p:animEffect filter="fade" transition="in">
                                      <p:cBhvr>
                                        <p:cTn dur="500" id="64"/>
                                        <p:tgtEl>
                                          <p:spTgt spid="44"/>
                                        </p:tgtEl>
                                      </p:cBhvr>
                                    </p:animEffect>
                                  </p:childTnLst>
                                </p:cTn>
                              </p:par>
                              <p:par>
                                <p:cTn fill="hold" grpId="0" id="65" nodeType="withEffect" presetClass="entr" presetID="10" presetSubtype="0">
                                  <p:stCondLst>
                                    <p:cond delay="4000"/>
                                  </p:stCondLst>
                                  <p:childTnLst>
                                    <p:set>
                                      <p:cBhvr>
                                        <p:cTn dur="1" fill="hold" id="66">
                                          <p:stCondLst>
                                            <p:cond delay="0"/>
                                          </p:stCondLst>
                                        </p:cTn>
                                        <p:tgtEl>
                                          <p:spTgt spid="45"/>
                                        </p:tgtEl>
                                        <p:attrNameLst>
                                          <p:attrName>style.visibility</p:attrName>
                                        </p:attrNameLst>
                                      </p:cBhvr>
                                      <p:to>
                                        <p:strVal val="visible"/>
                                      </p:to>
                                    </p:set>
                                    <p:animEffect filter="fade" transition="in">
                                      <p:cBhvr>
                                        <p:cTn dur="500" id="67"/>
                                        <p:tgtEl>
                                          <p:spTgt spid="45"/>
                                        </p:tgtEl>
                                      </p:cBhvr>
                                    </p:animEffect>
                                  </p:childTnLst>
                                </p:cTn>
                              </p:par>
                              <p:par>
                                <p:cTn fill="hold" grpId="0" id="68" nodeType="withEffect" presetClass="entr" presetID="10" presetSubtype="0">
                                  <p:stCondLst>
                                    <p:cond delay="4200"/>
                                  </p:stCondLst>
                                  <p:childTnLst>
                                    <p:set>
                                      <p:cBhvr>
                                        <p:cTn dur="1" fill="hold" id="69">
                                          <p:stCondLst>
                                            <p:cond delay="0"/>
                                          </p:stCondLst>
                                        </p:cTn>
                                        <p:tgtEl>
                                          <p:spTgt spid="46"/>
                                        </p:tgtEl>
                                        <p:attrNameLst>
                                          <p:attrName>style.visibility</p:attrName>
                                        </p:attrNameLst>
                                      </p:cBhvr>
                                      <p:to>
                                        <p:strVal val="visible"/>
                                      </p:to>
                                    </p:set>
                                    <p:animEffect filter="fade" transition="in">
                                      <p:cBhvr>
                                        <p:cTn dur="500" id="70"/>
                                        <p:tgtEl>
                                          <p:spTgt spid="46"/>
                                        </p:tgtEl>
                                      </p:cBhvr>
                                    </p:animEffect>
                                  </p:childTnLst>
                                </p:cTn>
                              </p:par>
                              <p:par>
                                <p:cTn fill="hold" grpId="0" id="71" nodeType="withEffect" presetClass="entr" presetID="10" presetSubtype="0">
                                  <p:stCondLst>
                                    <p:cond delay="4400"/>
                                  </p:stCondLst>
                                  <p:childTnLst>
                                    <p:set>
                                      <p:cBhvr>
                                        <p:cTn dur="1" fill="hold" id="72">
                                          <p:stCondLst>
                                            <p:cond delay="0"/>
                                          </p:stCondLst>
                                        </p:cTn>
                                        <p:tgtEl>
                                          <p:spTgt spid="47"/>
                                        </p:tgtEl>
                                        <p:attrNameLst>
                                          <p:attrName>style.visibility</p:attrName>
                                        </p:attrNameLst>
                                      </p:cBhvr>
                                      <p:to>
                                        <p:strVal val="visible"/>
                                      </p:to>
                                    </p:set>
                                    <p:animEffect filter="fade" transition="in">
                                      <p:cBhvr>
                                        <p:cTn dur="500" id="73"/>
                                        <p:tgtEl>
                                          <p:spTgt spid="47"/>
                                        </p:tgtEl>
                                      </p:cBhvr>
                                    </p:animEffect>
                                  </p:childTnLst>
                                </p:cTn>
                              </p:par>
                              <p:par>
                                <p:cTn fill="hold" grpId="0" id="74" nodeType="withEffect" presetClass="entr" presetID="10" presetSubtype="0">
                                  <p:stCondLst>
                                    <p:cond delay="4600"/>
                                  </p:stCondLst>
                                  <p:childTnLst>
                                    <p:set>
                                      <p:cBhvr>
                                        <p:cTn dur="1" fill="hold" id="75">
                                          <p:stCondLst>
                                            <p:cond delay="0"/>
                                          </p:stCondLst>
                                        </p:cTn>
                                        <p:tgtEl>
                                          <p:spTgt spid="48"/>
                                        </p:tgtEl>
                                        <p:attrNameLst>
                                          <p:attrName>style.visibility</p:attrName>
                                        </p:attrNameLst>
                                      </p:cBhvr>
                                      <p:to>
                                        <p:strVal val="visible"/>
                                      </p:to>
                                    </p:set>
                                    <p:animEffect filter="fade" transition="in">
                                      <p:cBhvr>
                                        <p:cTn dur="500" id="76"/>
                                        <p:tgtEl>
                                          <p:spTgt spid="48"/>
                                        </p:tgtEl>
                                      </p:cBhvr>
                                    </p:animEffect>
                                  </p:childTnLst>
                                </p:cTn>
                              </p:par>
                            </p:childTnLst>
                          </p:cTn>
                        </p:par>
                      </p:childTnLst>
                    </p:cTn>
                  </p:par>
                  <p:par>
                    <p:cTn fill="hold" id="77" nodeType="clickPar">
                      <p:stCondLst>
                        <p:cond delay="indefinite"/>
                        <p:cond delay="0" evt="onBegin">
                          <p:tn val="76"/>
                        </p:cond>
                      </p:stCondLst>
                      <p:childTnLst>
                        <p:par>
                          <p:cTn fill="hold" id="78" nodeType="afterGroup">
                            <p:stCondLst>
                              <p:cond delay="0"/>
                            </p:stCondLst>
                            <p:childTnLst>
                              <p:par>
                                <p:cTn fill="hold" grpId="0" id="79" nodeType="clickEffect" presetClass="entr" presetID="10" presetSubtype="0">
                                  <p:stCondLst>
                                    <p:cond delay="0"/>
                                  </p:stCondLst>
                                  <p:childTnLst>
                                    <p:set>
                                      <p:cBhvr>
                                        <p:cTn dur="1" fill="hold" id="80">
                                          <p:stCondLst>
                                            <p:cond delay="0"/>
                                          </p:stCondLst>
                                        </p:cTn>
                                        <p:tgtEl>
                                          <p:spTgt spid="49"/>
                                        </p:tgtEl>
                                        <p:attrNameLst>
                                          <p:attrName>style.visibility</p:attrName>
                                        </p:attrNameLst>
                                      </p:cBhvr>
                                      <p:to>
                                        <p:strVal val="visible"/>
                                      </p:to>
                                    </p:set>
                                    <p:animEffect filter="fade" transition="in">
                                      <p:cBhvr>
                                        <p:cTn dur="500" id="81"/>
                                        <p:tgtEl>
                                          <p:spTgt spid="49"/>
                                        </p:tgtEl>
                                      </p:cBhvr>
                                    </p:animEffect>
                                  </p:childTnLst>
                                </p:cTn>
                              </p:par>
                              <p:par>
                                <p:cTn fill="hold" grpId="0" id="82" nodeType="withEffect" presetClass="entr" presetID="10" presetSubtype="0">
                                  <p:stCondLst>
                                    <p:cond delay="400"/>
                                  </p:stCondLst>
                                  <p:childTnLst>
                                    <p:set>
                                      <p:cBhvr>
                                        <p:cTn dur="1" fill="hold" id="83">
                                          <p:stCondLst>
                                            <p:cond delay="0"/>
                                          </p:stCondLst>
                                        </p:cTn>
                                        <p:tgtEl>
                                          <p:spTgt spid="50"/>
                                        </p:tgtEl>
                                        <p:attrNameLst>
                                          <p:attrName>style.visibility</p:attrName>
                                        </p:attrNameLst>
                                      </p:cBhvr>
                                      <p:to>
                                        <p:strVal val="visible"/>
                                      </p:to>
                                    </p:set>
                                    <p:animEffect filter="fade" transition="in">
                                      <p:cBhvr>
                                        <p:cTn dur="500" id="84"/>
                                        <p:tgtEl>
                                          <p:spTgt spid="50"/>
                                        </p:tgtEl>
                                      </p:cBhvr>
                                    </p:animEffect>
                                  </p:childTnLst>
                                </p:cTn>
                              </p:par>
                              <p:par>
                                <p:cTn fill="hold" grpId="0" id="85" nodeType="withEffect" presetClass="entr" presetID="10" presetSubtype="0">
                                  <p:stCondLst>
                                    <p:cond delay="600"/>
                                  </p:stCondLst>
                                  <p:childTnLst>
                                    <p:set>
                                      <p:cBhvr>
                                        <p:cTn dur="1" fill="hold" id="86">
                                          <p:stCondLst>
                                            <p:cond delay="0"/>
                                          </p:stCondLst>
                                        </p:cTn>
                                        <p:tgtEl>
                                          <p:spTgt spid="51"/>
                                        </p:tgtEl>
                                        <p:attrNameLst>
                                          <p:attrName>style.visibility</p:attrName>
                                        </p:attrNameLst>
                                      </p:cBhvr>
                                      <p:to>
                                        <p:strVal val="visible"/>
                                      </p:to>
                                    </p:set>
                                    <p:animEffect filter="fade" transition="in">
                                      <p:cBhvr>
                                        <p:cTn dur="500" id="87"/>
                                        <p:tgtEl>
                                          <p:spTgt spid="51"/>
                                        </p:tgtEl>
                                      </p:cBhvr>
                                    </p:animEffect>
                                  </p:childTnLst>
                                </p:cTn>
                              </p:par>
                              <p:par>
                                <p:cTn fill="hold" grpId="0" id="88" nodeType="withEffect" presetClass="entr" presetID="10" presetSubtype="0">
                                  <p:stCondLst>
                                    <p:cond delay="800"/>
                                  </p:stCondLst>
                                  <p:childTnLst>
                                    <p:set>
                                      <p:cBhvr>
                                        <p:cTn dur="1" fill="hold" id="89">
                                          <p:stCondLst>
                                            <p:cond delay="0"/>
                                          </p:stCondLst>
                                        </p:cTn>
                                        <p:tgtEl>
                                          <p:spTgt spid="52"/>
                                        </p:tgtEl>
                                        <p:attrNameLst>
                                          <p:attrName>style.visibility</p:attrName>
                                        </p:attrNameLst>
                                      </p:cBhvr>
                                      <p:to>
                                        <p:strVal val="visible"/>
                                      </p:to>
                                    </p:set>
                                    <p:animEffect filter="fade" transition="in">
                                      <p:cBhvr>
                                        <p:cTn dur="500" id="90"/>
                                        <p:tgtEl>
                                          <p:spTgt spid="52"/>
                                        </p:tgtEl>
                                      </p:cBhvr>
                                    </p:animEffect>
                                  </p:childTnLst>
                                </p:cTn>
                              </p:par>
                              <p:par>
                                <p:cTn fill="hold" grpId="0" id="91" nodeType="withEffect" presetClass="entr" presetID="10" presetSubtype="0">
                                  <p:stCondLst>
                                    <p:cond delay="1000"/>
                                  </p:stCondLst>
                                  <p:childTnLst>
                                    <p:set>
                                      <p:cBhvr>
                                        <p:cTn dur="1" fill="hold" id="92">
                                          <p:stCondLst>
                                            <p:cond delay="0"/>
                                          </p:stCondLst>
                                        </p:cTn>
                                        <p:tgtEl>
                                          <p:spTgt spid="53"/>
                                        </p:tgtEl>
                                        <p:attrNameLst>
                                          <p:attrName>style.visibility</p:attrName>
                                        </p:attrNameLst>
                                      </p:cBhvr>
                                      <p:to>
                                        <p:strVal val="visible"/>
                                      </p:to>
                                    </p:set>
                                    <p:animEffect filter="fade" transition="in">
                                      <p:cBhvr>
                                        <p:cTn dur="500" id="93"/>
                                        <p:tgtEl>
                                          <p:spTgt spid="53"/>
                                        </p:tgtEl>
                                      </p:cBhvr>
                                    </p:animEffect>
                                  </p:childTnLst>
                                </p:cTn>
                              </p:par>
                              <p:par>
                                <p:cTn fill="hold" grpId="0" id="94" nodeType="withEffect" presetClass="entr" presetID="10" presetSubtype="0">
                                  <p:stCondLst>
                                    <p:cond delay="1200"/>
                                  </p:stCondLst>
                                  <p:childTnLst>
                                    <p:set>
                                      <p:cBhvr>
                                        <p:cTn dur="1" fill="hold" id="95">
                                          <p:stCondLst>
                                            <p:cond delay="0"/>
                                          </p:stCondLst>
                                        </p:cTn>
                                        <p:tgtEl>
                                          <p:spTgt spid="54"/>
                                        </p:tgtEl>
                                        <p:attrNameLst>
                                          <p:attrName>style.visibility</p:attrName>
                                        </p:attrNameLst>
                                      </p:cBhvr>
                                      <p:to>
                                        <p:strVal val="visible"/>
                                      </p:to>
                                    </p:set>
                                    <p:animEffect filter="fade" transition="in">
                                      <p:cBhvr>
                                        <p:cTn dur="500" id="96"/>
                                        <p:tgtEl>
                                          <p:spTgt spid="54"/>
                                        </p:tgtEl>
                                      </p:cBhvr>
                                    </p:animEffect>
                                  </p:childTnLst>
                                </p:cTn>
                              </p:par>
                              <p:par>
                                <p:cTn fill="hold" grpId="0" id="97" nodeType="withEffect" presetClass="entr" presetID="10" presetSubtype="0">
                                  <p:stCondLst>
                                    <p:cond delay="1400"/>
                                  </p:stCondLst>
                                  <p:childTnLst>
                                    <p:set>
                                      <p:cBhvr>
                                        <p:cTn dur="1" fill="hold" id="98">
                                          <p:stCondLst>
                                            <p:cond delay="0"/>
                                          </p:stCondLst>
                                        </p:cTn>
                                        <p:tgtEl>
                                          <p:spTgt spid="55"/>
                                        </p:tgtEl>
                                        <p:attrNameLst>
                                          <p:attrName>style.visibility</p:attrName>
                                        </p:attrNameLst>
                                      </p:cBhvr>
                                      <p:to>
                                        <p:strVal val="visible"/>
                                      </p:to>
                                    </p:set>
                                    <p:animEffect filter="fade" transition="in">
                                      <p:cBhvr>
                                        <p:cTn dur="500" id="99"/>
                                        <p:tgtEl>
                                          <p:spTgt spid="55"/>
                                        </p:tgtEl>
                                      </p:cBhvr>
                                    </p:animEffect>
                                  </p:childTnLst>
                                </p:cTn>
                              </p:par>
                              <p:par>
                                <p:cTn fill="hold" grpId="0" id="100" nodeType="withEffect" presetClass="entr" presetID="10" presetSubtype="0">
                                  <p:stCondLst>
                                    <p:cond delay="1600"/>
                                  </p:stCondLst>
                                  <p:childTnLst>
                                    <p:set>
                                      <p:cBhvr>
                                        <p:cTn dur="1" fill="hold" id="101">
                                          <p:stCondLst>
                                            <p:cond delay="0"/>
                                          </p:stCondLst>
                                        </p:cTn>
                                        <p:tgtEl>
                                          <p:spTgt spid="56"/>
                                        </p:tgtEl>
                                        <p:attrNameLst>
                                          <p:attrName>style.visibility</p:attrName>
                                        </p:attrNameLst>
                                      </p:cBhvr>
                                      <p:to>
                                        <p:strVal val="visible"/>
                                      </p:to>
                                    </p:set>
                                    <p:animEffect filter="fade" transition="in">
                                      <p:cBhvr>
                                        <p:cTn dur="500" id="102"/>
                                        <p:tgtEl>
                                          <p:spTgt spid="56"/>
                                        </p:tgtEl>
                                      </p:cBhvr>
                                    </p:animEffect>
                                  </p:childTnLst>
                                </p:cTn>
                              </p:par>
                              <p:par>
                                <p:cTn fill="hold" grpId="0" id="103" nodeType="withEffect" presetClass="entr" presetID="10" presetSubtype="0">
                                  <p:stCondLst>
                                    <p:cond delay="1800"/>
                                  </p:stCondLst>
                                  <p:childTnLst>
                                    <p:set>
                                      <p:cBhvr>
                                        <p:cTn dur="1" fill="hold" id="104">
                                          <p:stCondLst>
                                            <p:cond delay="0"/>
                                          </p:stCondLst>
                                        </p:cTn>
                                        <p:tgtEl>
                                          <p:spTgt spid="57"/>
                                        </p:tgtEl>
                                        <p:attrNameLst>
                                          <p:attrName>style.visibility</p:attrName>
                                        </p:attrNameLst>
                                      </p:cBhvr>
                                      <p:to>
                                        <p:strVal val="visible"/>
                                      </p:to>
                                    </p:set>
                                    <p:animEffect filter="fade" transition="in">
                                      <p:cBhvr>
                                        <p:cTn dur="500" id="105"/>
                                        <p:tgtEl>
                                          <p:spTgt spid="57"/>
                                        </p:tgtEl>
                                      </p:cBhvr>
                                    </p:animEffect>
                                  </p:childTnLst>
                                </p:cTn>
                              </p:par>
                            </p:childTnLst>
                          </p:cTn>
                        </p:par>
                      </p:childTnLst>
                    </p:cTn>
                  </p:par>
                  <p:par>
                    <p:cTn fill="hold" id="106" nodeType="clickPar">
                      <p:stCondLst>
                        <p:cond delay="indefinite"/>
                        <p:cond delay="0" evt="onBegin">
                          <p:tn val="105"/>
                        </p:cond>
                      </p:stCondLst>
                      <p:childTnLst>
                        <p:par>
                          <p:cTn fill="hold" id="107" nodeType="afterGroup">
                            <p:stCondLst>
                              <p:cond delay="0"/>
                            </p:stCondLst>
                            <p:childTnLst>
                              <p:par>
                                <p:cTn fill="hold" id="108" nodeType="clickEffect" presetClass="entr" presetID="42" presetSubtype="0">
                                  <p:stCondLst>
                                    <p:cond delay="0"/>
                                  </p:stCondLst>
                                  <p:childTnLst>
                                    <p:set>
                                      <p:cBhvr>
                                        <p:cTn dur="1" fill="hold" id="109">
                                          <p:stCondLst>
                                            <p:cond delay="0"/>
                                          </p:stCondLst>
                                        </p:cTn>
                                        <p:tgtEl>
                                          <p:spTgt spid="58"/>
                                        </p:tgtEl>
                                        <p:attrNameLst>
                                          <p:attrName>style.visibility</p:attrName>
                                        </p:attrNameLst>
                                      </p:cBhvr>
                                      <p:to>
                                        <p:strVal val="visible"/>
                                      </p:to>
                                    </p:set>
                                    <p:animEffect filter="fade" transition="in">
                                      <p:cBhvr>
                                        <p:cTn dur="1000" id="110"/>
                                        <p:tgtEl>
                                          <p:spTgt spid="58"/>
                                        </p:tgtEl>
                                      </p:cBhvr>
                                    </p:animEffect>
                                    <p:anim calcmode="lin" valueType="num">
                                      <p:cBhvr>
                                        <p:cTn dur="1000" fill="hold" id="111"/>
                                        <p:tgtEl>
                                          <p:spTgt spid="58"/>
                                        </p:tgtEl>
                                        <p:attrNameLst>
                                          <p:attrName>ppt_x</p:attrName>
                                        </p:attrNameLst>
                                      </p:cBhvr>
                                      <p:tavLst>
                                        <p:tav tm="0">
                                          <p:val>
                                            <p:strVal val="#ppt_x"/>
                                          </p:val>
                                        </p:tav>
                                        <p:tav tm="100000">
                                          <p:val>
                                            <p:strVal val="#ppt_x"/>
                                          </p:val>
                                        </p:tav>
                                      </p:tavLst>
                                    </p:anim>
                                    <p:anim calcmode="lin" valueType="num">
                                      <p:cBhvr>
                                        <p:cTn dur="1000" fill="hold" id="112"/>
                                        <p:tgtEl>
                                          <p:spTgt spid="58"/>
                                        </p:tgtEl>
                                        <p:attrNameLst>
                                          <p:attrName>ppt_y</p:attrName>
                                        </p:attrNameLst>
                                      </p:cBhvr>
                                      <p:tavLst>
                                        <p:tav tm="0">
                                          <p:val>
                                            <p:strVal val="#ppt_y+.1"/>
                                          </p:val>
                                        </p:tav>
                                        <p:tav tm="100000">
                                          <p:val>
                                            <p:strVal val="#ppt_y"/>
                                          </p:val>
                                        </p:tav>
                                      </p:tavLst>
                                    </p:anim>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grpId="0" spid="12"/>
      <p:bldP grpId="0" spid="13"/>
      <p:bldP grpId="0" spid="14"/>
      <p:bldP grpId="0" spid="2"/>
      <p:bldP grpId="0" spid="3"/>
      <p:bldP grpId="0" spid="5"/>
      <p:bldP grpId="0" spid="6"/>
      <p:bldP grpId="0" spid="11"/>
      <p:bldP grpId="0" spid="33"/>
      <p:bldP grpId="0" spid="34"/>
      <p:bldP grpId="0" spid="35"/>
      <p:bldP grpId="0" spid="36"/>
      <p:bldP grpId="0" spid="37"/>
      <p:bldP grpId="0" spid="38"/>
      <p:bldP grpId="0" spid="39"/>
      <p:bldP grpId="0" spid="40"/>
      <p:bldP grpId="0" spid="41"/>
      <p:bldP grpId="0" spid="42"/>
      <p:bldP grpId="0" spid="43"/>
      <p:bldP grpId="0" spid="44"/>
      <p:bldP grpId="0" spid="45"/>
      <p:bldP grpId="0" spid="46"/>
      <p:bldP grpId="0" spid="47"/>
      <p:bldP grpId="0" spid="48"/>
      <p:bldP grpId="0" spid="49"/>
      <p:bldP grpId="0" spid="50"/>
      <p:bldP grpId="0" spid="51"/>
      <p:bldP grpId="0" spid="52"/>
      <p:bldP grpId="0" spid="53"/>
      <p:bldP grpId="0" spid="54"/>
      <p:bldP grpId="0" spid="55"/>
      <p:bldP grpId="0" spid="56"/>
      <p:bldP grpId="0" spid="57"/>
    </p:bldLst>
  </p:timing>
</p:sld>
</file>

<file path=ppt/tags/tag1.xml><?xml version="1.0" encoding="utf-8"?>
<p:tagLst xmlns:p="http://schemas.openxmlformats.org/presentationml/2006/main">
  <p:tag name="PA" val="v3.2.0"/>
</p:tagLst>
</file>

<file path=ppt/tags/tag10.xml><?xml version="1.0" encoding="utf-8"?>
<p:tagLst xmlns:p="http://schemas.openxmlformats.org/presentationml/2006/main">
  <p:tag name="PA" val="v3.0.1"/>
</p:tagLst>
</file>

<file path=ppt/tags/tag11.xml><?xml version="1.0" encoding="utf-8"?>
<p:tagLst xmlns:p="http://schemas.openxmlformats.org/presentationml/2006/main">
  <p:tag name="PA" val="v3.0.1"/>
</p:tagLst>
</file>

<file path=ppt/tags/tag12.xml><?xml version="1.0" encoding="utf-8"?>
<p:tagLst xmlns:p="http://schemas.openxmlformats.org/presentationml/2006/main">
  <p:tag name="PA" val="v3.0.1"/>
</p:tagLst>
</file>

<file path=ppt/tags/tag13.xml><?xml version="1.0" encoding="utf-8"?>
<p:tagLst xmlns:p="http://schemas.openxmlformats.org/presentationml/2006/main">
  <p:tag name="PA" val="v3.0.1"/>
</p:tagLst>
</file>

<file path=ppt/tags/tag14.xml><?xml version="1.0" encoding="utf-8"?>
<p:tagLst xmlns:p="http://schemas.openxmlformats.org/presentationml/2006/main">
  <p:tag name="PA" val="v3.0.1"/>
</p:tagLst>
</file>

<file path=ppt/tags/tag15.xml><?xml version="1.0" encoding="utf-8"?>
<p:tagLst xmlns:p="http://schemas.openxmlformats.org/presentationml/2006/main">
  <p:tag name="PA" val="v3.0.1"/>
</p:tagLst>
</file>

<file path=ppt/tags/tag16.xml><?xml version="1.0" encoding="utf-8"?>
<p:tagLst xmlns:p="http://schemas.openxmlformats.org/presentationml/2006/main">
  <p:tag name="PA" val="v3.0.1"/>
</p:tagLst>
</file>

<file path=ppt/tags/tag17.xml><?xml version="1.0" encoding="utf-8"?>
<p:tagLst xmlns:p="http://schemas.openxmlformats.org/presentationml/2006/main">
  <p:tag name="PA" val="v3.0.1"/>
</p:tagLst>
</file>

<file path=ppt/tags/tag18.xml><?xml version="1.0" encoding="utf-8"?>
<p:tagLst xmlns:p="http://schemas.openxmlformats.org/presentationml/2006/main">
  <p:tag name="PA" val="v3.0.1"/>
</p:tagLst>
</file>

<file path=ppt/tags/tag19.xml><?xml version="1.0" encoding="utf-8"?>
<p:tagLst xmlns:p="http://schemas.openxmlformats.org/presentationml/2006/main">
  <p:tag name="PA" val="v3.0.1"/>
</p:tagLst>
</file>

<file path=ppt/tags/tag2.xml><?xml version="1.0" encoding="utf-8"?>
<p:tagLst xmlns:p="http://schemas.openxmlformats.org/presentationml/2006/main">
  <p:tag name="PA" val="v3.2.0"/>
</p:tagLst>
</file>

<file path=ppt/tags/tag20.xml><?xml version="1.0" encoding="utf-8"?>
<p:tagLst xmlns:p="http://schemas.openxmlformats.org/presentationml/2006/main">
  <p:tag name="PA" val="v3.0.1"/>
</p:tagLst>
</file>

<file path=ppt/tags/tag21.xml><?xml version="1.0" encoding="utf-8"?>
<p:tagLst xmlns:p="http://schemas.openxmlformats.org/presentationml/2006/main">
  <p:tag name="PA" val="v3.0.1"/>
</p:tagLst>
</file>

<file path=ppt/tags/tag22.xml><?xml version="1.0" encoding="utf-8"?>
<p:tagLst xmlns:p="http://schemas.openxmlformats.org/presentationml/2006/main">
  <p:tag name="PA" val="v3.0.1"/>
</p:tagLst>
</file>

<file path=ppt/tags/tag23.xml><?xml version="1.0" encoding="utf-8"?>
<p:tagLst xmlns:p="http://schemas.openxmlformats.org/presentationml/2006/main">
  <p:tag name="PA" val="v3.0.1"/>
</p:tagLst>
</file>

<file path=ppt/tags/tag24.xml><?xml version="1.0" encoding="utf-8"?>
<p:tagLst xmlns:p="http://schemas.openxmlformats.org/presentationml/2006/main">
  <p:tag name="PA" val="v3.0.1"/>
</p:tagLst>
</file>

<file path=ppt/tags/tag25.xml><?xml version="1.0" encoding="utf-8"?>
<p:tagLst xmlns:p="http://schemas.openxmlformats.org/presentationml/2006/main">
  <p:tag name="PA" val="v3.0.1"/>
</p:tagLst>
</file>

<file path=ppt/tags/tag26.xml><?xml version="1.0" encoding="utf-8"?>
<p:tagLst xmlns:p="http://schemas.openxmlformats.org/presentationml/2006/main">
  <p:tag name="PA" val="v3.0.1"/>
</p:tagLst>
</file>

<file path=ppt/tags/tag27.xml><?xml version="1.0" encoding="utf-8"?>
<p:tagLst xmlns:p="http://schemas.openxmlformats.org/presentationml/2006/main">
  <p:tag name="PA" val="v3.0.1"/>
</p:tagLst>
</file>

<file path=ppt/tags/tag28.xml><?xml version="1.0" encoding="utf-8"?>
<p:tagLst xmlns:p="http://schemas.openxmlformats.org/presentationml/2006/main">
  <p:tag name="PA" val="v3.0.1"/>
</p:tagLst>
</file>

<file path=ppt/tags/tag29.xml><?xml version="1.0" encoding="utf-8"?>
<p:tagLst xmlns:p="http://schemas.openxmlformats.org/presentationml/2006/main">
  <p:tag name="PA" val="v3.0.1"/>
</p:tagLst>
</file>

<file path=ppt/tags/tag3.xml><?xml version="1.0" encoding="utf-8"?>
<p:tagLst xmlns:p="http://schemas.openxmlformats.org/presentationml/2006/main">
  <p:tag name="PA" val="v3.2.0"/>
</p:tagLst>
</file>

<file path=ppt/tags/tag30.xml><?xml version="1.0" encoding="utf-8"?>
<p:tagLst xmlns:p="http://schemas.openxmlformats.org/presentationml/2006/main">
  <p:tag name="PA" val="v3.0.1"/>
</p:tagLst>
</file>

<file path=ppt/tags/tag31.xml><?xml version="1.0" encoding="utf-8"?>
<p:tagLst xmlns:p="http://schemas.openxmlformats.org/presentationml/2006/main">
  <p:tag name="PA" val="v3.0.1"/>
</p:tagLst>
</file>

<file path=ppt/tags/tag32.xml><?xml version="1.0" encoding="utf-8"?>
<p:tagLst xmlns:p="http://schemas.openxmlformats.org/presentationml/2006/main">
  <p:tag name="PA" val="v3.0.1"/>
</p:tagLst>
</file>

<file path=ppt/tags/tag33.xml><?xml version="1.0" encoding="utf-8"?>
<p:tagLst xmlns:p="http://schemas.openxmlformats.org/presentationml/2006/main">
  <p:tag name="PA" val="v3.0.1"/>
</p:tagLst>
</file>

<file path=ppt/tags/tag34.xml><?xml version="1.0" encoding="utf-8"?>
<p:tagLst xmlns:p="http://schemas.openxmlformats.org/presentationml/2006/main">
  <p:tag name="PA" val="v3.0.1"/>
</p:tagLst>
</file>

<file path=ppt/tags/tag35.xml><?xml version="1.0" encoding="utf-8"?>
<p:tagLst xmlns:p="http://schemas.openxmlformats.org/presentationml/2006/main">
  <p:tag name="PA" val="v3.0.1"/>
</p:tagLst>
</file>

<file path=ppt/tags/tag36.xml><?xml version="1.0" encoding="utf-8"?>
<p:tagLst xmlns:p="http://schemas.openxmlformats.org/presentationml/2006/main">
  <p:tag name="PA" val="v3.0.1"/>
</p:tagLst>
</file>

<file path=ppt/tags/tag37.xml><?xml version="1.0" encoding="utf-8"?>
<p:tagLst xmlns:p="http://schemas.openxmlformats.org/presentationml/2006/main">
  <p:tag name="MH" val="20160615114644"/>
  <p:tag name="MH_LIBRARY" val="GRAPHIC"/>
  <p:tag name="MH_ORDER" val="1"/>
  <p:tag name="MH_TYPE" val="Other"/>
</p:tagLst>
</file>

<file path=ppt/tags/tag38.xml><?xml version="1.0" encoding="utf-8"?>
<p:tagLst xmlns:p="http://schemas.openxmlformats.org/presentationml/2006/main">
  <p:tag name="MH" val="20160615114644"/>
  <p:tag name="MH_LIBRARY" val="GRAPHIC"/>
  <p:tag name="MH_ORDER" val="2"/>
  <p:tag name="MH_TYPE" val="Other"/>
</p:tagLst>
</file>

<file path=ppt/tags/tag39.xml><?xml version="1.0" encoding="utf-8"?>
<p:tagLst xmlns:p="http://schemas.openxmlformats.org/presentationml/2006/main">
  <p:tag name="MH" val="20160615114644"/>
  <p:tag name="MH_LIBRARY" val="GRAPHIC"/>
  <p:tag name="MH_ORDER" val="3"/>
  <p:tag name="MH_TYPE" val="Other"/>
</p:tagLst>
</file>

<file path=ppt/tags/tag4.xml><?xml version="1.0" encoding="utf-8"?>
<p:tagLst xmlns:p="http://schemas.openxmlformats.org/presentationml/2006/main">
  <p:tag name="PA" val="v3.0.1"/>
</p:tagLst>
</file>

<file path=ppt/tags/tag40.xml><?xml version="1.0" encoding="utf-8"?>
<p:tagLst xmlns:p="http://schemas.openxmlformats.org/presentationml/2006/main">
  <p:tag name="MH" val="20160615114644"/>
  <p:tag name="MH_LIBRARY" val="GRAPHIC"/>
  <p:tag name="MH_ORDER" val="4"/>
  <p:tag name="MH_TYPE" val="Other"/>
</p:tagLst>
</file>

<file path=ppt/tags/tag41.xml><?xml version="1.0" encoding="utf-8"?>
<p:tagLst xmlns:p="http://schemas.openxmlformats.org/presentationml/2006/main">
  <p:tag name="MH" val="20160615114644"/>
  <p:tag name="MH_LIBRARY" val="GRAPHIC"/>
  <p:tag name="MH_ORDER" val="5"/>
  <p:tag name="MH_TYPE" val="Other"/>
</p:tagLst>
</file>

<file path=ppt/tags/tag42.xml><?xml version="1.0" encoding="utf-8"?>
<p:tagLst xmlns:p="http://schemas.openxmlformats.org/presentationml/2006/main">
  <p:tag name="MH" val="20160615114644"/>
  <p:tag name="MH_LIBRARY" val="GRAPHIC"/>
  <p:tag name="MH_ORDER" val="6"/>
  <p:tag name="MH_TYPE" val="Other"/>
</p:tagLst>
</file>

<file path=ppt/tags/tag43.xml><?xml version="1.0" encoding="utf-8"?>
<p:tagLst xmlns:p="http://schemas.openxmlformats.org/presentationml/2006/main">
  <p:tag name="MH" val="20160615114644"/>
  <p:tag name="MH_LIBRARY" val="GRAPHIC"/>
  <p:tag name="MH_ORDER" val="7"/>
  <p:tag name="MH_TYPE" val="Other"/>
</p:tagLst>
</file>

<file path=ppt/tags/tag44.xml><?xml version="1.0" encoding="utf-8"?>
<p:tagLst xmlns:p="http://schemas.openxmlformats.org/presentationml/2006/main">
  <p:tag name="MH" val="20160615114644"/>
  <p:tag name="MH_LIBRARY" val="GRAPHIC"/>
  <p:tag name="MH_ORDER" val="8"/>
  <p:tag name="MH_TYPE" val="Other"/>
</p:tagLst>
</file>

<file path=ppt/tags/tag45.xml><?xml version="1.0" encoding="utf-8"?>
<p:tagLst xmlns:p="http://schemas.openxmlformats.org/presentationml/2006/main">
  <p:tag name="MH" val="20160615114644"/>
  <p:tag name="MH_LIBRARY" val="GRAPHIC"/>
  <p:tag name="MH_ORDER" val="9"/>
  <p:tag name="MH_TYPE" val="Other"/>
</p:tagLst>
</file>

<file path=ppt/tags/tag46.xml><?xml version="1.0" encoding="utf-8"?>
<p:tagLst xmlns:p="http://schemas.openxmlformats.org/presentationml/2006/main">
  <p:tag name="MH" val="20160615114644"/>
  <p:tag name="MH_LIBRARY" val="GRAPHIC"/>
  <p:tag name="MH_ORDER" val="10"/>
  <p:tag name="MH_TYPE" val="Other"/>
</p:tagLst>
</file>

<file path=ppt/tags/tag47.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ags/tag5.xml><?xml version="1.0" encoding="utf-8"?>
<p:tagLst xmlns:p="http://schemas.openxmlformats.org/presentationml/2006/main">
  <p:tag name="PA" val="v3.0.1"/>
</p:tagLst>
</file>

<file path=ppt/tags/tag6.xml><?xml version="1.0" encoding="utf-8"?>
<p:tagLst xmlns:p="http://schemas.openxmlformats.org/presentationml/2006/main">
  <p:tag name="PA" val="v3.0.1"/>
</p:tagLst>
</file>

<file path=ppt/tags/tag7.xml><?xml version="1.0" encoding="utf-8"?>
<p:tagLst xmlns:p="http://schemas.openxmlformats.org/presentationml/2006/main">
  <p:tag name="PA" val="v3.0.1"/>
</p:tagLst>
</file>

<file path=ppt/tags/tag8.xml><?xml version="1.0" encoding="utf-8"?>
<p:tagLst xmlns:p="http://schemas.openxmlformats.org/presentationml/2006/main">
  <p:tag name="PA" val="v3.0.1"/>
</p:tagLst>
</file>

<file path=ppt/tags/tag9.xml><?xml version="1.0" encoding="utf-8"?>
<p:tagLst xmlns:p="http://schemas.openxmlformats.org/presentationml/2006/main">
  <p:tag name="PA" val="v3.0.1"/>
</p:tagLst>
</file>

<file path=ppt/theme/theme1.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
  <PresentationFormat>宽屏</PresentationFormat>
  <Paragraphs>239</Paragraphs>
  <Slides>24</Slides>
  <Notes>0</Notes>
  <TotalTime>1</TotalTime>
  <HiddenSlides>0</HiddenSlides>
  <MMClips>0</MMClips>
  <ScaleCrop>0</ScaleCrop>
  <HeadingPairs>
    <vt:vector baseType="variant" size="6">
      <vt:variant>
        <vt:lpstr>Fonts used</vt:lpstr>
      </vt:variant>
      <vt:variant>
        <vt:i4>19</vt:i4>
      </vt:variant>
      <vt:variant>
        <vt:lpstr>Theme</vt:lpstr>
      </vt:variant>
      <vt:variant>
        <vt:i4>1</vt:i4>
      </vt:variant>
      <vt:variant>
        <vt:lpstr>Slide Titles</vt:lpstr>
      </vt:variant>
      <vt:variant>
        <vt:i4>24</vt:i4>
      </vt:variant>
    </vt:vector>
  </HeadingPairs>
  <TitlesOfParts>
    <vt:vector baseType="lpstr" size="44">
      <vt:lpstr>Arial</vt:lpstr>
      <vt:lpstr>Calibri Light</vt:lpstr>
      <vt:lpstr>Calibri</vt:lpstr>
      <vt:lpstr>方正姚体</vt:lpstr>
      <vt:lpstr>微软雅黑</vt:lpstr>
      <vt:lpstr>叶根友刀锋黑草</vt:lpstr>
      <vt:lpstr>Times New Roman</vt:lpstr>
      <vt:lpstr>Clear Sans Medium</vt:lpstr>
      <vt:lpstr>宋体</vt:lpstr>
      <vt:lpstr>Lantinghei SC Demibold</vt:lpstr>
      <vt:lpstr>时尚中黑简体</vt:lpstr>
      <vt:lpstr>Open Sans Light</vt:lpstr>
      <vt:lpstr>Kartika</vt:lpstr>
      <vt:lpstr>Impact</vt:lpstr>
      <vt:lpstr>华文黑体</vt:lpstr>
      <vt:lpstr>兮妞-中黑体</vt:lpstr>
      <vt:lpstr>Kontrapunkt Bob</vt:lpstr>
      <vt:lpstr>华文细黑</vt:lpstr>
      <vt:lpstr>Malgun Gothic</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2017-10-11T13:31:40Z</dcterms:created>
  <cp:lastModifiedBy>优品PPT</cp:lastModifiedBy>
  <dcterms:modified xsi:type="dcterms:W3CDTF">2021-08-20T11:06:45Z</dcterms:modified>
  <cp:revision>3</cp:revision>
  <dc:title>PowerPoint 演示文稿</dc:title>
</cp:coreProperties>
</file>

<file path=docProps/custom.xml><?xml version="1.0" encoding="utf-8"?>
<Properties xmlns:vt="http://schemas.openxmlformats.org/officeDocument/2006/docPropsVTypes" xmlns="http://schemas.openxmlformats.org/officeDocument/2006/custom-properties">
  <property fmtid="{D5CDD505-2E9C-101B-9397-08002B2CF9AE}" pid="2" name="KSOProductBuildVer">
    <vt:lpwstr>2052-10.1.0.6875</vt:lpwstr>
  </property>
</Properties>
</file>