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howSpecialPlsOnTitleSld="0" saveSubsetFonts="1">
  <p:sldMasterIdLst>
    <p:sldMasterId id="2147483648" r:id="rId1"/>
    <p:sldMasterId id="2147483717" r:id="rId2"/>
  </p:sldMasterIdLst>
  <p:notesMasterIdLst>
    <p:notesMasterId r:id="rId3"/>
  </p:notesMasterIdLst>
  <p:sldIdLst>
    <p:sldId id="291" r:id="rId4"/>
    <p:sldId id="256" r:id="rId5"/>
    <p:sldId id="289" r:id="rId6"/>
    <p:sldId id="258" r:id="rId7"/>
    <p:sldId id="280" r:id="rId8"/>
    <p:sldId id="278" r:id="rId9"/>
    <p:sldId id="273" r:id="rId10"/>
    <p:sldId id="279" r:id="rId11"/>
    <p:sldId id="274" r:id="rId12"/>
    <p:sldId id="269" r:id="rId13"/>
    <p:sldId id="283" r:id="rId14"/>
    <p:sldId id="281" r:id="rId15"/>
    <p:sldId id="268" r:id="rId16"/>
    <p:sldId id="275" r:id="rId17"/>
    <p:sldId id="270" r:id="rId18"/>
    <p:sldId id="271" r:id="rId19"/>
    <p:sldId id="282" r:id="rId20"/>
    <p:sldId id="285" r:id="rId21"/>
    <p:sldId id="276" r:id="rId22"/>
    <p:sldId id="284" r:id="rId23"/>
    <p:sldId id="272" r:id="rId24"/>
    <p:sldId id="277" r:id="rId25"/>
    <p:sldId id="286" r:id="rId26"/>
    <p:sldId id="267" r:id="rId27"/>
    <p:sldId id="287" r:id="rId28"/>
  </p:sldIdLst>
  <p:sldSz cx="12192000" cy="6858000"/>
  <p:notesSz cx="6858000" cy="9144000"/>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6314" autoAdjust="0"/>
  </p:normalViewPr>
  <p:slideViewPr>
    <p:cSldViewPr snapToGrid="0">
      <p:cViewPr varScale="1">
        <p:scale>
          <a:sx n="108" d="100"/>
          <a:sy n="108" d="100"/>
        </p:scale>
        <p:origin x="600" y="144"/>
      </p:cViewPr>
      <p:guideLst>
        <p:guide orient="horz" pos="2160"/>
        <p:guide pos="3840"/>
      </p:guideLst>
    </p:cSldViewPr>
  </p:slideViewPr>
  <p:notesTextViewPr>
    <p:cViewPr>
      <p:scale>
        <a:sx n="3" d="2"/>
        <a:sy n="3" d="2"/>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8.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926EF6-600D-4A30-ADF6-3C724CB45E3B}" type="datetimeFigureOut">
              <a:rPr lang="zh-CN" altLang="en-US" smtClean="0"/>
              <a:t>2020/9/22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0B769-EA29-45FE-903B-CF2C69C1A080}" type="slidenum">
              <a:rPr lang="zh-CN" altLang="en-US" smtClean="0"/>
              <a:t>‹#›</a:t>
            </a:fld>
            <a:endParaRPr lang="zh-CN" altLang="en-US"/>
          </a:p>
        </p:txBody>
      </p:sp>
    </p:spTree>
    <p:extLst>
      <p:ext uri="{BB962C8B-B14F-4D97-AF65-F5344CB8AC3E}">
        <p14:creationId val="2154564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616581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6625408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34894209"/>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774095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071465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659322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4298013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0141844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445952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16291884"/>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419714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79144794"/>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0769950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502912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2224762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65586718"/>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01110844"/>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1616581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994724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4871631"/>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005861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49001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62914311"/>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1572582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7698733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标题幻灯片">
    <p:bg>
      <p:bgRef idx="1001">
        <a:schemeClr val="bg1"/>
      </p:bgRef>
    </p:bg>
    <p:spTree>
      <p:nvGrpSpPr>
        <p:cNvPr id="1" name=""/>
        <p:cNvGrpSpPr/>
        <p:nvPr/>
      </p:nvGrpSpPr>
      <p:grpSpPr>
        <a:xfrm>
          <a:off x="0" y="0"/>
          <a:ext cx="0" cy="0"/>
        </a:xfrm>
      </p:grpSpPr>
      <p:sp>
        <p:nvSpPr>
          <p:cNvPr id="3" name="矩形 2">
            <a:extLst>
              <a:ext uri="{FF2B5EF4-FFF2-40B4-BE49-F238E27FC236}">
                <a16:creationId xmlns:a16="http://schemas.microsoft.com/office/drawing/2014/main" id="{E3984816-17E8-4804-BD73-DA063AE4C858}"/>
              </a:ext>
            </a:extLst>
          </p:cNvPr>
          <p:cNvSpPr/>
          <p:nvPr userDrawn="1"/>
        </p:nvSpPr>
        <p:spPr>
          <a:xfrm>
            <a:off x="0" y="0"/>
            <a:ext cx="12192000" cy="68580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Freeform 19">
            <a:extLst>
              <a:ext uri="{FF2B5EF4-FFF2-40B4-BE49-F238E27FC236}">
                <a16:creationId xmlns:a16="http://schemas.microsoft.com/office/drawing/2014/main" id="{58C1247A-E364-4EC7-8FB0-FB41E02D4C18}"/>
              </a:ext>
            </a:extLst>
          </p:cNvPr>
          <p:cNvSpPr/>
          <p:nvPr userDrawn="1"/>
        </p:nvSpPr>
        <p:spPr bwMode="auto">
          <a:xfrm>
            <a:off x="3403600" y="1225550"/>
            <a:ext cx="4783138" cy="4745038"/>
          </a:xfrm>
          <a:custGeom>
            <a:gdLst>
              <a:gd name="T0" fmla="*/ 1670 w 2447"/>
              <a:gd name="T1" fmla="*/ 936 h 2431"/>
              <a:gd name="T2" fmla="*/ 1589 w 2447"/>
              <a:gd name="T3" fmla="*/ 956 h 2431"/>
              <a:gd name="T4" fmla="*/ 1552 w 2447"/>
              <a:gd name="T5" fmla="*/ 929 h 2431"/>
              <a:gd name="T6" fmla="*/ 1551 w 2447"/>
              <a:gd name="T7" fmla="*/ 928 h 2431"/>
              <a:gd name="T8" fmla="*/ 1423 w 2447"/>
              <a:gd name="T9" fmla="*/ 928 h 2431"/>
              <a:gd name="T10" fmla="*/ 1311 w 2447"/>
              <a:gd name="T11" fmla="*/ 1040 h 2431"/>
              <a:gd name="T12" fmla="*/ 1184 w 2447"/>
              <a:gd name="T13" fmla="*/ 1040 h 2431"/>
              <a:gd name="T14" fmla="*/ 1184 w 2447"/>
              <a:gd name="T15" fmla="*/ 912 h 2431"/>
              <a:gd name="T16" fmla="*/ 1551 w 2447"/>
              <a:gd name="T17" fmla="*/ 546 h 2431"/>
              <a:gd name="T18" fmla="*/ 1555 w 2447"/>
              <a:gd name="T19" fmla="*/ 423 h 2431"/>
              <a:gd name="T20" fmla="*/ 1555 w 2447"/>
              <a:gd name="T21" fmla="*/ 423 h 2431"/>
              <a:gd name="T22" fmla="*/ 1524 w 2447"/>
              <a:gd name="T23" fmla="*/ 380 h 2431"/>
              <a:gd name="T24" fmla="*/ 1543 w 2447"/>
              <a:gd name="T25" fmla="*/ 298 h 2431"/>
              <a:gd name="T26" fmla="*/ 1678 w 2447"/>
              <a:gd name="T27" fmla="*/ 163 h 2431"/>
              <a:gd name="T28" fmla="*/ 1678 w 2447"/>
              <a:gd name="T29" fmla="*/ 35 h 2431"/>
              <a:gd name="T30" fmla="*/ 1551 w 2447"/>
              <a:gd name="T31" fmla="*/ 35 h 2431"/>
              <a:gd name="T32" fmla="*/ 1463 w 2447"/>
              <a:gd name="T33" fmla="*/ 123 h 2431"/>
              <a:gd name="T34" fmla="*/ 1381 w 2447"/>
              <a:gd name="T35" fmla="*/ 143 h 2431"/>
              <a:gd name="T36" fmla="*/ 1348 w 2447"/>
              <a:gd name="T37" fmla="*/ 120 h 2431"/>
              <a:gd name="T38" fmla="*/ 1343 w 2447"/>
              <a:gd name="T39" fmla="*/ 115 h 2431"/>
              <a:gd name="T40" fmla="*/ 1216 w 2447"/>
              <a:gd name="T41" fmla="*/ 115 h 2431"/>
              <a:gd name="T42" fmla="*/ 35 w 2447"/>
              <a:gd name="T43" fmla="*/ 1295 h 2431"/>
              <a:gd name="T44" fmla="*/ 35 w 2447"/>
              <a:gd name="T45" fmla="*/ 1423 h 2431"/>
              <a:gd name="T46" fmla="*/ 163 w 2447"/>
              <a:gd name="T47" fmla="*/ 1423 h 2431"/>
              <a:gd name="T48" fmla="*/ 267 w 2447"/>
              <a:gd name="T49" fmla="*/ 1319 h 2431"/>
              <a:gd name="T50" fmla="*/ 394 w 2447"/>
              <a:gd name="T51" fmla="*/ 1319 h 2431"/>
              <a:gd name="T52" fmla="*/ 394 w 2447"/>
              <a:gd name="T53" fmla="*/ 1447 h 2431"/>
              <a:gd name="T54" fmla="*/ 179 w 2447"/>
              <a:gd name="T55" fmla="*/ 1662 h 2431"/>
              <a:gd name="T56" fmla="*/ 179 w 2447"/>
              <a:gd name="T57" fmla="*/ 1790 h 2431"/>
              <a:gd name="T58" fmla="*/ 306 w 2447"/>
              <a:gd name="T59" fmla="*/ 1790 h 2431"/>
              <a:gd name="T60" fmla="*/ 498 w 2447"/>
              <a:gd name="T61" fmla="*/ 1598 h 2431"/>
              <a:gd name="T62" fmla="*/ 625 w 2447"/>
              <a:gd name="T63" fmla="*/ 1598 h 2431"/>
              <a:gd name="T64" fmla="*/ 625 w 2447"/>
              <a:gd name="T65" fmla="*/ 1726 h 2431"/>
              <a:gd name="T66" fmla="*/ 179 w 2447"/>
              <a:gd name="T67" fmla="*/ 2173 h 2431"/>
              <a:gd name="T68" fmla="*/ 179 w 2447"/>
              <a:gd name="T69" fmla="*/ 2300 h 2431"/>
              <a:gd name="T70" fmla="*/ 306 w 2447"/>
              <a:gd name="T71" fmla="*/ 2300 h 2431"/>
              <a:gd name="T72" fmla="*/ 673 w 2447"/>
              <a:gd name="T73" fmla="*/ 1933 h 2431"/>
              <a:gd name="T74" fmla="*/ 801 w 2447"/>
              <a:gd name="T75" fmla="*/ 1933 h 2431"/>
              <a:gd name="T76" fmla="*/ 801 w 2447"/>
              <a:gd name="T77" fmla="*/ 2061 h 2431"/>
              <a:gd name="T78" fmla="*/ 815 w 2447"/>
              <a:gd name="T79" fmla="*/ 2047 h 2431"/>
              <a:gd name="T80" fmla="*/ 815 w 2447"/>
              <a:gd name="T81" fmla="*/ 2174 h 2431"/>
              <a:gd name="T82" fmla="*/ 943 w 2447"/>
              <a:gd name="T83" fmla="*/ 2174 h 2431"/>
              <a:gd name="T84" fmla="*/ 968 w 2447"/>
              <a:gd name="T85" fmla="*/ 2149 h 2431"/>
              <a:gd name="T86" fmla="*/ 1096 w 2447"/>
              <a:gd name="T87" fmla="*/ 2149 h 2431"/>
              <a:gd name="T88" fmla="*/ 1096 w 2447"/>
              <a:gd name="T89" fmla="*/ 2276 h 2431"/>
              <a:gd name="T90" fmla="*/ 1104 w 2447"/>
              <a:gd name="T91" fmla="*/ 2268 h 2431"/>
              <a:gd name="T92" fmla="*/ 1104 w 2447"/>
              <a:gd name="T93" fmla="*/ 2396 h 2431"/>
              <a:gd name="T94" fmla="*/ 1232 w 2447"/>
              <a:gd name="T95" fmla="*/ 2396 h 2431"/>
              <a:gd name="T96" fmla="*/ 2412 w 2447"/>
              <a:gd name="T97" fmla="*/ 1216 h 2431"/>
              <a:gd name="T98" fmla="*/ 2412 w 2447"/>
              <a:gd name="T99" fmla="*/ 1088 h 2431"/>
              <a:gd name="T100" fmla="*/ 2285 w 2447"/>
              <a:gd name="T101" fmla="*/ 1088 h 2431"/>
              <a:gd name="T102" fmla="*/ 2253 w 2447"/>
              <a:gd name="T103" fmla="*/ 1120 h 2431"/>
              <a:gd name="T104" fmla="*/ 2125 w 2447"/>
              <a:gd name="T105" fmla="*/ 1120 h 2431"/>
              <a:gd name="T106" fmla="*/ 2125 w 2447"/>
              <a:gd name="T107" fmla="*/ 992 h 2431"/>
              <a:gd name="T108" fmla="*/ 2334 w 2447"/>
              <a:gd name="T109" fmla="*/ 783 h 2431"/>
              <a:gd name="T110" fmla="*/ 2334 w 2447"/>
              <a:gd name="T111" fmla="*/ 655 h 2431"/>
              <a:gd name="T112" fmla="*/ 2207 w 2447"/>
              <a:gd name="T113" fmla="*/ 655 h 2431"/>
              <a:gd name="T114" fmla="*/ 2196 w 2447"/>
              <a:gd name="T115" fmla="*/ 666 h 2431"/>
              <a:gd name="T116" fmla="*/ 2124 w 2447"/>
              <a:gd name="T117" fmla="*/ 678 h 2431"/>
              <a:gd name="T118" fmla="*/ 2088 w 2447"/>
              <a:gd name="T119" fmla="*/ 653 h 2431"/>
              <a:gd name="T120" fmla="*/ 2085 w 2447"/>
              <a:gd name="T121" fmla="*/ 649 h 2431"/>
              <a:gd name="T122" fmla="*/ 1957 w 2447"/>
              <a:gd name="T123" fmla="*/ 649 h 2431"/>
              <a:gd name="T124" fmla="*/ 1670 w 2447"/>
              <a:gd name="T125" fmla="*/ 936 h 24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7" h="2431">
                <a:moveTo>
                  <a:pt x="1670" y="936"/>
                </a:moveTo>
                <a:cubicBezTo>
                  <a:pt x="1635" y="969"/>
                  <a:pt x="1604" y="963"/>
                  <a:pt x="1589" y="956"/>
                </a:cubicBezTo>
                <a:cubicBezTo>
                  <a:pt x="1570" y="947"/>
                  <a:pt x="1565" y="941"/>
                  <a:pt x="1552" y="929"/>
                </a:cubicBezTo>
                <a:cubicBezTo>
                  <a:pt x="1551" y="929"/>
                  <a:pt x="1551" y="929"/>
                  <a:pt x="1551" y="928"/>
                </a:cubicBezTo>
                <a:cubicBezTo>
                  <a:pt x="1515" y="893"/>
                  <a:pt x="1458" y="893"/>
                  <a:pt x="1423" y="928"/>
                </a:cubicBezTo>
                <a:cubicBezTo>
                  <a:pt x="1311" y="1040"/>
                  <a:pt x="1311" y="1040"/>
                  <a:pt x="1311" y="1040"/>
                </a:cubicBezTo>
                <a:cubicBezTo>
                  <a:pt x="1276" y="1075"/>
                  <a:pt x="1219" y="1075"/>
                  <a:pt x="1184" y="1040"/>
                </a:cubicBezTo>
                <a:cubicBezTo>
                  <a:pt x="1149" y="1005"/>
                  <a:pt x="1149" y="948"/>
                  <a:pt x="1184" y="912"/>
                </a:cubicBezTo>
                <a:cubicBezTo>
                  <a:pt x="1551" y="546"/>
                  <a:pt x="1551" y="546"/>
                  <a:pt x="1551" y="546"/>
                </a:cubicBezTo>
                <a:cubicBezTo>
                  <a:pt x="1584" y="512"/>
                  <a:pt x="1586" y="458"/>
                  <a:pt x="1555" y="423"/>
                </a:cubicBezTo>
                <a:cubicBezTo>
                  <a:pt x="1555" y="423"/>
                  <a:pt x="1555" y="423"/>
                  <a:pt x="1555" y="423"/>
                </a:cubicBezTo>
                <a:cubicBezTo>
                  <a:pt x="1539" y="405"/>
                  <a:pt x="1533" y="401"/>
                  <a:pt x="1524" y="380"/>
                </a:cubicBezTo>
                <a:cubicBezTo>
                  <a:pt x="1517" y="364"/>
                  <a:pt x="1510" y="333"/>
                  <a:pt x="1543" y="298"/>
                </a:cubicBezTo>
                <a:cubicBezTo>
                  <a:pt x="1678" y="163"/>
                  <a:pt x="1678" y="163"/>
                  <a:pt x="1678" y="163"/>
                </a:cubicBezTo>
                <a:cubicBezTo>
                  <a:pt x="1714" y="127"/>
                  <a:pt x="1714" y="70"/>
                  <a:pt x="1678" y="35"/>
                </a:cubicBezTo>
                <a:cubicBezTo>
                  <a:pt x="1643" y="0"/>
                  <a:pt x="1586" y="0"/>
                  <a:pt x="1551" y="35"/>
                </a:cubicBezTo>
                <a:cubicBezTo>
                  <a:pt x="1463" y="123"/>
                  <a:pt x="1463" y="123"/>
                  <a:pt x="1463" y="123"/>
                </a:cubicBezTo>
                <a:cubicBezTo>
                  <a:pt x="1427" y="156"/>
                  <a:pt x="1396" y="149"/>
                  <a:pt x="1381" y="143"/>
                </a:cubicBezTo>
                <a:cubicBezTo>
                  <a:pt x="1364" y="135"/>
                  <a:pt x="1358" y="130"/>
                  <a:pt x="1348" y="120"/>
                </a:cubicBezTo>
                <a:cubicBezTo>
                  <a:pt x="1347" y="118"/>
                  <a:pt x="1345" y="117"/>
                  <a:pt x="1343" y="115"/>
                </a:cubicBezTo>
                <a:cubicBezTo>
                  <a:pt x="1308" y="80"/>
                  <a:pt x="1251" y="80"/>
                  <a:pt x="1216" y="115"/>
                </a:cubicBezTo>
                <a:cubicBezTo>
                  <a:pt x="35" y="1295"/>
                  <a:pt x="35" y="1295"/>
                  <a:pt x="35" y="1295"/>
                </a:cubicBezTo>
                <a:cubicBezTo>
                  <a:pt x="0" y="1331"/>
                  <a:pt x="0" y="1388"/>
                  <a:pt x="35" y="1423"/>
                </a:cubicBezTo>
                <a:cubicBezTo>
                  <a:pt x="70" y="1458"/>
                  <a:pt x="128" y="1458"/>
                  <a:pt x="163" y="1423"/>
                </a:cubicBezTo>
                <a:cubicBezTo>
                  <a:pt x="267" y="1319"/>
                  <a:pt x="267" y="1319"/>
                  <a:pt x="267" y="1319"/>
                </a:cubicBezTo>
                <a:cubicBezTo>
                  <a:pt x="302" y="1284"/>
                  <a:pt x="359" y="1284"/>
                  <a:pt x="394" y="1319"/>
                </a:cubicBezTo>
                <a:cubicBezTo>
                  <a:pt x="429" y="1354"/>
                  <a:pt x="429" y="1412"/>
                  <a:pt x="394" y="1447"/>
                </a:cubicBezTo>
                <a:cubicBezTo>
                  <a:pt x="179" y="1662"/>
                  <a:pt x="179" y="1662"/>
                  <a:pt x="179" y="1662"/>
                </a:cubicBezTo>
                <a:cubicBezTo>
                  <a:pt x="144" y="1697"/>
                  <a:pt x="144" y="1755"/>
                  <a:pt x="179" y="1790"/>
                </a:cubicBezTo>
                <a:cubicBezTo>
                  <a:pt x="214" y="1825"/>
                  <a:pt x="271" y="1825"/>
                  <a:pt x="306" y="1790"/>
                </a:cubicBezTo>
                <a:cubicBezTo>
                  <a:pt x="498" y="1598"/>
                  <a:pt x="498" y="1598"/>
                  <a:pt x="498" y="1598"/>
                </a:cubicBezTo>
                <a:cubicBezTo>
                  <a:pt x="533" y="1563"/>
                  <a:pt x="590" y="1563"/>
                  <a:pt x="625" y="1598"/>
                </a:cubicBezTo>
                <a:cubicBezTo>
                  <a:pt x="661" y="1634"/>
                  <a:pt x="661" y="1691"/>
                  <a:pt x="625" y="1726"/>
                </a:cubicBezTo>
                <a:cubicBezTo>
                  <a:pt x="179" y="2173"/>
                  <a:pt x="179" y="2173"/>
                  <a:pt x="179" y="2173"/>
                </a:cubicBezTo>
                <a:cubicBezTo>
                  <a:pt x="144" y="2208"/>
                  <a:pt x="144" y="2265"/>
                  <a:pt x="179" y="2300"/>
                </a:cubicBezTo>
                <a:cubicBezTo>
                  <a:pt x="214" y="2336"/>
                  <a:pt x="271" y="2336"/>
                  <a:pt x="306" y="2300"/>
                </a:cubicBezTo>
                <a:cubicBezTo>
                  <a:pt x="673" y="1933"/>
                  <a:pt x="673" y="1933"/>
                  <a:pt x="673" y="1933"/>
                </a:cubicBezTo>
                <a:cubicBezTo>
                  <a:pt x="709" y="1898"/>
                  <a:pt x="766" y="1898"/>
                  <a:pt x="801" y="1933"/>
                </a:cubicBezTo>
                <a:cubicBezTo>
                  <a:pt x="836" y="1969"/>
                  <a:pt x="836" y="2026"/>
                  <a:pt x="801" y="2061"/>
                </a:cubicBezTo>
                <a:cubicBezTo>
                  <a:pt x="815" y="2047"/>
                  <a:pt x="815" y="2047"/>
                  <a:pt x="815" y="2047"/>
                </a:cubicBezTo>
                <a:cubicBezTo>
                  <a:pt x="780" y="2082"/>
                  <a:pt x="780" y="2139"/>
                  <a:pt x="815" y="2174"/>
                </a:cubicBezTo>
                <a:cubicBezTo>
                  <a:pt x="850" y="2210"/>
                  <a:pt x="907" y="2210"/>
                  <a:pt x="943" y="2174"/>
                </a:cubicBezTo>
                <a:cubicBezTo>
                  <a:pt x="968" y="2149"/>
                  <a:pt x="968" y="2149"/>
                  <a:pt x="968" y="2149"/>
                </a:cubicBezTo>
                <a:cubicBezTo>
                  <a:pt x="1004" y="2113"/>
                  <a:pt x="1061" y="2113"/>
                  <a:pt x="1096" y="2149"/>
                </a:cubicBezTo>
                <a:cubicBezTo>
                  <a:pt x="1131" y="2184"/>
                  <a:pt x="1131" y="2241"/>
                  <a:pt x="1096" y="2276"/>
                </a:cubicBezTo>
                <a:cubicBezTo>
                  <a:pt x="1104" y="2268"/>
                  <a:pt x="1104" y="2268"/>
                  <a:pt x="1104" y="2268"/>
                </a:cubicBezTo>
                <a:cubicBezTo>
                  <a:pt x="1069" y="2304"/>
                  <a:pt x="1069" y="2361"/>
                  <a:pt x="1104" y="2396"/>
                </a:cubicBezTo>
                <a:cubicBezTo>
                  <a:pt x="1139" y="2431"/>
                  <a:pt x="1196" y="2431"/>
                  <a:pt x="1232" y="2396"/>
                </a:cubicBezTo>
                <a:cubicBezTo>
                  <a:pt x="2412" y="1216"/>
                  <a:pt x="2412" y="1216"/>
                  <a:pt x="2412" y="1216"/>
                </a:cubicBezTo>
                <a:cubicBezTo>
                  <a:pt x="2447" y="1180"/>
                  <a:pt x="2447" y="1123"/>
                  <a:pt x="2412" y="1088"/>
                </a:cubicBezTo>
                <a:cubicBezTo>
                  <a:pt x="2377" y="1053"/>
                  <a:pt x="2320" y="1053"/>
                  <a:pt x="2285" y="1088"/>
                </a:cubicBezTo>
                <a:cubicBezTo>
                  <a:pt x="2253" y="1120"/>
                  <a:pt x="2253" y="1120"/>
                  <a:pt x="2253" y="1120"/>
                </a:cubicBezTo>
                <a:cubicBezTo>
                  <a:pt x="2217" y="1155"/>
                  <a:pt x="2160" y="1155"/>
                  <a:pt x="2125" y="1120"/>
                </a:cubicBezTo>
                <a:cubicBezTo>
                  <a:pt x="2090" y="1085"/>
                  <a:pt x="2090" y="1027"/>
                  <a:pt x="2125" y="992"/>
                </a:cubicBezTo>
                <a:cubicBezTo>
                  <a:pt x="2334" y="783"/>
                  <a:pt x="2334" y="783"/>
                  <a:pt x="2334" y="783"/>
                </a:cubicBezTo>
                <a:cubicBezTo>
                  <a:pt x="2369" y="748"/>
                  <a:pt x="2369" y="691"/>
                  <a:pt x="2334" y="655"/>
                </a:cubicBezTo>
                <a:cubicBezTo>
                  <a:pt x="2299" y="620"/>
                  <a:pt x="2242" y="620"/>
                  <a:pt x="2207" y="655"/>
                </a:cubicBezTo>
                <a:cubicBezTo>
                  <a:pt x="2196" y="666"/>
                  <a:pt x="2196" y="666"/>
                  <a:pt x="2196" y="666"/>
                </a:cubicBezTo>
                <a:cubicBezTo>
                  <a:pt x="2165" y="690"/>
                  <a:pt x="2138" y="684"/>
                  <a:pt x="2124" y="678"/>
                </a:cubicBezTo>
                <a:cubicBezTo>
                  <a:pt x="2106" y="669"/>
                  <a:pt x="2100" y="664"/>
                  <a:pt x="2088" y="653"/>
                </a:cubicBezTo>
                <a:cubicBezTo>
                  <a:pt x="2087" y="651"/>
                  <a:pt x="2086" y="650"/>
                  <a:pt x="2085" y="649"/>
                </a:cubicBezTo>
                <a:cubicBezTo>
                  <a:pt x="2050" y="614"/>
                  <a:pt x="1993" y="614"/>
                  <a:pt x="1957" y="649"/>
                </a:cubicBezTo>
                <a:lnTo>
                  <a:pt x="1670" y="936"/>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Rectangle 20">
            <a:extLst>
              <a:ext uri="{FF2B5EF4-FFF2-40B4-BE49-F238E27FC236}">
                <a16:creationId xmlns:a16="http://schemas.microsoft.com/office/drawing/2014/main" id="{3EC03C70-F70E-4D97-86EC-1F02519F7D39}"/>
              </a:ext>
            </a:extLst>
          </p:cNvPr>
          <p:cNvSpPr>
            <a:spLocks noChangeArrowheads="1"/>
          </p:cNvSpPr>
          <p:nvPr userDrawn="1"/>
        </p:nvSpPr>
        <p:spPr bwMode="auto">
          <a:xfrm>
            <a:off x="1675722" y="1947863"/>
            <a:ext cx="8808806" cy="285750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1">
            <a:extLst>
              <a:ext uri="{FF2B5EF4-FFF2-40B4-BE49-F238E27FC236}">
                <a16:creationId xmlns:a16="http://schemas.microsoft.com/office/drawing/2014/main" id="{88ADCC0A-75EF-4963-A396-C8DEFC1397B9}"/>
              </a:ext>
            </a:extLst>
          </p:cNvPr>
          <p:cNvSpPr/>
          <p:nvPr userDrawn="1"/>
        </p:nvSpPr>
        <p:spPr bwMode="auto">
          <a:xfrm>
            <a:off x="8924925" y="1189038"/>
            <a:ext cx="654050" cy="654050"/>
          </a:xfrm>
          <a:custGeom>
            <a:gdLst>
              <a:gd name="T0" fmla="*/ 328 w 335"/>
              <a:gd name="T1" fmla="*/ 56 h 335"/>
              <a:gd name="T2" fmla="*/ 299 w 335"/>
              <a:gd name="T3" fmla="*/ 57 h 335"/>
              <a:gd name="T4" fmla="*/ 274 w 335"/>
              <a:gd name="T5" fmla="*/ 57 h 335"/>
              <a:gd name="T6" fmla="*/ 274 w 335"/>
              <a:gd name="T7" fmla="*/ 82 h 335"/>
              <a:gd name="T8" fmla="*/ 273 w 335"/>
              <a:gd name="T9" fmla="*/ 110 h 335"/>
              <a:gd name="T10" fmla="*/ 245 w 335"/>
              <a:gd name="T11" fmla="*/ 111 h 335"/>
              <a:gd name="T12" fmla="*/ 220 w 335"/>
              <a:gd name="T13" fmla="*/ 111 h 335"/>
              <a:gd name="T14" fmla="*/ 220 w 335"/>
              <a:gd name="T15" fmla="*/ 136 h 335"/>
              <a:gd name="T16" fmla="*/ 219 w 335"/>
              <a:gd name="T17" fmla="*/ 165 h 335"/>
              <a:gd name="T18" fmla="*/ 190 w 335"/>
              <a:gd name="T19" fmla="*/ 166 h 335"/>
              <a:gd name="T20" fmla="*/ 166 w 335"/>
              <a:gd name="T21" fmla="*/ 166 h 335"/>
              <a:gd name="T22" fmla="*/ 166 w 335"/>
              <a:gd name="T23" fmla="*/ 190 h 335"/>
              <a:gd name="T24" fmla="*/ 165 w 335"/>
              <a:gd name="T25" fmla="*/ 219 h 335"/>
              <a:gd name="T26" fmla="*/ 136 w 335"/>
              <a:gd name="T27" fmla="*/ 220 h 335"/>
              <a:gd name="T28" fmla="*/ 111 w 335"/>
              <a:gd name="T29" fmla="*/ 220 h 335"/>
              <a:gd name="T30" fmla="*/ 111 w 335"/>
              <a:gd name="T31" fmla="*/ 245 h 335"/>
              <a:gd name="T32" fmla="*/ 110 w 335"/>
              <a:gd name="T33" fmla="*/ 273 h 335"/>
              <a:gd name="T34" fmla="*/ 82 w 335"/>
              <a:gd name="T35" fmla="*/ 274 h 335"/>
              <a:gd name="T36" fmla="*/ 57 w 335"/>
              <a:gd name="T37" fmla="*/ 274 h 335"/>
              <a:gd name="T38" fmla="*/ 57 w 335"/>
              <a:gd name="T39" fmla="*/ 299 h 335"/>
              <a:gd name="T40" fmla="*/ 56 w 335"/>
              <a:gd name="T41" fmla="*/ 328 h 335"/>
              <a:gd name="T42" fmla="*/ 27 w 335"/>
              <a:gd name="T43" fmla="*/ 329 h 335"/>
              <a:gd name="T44" fmla="*/ 3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2 h 335"/>
              <a:gd name="T56" fmla="*/ 83 w 335"/>
              <a:gd name="T57" fmla="*/ 271 h 335"/>
              <a:gd name="T58" fmla="*/ 107 w 335"/>
              <a:gd name="T59" fmla="*/ 271 h 335"/>
              <a:gd name="T60" fmla="*/ 108 w 335"/>
              <a:gd name="T61" fmla="*/ 246 h 335"/>
              <a:gd name="T62" fmla="*/ 109 w 335"/>
              <a:gd name="T63" fmla="*/ 217 h 335"/>
              <a:gd name="T64" fmla="*/ 137 w 335"/>
              <a:gd name="T65" fmla="*/ 216 h 335"/>
              <a:gd name="T66" fmla="*/ 162 w 335"/>
              <a:gd name="T67" fmla="*/ 216 h 335"/>
              <a:gd name="T68" fmla="*/ 162 w 335"/>
              <a:gd name="T69" fmla="*/ 192 h 335"/>
              <a:gd name="T70" fmla="*/ 163 w 335"/>
              <a:gd name="T71" fmla="*/ 163 h 335"/>
              <a:gd name="T72" fmla="*/ 192 w 335"/>
              <a:gd name="T73" fmla="*/ 162 h 335"/>
              <a:gd name="T74" fmla="*/ 216 w 335"/>
              <a:gd name="T75" fmla="*/ 162 h 335"/>
              <a:gd name="T76" fmla="*/ 216 w 335"/>
              <a:gd name="T77" fmla="*/ 137 h 335"/>
              <a:gd name="T78" fmla="*/ 217 w 335"/>
              <a:gd name="T79" fmla="*/ 109 h 335"/>
              <a:gd name="T80" fmla="*/ 246 w 335"/>
              <a:gd name="T81" fmla="*/ 107 h 335"/>
              <a:gd name="T82" fmla="*/ 271 w 335"/>
              <a:gd name="T83" fmla="*/ 107 h 335"/>
              <a:gd name="T84" fmla="*/ 271 w 335"/>
              <a:gd name="T85" fmla="*/ 83 h 335"/>
              <a:gd name="T86" fmla="*/ 272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3 h 335"/>
              <a:gd name="T98" fmla="*/ 329 w 335"/>
              <a:gd name="T99" fmla="*/ 27 h 335"/>
              <a:gd name="T100" fmla="*/ 328 w 335"/>
              <a:gd name="T101" fmla="*/ 56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90" y="54"/>
                  <a:pt x="280" y="51"/>
                  <a:pt x="274" y="57"/>
                </a:cubicBezTo>
                <a:cubicBezTo>
                  <a:pt x="269" y="63"/>
                  <a:pt x="271" y="72"/>
                  <a:pt x="274" y="82"/>
                </a:cubicBezTo>
                <a:cubicBezTo>
                  <a:pt x="278" y="92"/>
                  <a:pt x="281" y="103"/>
                  <a:pt x="273" y="110"/>
                </a:cubicBezTo>
                <a:cubicBezTo>
                  <a:pt x="266" y="118"/>
                  <a:pt x="255" y="114"/>
                  <a:pt x="245" y="111"/>
                </a:cubicBezTo>
                <a:cubicBezTo>
                  <a:pt x="235" y="108"/>
                  <a:pt x="226" y="105"/>
                  <a:pt x="220" y="111"/>
                </a:cubicBezTo>
                <a:cubicBezTo>
                  <a:pt x="214" y="117"/>
                  <a:pt x="217" y="126"/>
                  <a:pt x="220" y="136"/>
                </a:cubicBezTo>
                <a:cubicBezTo>
                  <a:pt x="223" y="146"/>
                  <a:pt x="227" y="157"/>
                  <a:pt x="219" y="165"/>
                </a:cubicBezTo>
                <a:cubicBezTo>
                  <a:pt x="211" y="172"/>
                  <a:pt x="201" y="169"/>
                  <a:pt x="190" y="166"/>
                </a:cubicBezTo>
                <a:cubicBezTo>
                  <a:pt x="181" y="163"/>
                  <a:pt x="172" y="160"/>
                  <a:pt x="166" y="166"/>
                </a:cubicBezTo>
                <a:cubicBezTo>
                  <a:pt x="160" y="172"/>
                  <a:pt x="163" y="181"/>
                  <a:pt x="166" y="190"/>
                </a:cubicBezTo>
                <a:cubicBezTo>
                  <a:pt x="169" y="201"/>
                  <a:pt x="172" y="211"/>
                  <a:pt x="165" y="219"/>
                </a:cubicBezTo>
                <a:cubicBezTo>
                  <a:pt x="157" y="227"/>
                  <a:pt x="146" y="223"/>
                  <a:pt x="136" y="220"/>
                </a:cubicBezTo>
                <a:cubicBezTo>
                  <a:pt x="126" y="217"/>
                  <a:pt x="117" y="214"/>
                  <a:pt x="111" y="220"/>
                </a:cubicBezTo>
                <a:cubicBezTo>
                  <a:pt x="105" y="226"/>
                  <a:pt x="108" y="235"/>
                  <a:pt x="111" y="245"/>
                </a:cubicBezTo>
                <a:cubicBezTo>
                  <a:pt x="115" y="255"/>
                  <a:pt x="118" y="266"/>
                  <a:pt x="110" y="273"/>
                </a:cubicBezTo>
                <a:cubicBezTo>
                  <a:pt x="103" y="281"/>
                  <a:pt x="92" y="278"/>
                  <a:pt x="82" y="274"/>
                </a:cubicBezTo>
                <a:cubicBezTo>
                  <a:pt x="72" y="271"/>
                  <a:pt x="63" y="268"/>
                  <a:pt x="57" y="274"/>
                </a:cubicBezTo>
                <a:cubicBezTo>
                  <a:pt x="51" y="280"/>
                  <a:pt x="54" y="289"/>
                  <a:pt x="57" y="299"/>
                </a:cubicBezTo>
                <a:cubicBezTo>
                  <a:pt x="60" y="309"/>
                  <a:pt x="64" y="320"/>
                  <a:pt x="56" y="328"/>
                </a:cubicBezTo>
                <a:cubicBezTo>
                  <a:pt x="48" y="335"/>
                  <a:pt x="38" y="332"/>
                  <a:pt x="27" y="329"/>
                </a:cubicBezTo>
                <a:cubicBezTo>
                  <a:pt x="18" y="326"/>
                  <a:pt x="9" y="323"/>
                  <a:pt x="3"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7" y="279"/>
                  <a:pt x="54" y="272"/>
                </a:cubicBezTo>
                <a:cubicBezTo>
                  <a:pt x="62" y="264"/>
                  <a:pt x="73" y="267"/>
                  <a:pt x="83" y="271"/>
                </a:cubicBezTo>
                <a:cubicBezTo>
                  <a:pt x="92" y="274"/>
                  <a:pt x="101" y="276"/>
                  <a:pt x="107" y="271"/>
                </a:cubicBezTo>
                <a:cubicBezTo>
                  <a:pt x="113" y="265"/>
                  <a:pt x="111" y="255"/>
                  <a:pt x="108" y="246"/>
                </a:cubicBezTo>
                <a:cubicBezTo>
                  <a:pt x="104" y="236"/>
                  <a:pt x="101" y="225"/>
                  <a:pt x="109" y="217"/>
                </a:cubicBezTo>
                <a:cubicBezTo>
                  <a:pt x="116" y="210"/>
                  <a:pt x="127" y="213"/>
                  <a:pt x="137" y="216"/>
                </a:cubicBezTo>
                <a:cubicBezTo>
                  <a:pt x="147" y="219"/>
                  <a:pt x="156" y="222"/>
                  <a:pt x="162" y="216"/>
                </a:cubicBezTo>
                <a:cubicBezTo>
                  <a:pt x="168" y="210"/>
                  <a:pt x="165" y="201"/>
                  <a:pt x="162" y="192"/>
                </a:cubicBezTo>
                <a:cubicBezTo>
                  <a:pt x="159" y="181"/>
                  <a:pt x="155" y="171"/>
                  <a:pt x="163" y="163"/>
                </a:cubicBezTo>
                <a:cubicBezTo>
                  <a:pt x="171" y="155"/>
                  <a:pt x="181" y="159"/>
                  <a:pt x="192" y="162"/>
                </a:cubicBezTo>
                <a:cubicBezTo>
                  <a:pt x="201" y="165"/>
                  <a:pt x="210" y="168"/>
                  <a:pt x="216" y="162"/>
                </a:cubicBezTo>
                <a:cubicBezTo>
                  <a:pt x="222" y="156"/>
                  <a:pt x="219" y="147"/>
                  <a:pt x="216" y="137"/>
                </a:cubicBezTo>
                <a:cubicBezTo>
                  <a:pt x="213" y="127"/>
                  <a:pt x="210" y="116"/>
                  <a:pt x="217" y="109"/>
                </a:cubicBezTo>
                <a:cubicBezTo>
                  <a:pt x="225" y="101"/>
                  <a:pt x="236" y="104"/>
                  <a:pt x="246" y="107"/>
                </a:cubicBezTo>
                <a:cubicBezTo>
                  <a:pt x="256" y="110"/>
                  <a:pt x="265" y="113"/>
                  <a:pt x="271" y="107"/>
                </a:cubicBezTo>
                <a:cubicBezTo>
                  <a:pt x="277" y="101"/>
                  <a:pt x="274" y="92"/>
                  <a:pt x="271" y="83"/>
                </a:cubicBezTo>
                <a:cubicBezTo>
                  <a:pt x="267" y="72"/>
                  <a:pt x="264" y="62"/>
                  <a:pt x="272" y="54"/>
                </a:cubicBezTo>
                <a:cubicBezTo>
                  <a:pt x="279" y="47"/>
                  <a:pt x="290" y="50"/>
                  <a:pt x="300" y="53"/>
                </a:cubicBezTo>
                <a:cubicBezTo>
                  <a:pt x="310" y="56"/>
                  <a:pt x="319" y="59"/>
                  <a:pt x="325" y="53"/>
                </a:cubicBezTo>
                <a:cubicBezTo>
                  <a:pt x="331" y="47"/>
                  <a:pt x="328" y="38"/>
                  <a:pt x="325" y="28"/>
                </a:cubicBezTo>
                <a:cubicBezTo>
                  <a:pt x="322" y="18"/>
                  <a:pt x="318" y="7"/>
                  <a:pt x="326" y="0"/>
                </a:cubicBezTo>
                <a:cubicBezTo>
                  <a:pt x="329" y="3"/>
                  <a:pt x="329" y="3"/>
                  <a:pt x="329" y="3"/>
                </a:cubicBezTo>
                <a:cubicBezTo>
                  <a:pt x="323" y="9"/>
                  <a:pt x="326" y="18"/>
                  <a:pt x="329" y="27"/>
                </a:cubicBezTo>
                <a:cubicBezTo>
                  <a:pt x="332" y="38"/>
                  <a:pt x="335" y="48"/>
                  <a:pt x="328" y="56"/>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2">
            <a:extLst>
              <a:ext uri="{FF2B5EF4-FFF2-40B4-BE49-F238E27FC236}">
                <a16:creationId xmlns:a16="http://schemas.microsoft.com/office/drawing/2014/main" id="{0A3978EE-87B3-408D-A91B-D0A36FF639A4}"/>
              </a:ext>
            </a:extLst>
          </p:cNvPr>
          <p:cNvSpPr/>
          <p:nvPr userDrawn="1"/>
        </p:nvSpPr>
        <p:spPr bwMode="auto">
          <a:xfrm>
            <a:off x="4156075" y="5248275"/>
            <a:ext cx="657225" cy="654050"/>
          </a:xfrm>
          <a:custGeom>
            <a:gdLst>
              <a:gd name="T0" fmla="*/ 8 w 336"/>
              <a:gd name="T1" fmla="*/ 279 h 335"/>
              <a:gd name="T2" fmla="*/ 37 w 336"/>
              <a:gd name="T3" fmla="*/ 278 h 335"/>
              <a:gd name="T4" fmla="*/ 61 w 336"/>
              <a:gd name="T5" fmla="*/ 278 h 335"/>
              <a:gd name="T6" fmla="*/ 61 w 336"/>
              <a:gd name="T7" fmla="*/ 253 h 335"/>
              <a:gd name="T8" fmla="*/ 63 w 336"/>
              <a:gd name="T9" fmla="*/ 225 h 335"/>
              <a:gd name="T10" fmla="*/ 91 w 336"/>
              <a:gd name="T11" fmla="*/ 224 h 335"/>
              <a:gd name="T12" fmla="*/ 116 w 336"/>
              <a:gd name="T13" fmla="*/ 224 h 335"/>
              <a:gd name="T14" fmla="*/ 116 w 336"/>
              <a:gd name="T15" fmla="*/ 199 h 335"/>
              <a:gd name="T16" fmla="*/ 117 w 336"/>
              <a:gd name="T17" fmla="*/ 170 h 335"/>
              <a:gd name="T18" fmla="*/ 146 w 336"/>
              <a:gd name="T19" fmla="*/ 169 h 335"/>
              <a:gd name="T20" fmla="*/ 170 w 336"/>
              <a:gd name="T21" fmla="*/ 169 h 335"/>
              <a:gd name="T22" fmla="*/ 170 w 336"/>
              <a:gd name="T23" fmla="*/ 145 h 335"/>
              <a:gd name="T24" fmla="*/ 171 w 336"/>
              <a:gd name="T25" fmla="*/ 116 h 335"/>
              <a:gd name="T26" fmla="*/ 200 w 336"/>
              <a:gd name="T27" fmla="*/ 115 h 335"/>
              <a:gd name="T28" fmla="*/ 225 w 336"/>
              <a:gd name="T29" fmla="*/ 115 h 335"/>
              <a:gd name="T30" fmla="*/ 225 w 336"/>
              <a:gd name="T31" fmla="*/ 90 h 335"/>
              <a:gd name="T32" fmla="*/ 226 w 336"/>
              <a:gd name="T33" fmla="*/ 62 h 335"/>
              <a:gd name="T34" fmla="*/ 254 w 336"/>
              <a:gd name="T35" fmla="*/ 61 h 335"/>
              <a:gd name="T36" fmla="*/ 279 w 336"/>
              <a:gd name="T37" fmla="*/ 60 h 335"/>
              <a:gd name="T38" fmla="*/ 279 w 336"/>
              <a:gd name="T39" fmla="*/ 36 h 335"/>
              <a:gd name="T40" fmla="*/ 280 w 336"/>
              <a:gd name="T41" fmla="*/ 7 h 335"/>
              <a:gd name="T42" fmla="*/ 309 w 336"/>
              <a:gd name="T43" fmla="*/ 6 h 335"/>
              <a:gd name="T44" fmla="*/ 333 w 336"/>
              <a:gd name="T45" fmla="*/ 6 h 335"/>
              <a:gd name="T46" fmla="*/ 336 w 336"/>
              <a:gd name="T47" fmla="*/ 9 h 335"/>
              <a:gd name="T48" fmla="*/ 307 w 336"/>
              <a:gd name="T49" fmla="*/ 10 h 335"/>
              <a:gd name="T50" fmla="*/ 283 w 336"/>
              <a:gd name="T51" fmla="*/ 10 h 335"/>
              <a:gd name="T52" fmla="*/ 283 w 336"/>
              <a:gd name="T53" fmla="*/ 35 h 335"/>
              <a:gd name="T54" fmla="*/ 282 w 336"/>
              <a:gd name="T55" fmla="*/ 63 h 335"/>
              <a:gd name="T56" fmla="*/ 253 w 336"/>
              <a:gd name="T57" fmla="*/ 64 h 335"/>
              <a:gd name="T58" fmla="*/ 228 w 336"/>
              <a:gd name="T59" fmla="*/ 64 h 335"/>
              <a:gd name="T60" fmla="*/ 228 w 336"/>
              <a:gd name="T61" fmla="*/ 89 h 335"/>
              <a:gd name="T62" fmla="*/ 227 w 336"/>
              <a:gd name="T63" fmla="*/ 118 h 335"/>
              <a:gd name="T64" fmla="*/ 199 w 336"/>
              <a:gd name="T65" fmla="*/ 119 h 335"/>
              <a:gd name="T66" fmla="*/ 174 w 336"/>
              <a:gd name="T67" fmla="*/ 119 h 335"/>
              <a:gd name="T68" fmla="*/ 174 w 336"/>
              <a:gd name="T69" fmla="*/ 143 h 335"/>
              <a:gd name="T70" fmla="*/ 173 w 336"/>
              <a:gd name="T71" fmla="*/ 172 h 335"/>
              <a:gd name="T72" fmla="*/ 144 w 336"/>
              <a:gd name="T73" fmla="*/ 173 h 335"/>
              <a:gd name="T74" fmla="*/ 120 w 336"/>
              <a:gd name="T75" fmla="*/ 173 h 335"/>
              <a:gd name="T76" fmla="*/ 120 w 336"/>
              <a:gd name="T77" fmla="*/ 198 h 335"/>
              <a:gd name="T78" fmla="*/ 119 w 336"/>
              <a:gd name="T79" fmla="*/ 226 h 335"/>
              <a:gd name="T80" fmla="*/ 90 w 336"/>
              <a:gd name="T81" fmla="*/ 227 h 335"/>
              <a:gd name="T82" fmla="*/ 65 w 336"/>
              <a:gd name="T83" fmla="*/ 228 h 335"/>
              <a:gd name="T84" fmla="*/ 65 w 336"/>
              <a:gd name="T85" fmla="*/ 252 h 335"/>
              <a:gd name="T86" fmla="*/ 64 w 336"/>
              <a:gd name="T87" fmla="*/ 281 h 335"/>
              <a:gd name="T88" fmla="*/ 36 w 336"/>
              <a:gd name="T89" fmla="*/ 282 h 335"/>
              <a:gd name="T90" fmla="*/ 11 w 336"/>
              <a:gd name="T91" fmla="*/ 282 h 335"/>
              <a:gd name="T92" fmla="*/ 11 w 336"/>
              <a:gd name="T93" fmla="*/ 307 h 335"/>
              <a:gd name="T94" fmla="*/ 10 w 336"/>
              <a:gd name="T95" fmla="*/ 335 h 335"/>
              <a:gd name="T96" fmla="*/ 7 w 336"/>
              <a:gd name="T97" fmla="*/ 332 h 335"/>
              <a:gd name="T98" fmla="*/ 7 w 336"/>
              <a:gd name="T99" fmla="*/ 308 h 335"/>
              <a:gd name="T100" fmla="*/ 8 w 336"/>
              <a:gd name="T101" fmla="*/ 279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5">
                <a:moveTo>
                  <a:pt x="8" y="279"/>
                </a:moveTo>
                <a:cubicBezTo>
                  <a:pt x="16" y="271"/>
                  <a:pt x="26" y="275"/>
                  <a:pt x="37" y="278"/>
                </a:cubicBezTo>
                <a:cubicBezTo>
                  <a:pt x="46" y="281"/>
                  <a:pt x="55" y="284"/>
                  <a:pt x="61" y="278"/>
                </a:cubicBezTo>
                <a:cubicBezTo>
                  <a:pt x="67" y="272"/>
                  <a:pt x="64" y="263"/>
                  <a:pt x="61" y="253"/>
                </a:cubicBezTo>
                <a:cubicBezTo>
                  <a:pt x="58" y="243"/>
                  <a:pt x="55" y="232"/>
                  <a:pt x="63" y="225"/>
                </a:cubicBezTo>
                <a:cubicBezTo>
                  <a:pt x="70" y="217"/>
                  <a:pt x="81" y="220"/>
                  <a:pt x="91" y="224"/>
                </a:cubicBezTo>
                <a:cubicBezTo>
                  <a:pt x="101" y="227"/>
                  <a:pt x="110" y="230"/>
                  <a:pt x="116" y="224"/>
                </a:cubicBezTo>
                <a:cubicBezTo>
                  <a:pt x="122" y="218"/>
                  <a:pt x="119" y="209"/>
                  <a:pt x="116" y="199"/>
                </a:cubicBezTo>
                <a:cubicBezTo>
                  <a:pt x="113" y="189"/>
                  <a:pt x="109" y="178"/>
                  <a:pt x="117" y="170"/>
                </a:cubicBezTo>
                <a:cubicBezTo>
                  <a:pt x="125" y="163"/>
                  <a:pt x="135" y="166"/>
                  <a:pt x="146" y="169"/>
                </a:cubicBezTo>
                <a:cubicBezTo>
                  <a:pt x="155" y="172"/>
                  <a:pt x="164" y="175"/>
                  <a:pt x="170" y="169"/>
                </a:cubicBezTo>
                <a:cubicBezTo>
                  <a:pt x="176" y="163"/>
                  <a:pt x="173" y="154"/>
                  <a:pt x="170" y="145"/>
                </a:cubicBezTo>
                <a:cubicBezTo>
                  <a:pt x="167" y="134"/>
                  <a:pt x="164" y="124"/>
                  <a:pt x="171" y="116"/>
                </a:cubicBezTo>
                <a:cubicBezTo>
                  <a:pt x="179" y="108"/>
                  <a:pt x="190" y="112"/>
                  <a:pt x="200" y="115"/>
                </a:cubicBezTo>
                <a:cubicBezTo>
                  <a:pt x="209" y="118"/>
                  <a:pt x="219" y="121"/>
                  <a:pt x="225" y="115"/>
                </a:cubicBezTo>
                <a:cubicBezTo>
                  <a:pt x="230" y="109"/>
                  <a:pt x="228" y="100"/>
                  <a:pt x="225" y="90"/>
                </a:cubicBezTo>
                <a:cubicBezTo>
                  <a:pt x="221" y="80"/>
                  <a:pt x="218" y="69"/>
                  <a:pt x="226" y="62"/>
                </a:cubicBezTo>
                <a:cubicBezTo>
                  <a:pt x="233" y="54"/>
                  <a:pt x="244" y="57"/>
                  <a:pt x="254" y="61"/>
                </a:cubicBezTo>
                <a:cubicBezTo>
                  <a:pt x="264" y="64"/>
                  <a:pt x="273" y="66"/>
                  <a:pt x="279" y="60"/>
                </a:cubicBezTo>
                <a:cubicBezTo>
                  <a:pt x="285" y="55"/>
                  <a:pt x="282" y="45"/>
                  <a:pt x="279" y="36"/>
                </a:cubicBezTo>
                <a:cubicBezTo>
                  <a:pt x="276" y="26"/>
                  <a:pt x="272" y="15"/>
                  <a:pt x="280" y="7"/>
                </a:cubicBezTo>
                <a:cubicBezTo>
                  <a:pt x="288" y="0"/>
                  <a:pt x="298" y="3"/>
                  <a:pt x="309" y="6"/>
                </a:cubicBezTo>
                <a:cubicBezTo>
                  <a:pt x="318" y="9"/>
                  <a:pt x="327" y="12"/>
                  <a:pt x="333" y="6"/>
                </a:cubicBezTo>
                <a:cubicBezTo>
                  <a:pt x="336" y="9"/>
                  <a:pt x="336" y="9"/>
                  <a:pt x="336" y="9"/>
                </a:cubicBezTo>
                <a:cubicBezTo>
                  <a:pt x="328" y="17"/>
                  <a:pt x="318" y="13"/>
                  <a:pt x="307" y="10"/>
                </a:cubicBezTo>
                <a:cubicBezTo>
                  <a:pt x="298" y="7"/>
                  <a:pt x="289" y="4"/>
                  <a:pt x="283" y="10"/>
                </a:cubicBezTo>
                <a:cubicBezTo>
                  <a:pt x="277" y="16"/>
                  <a:pt x="280" y="25"/>
                  <a:pt x="283" y="35"/>
                </a:cubicBezTo>
                <a:cubicBezTo>
                  <a:pt x="286" y="45"/>
                  <a:pt x="289" y="56"/>
                  <a:pt x="282" y="63"/>
                </a:cubicBezTo>
                <a:cubicBezTo>
                  <a:pt x="274" y="71"/>
                  <a:pt x="263" y="68"/>
                  <a:pt x="253" y="64"/>
                </a:cubicBezTo>
                <a:cubicBezTo>
                  <a:pt x="243" y="61"/>
                  <a:pt x="234" y="58"/>
                  <a:pt x="228" y="64"/>
                </a:cubicBezTo>
                <a:cubicBezTo>
                  <a:pt x="222" y="70"/>
                  <a:pt x="225" y="79"/>
                  <a:pt x="228" y="89"/>
                </a:cubicBezTo>
                <a:cubicBezTo>
                  <a:pt x="232" y="99"/>
                  <a:pt x="235" y="110"/>
                  <a:pt x="227" y="118"/>
                </a:cubicBezTo>
                <a:cubicBezTo>
                  <a:pt x="220" y="125"/>
                  <a:pt x="209" y="122"/>
                  <a:pt x="199" y="119"/>
                </a:cubicBezTo>
                <a:cubicBezTo>
                  <a:pt x="189" y="116"/>
                  <a:pt x="180" y="113"/>
                  <a:pt x="174" y="119"/>
                </a:cubicBezTo>
                <a:cubicBezTo>
                  <a:pt x="168" y="125"/>
                  <a:pt x="171" y="134"/>
                  <a:pt x="174" y="143"/>
                </a:cubicBezTo>
                <a:cubicBezTo>
                  <a:pt x="177" y="154"/>
                  <a:pt x="181" y="164"/>
                  <a:pt x="173" y="172"/>
                </a:cubicBezTo>
                <a:cubicBezTo>
                  <a:pt x="165" y="180"/>
                  <a:pt x="155" y="176"/>
                  <a:pt x="144" y="173"/>
                </a:cubicBezTo>
                <a:cubicBezTo>
                  <a:pt x="135" y="170"/>
                  <a:pt x="126" y="167"/>
                  <a:pt x="120" y="173"/>
                </a:cubicBezTo>
                <a:cubicBezTo>
                  <a:pt x="114" y="179"/>
                  <a:pt x="117" y="188"/>
                  <a:pt x="120" y="198"/>
                </a:cubicBezTo>
                <a:cubicBezTo>
                  <a:pt x="123" y="208"/>
                  <a:pt x="126" y="219"/>
                  <a:pt x="119" y="226"/>
                </a:cubicBezTo>
                <a:cubicBezTo>
                  <a:pt x="111" y="234"/>
                  <a:pt x="100" y="231"/>
                  <a:pt x="90" y="227"/>
                </a:cubicBezTo>
                <a:cubicBezTo>
                  <a:pt x="80" y="224"/>
                  <a:pt x="71" y="222"/>
                  <a:pt x="65" y="228"/>
                </a:cubicBezTo>
                <a:cubicBezTo>
                  <a:pt x="59" y="233"/>
                  <a:pt x="62" y="243"/>
                  <a:pt x="65" y="252"/>
                </a:cubicBezTo>
                <a:cubicBezTo>
                  <a:pt x="68" y="262"/>
                  <a:pt x="72" y="273"/>
                  <a:pt x="64" y="281"/>
                </a:cubicBezTo>
                <a:cubicBezTo>
                  <a:pt x="57" y="288"/>
                  <a:pt x="46" y="285"/>
                  <a:pt x="36" y="282"/>
                </a:cubicBezTo>
                <a:cubicBezTo>
                  <a:pt x="26" y="279"/>
                  <a:pt x="17" y="276"/>
                  <a:pt x="11" y="282"/>
                </a:cubicBezTo>
                <a:cubicBezTo>
                  <a:pt x="5" y="288"/>
                  <a:pt x="8" y="297"/>
                  <a:pt x="11" y="307"/>
                </a:cubicBezTo>
                <a:cubicBezTo>
                  <a:pt x="14" y="317"/>
                  <a:pt x="17" y="328"/>
                  <a:pt x="10" y="335"/>
                </a:cubicBezTo>
                <a:cubicBezTo>
                  <a:pt x="7" y="332"/>
                  <a:pt x="7" y="332"/>
                  <a:pt x="7" y="332"/>
                </a:cubicBezTo>
                <a:cubicBezTo>
                  <a:pt x="13" y="326"/>
                  <a:pt x="10" y="317"/>
                  <a:pt x="7" y="308"/>
                </a:cubicBezTo>
                <a:cubicBezTo>
                  <a:pt x="4" y="297"/>
                  <a:pt x="0" y="287"/>
                  <a:pt x="8" y="279"/>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23">
            <a:extLst>
              <a:ext uri="{FF2B5EF4-FFF2-40B4-BE49-F238E27FC236}">
                <a16:creationId xmlns:a16="http://schemas.microsoft.com/office/drawing/2014/main" id="{D1222072-1F11-445C-8937-1B50AC4A2A36}"/>
              </a:ext>
            </a:extLst>
          </p:cNvPr>
          <p:cNvSpPr/>
          <p:nvPr userDrawn="1"/>
        </p:nvSpPr>
        <p:spPr bwMode="auto">
          <a:xfrm>
            <a:off x="6489700" y="1217613"/>
            <a:ext cx="1489075" cy="1487488"/>
          </a:xfrm>
          <a:custGeom>
            <a:gdLst>
              <a:gd name="T0" fmla="*/ 726 w 762"/>
              <a:gd name="T1" fmla="*/ 36 h 762"/>
              <a:gd name="T2" fmla="*/ 726 w 762"/>
              <a:gd name="T3" fmla="*/ 163 h 762"/>
              <a:gd name="T4" fmla="*/ 163 w 762"/>
              <a:gd name="T5" fmla="*/ 727 h 762"/>
              <a:gd name="T6" fmla="*/ 35 w 762"/>
              <a:gd name="T7" fmla="*/ 727 h 762"/>
              <a:gd name="T8" fmla="*/ 35 w 762"/>
              <a:gd name="T9" fmla="*/ 727 h 762"/>
              <a:gd name="T10" fmla="*/ 35 w 762"/>
              <a:gd name="T11" fmla="*/ 599 h 762"/>
              <a:gd name="T12" fmla="*/ 599 w 762"/>
              <a:gd name="T13" fmla="*/ 36 h 762"/>
              <a:gd name="T14" fmla="*/ 726 w 762"/>
              <a:gd name="T15" fmla="*/ 36 h 7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6" y="36"/>
                </a:moveTo>
                <a:cubicBezTo>
                  <a:pt x="762" y="71"/>
                  <a:pt x="762" y="128"/>
                  <a:pt x="726" y="163"/>
                </a:cubicBezTo>
                <a:cubicBezTo>
                  <a:pt x="163" y="727"/>
                  <a:pt x="163" y="727"/>
                  <a:pt x="163" y="727"/>
                </a:cubicBezTo>
                <a:cubicBezTo>
                  <a:pt x="127" y="762"/>
                  <a:pt x="70" y="762"/>
                  <a:pt x="35" y="727"/>
                </a:cubicBezTo>
                <a:cubicBezTo>
                  <a:pt x="35" y="727"/>
                  <a:pt x="35" y="727"/>
                  <a:pt x="35" y="727"/>
                </a:cubicBezTo>
                <a:cubicBezTo>
                  <a:pt x="0" y="692"/>
                  <a:pt x="0" y="635"/>
                  <a:pt x="35" y="599"/>
                </a:cubicBezTo>
                <a:cubicBezTo>
                  <a:pt x="599" y="36"/>
                  <a:pt x="599" y="36"/>
                  <a:pt x="599" y="36"/>
                </a:cubicBezTo>
                <a:cubicBezTo>
                  <a:pt x="634" y="0"/>
                  <a:pt x="691" y="0"/>
                  <a:pt x="726"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4" name="Freeform 24">
            <a:extLst>
              <a:ext uri="{FF2B5EF4-FFF2-40B4-BE49-F238E27FC236}">
                <a16:creationId xmlns:a16="http://schemas.microsoft.com/office/drawing/2014/main" id="{EAEFBC92-8563-4268-A0D7-DACDB774E884}"/>
              </a:ext>
            </a:extLst>
          </p:cNvPr>
          <p:cNvSpPr/>
          <p:nvPr userDrawn="1"/>
        </p:nvSpPr>
        <p:spPr bwMode="auto">
          <a:xfrm>
            <a:off x="7683500" y="1422400"/>
            <a:ext cx="893763" cy="890588"/>
          </a:xfrm>
          <a:custGeom>
            <a:gdLst>
              <a:gd name="T0" fmla="*/ 422 w 457"/>
              <a:gd name="T1" fmla="*/ 35 h 456"/>
              <a:gd name="T2" fmla="*/ 422 w 457"/>
              <a:gd name="T3" fmla="*/ 162 h 456"/>
              <a:gd name="T4" fmla="*/ 163 w 457"/>
              <a:gd name="T5" fmla="*/ 421 h 456"/>
              <a:gd name="T6" fmla="*/ 35 w 457"/>
              <a:gd name="T7" fmla="*/ 421 h 456"/>
              <a:gd name="T8" fmla="*/ 35 w 457"/>
              <a:gd name="T9" fmla="*/ 421 h 456"/>
              <a:gd name="T10" fmla="*/ 35 w 457"/>
              <a:gd name="T11" fmla="*/ 294 h 456"/>
              <a:gd name="T12" fmla="*/ 294 w 457"/>
              <a:gd name="T13" fmla="*/ 35 h 456"/>
              <a:gd name="T14" fmla="*/ 422 w 457"/>
              <a:gd name="T15" fmla="*/ 35 h 45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7" h="456">
                <a:moveTo>
                  <a:pt x="422" y="35"/>
                </a:moveTo>
                <a:cubicBezTo>
                  <a:pt x="457" y="70"/>
                  <a:pt x="457" y="127"/>
                  <a:pt x="422" y="162"/>
                </a:cubicBezTo>
                <a:cubicBezTo>
                  <a:pt x="163" y="421"/>
                  <a:pt x="163" y="421"/>
                  <a:pt x="163" y="421"/>
                </a:cubicBezTo>
                <a:cubicBezTo>
                  <a:pt x="128" y="456"/>
                  <a:pt x="70" y="456"/>
                  <a:pt x="35" y="421"/>
                </a:cubicBezTo>
                <a:cubicBezTo>
                  <a:pt x="35" y="421"/>
                  <a:pt x="35" y="421"/>
                  <a:pt x="35" y="421"/>
                </a:cubicBezTo>
                <a:cubicBezTo>
                  <a:pt x="0" y="386"/>
                  <a:pt x="0" y="329"/>
                  <a:pt x="35" y="294"/>
                </a:cubicBezTo>
                <a:cubicBezTo>
                  <a:pt x="294" y="35"/>
                  <a:pt x="294" y="35"/>
                  <a:pt x="294" y="35"/>
                </a:cubicBezTo>
                <a:cubicBezTo>
                  <a:pt x="329" y="0"/>
                  <a:pt x="386" y="0"/>
                  <a:pt x="422"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25">
            <a:extLst>
              <a:ext uri="{FF2B5EF4-FFF2-40B4-BE49-F238E27FC236}">
                <a16:creationId xmlns:a16="http://schemas.microsoft.com/office/drawing/2014/main" id="{44D3A99D-36E0-4BEF-B798-01AA6A81508C}"/>
              </a:ext>
            </a:extLst>
          </p:cNvPr>
          <p:cNvSpPr/>
          <p:nvPr userDrawn="1"/>
        </p:nvSpPr>
        <p:spPr bwMode="auto">
          <a:xfrm>
            <a:off x="4030663" y="1473200"/>
            <a:ext cx="1257300" cy="1257300"/>
          </a:xfrm>
          <a:custGeom>
            <a:gdLst>
              <a:gd name="T0" fmla="*/ 608 w 643"/>
              <a:gd name="T1" fmla="*/ 35 h 644"/>
              <a:gd name="T2" fmla="*/ 608 w 643"/>
              <a:gd name="T3" fmla="*/ 163 h 644"/>
              <a:gd name="T4" fmla="*/ 163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3" y="609"/>
                  <a:pt x="163" y="609"/>
                  <a:pt x="163"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6" name="Freeform 26">
            <a:extLst>
              <a:ext uri="{FF2B5EF4-FFF2-40B4-BE49-F238E27FC236}">
                <a16:creationId xmlns:a16="http://schemas.microsoft.com/office/drawing/2014/main" id="{44BC6767-1009-4621-B230-D913B56BD39F}"/>
              </a:ext>
            </a:extLst>
          </p:cNvPr>
          <p:cNvSpPr/>
          <p:nvPr userDrawn="1"/>
        </p:nvSpPr>
        <p:spPr bwMode="auto">
          <a:xfrm>
            <a:off x="6821488" y="4119563"/>
            <a:ext cx="1257300" cy="1257300"/>
          </a:xfrm>
          <a:custGeom>
            <a:gdLst>
              <a:gd name="T0" fmla="*/ 608 w 643"/>
              <a:gd name="T1" fmla="*/ 35 h 644"/>
              <a:gd name="T2" fmla="*/ 608 w 643"/>
              <a:gd name="T3" fmla="*/ 163 h 644"/>
              <a:gd name="T4" fmla="*/ 162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2" y="609"/>
                  <a:pt x="162" y="609"/>
                  <a:pt x="162"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7" name="Freeform 27">
            <a:extLst>
              <a:ext uri="{FF2B5EF4-FFF2-40B4-BE49-F238E27FC236}">
                <a16:creationId xmlns:a16="http://schemas.microsoft.com/office/drawing/2014/main" id="{6308575C-F1D0-446B-943D-7C46D816CC00}"/>
              </a:ext>
            </a:extLst>
          </p:cNvPr>
          <p:cNvSpPr/>
          <p:nvPr userDrawn="1"/>
        </p:nvSpPr>
        <p:spPr bwMode="auto">
          <a:xfrm>
            <a:off x="6689725" y="898525"/>
            <a:ext cx="401638" cy="403225"/>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8" name="Freeform 28">
            <a:extLst>
              <a:ext uri="{FF2B5EF4-FFF2-40B4-BE49-F238E27FC236}">
                <a16:creationId xmlns:a16="http://schemas.microsoft.com/office/drawing/2014/main" id="{F1587AEF-CE98-4A41-B4D6-242FDBC23ECD}"/>
              </a:ext>
            </a:extLst>
          </p:cNvPr>
          <p:cNvSpPr/>
          <p:nvPr userDrawn="1"/>
        </p:nvSpPr>
        <p:spPr bwMode="auto">
          <a:xfrm>
            <a:off x="7896225" y="887413"/>
            <a:ext cx="401638" cy="401638"/>
          </a:xfrm>
          <a:custGeom>
            <a:gdLst>
              <a:gd name="T0" fmla="*/ 169 w 205"/>
              <a:gd name="T1" fmla="*/ 36 h 206"/>
              <a:gd name="T2" fmla="*/ 169 w 205"/>
              <a:gd name="T3" fmla="*/ 169 h 206"/>
              <a:gd name="T4" fmla="*/ 36 w 205"/>
              <a:gd name="T5" fmla="*/ 169 h 206"/>
              <a:gd name="T6" fmla="*/ 36 w 205"/>
              <a:gd name="T7" fmla="*/ 36 h 206"/>
              <a:gd name="T8" fmla="*/ 169 w 205"/>
              <a:gd name="T9" fmla="*/ 36 h 206"/>
            </a:gdLst>
            <a:cxnLst>
              <a:cxn ang="0">
                <a:pos x="T0" y="T1"/>
              </a:cxn>
              <a:cxn ang="0">
                <a:pos x="T2" y="T3"/>
              </a:cxn>
              <a:cxn ang="0">
                <a:pos x="T4" y="T5"/>
              </a:cxn>
              <a:cxn ang="0">
                <a:pos x="T6" y="T7"/>
              </a:cxn>
              <a:cxn ang="0">
                <a:pos x="T8" y="T9"/>
              </a:cxn>
            </a:cxnLst>
            <a:rect l="0" t="0" r="r" b="b"/>
            <a:pathLst>
              <a:path w="205" h="206">
                <a:moveTo>
                  <a:pt x="169" y="36"/>
                </a:moveTo>
                <a:cubicBezTo>
                  <a:pt x="205" y="73"/>
                  <a:pt x="205" y="132"/>
                  <a:pt x="169" y="169"/>
                </a:cubicBezTo>
                <a:cubicBezTo>
                  <a:pt x="132" y="206"/>
                  <a:pt x="73" y="206"/>
                  <a:pt x="36" y="169"/>
                </a:cubicBezTo>
                <a:cubicBezTo>
                  <a:pt x="0" y="132"/>
                  <a:pt x="0" y="73"/>
                  <a:pt x="36" y="36"/>
                </a:cubicBezTo>
                <a:cubicBezTo>
                  <a:pt x="73" y="0"/>
                  <a:pt x="132" y="0"/>
                  <a:pt x="169"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9" name="Freeform 29">
            <a:extLst>
              <a:ext uri="{FF2B5EF4-FFF2-40B4-BE49-F238E27FC236}">
                <a16:creationId xmlns:a16="http://schemas.microsoft.com/office/drawing/2014/main" id="{7EC34812-4101-42F9-8358-59FBD347197D}"/>
              </a:ext>
            </a:extLst>
          </p:cNvPr>
          <p:cNvSpPr/>
          <p:nvPr userDrawn="1"/>
        </p:nvSpPr>
        <p:spPr bwMode="auto">
          <a:xfrm>
            <a:off x="6465888" y="5314950"/>
            <a:ext cx="403225" cy="401638"/>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4"/>
          <p:cNvSpPr>
            <a:spLocks noEditPoints="1"/>
          </p:cNvSpPr>
          <p:nvPr userDrawn="1"/>
        </p:nvSpPr>
        <p:spPr bwMode="auto">
          <a:xfrm>
            <a:off x="0" y="-1038226"/>
            <a:ext cx="6738938" cy="3730625"/>
          </a:xfrm>
          <a:custGeom>
            <a:gdLst>
              <a:gd name="T0" fmla="*/ 0 w 4245"/>
              <a:gd name="T1" fmla="*/ 1381 h 2350"/>
              <a:gd name="T2" fmla="*/ 0 w 4245"/>
              <a:gd name="T3" fmla="*/ 1399 h 2350"/>
              <a:gd name="T4" fmla="*/ 846 w 4245"/>
              <a:gd name="T5" fmla="*/ 2245 h 2350"/>
              <a:gd name="T6" fmla="*/ 855 w 4245"/>
              <a:gd name="T7" fmla="*/ 2236 h 2350"/>
              <a:gd name="T8" fmla="*/ 0 w 4245"/>
              <a:gd name="T9" fmla="*/ 1381 h 2350"/>
              <a:gd name="T10" fmla="*/ 3763 w 4245"/>
              <a:gd name="T11" fmla="*/ 0 h 2350"/>
              <a:gd name="T12" fmla="*/ 3745 w 4245"/>
              <a:gd name="T13" fmla="*/ 0 h 2350"/>
              <a:gd name="T14" fmla="*/ 4227 w 4245"/>
              <a:gd name="T15" fmla="*/ 482 h 2350"/>
              <a:gd name="T16" fmla="*/ 2367 w 4245"/>
              <a:gd name="T17" fmla="*/ 2342 h 2350"/>
              <a:gd name="T18" fmla="*/ 2376 w 4245"/>
              <a:gd name="T19" fmla="*/ 2350 h 2350"/>
              <a:gd name="T20" fmla="*/ 4245 w 4245"/>
              <a:gd name="T21" fmla="*/ 482 h 2350"/>
              <a:gd name="T22" fmla="*/ 3763 w 4245"/>
              <a:gd name="T23" fmla="*/ 0 h 235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45" h="2350">
                <a:moveTo>
                  <a:pt x="0" y="1381"/>
                </a:moveTo>
                <a:lnTo>
                  <a:pt x="0" y="1399"/>
                </a:lnTo>
                <a:lnTo>
                  <a:pt x="846" y="2245"/>
                </a:lnTo>
                <a:lnTo>
                  <a:pt x="855" y="2236"/>
                </a:lnTo>
                <a:lnTo>
                  <a:pt x="0" y="1381"/>
                </a:lnTo>
                <a:moveTo>
                  <a:pt x="3763" y="0"/>
                </a:moveTo>
                <a:lnTo>
                  <a:pt x="3745" y="0"/>
                </a:lnTo>
                <a:lnTo>
                  <a:pt x="4227" y="482"/>
                </a:lnTo>
                <a:lnTo>
                  <a:pt x="2367" y="2342"/>
                </a:lnTo>
                <a:lnTo>
                  <a:pt x="2376" y="2350"/>
                </a:lnTo>
                <a:lnTo>
                  <a:pt x="4245" y="482"/>
                </a:lnTo>
                <a:lnTo>
                  <a:pt x="3763"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 name="副标题 2"/>
          <p:cNvSpPr>
            <a:spLocks noGrp="1"/>
          </p:cNvSpPr>
          <p:nvPr>
            <p:ph type="subTitle" idx="1"/>
          </p:nvPr>
        </p:nvSpPr>
        <p:spPr>
          <a:xfrm>
            <a:off x="2879324" y="2779088"/>
            <a:ext cx="6433352" cy="558799"/>
          </a:xfrm>
        </p:spPr>
        <p:txBody>
          <a:bodyPr anchor="ctr">
            <a:normAutofit/>
          </a:bodyPr>
          <a:lstStyle>
            <a:lvl1pPr marL="0" indent="0" algn="ctr">
              <a:buNone/>
              <a:defRPr sz="2000" spc="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endParaRPr lang="zh-CN" altLang="en-US"/>
          </a:p>
        </p:txBody>
      </p:sp>
      <p:sp>
        <p:nvSpPr>
          <p:cNvPr id="7" name="标题 1"/>
          <p:cNvSpPr>
            <a:spLocks noGrp="1"/>
          </p:cNvSpPr>
          <p:nvPr>
            <p:ph type="ctrTitle"/>
          </p:nvPr>
        </p:nvSpPr>
        <p:spPr>
          <a:xfrm>
            <a:off x="2879325" y="3350531"/>
            <a:ext cx="6433352" cy="767764"/>
          </a:xfrm>
        </p:spPr>
        <p:txBody>
          <a:bodyPr anchor="b">
            <a:normAutofit/>
          </a:bodyPr>
          <a:lstStyle>
            <a:lvl1pPr algn="ctr">
              <a:defRPr sz="3600" b="1" spc="0">
                <a:solidFill>
                  <a:schemeClr val="tx1"/>
                </a:solidFill>
              </a:defRPr>
            </a:lvl1pPr>
          </a:lstStyle>
          <a:p>
            <a:endParaRPr lang="zh-CN" altLang="en-US"/>
          </a:p>
        </p:txBody>
      </p:sp>
    </p:spTree>
    <p:extLst>
      <p:ext uri="{BB962C8B-B14F-4D97-AF65-F5344CB8AC3E}">
        <p14:creationId val="2882586885"/>
      </p:ext>
    </p:extLst>
  </p:cSld>
  <p:clrMapOvr>
    <a:overrideClrMapping bg1="lt1" tx1="dk1" bg2="lt2" tx2="dk2" accent1="accent1" accent2="accent2" accent3="accent3" accent4="accent4" accent5="accent5" accent6="accent6" hlink="hlink" folHlink="folHlink"/>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Iconic list 4">
    <p:spTree>
      <p:nvGrpSpPr>
        <p:cNvPr id="1" name=""/>
        <p:cNvGrpSpPr/>
        <p:nvPr/>
      </p:nvGrpSpPr>
      <p:grpSpPr>
        <a:xfrm>
          <a:off x="0" y="0"/>
          <a:ext cx="0" cy="0"/>
        </a:xfrm>
      </p:grpSpPr>
      <p:sp>
        <p:nvSpPr>
          <p:cNvPr id="42" name="Picture Placeholder 2"/>
          <p:cNvSpPr>
            <a:spLocks noGrp="1"/>
          </p:cNvSpPr>
          <p:nvPr>
            <p:ph type="pic" sz="quarter" idx="17"/>
          </p:nvPr>
        </p:nvSpPr>
        <p:spPr>
          <a:xfrm>
            <a:off x="684392" y="1482278"/>
            <a:ext cx="2990141" cy="2642687"/>
          </a:xfrm>
          <a:custGeom>
            <a:rect l="l" t="t" r="r" b="b"/>
            <a:pathLst>
              <a:path w="2242606" h="2202239">
                <a:moveTo>
                  <a:pt x="2014006" y="0"/>
                </a:moveTo>
                <a:cubicBezTo>
                  <a:pt x="2140258" y="0"/>
                  <a:pt x="2242606" y="102348"/>
                  <a:pt x="2242606" y="228600"/>
                </a:cubicBezTo>
                <a:lnTo>
                  <a:pt x="2242606" y="1973639"/>
                </a:lnTo>
                <a:cubicBezTo>
                  <a:pt x="2242606" y="2099891"/>
                  <a:pt x="2140258" y="2202239"/>
                  <a:pt x="2014006" y="2202239"/>
                </a:cubicBezTo>
                <a:cubicBezTo>
                  <a:pt x="1887754" y="2202239"/>
                  <a:pt x="1785406" y="2099891"/>
                  <a:pt x="1785406" y="1973639"/>
                </a:cubicBezTo>
                <a:lnTo>
                  <a:pt x="1785406" y="228600"/>
                </a:lnTo>
                <a:cubicBezTo>
                  <a:pt x="1785406" y="102348"/>
                  <a:pt x="1887754" y="0"/>
                  <a:pt x="2014006" y="0"/>
                </a:cubicBezTo>
                <a:close/>
                <a:moveTo>
                  <a:pt x="1412873" y="0"/>
                </a:moveTo>
                <a:cubicBezTo>
                  <a:pt x="1539125" y="0"/>
                  <a:pt x="1641473" y="102348"/>
                  <a:pt x="1641473" y="228600"/>
                </a:cubicBezTo>
                <a:lnTo>
                  <a:pt x="1641473" y="1973639"/>
                </a:lnTo>
                <a:cubicBezTo>
                  <a:pt x="1641473" y="2099891"/>
                  <a:pt x="1539125" y="2202239"/>
                  <a:pt x="1412873" y="2202239"/>
                </a:cubicBezTo>
                <a:cubicBezTo>
                  <a:pt x="1286621" y="2202239"/>
                  <a:pt x="1184273" y="2099891"/>
                  <a:pt x="1184273" y="1973639"/>
                </a:cubicBezTo>
                <a:lnTo>
                  <a:pt x="1184273" y="228600"/>
                </a:lnTo>
                <a:cubicBezTo>
                  <a:pt x="1184273" y="102348"/>
                  <a:pt x="1286621" y="0"/>
                  <a:pt x="1412873" y="0"/>
                </a:cubicBezTo>
                <a:close/>
                <a:moveTo>
                  <a:pt x="820206" y="0"/>
                </a:moveTo>
                <a:cubicBezTo>
                  <a:pt x="946458" y="0"/>
                  <a:pt x="1048806" y="102348"/>
                  <a:pt x="1048806" y="228600"/>
                </a:cubicBezTo>
                <a:lnTo>
                  <a:pt x="1048806" y="1973639"/>
                </a:lnTo>
                <a:cubicBezTo>
                  <a:pt x="1048806" y="2099891"/>
                  <a:pt x="946458" y="2202239"/>
                  <a:pt x="820206" y="2202239"/>
                </a:cubicBezTo>
                <a:cubicBezTo>
                  <a:pt x="693954" y="2202239"/>
                  <a:pt x="591606" y="2099891"/>
                  <a:pt x="591606" y="1973639"/>
                </a:cubicBezTo>
                <a:lnTo>
                  <a:pt x="591606" y="228600"/>
                </a:lnTo>
                <a:cubicBezTo>
                  <a:pt x="591606" y="102348"/>
                  <a:pt x="693954" y="0"/>
                  <a:pt x="820206" y="0"/>
                </a:cubicBezTo>
                <a:close/>
                <a:moveTo>
                  <a:pt x="228600" y="0"/>
                </a:moveTo>
                <a:cubicBezTo>
                  <a:pt x="354852" y="0"/>
                  <a:pt x="457200" y="102348"/>
                  <a:pt x="457200" y="228600"/>
                </a:cubicBezTo>
                <a:lnTo>
                  <a:pt x="457200" y="1973639"/>
                </a:lnTo>
                <a:cubicBezTo>
                  <a:pt x="457200" y="2099891"/>
                  <a:pt x="354852" y="2202239"/>
                  <a:pt x="228600" y="2202239"/>
                </a:cubicBezTo>
                <a:cubicBezTo>
                  <a:pt x="102348" y="2202239"/>
                  <a:pt x="0" y="2099891"/>
                  <a:pt x="0" y="1973639"/>
                </a:cubicBezTo>
                <a:lnTo>
                  <a:pt x="0" y="228600"/>
                </a:lnTo>
                <a:cubicBezTo>
                  <a:pt x="0" y="102348"/>
                  <a:pt x="102348" y="0"/>
                  <a:pt x="22860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603251" y="4447915"/>
            <a:ext cx="869949" cy="782954"/>
          </a:xfrm>
          <a:prstGeom prst="roundRect">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684392" y="449363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26" name="Text Placeholder 7"/>
          <p:cNvSpPr>
            <a:spLocks noGrp="1"/>
          </p:cNvSpPr>
          <p:nvPr>
            <p:ph type="body" sz="quarter" idx="19" hasCustomPrompt="1"/>
          </p:nvPr>
        </p:nvSpPr>
        <p:spPr>
          <a:xfrm>
            <a:off x="1608667" y="4971939"/>
            <a:ext cx="206586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tx1">
                    <a:lumMod val="50000"/>
                    <a:lumOff val="50000"/>
                  </a:schemeClr>
                </a:solidFill>
                <a:latin typeface="Lato Regular"/>
                <a:cs typeface="Lato Regular"/>
              </a:defRPr>
            </a:lvl1pPr>
          </a:lstStyle>
          <a:p>
            <a:pPr lvl="0"/>
            <a:r>
              <a:rPr lang="es-ES_tradnl" err="1"/>
              <a:t>Subtitle Example</a:t>
            </a:r>
            <a:endParaRPr lang="es-ES_tradnl"/>
          </a:p>
        </p:txBody>
      </p:sp>
      <p:sp>
        <p:nvSpPr>
          <p:cNvPr id="27" name="Text Placeholder 2"/>
          <p:cNvSpPr>
            <a:spLocks noGrp="1"/>
          </p:cNvSpPr>
          <p:nvPr>
            <p:ph type="body" sz="quarter" idx="16" hasCustomPrompt="1"/>
          </p:nvPr>
        </p:nvSpPr>
        <p:spPr>
          <a:xfrm>
            <a:off x="603256" y="5357392"/>
            <a:ext cx="3071281"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72" name="Rounded Rectangle 71"/>
          <p:cNvSpPr/>
          <p:nvPr userDrawn="1"/>
        </p:nvSpPr>
        <p:spPr>
          <a:xfrm>
            <a:off x="4535315" y="4447915"/>
            <a:ext cx="869949" cy="782954"/>
          </a:xfrm>
          <a:prstGeom prst="roundRect">
            <a:avLst>
              <a:gd name="adj" fmla="val 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73" name="Text Placeholder 7"/>
          <p:cNvSpPr>
            <a:spLocks noGrp="1"/>
          </p:cNvSpPr>
          <p:nvPr>
            <p:ph type="body" sz="quarter" idx="40" hasCustomPrompt="1"/>
          </p:nvPr>
        </p:nvSpPr>
        <p:spPr>
          <a:xfrm>
            <a:off x="4616456" y="449363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74" name="Text Placeholder 7"/>
          <p:cNvSpPr>
            <a:spLocks noGrp="1"/>
          </p:cNvSpPr>
          <p:nvPr>
            <p:ph type="body" sz="quarter" idx="41" hasCustomPrompt="1"/>
          </p:nvPr>
        </p:nvSpPr>
        <p:spPr>
          <a:xfrm>
            <a:off x="5554133" y="4971939"/>
            <a:ext cx="206586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tx1">
                    <a:lumMod val="50000"/>
                    <a:lumOff val="50000"/>
                  </a:schemeClr>
                </a:solidFill>
                <a:latin typeface="Lato Regular"/>
                <a:cs typeface="Lato Regular"/>
              </a:defRPr>
            </a:lvl1pPr>
          </a:lstStyle>
          <a:p>
            <a:pPr lvl="0"/>
            <a:r>
              <a:rPr lang="es-ES_tradnl" err="1"/>
              <a:t>Subtitle Example</a:t>
            </a:r>
            <a:endParaRPr lang="es-ES_tradnl"/>
          </a:p>
        </p:txBody>
      </p:sp>
      <p:sp>
        <p:nvSpPr>
          <p:cNvPr id="75" name="Text Placeholder 2"/>
          <p:cNvSpPr>
            <a:spLocks noGrp="1"/>
          </p:cNvSpPr>
          <p:nvPr>
            <p:ph type="body" sz="quarter" idx="42" hasCustomPrompt="1"/>
          </p:nvPr>
        </p:nvSpPr>
        <p:spPr>
          <a:xfrm>
            <a:off x="4548722" y="5357392"/>
            <a:ext cx="3071281"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76" name="Rounded Rectangle 75"/>
          <p:cNvSpPr/>
          <p:nvPr userDrawn="1"/>
        </p:nvSpPr>
        <p:spPr>
          <a:xfrm>
            <a:off x="8504770" y="4447915"/>
            <a:ext cx="869949" cy="782954"/>
          </a:xfrm>
          <a:prstGeom prst="roundRect">
            <a:avLst>
              <a:gd name="adj" fmla="val 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77" name="Text Placeholder 7"/>
          <p:cNvSpPr>
            <a:spLocks noGrp="1"/>
          </p:cNvSpPr>
          <p:nvPr>
            <p:ph type="body" sz="quarter" idx="43" hasCustomPrompt="1"/>
          </p:nvPr>
        </p:nvSpPr>
        <p:spPr>
          <a:xfrm>
            <a:off x="8585911" y="449363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78" name="Text Placeholder 7"/>
          <p:cNvSpPr>
            <a:spLocks noGrp="1"/>
          </p:cNvSpPr>
          <p:nvPr>
            <p:ph type="body" sz="quarter" idx="44" hasCustomPrompt="1"/>
          </p:nvPr>
        </p:nvSpPr>
        <p:spPr>
          <a:xfrm>
            <a:off x="9510184" y="4971939"/>
            <a:ext cx="206586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tx1">
                    <a:lumMod val="50000"/>
                    <a:lumOff val="50000"/>
                  </a:schemeClr>
                </a:solidFill>
                <a:latin typeface="Lato Regular"/>
                <a:cs typeface="Lato Regular"/>
              </a:defRPr>
            </a:lvl1pPr>
          </a:lstStyle>
          <a:p>
            <a:pPr lvl="0"/>
            <a:r>
              <a:rPr lang="es-ES_tradnl" err="1"/>
              <a:t>Subtitle Example</a:t>
            </a:r>
            <a:endParaRPr lang="es-ES_tradnl"/>
          </a:p>
        </p:txBody>
      </p:sp>
      <p:sp>
        <p:nvSpPr>
          <p:cNvPr id="79" name="Text Placeholder 2"/>
          <p:cNvSpPr>
            <a:spLocks noGrp="1"/>
          </p:cNvSpPr>
          <p:nvPr>
            <p:ph type="body" sz="quarter" idx="45" hasCustomPrompt="1"/>
          </p:nvPr>
        </p:nvSpPr>
        <p:spPr>
          <a:xfrm>
            <a:off x="8504773" y="5357392"/>
            <a:ext cx="3071281"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28" name="Text Placeholder 7"/>
          <p:cNvSpPr>
            <a:spLocks noGrp="1"/>
          </p:cNvSpPr>
          <p:nvPr>
            <p:ph type="body" sz="quarter" idx="55" hasCustomPrompt="1"/>
          </p:nvPr>
        </p:nvSpPr>
        <p:spPr>
          <a:xfrm>
            <a:off x="1608667" y="4452457"/>
            <a:ext cx="2065867"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1">
                    <a:lumMod val="60000"/>
                    <a:lumOff val="40000"/>
                  </a:schemeClr>
                </a:solidFill>
                <a:latin typeface="Lato Light"/>
                <a:cs typeface="Lato Light"/>
              </a:defRPr>
            </a:lvl1pPr>
          </a:lstStyle>
          <a:p>
            <a:pPr lvl="0"/>
            <a:r>
              <a:rPr lang="es-ES_tradnl"/>
              <a:t>80%</a:t>
            </a:r>
          </a:p>
        </p:txBody>
      </p:sp>
      <p:sp>
        <p:nvSpPr>
          <p:cNvPr id="29" name="Text Placeholder 7"/>
          <p:cNvSpPr>
            <a:spLocks noGrp="1"/>
          </p:cNvSpPr>
          <p:nvPr>
            <p:ph type="body" sz="quarter" idx="56" hasCustomPrompt="1"/>
          </p:nvPr>
        </p:nvSpPr>
        <p:spPr>
          <a:xfrm>
            <a:off x="5554133" y="4452457"/>
            <a:ext cx="2065867"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2"/>
                </a:solidFill>
                <a:latin typeface="Lato Light"/>
                <a:cs typeface="Lato Light"/>
              </a:defRPr>
            </a:lvl1pPr>
          </a:lstStyle>
          <a:p>
            <a:pPr lvl="0"/>
            <a:r>
              <a:rPr lang="es-ES_tradnl"/>
              <a:t>80%</a:t>
            </a:r>
          </a:p>
        </p:txBody>
      </p:sp>
      <p:sp>
        <p:nvSpPr>
          <p:cNvPr id="30" name="Text Placeholder 7"/>
          <p:cNvSpPr>
            <a:spLocks noGrp="1"/>
          </p:cNvSpPr>
          <p:nvPr>
            <p:ph type="body" sz="quarter" idx="57" hasCustomPrompt="1"/>
          </p:nvPr>
        </p:nvSpPr>
        <p:spPr>
          <a:xfrm>
            <a:off x="9510184" y="4452457"/>
            <a:ext cx="2065867"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3"/>
                </a:solidFill>
                <a:latin typeface="Lato Light"/>
                <a:cs typeface="Lato Light"/>
              </a:defRPr>
            </a:lvl1pPr>
          </a:lstStyle>
          <a:p>
            <a:pPr lvl="0"/>
            <a:r>
              <a:rPr lang="es-ES_tradnl"/>
              <a:t>80%</a:t>
            </a:r>
          </a:p>
        </p:txBody>
      </p:sp>
      <p:grpSp>
        <p:nvGrpSpPr>
          <p:cNvPr id="34" name="Group 33"/>
          <p:cNvGrpSpPr/>
          <p:nvPr userDrawn="1"/>
        </p:nvGrpSpPr>
        <p:grpSpPr>
          <a:xfrm>
            <a:off x="101309" y="385540"/>
            <a:ext cx="383999" cy="342172"/>
            <a:chOff x="5270500" y="1460500"/>
            <a:chExt cx="1701800" cy="2705100"/>
          </a:xfrm>
        </p:grpSpPr>
        <p:sp>
          <p:nvSpPr>
            <p:cNvPr id="35" name="Rounded Rectangle 34"/>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6" name="Rounded Rectangle 35"/>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7" name="Rounded Rectangle 36"/>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43" name="Picture Placeholder 2"/>
          <p:cNvSpPr>
            <a:spLocks noGrp="1"/>
          </p:cNvSpPr>
          <p:nvPr>
            <p:ph type="pic" sz="quarter" idx="58"/>
          </p:nvPr>
        </p:nvSpPr>
        <p:spPr>
          <a:xfrm>
            <a:off x="4588234" y="1482278"/>
            <a:ext cx="2990141" cy="2642687"/>
          </a:xfrm>
          <a:custGeom>
            <a:rect l="l" t="t" r="r" b="b"/>
            <a:pathLst>
              <a:path w="2242606" h="2202239">
                <a:moveTo>
                  <a:pt x="2014006" y="0"/>
                </a:moveTo>
                <a:cubicBezTo>
                  <a:pt x="2140258" y="0"/>
                  <a:pt x="2242606" y="102348"/>
                  <a:pt x="2242606" y="228600"/>
                </a:cubicBezTo>
                <a:lnTo>
                  <a:pt x="2242606" y="1973639"/>
                </a:lnTo>
                <a:cubicBezTo>
                  <a:pt x="2242606" y="2099891"/>
                  <a:pt x="2140258" y="2202239"/>
                  <a:pt x="2014006" y="2202239"/>
                </a:cubicBezTo>
                <a:cubicBezTo>
                  <a:pt x="1887754" y="2202239"/>
                  <a:pt x="1785406" y="2099891"/>
                  <a:pt x="1785406" y="1973639"/>
                </a:cubicBezTo>
                <a:lnTo>
                  <a:pt x="1785406" y="228600"/>
                </a:lnTo>
                <a:cubicBezTo>
                  <a:pt x="1785406" y="102348"/>
                  <a:pt x="1887754" y="0"/>
                  <a:pt x="2014006" y="0"/>
                </a:cubicBezTo>
                <a:close/>
                <a:moveTo>
                  <a:pt x="1412873" y="0"/>
                </a:moveTo>
                <a:cubicBezTo>
                  <a:pt x="1539125" y="0"/>
                  <a:pt x="1641473" y="102348"/>
                  <a:pt x="1641473" y="228600"/>
                </a:cubicBezTo>
                <a:lnTo>
                  <a:pt x="1641473" y="1973639"/>
                </a:lnTo>
                <a:cubicBezTo>
                  <a:pt x="1641473" y="2099891"/>
                  <a:pt x="1539125" y="2202239"/>
                  <a:pt x="1412873" y="2202239"/>
                </a:cubicBezTo>
                <a:cubicBezTo>
                  <a:pt x="1286621" y="2202239"/>
                  <a:pt x="1184273" y="2099891"/>
                  <a:pt x="1184273" y="1973639"/>
                </a:cubicBezTo>
                <a:lnTo>
                  <a:pt x="1184273" y="228600"/>
                </a:lnTo>
                <a:cubicBezTo>
                  <a:pt x="1184273" y="102348"/>
                  <a:pt x="1286621" y="0"/>
                  <a:pt x="1412873" y="0"/>
                </a:cubicBezTo>
                <a:close/>
                <a:moveTo>
                  <a:pt x="820206" y="0"/>
                </a:moveTo>
                <a:cubicBezTo>
                  <a:pt x="946458" y="0"/>
                  <a:pt x="1048806" y="102348"/>
                  <a:pt x="1048806" y="228600"/>
                </a:cubicBezTo>
                <a:lnTo>
                  <a:pt x="1048806" y="1973639"/>
                </a:lnTo>
                <a:cubicBezTo>
                  <a:pt x="1048806" y="2099891"/>
                  <a:pt x="946458" y="2202239"/>
                  <a:pt x="820206" y="2202239"/>
                </a:cubicBezTo>
                <a:cubicBezTo>
                  <a:pt x="693954" y="2202239"/>
                  <a:pt x="591606" y="2099891"/>
                  <a:pt x="591606" y="1973639"/>
                </a:cubicBezTo>
                <a:lnTo>
                  <a:pt x="591606" y="228600"/>
                </a:lnTo>
                <a:cubicBezTo>
                  <a:pt x="591606" y="102348"/>
                  <a:pt x="693954" y="0"/>
                  <a:pt x="820206" y="0"/>
                </a:cubicBezTo>
                <a:close/>
                <a:moveTo>
                  <a:pt x="228600" y="0"/>
                </a:moveTo>
                <a:cubicBezTo>
                  <a:pt x="354852" y="0"/>
                  <a:pt x="457200" y="102348"/>
                  <a:pt x="457200" y="228600"/>
                </a:cubicBezTo>
                <a:lnTo>
                  <a:pt x="457200" y="1973639"/>
                </a:lnTo>
                <a:cubicBezTo>
                  <a:pt x="457200" y="2099891"/>
                  <a:pt x="354852" y="2202239"/>
                  <a:pt x="228600" y="2202239"/>
                </a:cubicBezTo>
                <a:cubicBezTo>
                  <a:pt x="102348" y="2202239"/>
                  <a:pt x="0" y="2099891"/>
                  <a:pt x="0" y="1973639"/>
                </a:cubicBezTo>
                <a:lnTo>
                  <a:pt x="0" y="228600"/>
                </a:lnTo>
                <a:cubicBezTo>
                  <a:pt x="0" y="102348"/>
                  <a:pt x="102348" y="0"/>
                  <a:pt x="22860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4" name="Picture Placeholder 2"/>
          <p:cNvSpPr>
            <a:spLocks noGrp="1"/>
          </p:cNvSpPr>
          <p:nvPr>
            <p:ph type="pic" sz="quarter" idx="59"/>
          </p:nvPr>
        </p:nvSpPr>
        <p:spPr>
          <a:xfrm>
            <a:off x="8504770" y="1482278"/>
            <a:ext cx="2990141" cy="2642687"/>
          </a:xfrm>
          <a:custGeom>
            <a:rect l="l" t="t" r="r" b="b"/>
            <a:pathLst>
              <a:path w="2242606" h="2202239">
                <a:moveTo>
                  <a:pt x="2014006" y="0"/>
                </a:moveTo>
                <a:cubicBezTo>
                  <a:pt x="2140258" y="0"/>
                  <a:pt x="2242606" y="102348"/>
                  <a:pt x="2242606" y="228600"/>
                </a:cubicBezTo>
                <a:lnTo>
                  <a:pt x="2242606" y="1973639"/>
                </a:lnTo>
                <a:cubicBezTo>
                  <a:pt x="2242606" y="2099891"/>
                  <a:pt x="2140258" y="2202239"/>
                  <a:pt x="2014006" y="2202239"/>
                </a:cubicBezTo>
                <a:cubicBezTo>
                  <a:pt x="1887754" y="2202239"/>
                  <a:pt x="1785406" y="2099891"/>
                  <a:pt x="1785406" y="1973639"/>
                </a:cubicBezTo>
                <a:lnTo>
                  <a:pt x="1785406" y="228600"/>
                </a:lnTo>
                <a:cubicBezTo>
                  <a:pt x="1785406" y="102348"/>
                  <a:pt x="1887754" y="0"/>
                  <a:pt x="2014006" y="0"/>
                </a:cubicBezTo>
                <a:close/>
                <a:moveTo>
                  <a:pt x="1412873" y="0"/>
                </a:moveTo>
                <a:cubicBezTo>
                  <a:pt x="1539125" y="0"/>
                  <a:pt x="1641473" y="102348"/>
                  <a:pt x="1641473" y="228600"/>
                </a:cubicBezTo>
                <a:lnTo>
                  <a:pt x="1641473" y="1973639"/>
                </a:lnTo>
                <a:cubicBezTo>
                  <a:pt x="1641473" y="2099891"/>
                  <a:pt x="1539125" y="2202239"/>
                  <a:pt x="1412873" y="2202239"/>
                </a:cubicBezTo>
                <a:cubicBezTo>
                  <a:pt x="1286621" y="2202239"/>
                  <a:pt x="1184273" y="2099891"/>
                  <a:pt x="1184273" y="1973639"/>
                </a:cubicBezTo>
                <a:lnTo>
                  <a:pt x="1184273" y="228600"/>
                </a:lnTo>
                <a:cubicBezTo>
                  <a:pt x="1184273" y="102348"/>
                  <a:pt x="1286621" y="0"/>
                  <a:pt x="1412873" y="0"/>
                </a:cubicBezTo>
                <a:close/>
                <a:moveTo>
                  <a:pt x="820206" y="0"/>
                </a:moveTo>
                <a:cubicBezTo>
                  <a:pt x="946458" y="0"/>
                  <a:pt x="1048806" y="102348"/>
                  <a:pt x="1048806" y="228600"/>
                </a:cubicBezTo>
                <a:lnTo>
                  <a:pt x="1048806" y="1973639"/>
                </a:lnTo>
                <a:cubicBezTo>
                  <a:pt x="1048806" y="2099891"/>
                  <a:pt x="946458" y="2202239"/>
                  <a:pt x="820206" y="2202239"/>
                </a:cubicBezTo>
                <a:cubicBezTo>
                  <a:pt x="693954" y="2202239"/>
                  <a:pt x="591606" y="2099891"/>
                  <a:pt x="591606" y="1973639"/>
                </a:cubicBezTo>
                <a:lnTo>
                  <a:pt x="591606" y="228600"/>
                </a:lnTo>
                <a:cubicBezTo>
                  <a:pt x="591606" y="102348"/>
                  <a:pt x="693954" y="0"/>
                  <a:pt x="820206" y="0"/>
                </a:cubicBezTo>
                <a:close/>
                <a:moveTo>
                  <a:pt x="228600" y="0"/>
                </a:moveTo>
                <a:cubicBezTo>
                  <a:pt x="354852" y="0"/>
                  <a:pt x="457200" y="102348"/>
                  <a:pt x="457200" y="228600"/>
                </a:cubicBezTo>
                <a:lnTo>
                  <a:pt x="457200" y="1973639"/>
                </a:lnTo>
                <a:cubicBezTo>
                  <a:pt x="457200" y="2099891"/>
                  <a:pt x="354852" y="2202239"/>
                  <a:pt x="228600" y="2202239"/>
                </a:cubicBezTo>
                <a:cubicBezTo>
                  <a:pt x="102348" y="2202239"/>
                  <a:pt x="0" y="2099891"/>
                  <a:pt x="0" y="1973639"/>
                </a:cubicBezTo>
                <a:lnTo>
                  <a:pt x="0" y="228600"/>
                </a:lnTo>
                <a:cubicBezTo>
                  <a:pt x="0" y="102348"/>
                  <a:pt x="102348" y="0"/>
                  <a:pt x="22860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234307073"/>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22" presetClass="entr" presetSubtype="8"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Effect transition="in" filter="wipe(left)">
                                      <p:cBhvr>
                                        <p:cTn id="21" dur="900"/>
                                        <p:tgtEl>
                                          <p:spTgt spid="42"/>
                                        </p:tgtEl>
                                      </p:cBhvr>
                                    </p:animEffect>
                                  </p:childTnLst>
                                </p:cTn>
                              </p:par>
                            </p:childTnLst>
                          </p:cTn>
                        </p:par>
                        <p:par>
                          <p:cTn id="22" fill="hold" nodeType="afterGroup">
                            <p:stCondLst>
                              <p:cond delay="1600"/>
                            </p:stCondLst>
                            <p:childTnLst>
                              <p:par>
                                <p:cTn id="23" presetID="53" presetClass="entr" presetSubtype="0"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400" fill="hold"/>
                                        <p:tgtEl>
                                          <p:spTgt spid="3"/>
                                        </p:tgtEl>
                                        <p:attrNameLst>
                                          <p:attrName>ppt_w</p:attrName>
                                        </p:attrNameLst>
                                      </p:cBhvr>
                                      <p:tavLst>
                                        <p:tav tm="0">
                                          <p:val>
                                            <p:fltVal val="0"/>
                                          </p:val>
                                        </p:tav>
                                        <p:tav tm="100000">
                                          <p:val>
                                            <p:strVal val="#ppt_w"/>
                                          </p:val>
                                        </p:tav>
                                      </p:tavLst>
                                    </p:anim>
                                    <p:anim calcmode="lin" valueType="num">
                                      <p:cBhvr>
                                        <p:cTn id="26" dur="400" fill="hold"/>
                                        <p:tgtEl>
                                          <p:spTgt spid="3"/>
                                        </p:tgtEl>
                                        <p:attrNameLst>
                                          <p:attrName>ppt_h</p:attrName>
                                        </p:attrNameLst>
                                      </p:cBhvr>
                                      <p:tavLst>
                                        <p:tav tm="0">
                                          <p:val>
                                            <p:fltVal val="0"/>
                                          </p:val>
                                        </p:tav>
                                        <p:tav tm="100000">
                                          <p:val>
                                            <p:strVal val="#ppt_h"/>
                                          </p:val>
                                        </p:tav>
                                      </p:tavLst>
                                    </p:anim>
                                    <p:animEffect transition="in" filter="fade">
                                      <p:cBhvr>
                                        <p:cTn id="27" dur="400"/>
                                        <p:tgtEl>
                                          <p:spTgt spid="3"/>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 calcmode="lin" valueType="num">
                                      <p:cBhvr>
                                        <p:cTn id="31"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32"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33" dur="300"/>
                                        <p:tgtEl>
                                          <p:spTgt spid="13">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28">
                                            <p:txEl>
                                              <p:pRg st="0" end="0"/>
                                            </p:txEl>
                                          </p:spTgt>
                                        </p:tgtEl>
                                        <p:attrNameLst>
                                          <p:attrName>style.visibility</p:attrName>
                                        </p:attrNameLst>
                                      </p:cBhvr>
                                      <p:to>
                                        <p:strVal val="visible"/>
                                      </p:to>
                                    </p:set>
                                    <p:animEffect transition="in" filter="fade">
                                      <p:cBhvr>
                                        <p:cTn id="36" dur="400"/>
                                        <p:tgtEl>
                                          <p:spTgt spid="28">
                                            <p:txEl>
                                              <p:pRg st="0" end="0"/>
                                            </p:txEl>
                                          </p:spTgt>
                                        </p:tgtEl>
                                      </p:cBhvr>
                                    </p:animEffect>
                                    <p:anim calcmode="lin" valueType="num">
                                      <p:cBhvr>
                                        <p:cTn id="37" dur="4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38" dur="400" fill="hold"/>
                                        <p:tgtEl>
                                          <p:spTgt spid="28">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00"/>
                                  </p:stCondLst>
                                  <p:childTnLst>
                                    <p:set>
                                      <p:cBhvr>
                                        <p:cTn id="40" dur="1" fill="hold">
                                          <p:stCondLst>
                                            <p:cond delay="0"/>
                                          </p:stCondLst>
                                        </p:cTn>
                                        <p:tgtEl>
                                          <p:spTgt spid="26">
                                            <p:txEl>
                                              <p:pRg st="0" end="0"/>
                                            </p:txEl>
                                          </p:spTgt>
                                        </p:tgtEl>
                                        <p:attrNameLst>
                                          <p:attrName>style.visibility</p:attrName>
                                        </p:attrNameLst>
                                      </p:cBhvr>
                                      <p:to>
                                        <p:strVal val="visible"/>
                                      </p:to>
                                    </p:set>
                                    <p:animEffect transition="in" filter="fade">
                                      <p:cBhvr>
                                        <p:cTn id="41" dur="500"/>
                                        <p:tgtEl>
                                          <p:spTgt spid="26">
                                            <p:txEl>
                                              <p:pRg st="0" end="0"/>
                                            </p:txEl>
                                          </p:spTgt>
                                        </p:tgtEl>
                                      </p:cBhvr>
                                    </p:animEffect>
                                    <p:anim calcmode="lin" valueType="num">
                                      <p:cBhvr>
                                        <p:cTn id="42"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6">
                                            <p:txEl>
                                              <p:pRg st="0" end="0"/>
                                            </p:txEl>
                                          </p:spTgt>
                                        </p:tgtEl>
                                        <p:attrNameLst>
                                          <p:attrName>ppt_y</p:attrName>
                                        </p:attrNameLst>
                                      </p:cBhvr>
                                      <p:tavLst>
                                        <p:tav tm="0">
                                          <p:val>
                                            <p:strVal val="#ppt_y+.1"/>
                                          </p:val>
                                        </p:tav>
                                        <p:tav tm="100000">
                                          <p:val>
                                            <p:strVal val="#ppt_y"/>
                                          </p:val>
                                        </p:tav>
                                      </p:tavLst>
                                    </p:anim>
                                  </p:childTnLst>
                                </p:cTn>
                              </p:par>
                              <p:par>
                                <p:cTn id="44" presetID="10" presetClass="entr" presetSubtype="0" fill="hold" grpId="0" nodeType="withEffect">
                                  <p:stCondLst>
                                    <p:cond delay="800"/>
                                  </p:stCondLst>
                                  <p:childTnLst>
                                    <p:set>
                                      <p:cBhvr>
                                        <p:cTn id="45" dur="1" fill="hold">
                                          <p:stCondLst>
                                            <p:cond delay="0"/>
                                          </p:stCondLst>
                                        </p:cTn>
                                        <p:tgtEl>
                                          <p:spTgt spid="27">
                                            <p:txEl>
                                              <p:pRg st="0" end="0"/>
                                            </p:txEl>
                                          </p:spTgt>
                                        </p:tgtEl>
                                        <p:attrNameLst>
                                          <p:attrName>style.visibility</p:attrName>
                                        </p:attrNameLst>
                                      </p:cBhvr>
                                      <p:to>
                                        <p:strVal val="visible"/>
                                      </p:to>
                                    </p:set>
                                    <p:animEffect transition="in" filter="fade">
                                      <p:cBhvr>
                                        <p:cTn id="46" dur="500"/>
                                        <p:tgtEl>
                                          <p:spTgt spid="27">
                                            <p:txEl>
                                              <p:pRg st="0" end="0"/>
                                            </p:txEl>
                                          </p:spTgt>
                                        </p:tgtEl>
                                      </p:cBhvr>
                                    </p:animEffect>
                                  </p:childTnLst>
                                </p:cTn>
                              </p:par>
                            </p:childTnLst>
                          </p:cTn>
                        </p:par>
                        <p:par>
                          <p:cTn id="47" fill="hold" nodeType="afterGroup">
                            <p:stCondLst>
                              <p:cond delay="3300"/>
                            </p:stCondLst>
                            <p:childTnLst>
                              <p:par>
                                <p:cTn id="48" presetID="22" presetClass="entr" presetSubtype="8" fill="hold" grpId="0" nodeType="after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wipe(left)">
                                      <p:cBhvr>
                                        <p:cTn id="50" dur="900"/>
                                        <p:tgtEl>
                                          <p:spTgt spid="43"/>
                                        </p:tgtEl>
                                      </p:cBhvr>
                                    </p:animEffect>
                                  </p:childTnLst>
                                </p:cTn>
                              </p:par>
                            </p:childTnLst>
                          </p:cTn>
                        </p:par>
                        <p:par>
                          <p:cTn id="51" fill="hold" nodeType="afterGroup">
                            <p:stCondLst>
                              <p:cond delay="4200"/>
                            </p:stCondLst>
                            <p:childTnLst>
                              <p:par>
                                <p:cTn id="52" presetID="53" presetClass="entr" presetSubtype="0" fill="hold" grpId="0"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400" fill="hold"/>
                                        <p:tgtEl>
                                          <p:spTgt spid="72"/>
                                        </p:tgtEl>
                                        <p:attrNameLst>
                                          <p:attrName>ppt_w</p:attrName>
                                        </p:attrNameLst>
                                      </p:cBhvr>
                                      <p:tavLst>
                                        <p:tav tm="0">
                                          <p:val>
                                            <p:fltVal val="0"/>
                                          </p:val>
                                        </p:tav>
                                        <p:tav tm="100000">
                                          <p:val>
                                            <p:strVal val="#ppt_w"/>
                                          </p:val>
                                        </p:tav>
                                      </p:tavLst>
                                    </p:anim>
                                    <p:anim calcmode="lin" valueType="num">
                                      <p:cBhvr>
                                        <p:cTn id="55" dur="400" fill="hold"/>
                                        <p:tgtEl>
                                          <p:spTgt spid="72"/>
                                        </p:tgtEl>
                                        <p:attrNameLst>
                                          <p:attrName>ppt_h</p:attrName>
                                        </p:attrNameLst>
                                      </p:cBhvr>
                                      <p:tavLst>
                                        <p:tav tm="0">
                                          <p:val>
                                            <p:fltVal val="0"/>
                                          </p:val>
                                        </p:tav>
                                        <p:tav tm="100000">
                                          <p:val>
                                            <p:strVal val="#ppt_h"/>
                                          </p:val>
                                        </p:tav>
                                      </p:tavLst>
                                    </p:anim>
                                    <p:animEffect transition="in" filter="fade">
                                      <p:cBhvr>
                                        <p:cTn id="56" dur="400"/>
                                        <p:tgtEl>
                                          <p:spTgt spid="72"/>
                                        </p:tgtEl>
                                      </p:cBhvr>
                                    </p:animEffect>
                                  </p:childTnLst>
                                </p:cTn>
                              </p:par>
                            </p:childTnLst>
                          </p:cTn>
                        </p:par>
                        <p:par>
                          <p:cTn id="57" fill="hold" nodeType="afterGroup">
                            <p:stCondLst>
                              <p:cond delay="4600"/>
                            </p:stCondLst>
                            <p:childTnLst>
                              <p:par>
                                <p:cTn id="58" presetID="53" presetClass="entr" presetSubtype="0" fill="hold" grpId="0" nodeType="afterEffect">
                                  <p:stCondLst>
                                    <p:cond delay="0"/>
                                  </p:stCondLst>
                                  <p:childTnLst>
                                    <p:set>
                                      <p:cBhvr>
                                        <p:cTn id="59" dur="1" fill="hold">
                                          <p:stCondLst>
                                            <p:cond delay="0"/>
                                          </p:stCondLst>
                                        </p:cTn>
                                        <p:tgtEl>
                                          <p:spTgt spid="73">
                                            <p:txEl>
                                              <p:pRg st="0" end="0"/>
                                            </p:txEl>
                                          </p:spTgt>
                                        </p:tgtEl>
                                        <p:attrNameLst>
                                          <p:attrName>style.visibility</p:attrName>
                                        </p:attrNameLst>
                                      </p:cBhvr>
                                      <p:to>
                                        <p:strVal val="visible"/>
                                      </p:to>
                                    </p:set>
                                    <p:anim calcmode="lin" valueType="num">
                                      <p:cBhvr>
                                        <p:cTn id="60" dur="300" fill="hold"/>
                                        <p:tgtEl>
                                          <p:spTgt spid="73">
                                            <p:txEl>
                                              <p:pRg st="0" end="0"/>
                                            </p:txEl>
                                          </p:spTgt>
                                        </p:tgtEl>
                                        <p:attrNameLst>
                                          <p:attrName>ppt_w</p:attrName>
                                        </p:attrNameLst>
                                      </p:cBhvr>
                                      <p:tavLst>
                                        <p:tav tm="0">
                                          <p:val>
                                            <p:fltVal val="0"/>
                                          </p:val>
                                        </p:tav>
                                        <p:tav tm="100000">
                                          <p:val>
                                            <p:strVal val="#ppt_w"/>
                                          </p:val>
                                        </p:tav>
                                      </p:tavLst>
                                    </p:anim>
                                    <p:anim calcmode="lin" valueType="num">
                                      <p:cBhvr>
                                        <p:cTn id="61" dur="300" fill="hold"/>
                                        <p:tgtEl>
                                          <p:spTgt spid="73">
                                            <p:txEl>
                                              <p:pRg st="0" end="0"/>
                                            </p:txEl>
                                          </p:spTgt>
                                        </p:tgtEl>
                                        <p:attrNameLst>
                                          <p:attrName>ppt_h</p:attrName>
                                        </p:attrNameLst>
                                      </p:cBhvr>
                                      <p:tavLst>
                                        <p:tav tm="0">
                                          <p:val>
                                            <p:fltVal val="0"/>
                                          </p:val>
                                        </p:tav>
                                        <p:tav tm="100000">
                                          <p:val>
                                            <p:strVal val="#ppt_h"/>
                                          </p:val>
                                        </p:tav>
                                      </p:tavLst>
                                    </p:anim>
                                    <p:animEffect transition="in" filter="fade">
                                      <p:cBhvr>
                                        <p:cTn id="62" dur="300"/>
                                        <p:tgtEl>
                                          <p:spTgt spid="73">
                                            <p:txEl>
                                              <p:pRg st="0" end="0"/>
                                            </p:txEl>
                                          </p:spTgt>
                                        </p:tgtEl>
                                      </p:cBhvr>
                                    </p:animEffect>
                                  </p:childTnLst>
                                </p:cTn>
                              </p:par>
                              <p:par>
                                <p:cTn id="63" presetID="42" presetClass="entr" presetSubtype="0" fill="hold" grpId="0" nodeType="withEffect">
                                  <p:stCondLst>
                                    <p:cond delay="200"/>
                                  </p:stCondLst>
                                  <p:childTnLst>
                                    <p:set>
                                      <p:cBhvr>
                                        <p:cTn id="64" dur="1" fill="hold">
                                          <p:stCondLst>
                                            <p:cond delay="0"/>
                                          </p:stCondLst>
                                        </p:cTn>
                                        <p:tgtEl>
                                          <p:spTgt spid="29">
                                            <p:txEl>
                                              <p:pRg st="0" end="0"/>
                                            </p:txEl>
                                          </p:spTgt>
                                        </p:tgtEl>
                                        <p:attrNameLst>
                                          <p:attrName>style.visibility</p:attrName>
                                        </p:attrNameLst>
                                      </p:cBhvr>
                                      <p:to>
                                        <p:strVal val="visible"/>
                                      </p:to>
                                    </p:set>
                                    <p:animEffect transition="in" filter="fade">
                                      <p:cBhvr>
                                        <p:cTn id="65" dur="400"/>
                                        <p:tgtEl>
                                          <p:spTgt spid="29">
                                            <p:txEl>
                                              <p:pRg st="0" end="0"/>
                                            </p:txEl>
                                          </p:spTgt>
                                        </p:tgtEl>
                                      </p:cBhvr>
                                    </p:animEffect>
                                    <p:anim calcmode="lin" valueType="num">
                                      <p:cBhvr>
                                        <p:cTn id="66" dur="4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67" dur="400" fill="hold"/>
                                        <p:tgtEl>
                                          <p:spTgt spid="29">
                                            <p:txEl>
                                              <p:pRg st="0" end="0"/>
                                            </p:tx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200"/>
                                  </p:stCondLst>
                                  <p:childTnLst>
                                    <p:set>
                                      <p:cBhvr>
                                        <p:cTn id="69" dur="1" fill="hold">
                                          <p:stCondLst>
                                            <p:cond delay="0"/>
                                          </p:stCondLst>
                                        </p:cTn>
                                        <p:tgtEl>
                                          <p:spTgt spid="74">
                                            <p:txEl>
                                              <p:pRg st="0" end="0"/>
                                            </p:txEl>
                                          </p:spTgt>
                                        </p:tgtEl>
                                        <p:attrNameLst>
                                          <p:attrName>style.visibility</p:attrName>
                                        </p:attrNameLst>
                                      </p:cBhvr>
                                      <p:to>
                                        <p:strVal val="visible"/>
                                      </p:to>
                                    </p:set>
                                    <p:animEffect transition="in" filter="fade">
                                      <p:cBhvr>
                                        <p:cTn id="70" dur="500"/>
                                        <p:tgtEl>
                                          <p:spTgt spid="74">
                                            <p:txEl>
                                              <p:pRg st="0" end="0"/>
                                            </p:txEl>
                                          </p:spTgt>
                                        </p:tgtEl>
                                      </p:cBhvr>
                                    </p:animEffect>
                                    <p:anim calcmode="lin" valueType="num">
                                      <p:cBhvr>
                                        <p:cTn id="71" dur="5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72" dur="500" fill="hold"/>
                                        <p:tgtEl>
                                          <p:spTgt spid="74">
                                            <p:txEl>
                                              <p:pRg st="0" end="0"/>
                                            </p:txEl>
                                          </p:spTgt>
                                        </p:tgtEl>
                                        <p:attrNameLst>
                                          <p:attrName>ppt_y</p:attrName>
                                        </p:attrNameLst>
                                      </p:cBhvr>
                                      <p:tavLst>
                                        <p:tav tm="0">
                                          <p:val>
                                            <p:strVal val="#ppt_y+.1"/>
                                          </p:val>
                                        </p:tav>
                                        <p:tav tm="100000">
                                          <p:val>
                                            <p:strVal val="#ppt_y"/>
                                          </p:val>
                                        </p:tav>
                                      </p:tavLst>
                                    </p:anim>
                                  </p:childTnLst>
                                </p:cTn>
                              </p:par>
                              <p:par>
                                <p:cTn id="73" presetID="10" presetClass="entr" presetSubtype="0" fill="hold" grpId="0" nodeType="withEffect">
                                  <p:stCondLst>
                                    <p:cond delay="800"/>
                                  </p:stCondLst>
                                  <p:childTnLst>
                                    <p:set>
                                      <p:cBhvr>
                                        <p:cTn id="74" dur="1" fill="hold">
                                          <p:stCondLst>
                                            <p:cond delay="0"/>
                                          </p:stCondLst>
                                        </p:cTn>
                                        <p:tgtEl>
                                          <p:spTgt spid="75">
                                            <p:txEl>
                                              <p:pRg st="0" end="0"/>
                                            </p:txEl>
                                          </p:spTgt>
                                        </p:tgtEl>
                                        <p:attrNameLst>
                                          <p:attrName>style.visibility</p:attrName>
                                        </p:attrNameLst>
                                      </p:cBhvr>
                                      <p:to>
                                        <p:strVal val="visible"/>
                                      </p:to>
                                    </p:set>
                                    <p:animEffect transition="in" filter="fade">
                                      <p:cBhvr>
                                        <p:cTn id="75" dur="500"/>
                                        <p:tgtEl>
                                          <p:spTgt spid="75">
                                            <p:txEl>
                                              <p:pRg st="0" end="0"/>
                                            </p:txEl>
                                          </p:spTgt>
                                        </p:tgtEl>
                                      </p:cBhvr>
                                    </p:animEffect>
                                  </p:childTnLst>
                                </p:cTn>
                              </p:par>
                            </p:childTnLst>
                          </p:cTn>
                        </p:par>
                        <p:par>
                          <p:cTn id="76" fill="hold" nodeType="afterGroup">
                            <p:stCondLst>
                              <p:cond delay="5900"/>
                            </p:stCondLst>
                            <p:childTnLst>
                              <p:par>
                                <p:cTn id="77" presetID="22" presetClass="entr" presetSubtype="8"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left)">
                                      <p:cBhvr>
                                        <p:cTn id="79" dur="900"/>
                                        <p:tgtEl>
                                          <p:spTgt spid="44"/>
                                        </p:tgtEl>
                                      </p:cBhvr>
                                    </p:animEffect>
                                  </p:childTnLst>
                                </p:cTn>
                              </p:par>
                            </p:childTnLst>
                          </p:cTn>
                        </p:par>
                        <p:par>
                          <p:cTn id="80" fill="hold" nodeType="afterGroup">
                            <p:stCondLst>
                              <p:cond delay="6800"/>
                            </p:stCondLst>
                            <p:childTnLst>
                              <p:par>
                                <p:cTn id="81" presetID="53" presetClass="entr" presetSubtype="0" fill="hold" grpId="0" nodeType="afterEffect">
                                  <p:stCondLst>
                                    <p:cond delay="0"/>
                                  </p:stCondLst>
                                  <p:childTnLst>
                                    <p:set>
                                      <p:cBhvr>
                                        <p:cTn id="82" dur="1" fill="hold">
                                          <p:stCondLst>
                                            <p:cond delay="0"/>
                                          </p:stCondLst>
                                        </p:cTn>
                                        <p:tgtEl>
                                          <p:spTgt spid="76"/>
                                        </p:tgtEl>
                                        <p:attrNameLst>
                                          <p:attrName>style.visibility</p:attrName>
                                        </p:attrNameLst>
                                      </p:cBhvr>
                                      <p:to>
                                        <p:strVal val="visible"/>
                                      </p:to>
                                    </p:set>
                                    <p:anim calcmode="lin" valueType="num">
                                      <p:cBhvr>
                                        <p:cTn id="83" dur="400" fill="hold"/>
                                        <p:tgtEl>
                                          <p:spTgt spid="76"/>
                                        </p:tgtEl>
                                        <p:attrNameLst>
                                          <p:attrName>ppt_w</p:attrName>
                                        </p:attrNameLst>
                                      </p:cBhvr>
                                      <p:tavLst>
                                        <p:tav tm="0">
                                          <p:val>
                                            <p:fltVal val="0"/>
                                          </p:val>
                                        </p:tav>
                                        <p:tav tm="100000">
                                          <p:val>
                                            <p:strVal val="#ppt_w"/>
                                          </p:val>
                                        </p:tav>
                                      </p:tavLst>
                                    </p:anim>
                                    <p:anim calcmode="lin" valueType="num">
                                      <p:cBhvr>
                                        <p:cTn id="84" dur="400" fill="hold"/>
                                        <p:tgtEl>
                                          <p:spTgt spid="76"/>
                                        </p:tgtEl>
                                        <p:attrNameLst>
                                          <p:attrName>ppt_h</p:attrName>
                                        </p:attrNameLst>
                                      </p:cBhvr>
                                      <p:tavLst>
                                        <p:tav tm="0">
                                          <p:val>
                                            <p:fltVal val="0"/>
                                          </p:val>
                                        </p:tav>
                                        <p:tav tm="100000">
                                          <p:val>
                                            <p:strVal val="#ppt_h"/>
                                          </p:val>
                                        </p:tav>
                                      </p:tavLst>
                                    </p:anim>
                                    <p:animEffect transition="in" filter="fade">
                                      <p:cBhvr>
                                        <p:cTn id="85" dur="400"/>
                                        <p:tgtEl>
                                          <p:spTgt spid="76"/>
                                        </p:tgtEl>
                                      </p:cBhvr>
                                    </p:animEffect>
                                  </p:childTnLst>
                                </p:cTn>
                              </p:par>
                            </p:childTnLst>
                          </p:cTn>
                        </p:par>
                        <p:par>
                          <p:cTn id="86" fill="hold" nodeType="afterGroup">
                            <p:stCondLst>
                              <p:cond delay="7200"/>
                            </p:stCondLst>
                            <p:childTnLst>
                              <p:par>
                                <p:cTn id="87" presetID="53" presetClass="entr" presetSubtype="0" fill="hold" grpId="0" nodeType="afterEffect">
                                  <p:stCondLst>
                                    <p:cond delay="0"/>
                                  </p:stCondLst>
                                  <p:childTnLst>
                                    <p:set>
                                      <p:cBhvr>
                                        <p:cTn id="88" dur="1" fill="hold">
                                          <p:stCondLst>
                                            <p:cond delay="0"/>
                                          </p:stCondLst>
                                        </p:cTn>
                                        <p:tgtEl>
                                          <p:spTgt spid="77">
                                            <p:txEl>
                                              <p:pRg st="0" end="0"/>
                                            </p:txEl>
                                          </p:spTgt>
                                        </p:tgtEl>
                                        <p:attrNameLst>
                                          <p:attrName>style.visibility</p:attrName>
                                        </p:attrNameLst>
                                      </p:cBhvr>
                                      <p:to>
                                        <p:strVal val="visible"/>
                                      </p:to>
                                    </p:set>
                                    <p:anim calcmode="lin" valueType="num">
                                      <p:cBhvr>
                                        <p:cTn id="89" dur="300" fill="hold"/>
                                        <p:tgtEl>
                                          <p:spTgt spid="77">
                                            <p:txEl>
                                              <p:pRg st="0" end="0"/>
                                            </p:txEl>
                                          </p:spTgt>
                                        </p:tgtEl>
                                        <p:attrNameLst>
                                          <p:attrName>ppt_w</p:attrName>
                                        </p:attrNameLst>
                                      </p:cBhvr>
                                      <p:tavLst>
                                        <p:tav tm="0">
                                          <p:val>
                                            <p:fltVal val="0"/>
                                          </p:val>
                                        </p:tav>
                                        <p:tav tm="100000">
                                          <p:val>
                                            <p:strVal val="#ppt_w"/>
                                          </p:val>
                                        </p:tav>
                                      </p:tavLst>
                                    </p:anim>
                                    <p:anim calcmode="lin" valueType="num">
                                      <p:cBhvr>
                                        <p:cTn id="90" dur="300" fill="hold"/>
                                        <p:tgtEl>
                                          <p:spTgt spid="77">
                                            <p:txEl>
                                              <p:pRg st="0" end="0"/>
                                            </p:txEl>
                                          </p:spTgt>
                                        </p:tgtEl>
                                        <p:attrNameLst>
                                          <p:attrName>ppt_h</p:attrName>
                                        </p:attrNameLst>
                                      </p:cBhvr>
                                      <p:tavLst>
                                        <p:tav tm="0">
                                          <p:val>
                                            <p:fltVal val="0"/>
                                          </p:val>
                                        </p:tav>
                                        <p:tav tm="100000">
                                          <p:val>
                                            <p:strVal val="#ppt_h"/>
                                          </p:val>
                                        </p:tav>
                                      </p:tavLst>
                                    </p:anim>
                                    <p:animEffect transition="in" filter="fade">
                                      <p:cBhvr>
                                        <p:cTn id="91" dur="300"/>
                                        <p:tgtEl>
                                          <p:spTgt spid="77">
                                            <p:txEl>
                                              <p:pRg st="0" end="0"/>
                                            </p:txEl>
                                          </p:spTgt>
                                        </p:tgtEl>
                                      </p:cBhvr>
                                    </p:animEffect>
                                  </p:childTnLst>
                                </p:cTn>
                              </p:par>
                              <p:par>
                                <p:cTn id="92" presetID="42" presetClass="entr" presetSubtype="0" fill="hold" grpId="0" nodeType="withEffect">
                                  <p:stCondLst>
                                    <p:cond delay="200"/>
                                  </p:stCondLst>
                                  <p:childTnLst>
                                    <p:set>
                                      <p:cBhvr>
                                        <p:cTn id="93" dur="1" fill="hold">
                                          <p:stCondLst>
                                            <p:cond delay="0"/>
                                          </p:stCondLst>
                                        </p:cTn>
                                        <p:tgtEl>
                                          <p:spTgt spid="30">
                                            <p:txEl>
                                              <p:pRg st="0" end="0"/>
                                            </p:txEl>
                                          </p:spTgt>
                                        </p:tgtEl>
                                        <p:attrNameLst>
                                          <p:attrName>style.visibility</p:attrName>
                                        </p:attrNameLst>
                                      </p:cBhvr>
                                      <p:to>
                                        <p:strVal val="visible"/>
                                      </p:to>
                                    </p:set>
                                    <p:animEffect transition="in" filter="fade">
                                      <p:cBhvr>
                                        <p:cTn id="94" dur="400"/>
                                        <p:tgtEl>
                                          <p:spTgt spid="30">
                                            <p:txEl>
                                              <p:pRg st="0" end="0"/>
                                            </p:txEl>
                                          </p:spTgt>
                                        </p:tgtEl>
                                      </p:cBhvr>
                                    </p:animEffect>
                                    <p:anim calcmode="lin" valueType="num">
                                      <p:cBhvr>
                                        <p:cTn id="95" dur="4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96" dur="400" fill="hold"/>
                                        <p:tgtEl>
                                          <p:spTgt spid="30">
                                            <p:txEl>
                                              <p:pRg st="0" end="0"/>
                                            </p:txEl>
                                          </p:spTgt>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200"/>
                                  </p:stCondLst>
                                  <p:childTnLst>
                                    <p:set>
                                      <p:cBhvr>
                                        <p:cTn id="98" dur="1" fill="hold">
                                          <p:stCondLst>
                                            <p:cond delay="0"/>
                                          </p:stCondLst>
                                        </p:cTn>
                                        <p:tgtEl>
                                          <p:spTgt spid="78">
                                            <p:txEl>
                                              <p:pRg st="0" end="0"/>
                                            </p:txEl>
                                          </p:spTgt>
                                        </p:tgtEl>
                                        <p:attrNameLst>
                                          <p:attrName>style.visibility</p:attrName>
                                        </p:attrNameLst>
                                      </p:cBhvr>
                                      <p:to>
                                        <p:strVal val="visible"/>
                                      </p:to>
                                    </p:set>
                                    <p:animEffect transition="in" filter="fade">
                                      <p:cBhvr>
                                        <p:cTn id="99" dur="500"/>
                                        <p:tgtEl>
                                          <p:spTgt spid="78">
                                            <p:txEl>
                                              <p:pRg st="0" end="0"/>
                                            </p:txEl>
                                          </p:spTgt>
                                        </p:tgtEl>
                                      </p:cBhvr>
                                    </p:animEffect>
                                    <p:anim calcmode="lin" valueType="num">
                                      <p:cBhvr>
                                        <p:cTn id="100" dur="500" fill="hold"/>
                                        <p:tgtEl>
                                          <p:spTgt spid="78">
                                            <p:txEl>
                                              <p:pRg st="0" end="0"/>
                                            </p:txEl>
                                          </p:spTgt>
                                        </p:tgtEl>
                                        <p:attrNameLst>
                                          <p:attrName>ppt_x</p:attrName>
                                        </p:attrNameLst>
                                      </p:cBhvr>
                                      <p:tavLst>
                                        <p:tav tm="0">
                                          <p:val>
                                            <p:strVal val="#ppt_x"/>
                                          </p:val>
                                        </p:tav>
                                        <p:tav tm="100000">
                                          <p:val>
                                            <p:strVal val="#ppt_x"/>
                                          </p:val>
                                        </p:tav>
                                      </p:tavLst>
                                    </p:anim>
                                    <p:anim calcmode="lin" valueType="num">
                                      <p:cBhvr>
                                        <p:cTn id="101" dur="500" fill="hold"/>
                                        <p:tgtEl>
                                          <p:spTgt spid="78">
                                            <p:txEl>
                                              <p:pRg st="0" end="0"/>
                                            </p:txEl>
                                          </p:spTgt>
                                        </p:tgtEl>
                                        <p:attrNameLst>
                                          <p:attrName>ppt_y</p:attrName>
                                        </p:attrNameLst>
                                      </p:cBhvr>
                                      <p:tavLst>
                                        <p:tav tm="0">
                                          <p:val>
                                            <p:strVal val="#ppt_y+.1"/>
                                          </p:val>
                                        </p:tav>
                                        <p:tav tm="100000">
                                          <p:val>
                                            <p:strVal val="#ppt_y"/>
                                          </p:val>
                                        </p:tav>
                                      </p:tavLst>
                                    </p:anim>
                                  </p:childTnLst>
                                </p:cTn>
                              </p:par>
                              <p:par>
                                <p:cTn id="102" presetID="10" presetClass="entr" presetSubtype="0" fill="hold" grpId="0" nodeType="withEffect">
                                  <p:stCondLst>
                                    <p:cond delay="800"/>
                                  </p:stCondLst>
                                  <p:childTnLst>
                                    <p:set>
                                      <p:cBhvr>
                                        <p:cTn id="103" dur="1" fill="hold">
                                          <p:stCondLst>
                                            <p:cond delay="0"/>
                                          </p:stCondLst>
                                        </p:cTn>
                                        <p:tgtEl>
                                          <p:spTgt spid="79">
                                            <p:txEl>
                                              <p:pRg st="0" end="0"/>
                                            </p:txEl>
                                          </p:spTgt>
                                        </p:tgtEl>
                                        <p:attrNameLst>
                                          <p:attrName>style.visibility</p:attrName>
                                        </p:attrNameLst>
                                      </p:cBhvr>
                                      <p:to>
                                        <p:strVal val="visible"/>
                                      </p:to>
                                    </p:set>
                                    <p:animEffect transition="in" filter="fade">
                                      <p:cBhvr>
                                        <p:cTn id="104" dur="500"/>
                                        <p:tgtEl>
                                          <p:spTgt spid="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uiExpand="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72" grpId="0" animBg="1"/>
      <p:bldP spid="73" grpId="0" build="p">
        <p:tmplLst>
          <p:tmpl lvl="1">
            <p:tnLst>
              <p:par>
                <p:cTn presetID="53" presetClass="entr" presetSubtype="16" fill="hold" nodeType="afterEffect">
                  <p:stCondLst>
                    <p:cond delay="0"/>
                  </p:stCondLst>
                  <p:childTnLst>
                    <p:set>
                      <p:cBhvr>
                        <p:cTn dur="1" fill="hold">
                          <p:stCondLst>
                            <p:cond delay="0"/>
                          </p:stCondLst>
                        </p:cTn>
                        <p:tgtEl>
                          <p:spTgt spid="73"/>
                        </p:tgtEl>
                        <p:attrNameLst>
                          <p:attrName>style.visibility</p:attrName>
                        </p:attrNameLst>
                      </p:cBhvr>
                      <p:to>
                        <p:strVal val="visible"/>
                      </p:to>
                    </p:set>
                    <p:anim calcmode="lin" valueType="num">
                      <p:cBhvr>
                        <p:cTn dur="300" fill="hold"/>
                        <p:tgtEl>
                          <p:spTgt spid="73"/>
                        </p:tgtEl>
                        <p:attrNameLst>
                          <p:attrName>ppt_w</p:attrName>
                        </p:attrNameLst>
                      </p:cBhvr>
                      <p:tavLst>
                        <p:tav tm="0">
                          <p:val>
                            <p:fltVal val="0"/>
                          </p:val>
                        </p:tav>
                        <p:tav tm="100000">
                          <p:val>
                            <p:strVal val="#ppt_w"/>
                          </p:val>
                        </p:tav>
                      </p:tavLst>
                    </p:anim>
                    <p:anim calcmode="lin" valueType="num">
                      <p:cBhvr>
                        <p:cTn dur="300" fill="hold"/>
                        <p:tgtEl>
                          <p:spTgt spid="73"/>
                        </p:tgtEl>
                        <p:attrNameLst>
                          <p:attrName>ppt_h</p:attrName>
                        </p:attrNameLst>
                      </p:cBhvr>
                      <p:tavLst>
                        <p:tav tm="0">
                          <p:val>
                            <p:fltVal val="0"/>
                          </p:val>
                        </p:tav>
                        <p:tav tm="100000">
                          <p:val>
                            <p:strVal val="#ppt_h"/>
                          </p:val>
                        </p:tav>
                      </p:tavLst>
                    </p:anim>
                    <p:animEffect transition="in" filter="fade">
                      <p:cBhvr>
                        <p:cTn dur="300"/>
                        <p:tgtEl>
                          <p:spTgt spid="73"/>
                        </p:tgtEl>
                      </p:cBhvr>
                    </p:animEffect>
                  </p:childTnLst>
                </p:cTn>
              </p:par>
            </p:tnLst>
          </p:tmpl>
        </p:tmplLst>
      </p:bldP>
      <p:bldP spid="74" grpId="0" build="p">
        <p:tmplLst>
          <p:tmpl lvl="1">
            <p:tnLst>
              <p:par>
                <p:cTn presetID="42" presetClass="entr" presetSubtype="0" fill="hold" nodeType="withEffect">
                  <p:stCondLst>
                    <p:cond delay="200"/>
                  </p:stCondLst>
                  <p:childTnLst>
                    <p:set>
                      <p:cBhvr>
                        <p:cTn dur="1" fill="hold">
                          <p:stCondLst>
                            <p:cond delay="0"/>
                          </p:stCondLst>
                        </p:cTn>
                        <p:tgtEl>
                          <p:spTgt spid="74"/>
                        </p:tgtEl>
                        <p:attrNameLst>
                          <p:attrName>style.visibility</p:attrName>
                        </p:attrNameLst>
                      </p:cBhvr>
                      <p:to>
                        <p:strVal val="visible"/>
                      </p:to>
                    </p:set>
                    <p:animEffect transition="in" filter="fade">
                      <p:cBhvr>
                        <p:cTn dur="500"/>
                        <p:tgtEl>
                          <p:spTgt spid="74"/>
                        </p:tgtEl>
                      </p:cBhvr>
                    </p:animEffect>
                    <p:anim calcmode="lin" valueType="num">
                      <p:cBhvr>
                        <p:cTn dur="500" fill="hold"/>
                        <p:tgtEl>
                          <p:spTgt spid="74"/>
                        </p:tgtEl>
                        <p:attrNameLst>
                          <p:attrName>ppt_x</p:attrName>
                        </p:attrNameLst>
                      </p:cBhvr>
                      <p:tavLst>
                        <p:tav tm="0">
                          <p:val>
                            <p:strVal val="#ppt_x"/>
                          </p:val>
                        </p:tav>
                        <p:tav tm="100000">
                          <p:val>
                            <p:strVal val="#ppt_x"/>
                          </p:val>
                        </p:tav>
                      </p:tavLst>
                    </p:anim>
                    <p:anim calcmode="lin" valueType="num">
                      <p:cBhvr>
                        <p:cTn dur="500" fill="hold"/>
                        <p:tgtEl>
                          <p:spTgt spid="74"/>
                        </p:tgtEl>
                        <p:attrNameLst>
                          <p:attrName>ppt_y</p:attrName>
                        </p:attrNameLst>
                      </p:cBhvr>
                      <p:tavLst>
                        <p:tav tm="0">
                          <p:val>
                            <p:strVal val="#ppt_y+.1"/>
                          </p:val>
                        </p:tav>
                        <p:tav tm="100000">
                          <p:val>
                            <p:strVal val="#ppt_y"/>
                          </p:val>
                        </p:tav>
                      </p:tavLst>
                    </p:anim>
                  </p:childTnLst>
                </p:cTn>
              </p:par>
            </p:tnLst>
          </p:tmpl>
        </p:tmplLst>
      </p:bldP>
      <p:bldP spid="75" grpId="0" build="p">
        <p:tmplLst>
          <p:tmpl lvl="1">
            <p:tnLst>
              <p:par>
                <p:cTn presetID="10" presetClass="entr" presetSubtype="0" fill="hold" nodeType="withEffect">
                  <p:stCondLst>
                    <p:cond delay="800"/>
                  </p:stCondLst>
                  <p:childTnLst>
                    <p:set>
                      <p:cBhvr>
                        <p:cTn dur="1" fill="hold">
                          <p:stCondLst>
                            <p:cond delay="0"/>
                          </p:stCondLst>
                        </p:cTn>
                        <p:tgtEl>
                          <p:spTgt spid="75"/>
                        </p:tgtEl>
                        <p:attrNameLst>
                          <p:attrName>style.visibility</p:attrName>
                        </p:attrNameLst>
                      </p:cBhvr>
                      <p:to>
                        <p:strVal val="visible"/>
                      </p:to>
                    </p:set>
                    <p:animEffect transition="in" filter="fade">
                      <p:cBhvr>
                        <p:cTn dur="500"/>
                        <p:tgtEl>
                          <p:spTgt spid="75"/>
                        </p:tgtEl>
                      </p:cBhvr>
                    </p:animEffect>
                  </p:childTnLst>
                </p:cTn>
              </p:par>
            </p:tnLst>
          </p:tmpl>
        </p:tmplLst>
      </p:bldP>
      <p:bldP spid="76" grpId="0" animBg="1"/>
      <p:bldP spid="77" grpId="0" build="p">
        <p:tmplLst>
          <p:tmpl lvl="1">
            <p:tnLst>
              <p:par>
                <p:cTn presetID="53" presetClass="entr" presetSubtype="16" fill="hold" nodeType="afterEffect">
                  <p:stCondLst>
                    <p:cond delay="0"/>
                  </p:stCondLst>
                  <p:childTnLst>
                    <p:set>
                      <p:cBhvr>
                        <p:cTn dur="1" fill="hold">
                          <p:stCondLst>
                            <p:cond delay="0"/>
                          </p:stCondLst>
                        </p:cTn>
                        <p:tgtEl>
                          <p:spTgt spid="77"/>
                        </p:tgtEl>
                        <p:attrNameLst>
                          <p:attrName>style.visibility</p:attrName>
                        </p:attrNameLst>
                      </p:cBhvr>
                      <p:to>
                        <p:strVal val="visible"/>
                      </p:to>
                    </p:set>
                    <p:anim calcmode="lin" valueType="num">
                      <p:cBhvr>
                        <p:cTn dur="300" fill="hold"/>
                        <p:tgtEl>
                          <p:spTgt spid="77"/>
                        </p:tgtEl>
                        <p:attrNameLst>
                          <p:attrName>ppt_w</p:attrName>
                        </p:attrNameLst>
                      </p:cBhvr>
                      <p:tavLst>
                        <p:tav tm="0">
                          <p:val>
                            <p:fltVal val="0"/>
                          </p:val>
                        </p:tav>
                        <p:tav tm="100000">
                          <p:val>
                            <p:strVal val="#ppt_w"/>
                          </p:val>
                        </p:tav>
                      </p:tavLst>
                    </p:anim>
                    <p:anim calcmode="lin" valueType="num">
                      <p:cBhvr>
                        <p:cTn dur="300" fill="hold"/>
                        <p:tgtEl>
                          <p:spTgt spid="77"/>
                        </p:tgtEl>
                        <p:attrNameLst>
                          <p:attrName>ppt_h</p:attrName>
                        </p:attrNameLst>
                      </p:cBhvr>
                      <p:tavLst>
                        <p:tav tm="0">
                          <p:val>
                            <p:fltVal val="0"/>
                          </p:val>
                        </p:tav>
                        <p:tav tm="100000">
                          <p:val>
                            <p:strVal val="#ppt_h"/>
                          </p:val>
                        </p:tav>
                      </p:tavLst>
                    </p:anim>
                    <p:animEffect transition="in" filter="fade">
                      <p:cBhvr>
                        <p:cTn dur="300"/>
                        <p:tgtEl>
                          <p:spTgt spid="77"/>
                        </p:tgtEl>
                      </p:cBhvr>
                    </p:animEffect>
                  </p:childTnLst>
                </p:cTn>
              </p:par>
            </p:tnLst>
          </p:tmpl>
        </p:tmplLst>
      </p:bldP>
      <p:bldP spid="78" grpId="0" build="p">
        <p:tmplLst>
          <p:tmpl lvl="1">
            <p:tnLst>
              <p:par>
                <p:cTn presetID="42" presetClass="entr" presetSubtype="0" fill="hold" nodeType="withEffect">
                  <p:stCondLst>
                    <p:cond delay="200"/>
                  </p:stCondLst>
                  <p:childTnLst>
                    <p:set>
                      <p:cBhvr>
                        <p:cTn dur="1" fill="hold">
                          <p:stCondLst>
                            <p:cond delay="0"/>
                          </p:stCondLst>
                        </p:cTn>
                        <p:tgtEl>
                          <p:spTgt spid="78"/>
                        </p:tgtEl>
                        <p:attrNameLst>
                          <p:attrName>style.visibility</p:attrName>
                        </p:attrNameLst>
                      </p:cBhvr>
                      <p:to>
                        <p:strVal val="visible"/>
                      </p:to>
                    </p:set>
                    <p:animEffect transition="in" filter="fade">
                      <p:cBhvr>
                        <p:cTn dur="500"/>
                        <p:tgtEl>
                          <p:spTgt spid="78"/>
                        </p:tgtEl>
                      </p:cBhvr>
                    </p:animEffect>
                    <p:anim calcmode="lin" valueType="num">
                      <p:cBhvr>
                        <p:cTn dur="500" fill="hold"/>
                        <p:tgtEl>
                          <p:spTgt spid="78"/>
                        </p:tgtEl>
                        <p:attrNameLst>
                          <p:attrName>ppt_x</p:attrName>
                        </p:attrNameLst>
                      </p:cBhvr>
                      <p:tavLst>
                        <p:tav tm="0">
                          <p:val>
                            <p:strVal val="#ppt_x"/>
                          </p:val>
                        </p:tav>
                        <p:tav tm="100000">
                          <p:val>
                            <p:strVal val="#ppt_x"/>
                          </p:val>
                        </p:tav>
                      </p:tavLst>
                    </p:anim>
                    <p:anim calcmode="lin" valueType="num">
                      <p:cBhvr>
                        <p:cTn dur="500" fill="hold"/>
                        <p:tgtEl>
                          <p:spTgt spid="78"/>
                        </p:tgtEl>
                        <p:attrNameLst>
                          <p:attrName>ppt_y</p:attrName>
                        </p:attrNameLst>
                      </p:cBhvr>
                      <p:tavLst>
                        <p:tav tm="0">
                          <p:val>
                            <p:strVal val="#ppt_y+.1"/>
                          </p:val>
                        </p:tav>
                        <p:tav tm="100000">
                          <p:val>
                            <p:strVal val="#ppt_y"/>
                          </p:val>
                        </p:tav>
                      </p:tavLst>
                    </p:anim>
                  </p:childTnLst>
                </p:cTn>
              </p:par>
            </p:tnLst>
          </p:tmpl>
        </p:tmplLst>
      </p:bldP>
      <p:bldP spid="79" grpId="0" build="p">
        <p:tmplLst>
          <p:tmpl lvl="1">
            <p:tnLst>
              <p:par>
                <p:cTn presetID="10" presetClass="entr" presetSubtype="0" fill="hold" nodeType="withEffect">
                  <p:stCondLst>
                    <p:cond delay="800"/>
                  </p:stCondLst>
                  <p:childTnLst>
                    <p:set>
                      <p:cBhvr>
                        <p:cTn dur="1" fill="hold">
                          <p:stCondLst>
                            <p:cond delay="0"/>
                          </p:stCondLst>
                        </p:cTn>
                        <p:tgtEl>
                          <p:spTgt spid="79"/>
                        </p:tgtEl>
                        <p:attrNameLst>
                          <p:attrName>style.visibility</p:attrName>
                        </p:attrNameLst>
                      </p:cBhvr>
                      <p:to>
                        <p:strVal val="visible"/>
                      </p:to>
                    </p:set>
                    <p:animEffect transition="in" filter="fade">
                      <p:cBhvr>
                        <p:cTn dur="500"/>
                        <p:tgtEl>
                          <p:spTgt spid="79"/>
                        </p:tgtEl>
                      </p:cBhvr>
                    </p:animEffect>
                  </p:childTnLst>
                </p:cTn>
              </p:par>
            </p:tnLst>
          </p:tmpl>
        </p:tmplLst>
      </p:bldP>
      <p:bldP spid="28" grpId="0" uiExpand="1"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400"/>
                        <p:tgtEl>
                          <p:spTgt spid="28"/>
                        </p:tgtEl>
                      </p:cBhvr>
                    </p:animEffect>
                    <p:anim calcmode="lin" valueType="num">
                      <p:cBhvr>
                        <p:cTn dur="400" fill="hold"/>
                        <p:tgtEl>
                          <p:spTgt spid="28"/>
                        </p:tgtEl>
                        <p:attrNameLst>
                          <p:attrName>ppt_x</p:attrName>
                        </p:attrNameLst>
                      </p:cBhvr>
                      <p:tavLst>
                        <p:tav tm="0">
                          <p:val>
                            <p:strVal val="#ppt_x"/>
                          </p:val>
                        </p:tav>
                        <p:tav tm="100000">
                          <p:val>
                            <p:strVal val="#ppt_x"/>
                          </p:val>
                        </p:tav>
                      </p:tavLst>
                    </p:anim>
                    <p:anim calcmode="lin" valueType="num">
                      <p:cBhvr>
                        <p:cTn dur="4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42" presetClass="entr" presetSubtype="0" fill="hold" nodeType="withEffect">
                  <p:stCondLst>
                    <p:cond delay="200"/>
                  </p:stCondLst>
                  <p:childTnLst>
                    <p:set>
                      <p:cBhvr>
                        <p:cTn dur="1" fill="hold">
                          <p:stCondLst>
                            <p:cond delay="0"/>
                          </p:stCondLst>
                        </p:cTn>
                        <p:tgtEl>
                          <p:spTgt spid="29"/>
                        </p:tgtEl>
                        <p:attrNameLst>
                          <p:attrName>style.visibility</p:attrName>
                        </p:attrNameLst>
                      </p:cBhvr>
                      <p:to>
                        <p:strVal val="visible"/>
                      </p:to>
                    </p:set>
                    <p:animEffect transition="in" filter="fade">
                      <p:cBhvr>
                        <p:cTn dur="400"/>
                        <p:tgtEl>
                          <p:spTgt spid="29"/>
                        </p:tgtEl>
                      </p:cBhvr>
                    </p:animEffect>
                    <p:anim calcmode="lin" valueType="num">
                      <p:cBhvr>
                        <p:cTn dur="400" fill="hold"/>
                        <p:tgtEl>
                          <p:spTgt spid="29"/>
                        </p:tgtEl>
                        <p:attrNameLst>
                          <p:attrName>ppt_x</p:attrName>
                        </p:attrNameLst>
                      </p:cBhvr>
                      <p:tavLst>
                        <p:tav tm="0">
                          <p:val>
                            <p:strVal val="#ppt_x"/>
                          </p:val>
                        </p:tav>
                        <p:tav tm="100000">
                          <p:val>
                            <p:strVal val="#ppt_x"/>
                          </p:val>
                        </p:tav>
                      </p:tavLst>
                    </p:anim>
                    <p:anim calcmode="lin" valueType="num">
                      <p:cBhvr>
                        <p:cTn dur="400" fill="hold"/>
                        <p:tgtEl>
                          <p:spTgt spid="29"/>
                        </p:tgtEl>
                        <p:attrNameLst>
                          <p:attrName>ppt_y</p:attrName>
                        </p:attrNameLst>
                      </p:cBhvr>
                      <p:tavLst>
                        <p:tav tm="0">
                          <p:val>
                            <p:strVal val="#ppt_y+.1"/>
                          </p:val>
                        </p:tav>
                        <p:tav tm="100000">
                          <p:val>
                            <p:strVal val="#ppt_y"/>
                          </p:val>
                        </p:tav>
                      </p:tavLst>
                    </p:anim>
                  </p:childTnLst>
                </p:cTn>
              </p:par>
            </p:tnLst>
          </p:tmpl>
        </p:tmplLst>
      </p:bldP>
      <p:bldP spid="30" grpId="0" build="p">
        <p:tmplLst>
          <p:tmpl lvl="1">
            <p:tnLst>
              <p:par>
                <p:cTn presetID="42" presetClass="entr" presetSubtype="0" fill="hold" nodeType="withEffect">
                  <p:stCondLst>
                    <p:cond delay="200"/>
                  </p:stCondLst>
                  <p:childTnLst>
                    <p:set>
                      <p:cBhvr>
                        <p:cTn dur="1" fill="hold">
                          <p:stCondLst>
                            <p:cond delay="0"/>
                          </p:stCondLst>
                        </p:cTn>
                        <p:tgtEl>
                          <p:spTgt spid="30"/>
                        </p:tgtEl>
                        <p:attrNameLst>
                          <p:attrName>style.visibility</p:attrName>
                        </p:attrNameLst>
                      </p:cBhvr>
                      <p:to>
                        <p:strVal val="visible"/>
                      </p:to>
                    </p:set>
                    <p:animEffect transition="in" filter="fade">
                      <p:cBhvr>
                        <p:cTn dur="400"/>
                        <p:tgtEl>
                          <p:spTgt spid="30"/>
                        </p:tgtEl>
                      </p:cBhvr>
                    </p:animEffect>
                    <p:anim calcmode="lin" valueType="num">
                      <p:cBhvr>
                        <p:cTn dur="400" fill="hold"/>
                        <p:tgtEl>
                          <p:spTgt spid="30"/>
                        </p:tgtEl>
                        <p:attrNameLst>
                          <p:attrName>ppt_x</p:attrName>
                        </p:attrNameLst>
                      </p:cBhvr>
                      <p:tavLst>
                        <p:tav tm="0">
                          <p:val>
                            <p:strVal val="#ppt_x"/>
                          </p:val>
                        </p:tav>
                        <p:tav tm="100000">
                          <p:val>
                            <p:strVal val="#ppt_x"/>
                          </p:val>
                        </p:tav>
                      </p:tavLst>
                    </p:anim>
                    <p:anim calcmode="lin" valueType="num">
                      <p:cBhvr>
                        <p:cTn dur="400" fill="hold"/>
                        <p:tgtEl>
                          <p:spTgt spid="30"/>
                        </p:tgtEl>
                        <p:attrNameLst>
                          <p:attrName>ppt_y</p:attrName>
                        </p:attrNameLst>
                      </p:cBhvr>
                      <p:tavLst>
                        <p:tav tm="0">
                          <p:val>
                            <p:strVal val="#ppt_y+.1"/>
                          </p:val>
                        </p:tav>
                        <p:tav tm="100000">
                          <p:val>
                            <p:strVal val="#ppt_y"/>
                          </p:val>
                        </p:tav>
                      </p:tavLst>
                    </p:anim>
                  </p:childTnLst>
                </p:cTn>
              </p:par>
            </p:tnLst>
          </p:tmpl>
        </p:tmplLst>
      </p:bldP>
      <p:bldP spid="43" grpId="0" uiExpand="1"/>
      <p:bldP spid="44" grpId="0" uiExpand="1"/>
    </p:bldLs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Iconic list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474133" y="1715377"/>
            <a:ext cx="1947333" cy="782954"/>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603251" y="176109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26" name="Text Placeholder 7"/>
          <p:cNvSpPr>
            <a:spLocks noGrp="1"/>
          </p:cNvSpPr>
          <p:nvPr>
            <p:ph type="body" sz="quarter" idx="19" hasCustomPrompt="1"/>
          </p:nvPr>
        </p:nvSpPr>
        <p:spPr>
          <a:xfrm>
            <a:off x="1805521" y="1715377"/>
            <a:ext cx="2777772"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16" hasCustomPrompt="1"/>
          </p:nvPr>
        </p:nvSpPr>
        <p:spPr>
          <a:xfrm>
            <a:off x="1805519" y="202511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28" name="Rounded Rectangle 27"/>
          <p:cNvSpPr/>
          <p:nvPr userDrawn="1"/>
        </p:nvSpPr>
        <p:spPr>
          <a:xfrm>
            <a:off x="10706103" y="1715377"/>
            <a:ext cx="1937455" cy="782954"/>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9" name="Text Placeholder 7"/>
          <p:cNvSpPr>
            <a:spLocks noGrp="1"/>
          </p:cNvSpPr>
          <p:nvPr>
            <p:ph type="body" sz="quarter" idx="40" hasCustomPrompt="1"/>
          </p:nvPr>
        </p:nvSpPr>
        <p:spPr>
          <a:xfrm>
            <a:off x="10787243" y="176109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30" name="Text Placeholder 7"/>
          <p:cNvSpPr>
            <a:spLocks noGrp="1"/>
          </p:cNvSpPr>
          <p:nvPr>
            <p:ph type="body" sz="quarter" idx="41" hasCustomPrompt="1"/>
          </p:nvPr>
        </p:nvSpPr>
        <p:spPr>
          <a:xfrm>
            <a:off x="7584746" y="1715377"/>
            <a:ext cx="2777772" cy="228451"/>
          </a:xfrm>
          <a:prstGeom prst="rect">
            <a:avLst/>
          </a:prstGeom>
        </p:spPr>
        <p:txBody>
          <a:bodyPr vert="horz" lIns="0" tIns="40504" rIns="0" bIns="40504" anchor="ctr"/>
          <a:lstStyle>
            <a:lvl1pPr marL="0" indent="0" algn="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31" name="Text Placeholder 2"/>
          <p:cNvSpPr>
            <a:spLocks noGrp="1"/>
          </p:cNvSpPr>
          <p:nvPr>
            <p:ph type="body" sz="quarter" idx="42" hasCustomPrompt="1"/>
          </p:nvPr>
        </p:nvSpPr>
        <p:spPr>
          <a:xfrm>
            <a:off x="6252638" y="202511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32" name="Rounded Rectangle 31"/>
          <p:cNvSpPr/>
          <p:nvPr userDrawn="1"/>
        </p:nvSpPr>
        <p:spPr>
          <a:xfrm>
            <a:off x="-474133" y="3193657"/>
            <a:ext cx="1947333" cy="782954"/>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3" name="Text Placeholder 7"/>
          <p:cNvSpPr>
            <a:spLocks noGrp="1"/>
          </p:cNvSpPr>
          <p:nvPr>
            <p:ph type="body" sz="quarter" idx="43" hasCustomPrompt="1"/>
          </p:nvPr>
        </p:nvSpPr>
        <p:spPr>
          <a:xfrm>
            <a:off x="603251" y="323937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34" name="Text Placeholder 7"/>
          <p:cNvSpPr>
            <a:spLocks noGrp="1"/>
          </p:cNvSpPr>
          <p:nvPr>
            <p:ph type="body" sz="quarter" idx="44" hasCustomPrompt="1"/>
          </p:nvPr>
        </p:nvSpPr>
        <p:spPr>
          <a:xfrm>
            <a:off x="1805521" y="3193657"/>
            <a:ext cx="2777772"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35" name="Text Placeholder 2"/>
          <p:cNvSpPr>
            <a:spLocks noGrp="1"/>
          </p:cNvSpPr>
          <p:nvPr>
            <p:ph type="body" sz="quarter" idx="45" hasCustomPrompt="1"/>
          </p:nvPr>
        </p:nvSpPr>
        <p:spPr>
          <a:xfrm>
            <a:off x="1805519" y="3503390"/>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36" name="Rounded Rectangle 35"/>
          <p:cNvSpPr/>
          <p:nvPr userDrawn="1"/>
        </p:nvSpPr>
        <p:spPr>
          <a:xfrm>
            <a:off x="10706103" y="3193657"/>
            <a:ext cx="1937455" cy="782954"/>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 Placeholder 7"/>
          <p:cNvSpPr>
            <a:spLocks noGrp="1"/>
          </p:cNvSpPr>
          <p:nvPr>
            <p:ph type="body" sz="quarter" idx="46" hasCustomPrompt="1"/>
          </p:nvPr>
        </p:nvSpPr>
        <p:spPr>
          <a:xfrm>
            <a:off x="10787243" y="323937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38" name="Text Placeholder 7"/>
          <p:cNvSpPr>
            <a:spLocks noGrp="1"/>
          </p:cNvSpPr>
          <p:nvPr>
            <p:ph type="body" sz="quarter" idx="47" hasCustomPrompt="1"/>
          </p:nvPr>
        </p:nvSpPr>
        <p:spPr>
          <a:xfrm>
            <a:off x="7584746" y="3193657"/>
            <a:ext cx="2777772" cy="228451"/>
          </a:xfrm>
          <a:prstGeom prst="rect">
            <a:avLst/>
          </a:prstGeom>
        </p:spPr>
        <p:txBody>
          <a:bodyPr vert="horz" lIns="0" tIns="40504" rIns="0" bIns="40504" anchor="ctr"/>
          <a:lstStyle>
            <a:lvl1pPr marL="0" indent="0" algn="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39" name="Text Placeholder 2"/>
          <p:cNvSpPr>
            <a:spLocks noGrp="1"/>
          </p:cNvSpPr>
          <p:nvPr>
            <p:ph type="body" sz="quarter" idx="48" hasCustomPrompt="1"/>
          </p:nvPr>
        </p:nvSpPr>
        <p:spPr>
          <a:xfrm>
            <a:off x="6252638" y="3503390"/>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40" name="Rounded Rectangle 39"/>
          <p:cNvSpPr/>
          <p:nvPr userDrawn="1"/>
        </p:nvSpPr>
        <p:spPr>
          <a:xfrm>
            <a:off x="-474133" y="4671937"/>
            <a:ext cx="1947333" cy="782954"/>
          </a:xfrm>
          <a:prstGeom prst="roundRect">
            <a:avLst>
              <a:gd name="adj" fmla="val 50000"/>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1" name="Text Placeholder 7"/>
          <p:cNvSpPr>
            <a:spLocks noGrp="1"/>
          </p:cNvSpPr>
          <p:nvPr>
            <p:ph type="body" sz="quarter" idx="49" hasCustomPrompt="1"/>
          </p:nvPr>
        </p:nvSpPr>
        <p:spPr>
          <a:xfrm>
            <a:off x="603251" y="471765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2" name="Text Placeholder 7"/>
          <p:cNvSpPr>
            <a:spLocks noGrp="1"/>
          </p:cNvSpPr>
          <p:nvPr>
            <p:ph type="body" sz="quarter" idx="50" hasCustomPrompt="1"/>
          </p:nvPr>
        </p:nvSpPr>
        <p:spPr>
          <a:xfrm>
            <a:off x="1805521" y="4671937"/>
            <a:ext cx="2777772"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43" name="Text Placeholder 2"/>
          <p:cNvSpPr>
            <a:spLocks noGrp="1"/>
          </p:cNvSpPr>
          <p:nvPr>
            <p:ph type="body" sz="quarter" idx="51" hasCustomPrompt="1"/>
          </p:nvPr>
        </p:nvSpPr>
        <p:spPr>
          <a:xfrm>
            <a:off x="1805519" y="498167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44" name="Rounded Rectangle 43"/>
          <p:cNvSpPr/>
          <p:nvPr userDrawn="1"/>
        </p:nvSpPr>
        <p:spPr>
          <a:xfrm>
            <a:off x="10706103" y="4671937"/>
            <a:ext cx="1937455" cy="782954"/>
          </a:xfrm>
          <a:prstGeom prst="roundRect">
            <a:avLst>
              <a:gd name="adj" fmla="val 50000"/>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5" name="Text Placeholder 7"/>
          <p:cNvSpPr>
            <a:spLocks noGrp="1"/>
          </p:cNvSpPr>
          <p:nvPr>
            <p:ph type="body" sz="quarter" idx="52" hasCustomPrompt="1"/>
          </p:nvPr>
        </p:nvSpPr>
        <p:spPr>
          <a:xfrm>
            <a:off x="10787243" y="471765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6" name="Text Placeholder 7"/>
          <p:cNvSpPr>
            <a:spLocks noGrp="1"/>
          </p:cNvSpPr>
          <p:nvPr>
            <p:ph type="body" sz="quarter" idx="53" hasCustomPrompt="1"/>
          </p:nvPr>
        </p:nvSpPr>
        <p:spPr>
          <a:xfrm>
            <a:off x="7584746" y="4671937"/>
            <a:ext cx="2777772" cy="228451"/>
          </a:xfrm>
          <a:prstGeom prst="rect">
            <a:avLst/>
          </a:prstGeom>
        </p:spPr>
        <p:txBody>
          <a:bodyPr vert="horz" lIns="0" tIns="40504" rIns="0" bIns="40504" anchor="ctr"/>
          <a:lstStyle>
            <a:lvl1pPr marL="0" indent="0" algn="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47" name="Text Placeholder 2"/>
          <p:cNvSpPr>
            <a:spLocks noGrp="1"/>
          </p:cNvSpPr>
          <p:nvPr>
            <p:ph type="body" sz="quarter" idx="54" hasCustomPrompt="1"/>
          </p:nvPr>
        </p:nvSpPr>
        <p:spPr>
          <a:xfrm>
            <a:off x="6252638" y="498167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grpSp>
        <p:nvGrpSpPr>
          <p:cNvPr id="48" name="Group 47"/>
          <p:cNvGrpSpPr/>
          <p:nvPr userDrawn="1"/>
        </p:nvGrpSpPr>
        <p:grpSpPr>
          <a:xfrm>
            <a:off x="101309" y="385540"/>
            <a:ext cx="383999" cy="342172"/>
            <a:chOff x="5270500" y="1460500"/>
            <a:chExt cx="1701800" cy="2705100"/>
          </a:xfrm>
        </p:grpSpPr>
        <p:sp>
          <p:nvSpPr>
            <p:cNvPr id="49" name="Rounded Rectangle 4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0" name="Rounded Rectangle 4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1" name="Rounded Rectangle 5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2757743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53"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400" fill="hold"/>
                                        <p:tgtEl>
                                          <p:spTgt spid="3"/>
                                        </p:tgtEl>
                                        <p:attrNameLst>
                                          <p:attrName>ppt_w</p:attrName>
                                        </p:attrNameLst>
                                      </p:cBhvr>
                                      <p:tavLst>
                                        <p:tav tm="0">
                                          <p:val>
                                            <p:fltVal val="0"/>
                                          </p:val>
                                        </p:tav>
                                        <p:tav tm="100000">
                                          <p:val>
                                            <p:strVal val="#ppt_w"/>
                                          </p:val>
                                        </p:tav>
                                      </p:tavLst>
                                    </p:anim>
                                    <p:anim calcmode="lin" valueType="num">
                                      <p:cBhvr>
                                        <p:cTn id="22" dur="400" fill="hold"/>
                                        <p:tgtEl>
                                          <p:spTgt spid="3"/>
                                        </p:tgtEl>
                                        <p:attrNameLst>
                                          <p:attrName>ppt_h</p:attrName>
                                        </p:attrNameLst>
                                      </p:cBhvr>
                                      <p:tavLst>
                                        <p:tav tm="0">
                                          <p:val>
                                            <p:fltVal val="0"/>
                                          </p:val>
                                        </p:tav>
                                        <p:tav tm="100000">
                                          <p:val>
                                            <p:strVal val="#ppt_h"/>
                                          </p:val>
                                        </p:tav>
                                      </p:tavLst>
                                    </p:anim>
                                    <p:animEffect transition="in" filter="fade">
                                      <p:cBhvr>
                                        <p:cTn id="23" dur="400"/>
                                        <p:tgtEl>
                                          <p:spTgt spid="3"/>
                                        </p:tgtEl>
                                      </p:cBhvr>
                                    </p:animEffect>
                                  </p:childTnLst>
                                </p:cTn>
                              </p:par>
                            </p:childTnLst>
                          </p:cTn>
                        </p:par>
                        <p:par>
                          <p:cTn id="24" fill="hold" nodeType="afterGroup">
                            <p:stCondLst>
                              <p:cond delay="1100"/>
                            </p:stCondLst>
                            <p:childTnLst>
                              <p:par>
                                <p:cTn id="25" presetID="53" presetClass="entr" presetSubtype="0" fill="hold" grpId="0" nodeType="after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 calcmode="lin" valueType="num">
                                      <p:cBhvr>
                                        <p:cTn id="27"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8"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9" dur="300"/>
                                        <p:tgtEl>
                                          <p:spTgt spid="13">
                                            <p:txEl>
                                              <p:pRg st="0" end="0"/>
                                            </p:txEl>
                                          </p:spTgt>
                                        </p:tgtEl>
                                      </p:cBhvr>
                                    </p:animEffect>
                                  </p:childTnLst>
                                </p:cTn>
                              </p:par>
                              <p:par>
                                <p:cTn id="30" presetID="42" presetClass="entr" presetSubtype="0" fill="hold" grpId="0" nodeType="withEffect">
                                  <p:stCondLst>
                                    <p:cond delay="200"/>
                                  </p:stCondLst>
                                  <p:childTnLst>
                                    <p:set>
                                      <p:cBhvr>
                                        <p:cTn id="31" dur="1" fill="hold">
                                          <p:stCondLst>
                                            <p:cond delay="0"/>
                                          </p:stCondLst>
                                        </p:cTn>
                                        <p:tgtEl>
                                          <p:spTgt spid="26">
                                            <p:txEl>
                                              <p:pRg st="0" end="0"/>
                                            </p:txEl>
                                          </p:spTgt>
                                        </p:tgtEl>
                                        <p:attrNameLst>
                                          <p:attrName>style.visibility</p:attrName>
                                        </p:attrNameLst>
                                      </p:cBhvr>
                                      <p:to>
                                        <p:strVal val="visible"/>
                                      </p:to>
                                    </p:set>
                                    <p:animEffect transition="in" filter="fade">
                                      <p:cBhvr>
                                        <p:cTn id="32" dur="500"/>
                                        <p:tgtEl>
                                          <p:spTgt spid="26">
                                            <p:txEl>
                                              <p:pRg st="0" end="0"/>
                                            </p:txEl>
                                          </p:spTgt>
                                        </p:tgtEl>
                                      </p:cBhvr>
                                    </p:animEffect>
                                    <p:anim calcmode="lin" valueType="num">
                                      <p:cBhvr>
                                        <p:cTn id="3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0" end="0"/>
                                            </p:txEl>
                                          </p:spTgt>
                                        </p:tgtEl>
                                        <p:attrNameLst>
                                          <p:attrName>ppt_y</p:attrName>
                                        </p:attrNameLst>
                                      </p:cBhvr>
                                      <p:tavLst>
                                        <p:tav tm="0">
                                          <p:val>
                                            <p:strVal val="#ppt_y+.1"/>
                                          </p:val>
                                        </p:tav>
                                        <p:tav tm="100000">
                                          <p:val>
                                            <p:strVal val="#ppt_y"/>
                                          </p:val>
                                        </p:tav>
                                      </p:tavLst>
                                    </p:anim>
                                  </p:childTnLst>
                                </p:cTn>
                              </p:par>
                              <p:par>
                                <p:cTn id="35" presetID="10" presetClass="entr" presetSubtype="0" fill="hold" grpId="0" nodeType="withEffect">
                                  <p:stCondLst>
                                    <p:cond delay="800"/>
                                  </p:stCondLst>
                                  <p:childTnLst>
                                    <p:set>
                                      <p:cBhvr>
                                        <p:cTn id="36" dur="1" fill="hold">
                                          <p:stCondLst>
                                            <p:cond delay="0"/>
                                          </p:stCondLst>
                                        </p:cTn>
                                        <p:tgtEl>
                                          <p:spTgt spid="27">
                                            <p:txEl>
                                              <p:pRg st="0" end="0"/>
                                            </p:txEl>
                                          </p:spTgt>
                                        </p:tgtEl>
                                        <p:attrNameLst>
                                          <p:attrName>style.visibility</p:attrName>
                                        </p:attrNameLst>
                                      </p:cBhvr>
                                      <p:to>
                                        <p:strVal val="visible"/>
                                      </p:to>
                                    </p:set>
                                    <p:animEffect transition="in" filter="fade">
                                      <p:cBhvr>
                                        <p:cTn id="37" dur="500"/>
                                        <p:tgtEl>
                                          <p:spTgt spid="27">
                                            <p:txEl>
                                              <p:pRg st="0" end="0"/>
                                            </p:txEl>
                                          </p:spTgt>
                                        </p:tgtEl>
                                      </p:cBhvr>
                                    </p:animEffect>
                                  </p:childTnLst>
                                </p:cTn>
                              </p:par>
                            </p:childTnLst>
                          </p:cTn>
                        </p:par>
                        <p:par>
                          <p:cTn id="38" fill="hold" nodeType="afterGroup">
                            <p:stCondLst>
                              <p:cond delay="2400"/>
                            </p:stCondLst>
                            <p:childTnLst>
                              <p:par>
                                <p:cTn id="39" presetID="53" presetClass="entr" presetSubtype="0"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400" fill="hold"/>
                                        <p:tgtEl>
                                          <p:spTgt spid="28"/>
                                        </p:tgtEl>
                                        <p:attrNameLst>
                                          <p:attrName>ppt_w</p:attrName>
                                        </p:attrNameLst>
                                      </p:cBhvr>
                                      <p:tavLst>
                                        <p:tav tm="0">
                                          <p:val>
                                            <p:fltVal val="0"/>
                                          </p:val>
                                        </p:tav>
                                        <p:tav tm="100000">
                                          <p:val>
                                            <p:strVal val="#ppt_w"/>
                                          </p:val>
                                        </p:tav>
                                      </p:tavLst>
                                    </p:anim>
                                    <p:anim calcmode="lin" valueType="num">
                                      <p:cBhvr>
                                        <p:cTn id="42" dur="400" fill="hold"/>
                                        <p:tgtEl>
                                          <p:spTgt spid="28"/>
                                        </p:tgtEl>
                                        <p:attrNameLst>
                                          <p:attrName>ppt_h</p:attrName>
                                        </p:attrNameLst>
                                      </p:cBhvr>
                                      <p:tavLst>
                                        <p:tav tm="0">
                                          <p:val>
                                            <p:fltVal val="0"/>
                                          </p:val>
                                        </p:tav>
                                        <p:tav tm="100000">
                                          <p:val>
                                            <p:strVal val="#ppt_h"/>
                                          </p:val>
                                        </p:tav>
                                      </p:tavLst>
                                    </p:anim>
                                    <p:animEffect transition="in" filter="fade">
                                      <p:cBhvr>
                                        <p:cTn id="43" dur="400"/>
                                        <p:tgtEl>
                                          <p:spTgt spid="28"/>
                                        </p:tgtEl>
                                      </p:cBhvr>
                                    </p:animEffect>
                                  </p:childTnLst>
                                </p:cTn>
                              </p:par>
                            </p:childTnLst>
                          </p:cTn>
                        </p:par>
                        <p:par>
                          <p:cTn id="44" fill="hold" nodeType="afterGroup">
                            <p:stCondLst>
                              <p:cond delay="2800"/>
                            </p:stCondLst>
                            <p:childTnLst>
                              <p:par>
                                <p:cTn id="45" presetID="53" presetClass="entr" presetSubtype="0" fill="hold" grpId="0" nodeType="afterEffect">
                                  <p:stCondLst>
                                    <p:cond delay="0"/>
                                  </p:stCondLst>
                                  <p:childTnLst>
                                    <p:set>
                                      <p:cBhvr>
                                        <p:cTn id="46" dur="1" fill="hold">
                                          <p:stCondLst>
                                            <p:cond delay="0"/>
                                          </p:stCondLst>
                                        </p:cTn>
                                        <p:tgtEl>
                                          <p:spTgt spid="29">
                                            <p:txEl>
                                              <p:pRg st="0" end="0"/>
                                            </p:txEl>
                                          </p:spTgt>
                                        </p:tgtEl>
                                        <p:attrNameLst>
                                          <p:attrName>style.visibility</p:attrName>
                                        </p:attrNameLst>
                                      </p:cBhvr>
                                      <p:to>
                                        <p:strVal val="visible"/>
                                      </p:to>
                                    </p:set>
                                    <p:anim calcmode="lin" valueType="num">
                                      <p:cBhvr>
                                        <p:cTn id="47" dur="3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48" dur="300" fill="hold"/>
                                        <p:tgtEl>
                                          <p:spTgt spid="29">
                                            <p:txEl>
                                              <p:pRg st="0" end="0"/>
                                            </p:txEl>
                                          </p:spTgt>
                                        </p:tgtEl>
                                        <p:attrNameLst>
                                          <p:attrName>ppt_h</p:attrName>
                                        </p:attrNameLst>
                                      </p:cBhvr>
                                      <p:tavLst>
                                        <p:tav tm="0">
                                          <p:val>
                                            <p:fltVal val="0"/>
                                          </p:val>
                                        </p:tav>
                                        <p:tav tm="100000">
                                          <p:val>
                                            <p:strVal val="#ppt_h"/>
                                          </p:val>
                                        </p:tav>
                                      </p:tavLst>
                                    </p:anim>
                                    <p:animEffect transition="in" filter="fade">
                                      <p:cBhvr>
                                        <p:cTn id="49" dur="300"/>
                                        <p:tgtEl>
                                          <p:spTgt spid="29">
                                            <p:txEl>
                                              <p:pRg st="0" end="0"/>
                                            </p:txEl>
                                          </p:spTgt>
                                        </p:tgtEl>
                                      </p:cBhvr>
                                    </p:animEffect>
                                  </p:childTnLst>
                                </p:cTn>
                              </p:par>
                              <p:par>
                                <p:cTn id="50" presetID="42" presetClass="entr" presetSubtype="0" fill="hold" grpId="0" nodeType="withEffect">
                                  <p:stCondLst>
                                    <p:cond delay="200"/>
                                  </p:stCondLst>
                                  <p:childTnLst>
                                    <p:set>
                                      <p:cBhvr>
                                        <p:cTn id="51" dur="1" fill="hold">
                                          <p:stCondLst>
                                            <p:cond delay="0"/>
                                          </p:stCondLst>
                                        </p:cTn>
                                        <p:tgtEl>
                                          <p:spTgt spid="30">
                                            <p:txEl>
                                              <p:pRg st="0" end="0"/>
                                            </p:txEl>
                                          </p:spTgt>
                                        </p:tgtEl>
                                        <p:attrNameLst>
                                          <p:attrName>style.visibility</p:attrName>
                                        </p:attrNameLst>
                                      </p:cBhvr>
                                      <p:to>
                                        <p:strVal val="visible"/>
                                      </p:to>
                                    </p:set>
                                    <p:animEffect transition="in" filter="fade">
                                      <p:cBhvr>
                                        <p:cTn id="52" dur="500"/>
                                        <p:tgtEl>
                                          <p:spTgt spid="30">
                                            <p:txEl>
                                              <p:pRg st="0" end="0"/>
                                            </p:txEl>
                                          </p:spTgt>
                                        </p:tgtEl>
                                      </p:cBhvr>
                                    </p:animEffect>
                                    <p:anim calcmode="lin" valueType="num">
                                      <p:cBhvr>
                                        <p:cTn id="53"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54" dur="500" fill="hold"/>
                                        <p:tgtEl>
                                          <p:spTgt spid="30">
                                            <p:txEl>
                                              <p:pRg st="0" end="0"/>
                                            </p:txEl>
                                          </p:spTgt>
                                        </p:tgtEl>
                                        <p:attrNameLst>
                                          <p:attrName>ppt_y</p:attrName>
                                        </p:attrNameLst>
                                      </p:cBhvr>
                                      <p:tavLst>
                                        <p:tav tm="0">
                                          <p:val>
                                            <p:strVal val="#ppt_y+.1"/>
                                          </p:val>
                                        </p:tav>
                                        <p:tav tm="100000">
                                          <p:val>
                                            <p:strVal val="#ppt_y"/>
                                          </p:val>
                                        </p:tav>
                                      </p:tavLst>
                                    </p:anim>
                                  </p:childTnLst>
                                </p:cTn>
                              </p:par>
                              <p:par>
                                <p:cTn id="55" presetID="10" presetClass="entr" presetSubtype="0" fill="hold" grpId="0" nodeType="withEffect">
                                  <p:stCondLst>
                                    <p:cond delay="800"/>
                                  </p:stCondLst>
                                  <p:childTnLst>
                                    <p:set>
                                      <p:cBhvr>
                                        <p:cTn id="56" dur="1" fill="hold">
                                          <p:stCondLst>
                                            <p:cond delay="0"/>
                                          </p:stCondLst>
                                        </p:cTn>
                                        <p:tgtEl>
                                          <p:spTgt spid="31">
                                            <p:txEl>
                                              <p:pRg st="0" end="0"/>
                                            </p:txEl>
                                          </p:spTgt>
                                        </p:tgtEl>
                                        <p:attrNameLst>
                                          <p:attrName>style.visibility</p:attrName>
                                        </p:attrNameLst>
                                      </p:cBhvr>
                                      <p:to>
                                        <p:strVal val="visible"/>
                                      </p:to>
                                    </p:set>
                                    <p:animEffect transition="in" filter="fade">
                                      <p:cBhvr>
                                        <p:cTn id="57" dur="500"/>
                                        <p:tgtEl>
                                          <p:spTgt spid="31">
                                            <p:txEl>
                                              <p:pRg st="0" end="0"/>
                                            </p:txEl>
                                          </p:spTgt>
                                        </p:tgtEl>
                                      </p:cBhvr>
                                    </p:animEffect>
                                  </p:childTnLst>
                                </p:cTn>
                              </p:par>
                            </p:childTnLst>
                          </p:cTn>
                        </p:par>
                        <p:par>
                          <p:cTn id="58" fill="hold" nodeType="afterGroup">
                            <p:stCondLst>
                              <p:cond delay="4100"/>
                            </p:stCondLst>
                            <p:childTnLst>
                              <p:par>
                                <p:cTn id="59" presetID="53" presetClass="entr" presetSubtype="0" fill="hold" grpId="0" nodeType="afterEffect">
                                  <p:stCondLst>
                                    <p:cond delay="0"/>
                                  </p:stCondLst>
                                  <p:childTnLst>
                                    <p:set>
                                      <p:cBhvr>
                                        <p:cTn id="60" dur="1" fill="hold">
                                          <p:stCondLst>
                                            <p:cond delay="0"/>
                                          </p:stCondLst>
                                        </p:cTn>
                                        <p:tgtEl>
                                          <p:spTgt spid="32"/>
                                        </p:tgtEl>
                                        <p:attrNameLst>
                                          <p:attrName>style.visibility</p:attrName>
                                        </p:attrNameLst>
                                      </p:cBhvr>
                                      <p:to>
                                        <p:strVal val="visible"/>
                                      </p:to>
                                    </p:set>
                                    <p:anim calcmode="lin" valueType="num">
                                      <p:cBhvr>
                                        <p:cTn id="61" dur="400" fill="hold"/>
                                        <p:tgtEl>
                                          <p:spTgt spid="32"/>
                                        </p:tgtEl>
                                        <p:attrNameLst>
                                          <p:attrName>ppt_w</p:attrName>
                                        </p:attrNameLst>
                                      </p:cBhvr>
                                      <p:tavLst>
                                        <p:tav tm="0">
                                          <p:val>
                                            <p:fltVal val="0"/>
                                          </p:val>
                                        </p:tav>
                                        <p:tav tm="100000">
                                          <p:val>
                                            <p:strVal val="#ppt_w"/>
                                          </p:val>
                                        </p:tav>
                                      </p:tavLst>
                                    </p:anim>
                                    <p:anim calcmode="lin" valueType="num">
                                      <p:cBhvr>
                                        <p:cTn id="62" dur="400" fill="hold"/>
                                        <p:tgtEl>
                                          <p:spTgt spid="32"/>
                                        </p:tgtEl>
                                        <p:attrNameLst>
                                          <p:attrName>ppt_h</p:attrName>
                                        </p:attrNameLst>
                                      </p:cBhvr>
                                      <p:tavLst>
                                        <p:tav tm="0">
                                          <p:val>
                                            <p:fltVal val="0"/>
                                          </p:val>
                                        </p:tav>
                                        <p:tav tm="100000">
                                          <p:val>
                                            <p:strVal val="#ppt_h"/>
                                          </p:val>
                                        </p:tav>
                                      </p:tavLst>
                                    </p:anim>
                                    <p:animEffect transition="in" filter="fade">
                                      <p:cBhvr>
                                        <p:cTn id="63" dur="400"/>
                                        <p:tgtEl>
                                          <p:spTgt spid="32"/>
                                        </p:tgtEl>
                                      </p:cBhvr>
                                    </p:animEffect>
                                  </p:childTnLst>
                                </p:cTn>
                              </p:par>
                            </p:childTnLst>
                          </p:cTn>
                        </p:par>
                        <p:par>
                          <p:cTn id="64" fill="hold" nodeType="afterGroup">
                            <p:stCondLst>
                              <p:cond delay="4500"/>
                            </p:stCondLst>
                            <p:childTnLst>
                              <p:par>
                                <p:cTn id="65" presetID="53" presetClass="entr" presetSubtype="0" fill="hold" grpId="0" nodeType="afterEffect">
                                  <p:stCondLst>
                                    <p:cond delay="0"/>
                                  </p:stCondLst>
                                  <p:childTnLst>
                                    <p:set>
                                      <p:cBhvr>
                                        <p:cTn id="66" dur="1" fill="hold">
                                          <p:stCondLst>
                                            <p:cond delay="0"/>
                                          </p:stCondLst>
                                        </p:cTn>
                                        <p:tgtEl>
                                          <p:spTgt spid="33">
                                            <p:txEl>
                                              <p:pRg st="0" end="0"/>
                                            </p:txEl>
                                          </p:spTgt>
                                        </p:tgtEl>
                                        <p:attrNameLst>
                                          <p:attrName>style.visibility</p:attrName>
                                        </p:attrNameLst>
                                      </p:cBhvr>
                                      <p:to>
                                        <p:strVal val="visible"/>
                                      </p:to>
                                    </p:set>
                                    <p:anim calcmode="lin" valueType="num">
                                      <p:cBhvr>
                                        <p:cTn id="67" dur="3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68" dur="300" fill="hold"/>
                                        <p:tgtEl>
                                          <p:spTgt spid="33">
                                            <p:txEl>
                                              <p:pRg st="0" end="0"/>
                                            </p:txEl>
                                          </p:spTgt>
                                        </p:tgtEl>
                                        <p:attrNameLst>
                                          <p:attrName>ppt_h</p:attrName>
                                        </p:attrNameLst>
                                      </p:cBhvr>
                                      <p:tavLst>
                                        <p:tav tm="0">
                                          <p:val>
                                            <p:fltVal val="0"/>
                                          </p:val>
                                        </p:tav>
                                        <p:tav tm="100000">
                                          <p:val>
                                            <p:strVal val="#ppt_h"/>
                                          </p:val>
                                        </p:tav>
                                      </p:tavLst>
                                    </p:anim>
                                    <p:animEffect transition="in" filter="fade">
                                      <p:cBhvr>
                                        <p:cTn id="69" dur="300"/>
                                        <p:tgtEl>
                                          <p:spTgt spid="33">
                                            <p:txEl>
                                              <p:pRg st="0" end="0"/>
                                            </p:txEl>
                                          </p:spTgt>
                                        </p:tgtEl>
                                      </p:cBhvr>
                                    </p:animEffect>
                                  </p:childTnLst>
                                </p:cTn>
                              </p:par>
                              <p:par>
                                <p:cTn id="70" presetID="42" presetClass="entr" presetSubtype="0" fill="hold" grpId="0" nodeType="withEffect">
                                  <p:stCondLst>
                                    <p:cond delay="200"/>
                                  </p:stCondLst>
                                  <p:childTnLst>
                                    <p:set>
                                      <p:cBhvr>
                                        <p:cTn id="71" dur="1" fill="hold">
                                          <p:stCondLst>
                                            <p:cond delay="0"/>
                                          </p:stCondLst>
                                        </p:cTn>
                                        <p:tgtEl>
                                          <p:spTgt spid="34">
                                            <p:txEl>
                                              <p:pRg st="0" end="0"/>
                                            </p:txEl>
                                          </p:spTgt>
                                        </p:tgtEl>
                                        <p:attrNameLst>
                                          <p:attrName>style.visibility</p:attrName>
                                        </p:attrNameLst>
                                      </p:cBhvr>
                                      <p:to>
                                        <p:strVal val="visible"/>
                                      </p:to>
                                    </p:set>
                                    <p:animEffect transition="in" filter="fade">
                                      <p:cBhvr>
                                        <p:cTn id="72" dur="500"/>
                                        <p:tgtEl>
                                          <p:spTgt spid="34">
                                            <p:txEl>
                                              <p:pRg st="0" end="0"/>
                                            </p:txEl>
                                          </p:spTgt>
                                        </p:tgtEl>
                                      </p:cBhvr>
                                    </p:animEffect>
                                    <p:anim calcmode="lin" valueType="num">
                                      <p:cBhvr>
                                        <p:cTn id="73"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34">
                                            <p:txEl>
                                              <p:pRg st="0" end="0"/>
                                            </p:txEl>
                                          </p:spTgt>
                                        </p:tgtEl>
                                        <p:attrNameLst>
                                          <p:attrName>ppt_y</p:attrName>
                                        </p:attrNameLst>
                                      </p:cBhvr>
                                      <p:tavLst>
                                        <p:tav tm="0">
                                          <p:val>
                                            <p:strVal val="#ppt_y+.1"/>
                                          </p:val>
                                        </p:tav>
                                        <p:tav tm="100000">
                                          <p:val>
                                            <p:strVal val="#ppt_y"/>
                                          </p:val>
                                        </p:tav>
                                      </p:tavLst>
                                    </p:anim>
                                  </p:childTnLst>
                                </p:cTn>
                              </p:par>
                              <p:par>
                                <p:cTn id="75" presetID="10" presetClass="entr" presetSubtype="0" fill="hold" grpId="0" nodeType="withEffect">
                                  <p:stCondLst>
                                    <p:cond delay="800"/>
                                  </p:stCondLst>
                                  <p:childTnLst>
                                    <p:set>
                                      <p:cBhvr>
                                        <p:cTn id="76" dur="1" fill="hold">
                                          <p:stCondLst>
                                            <p:cond delay="0"/>
                                          </p:stCondLst>
                                        </p:cTn>
                                        <p:tgtEl>
                                          <p:spTgt spid="35">
                                            <p:txEl>
                                              <p:pRg st="0" end="0"/>
                                            </p:txEl>
                                          </p:spTgt>
                                        </p:tgtEl>
                                        <p:attrNameLst>
                                          <p:attrName>style.visibility</p:attrName>
                                        </p:attrNameLst>
                                      </p:cBhvr>
                                      <p:to>
                                        <p:strVal val="visible"/>
                                      </p:to>
                                    </p:set>
                                    <p:animEffect transition="in" filter="fade">
                                      <p:cBhvr>
                                        <p:cTn id="77" dur="500"/>
                                        <p:tgtEl>
                                          <p:spTgt spid="35">
                                            <p:txEl>
                                              <p:pRg st="0" end="0"/>
                                            </p:txEl>
                                          </p:spTgt>
                                        </p:tgtEl>
                                      </p:cBhvr>
                                    </p:animEffect>
                                  </p:childTnLst>
                                </p:cTn>
                              </p:par>
                            </p:childTnLst>
                          </p:cTn>
                        </p:par>
                        <p:par>
                          <p:cTn id="78" fill="hold" nodeType="afterGroup">
                            <p:stCondLst>
                              <p:cond delay="5800"/>
                            </p:stCondLst>
                            <p:childTnLst>
                              <p:par>
                                <p:cTn id="79" presetID="53" presetClass="entr" presetSubtype="0" fill="hold" grpId="0" nodeType="afterEffect">
                                  <p:stCondLst>
                                    <p:cond delay="0"/>
                                  </p:stCondLst>
                                  <p:childTnLst>
                                    <p:set>
                                      <p:cBhvr>
                                        <p:cTn id="80" dur="1" fill="hold">
                                          <p:stCondLst>
                                            <p:cond delay="0"/>
                                          </p:stCondLst>
                                        </p:cTn>
                                        <p:tgtEl>
                                          <p:spTgt spid="36"/>
                                        </p:tgtEl>
                                        <p:attrNameLst>
                                          <p:attrName>style.visibility</p:attrName>
                                        </p:attrNameLst>
                                      </p:cBhvr>
                                      <p:to>
                                        <p:strVal val="visible"/>
                                      </p:to>
                                    </p:set>
                                    <p:anim calcmode="lin" valueType="num">
                                      <p:cBhvr>
                                        <p:cTn id="81" dur="400" fill="hold"/>
                                        <p:tgtEl>
                                          <p:spTgt spid="36"/>
                                        </p:tgtEl>
                                        <p:attrNameLst>
                                          <p:attrName>ppt_w</p:attrName>
                                        </p:attrNameLst>
                                      </p:cBhvr>
                                      <p:tavLst>
                                        <p:tav tm="0">
                                          <p:val>
                                            <p:fltVal val="0"/>
                                          </p:val>
                                        </p:tav>
                                        <p:tav tm="100000">
                                          <p:val>
                                            <p:strVal val="#ppt_w"/>
                                          </p:val>
                                        </p:tav>
                                      </p:tavLst>
                                    </p:anim>
                                    <p:anim calcmode="lin" valueType="num">
                                      <p:cBhvr>
                                        <p:cTn id="82" dur="400" fill="hold"/>
                                        <p:tgtEl>
                                          <p:spTgt spid="36"/>
                                        </p:tgtEl>
                                        <p:attrNameLst>
                                          <p:attrName>ppt_h</p:attrName>
                                        </p:attrNameLst>
                                      </p:cBhvr>
                                      <p:tavLst>
                                        <p:tav tm="0">
                                          <p:val>
                                            <p:fltVal val="0"/>
                                          </p:val>
                                        </p:tav>
                                        <p:tav tm="100000">
                                          <p:val>
                                            <p:strVal val="#ppt_h"/>
                                          </p:val>
                                        </p:tav>
                                      </p:tavLst>
                                    </p:anim>
                                    <p:animEffect transition="in" filter="fade">
                                      <p:cBhvr>
                                        <p:cTn id="83" dur="400"/>
                                        <p:tgtEl>
                                          <p:spTgt spid="36"/>
                                        </p:tgtEl>
                                      </p:cBhvr>
                                    </p:animEffect>
                                  </p:childTnLst>
                                </p:cTn>
                              </p:par>
                            </p:childTnLst>
                          </p:cTn>
                        </p:par>
                        <p:par>
                          <p:cTn id="84" fill="hold" nodeType="afterGroup">
                            <p:stCondLst>
                              <p:cond delay="6200"/>
                            </p:stCondLst>
                            <p:childTnLst>
                              <p:par>
                                <p:cTn id="85" presetID="53" presetClass="entr" presetSubtype="0" fill="hold" grpId="0" nodeType="afterEffect">
                                  <p:stCondLst>
                                    <p:cond delay="0"/>
                                  </p:stCondLst>
                                  <p:childTnLst>
                                    <p:set>
                                      <p:cBhvr>
                                        <p:cTn id="86" dur="1" fill="hold">
                                          <p:stCondLst>
                                            <p:cond delay="0"/>
                                          </p:stCondLst>
                                        </p:cTn>
                                        <p:tgtEl>
                                          <p:spTgt spid="37">
                                            <p:txEl>
                                              <p:pRg st="0" end="0"/>
                                            </p:txEl>
                                          </p:spTgt>
                                        </p:tgtEl>
                                        <p:attrNameLst>
                                          <p:attrName>style.visibility</p:attrName>
                                        </p:attrNameLst>
                                      </p:cBhvr>
                                      <p:to>
                                        <p:strVal val="visible"/>
                                      </p:to>
                                    </p:set>
                                    <p:anim calcmode="lin" valueType="num">
                                      <p:cBhvr>
                                        <p:cTn id="87" dur="3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88" dur="300" fill="hold"/>
                                        <p:tgtEl>
                                          <p:spTgt spid="37">
                                            <p:txEl>
                                              <p:pRg st="0" end="0"/>
                                            </p:txEl>
                                          </p:spTgt>
                                        </p:tgtEl>
                                        <p:attrNameLst>
                                          <p:attrName>ppt_h</p:attrName>
                                        </p:attrNameLst>
                                      </p:cBhvr>
                                      <p:tavLst>
                                        <p:tav tm="0">
                                          <p:val>
                                            <p:fltVal val="0"/>
                                          </p:val>
                                        </p:tav>
                                        <p:tav tm="100000">
                                          <p:val>
                                            <p:strVal val="#ppt_h"/>
                                          </p:val>
                                        </p:tav>
                                      </p:tavLst>
                                    </p:anim>
                                    <p:animEffect transition="in" filter="fade">
                                      <p:cBhvr>
                                        <p:cTn id="89" dur="300"/>
                                        <p:tgtEl>
                                          <p:spTgt spid="37">
                                            <p:txEl>
                                              <p:pRg st="0" end="0"/>
                                            </p:txEl>
                                          </p:spTgt>
                                        </p:tgtEl>
                                      </p:cBhvr>
                                    </p:animEffect>
                                  </p:childTnLst>
                                </p:cTn>
                              </p:par>
                              <p:par>
                                <p:cTn id="90" presetID="42" presetClass="entr" presetSubtype="0" fill="hold" grpId="0" nodeType="withEffect">
                                  <p:stCondLst>
                                    <p:cond delay="200"/>
                                  </p:stCondLst>
                                  <p:childTnLst>
                                    <p:set>
                                      <p:cBhvr>
                                        <p:cTn id="91" dur="1" fill="hold">
                                          <p:stCondLst>
                                            <p:cond delay="0"/>
                                          </p:stCondLst>
                                        </p:cTn>
                                        <p:tgtEl>
                                          <p:spTgt spid="38">
                                            <p:txEl>
                                              <p:pRg st="0" end="0"/>
                                            </p:txEl>
                                          </p:spTgt>
                                        </p:tgtEl>
                                        <p:attrNameLst>
                                          <p:attrName>style.visibility</p:attrName>
                                        </p:attrNameLst>
                                      </p:cBhvr>
                                      <p:to>
                                        <p:strVal val="visible"/>
                                      </p:to>
                                    </p:set>
                                    <p:animEffect transition="in" filter="fade">
                                      <p:cBhvr>
                                        <p:cTn id="92" dur="500"/>
                                        <p:tgtEl>
                                          <p:spTgt spid="38">
                                            <p:txEl>
                                              <p:pRg st="0" end="0"/>
                                            </p:txEl>
                                          </p:spTgt>
                                        </p:tgtEl>
                                      </p:cBhvr>
                                    </p:animEffect>
                                    <p:anim calcmode="lin" valueType="num">
                                      <p:cBhvr>
                                        <p:cTn id="93"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94" dur="500" fill="hold"/>
                                        <p:tgtEl>
                                          <p:spTgt spid="38">
                                            <p:txEl>
                                              <p:pRg st="0" end="0"/>
                                            </p:txEl>
                                          </p:spTgt>
                                        </p:tgtEl>
                                        <p:attrNameLst>
                                          <p:attrName>ppt_y</p:attrName>
                                        </p:attrNameLst>
                                      </p:cBhvr>
                                      <p:tavLst>
                                        <p:tav tm="0">
                                          <p:val>
                                            <p:strVal val="#ppt_y+.1"/>
                                          </p:val>
                                        </p:tav>
                                        <p:tav tm="100000">
                                          <p:val>
                                            <p:strVal val="#ppt_y"/>
                                          </p:val>
                                        </p:tav>
                                      </p:tavLst>
                                    </p:anim>
                                  </p:childTnLst>
                                </p:cTn>
                              </p:par>
                              <p:par>
                                <p:cTn id="95" presetID="10" presetClass="entr" presetSubtype="0" fill="hold" grpId="0" nodeType="withEffect">
                                  <p:stCondLst>
                                    <p:cond delay="800"/>
                                  </p:stCondLst>
                                  <p:childTnLst>
                                    <p:set>
                                      <p:cBhvr>
                                        <p:cTn id="96" dur="1" fill="hold">
                                          <p:stCondLst>
                                            <p:cond delay="0"/>
                                          </p:stCondLst>
                                        </p:cTn>
                                        <p:tgtEl>
                                          <p:spTgt spid="39">
                                            <p:txEl>
                                              <p:pRg st="0" end="0"/>
                                            </p:txEl>
                                          </p:spTgt>
                                        </p:tgtEl>
                                        <p:attrNameLst>
                                          <p:attrName>style.visibility</p:attrName>
                                        </p:attrNameLst>
                                      </p:cBhvr>
                                      <p:to>
                                        <p:strVal val="visible"/>
                                      </p:to>
                                    </p:set>
                                    <p:animEffect transition="in" filter="fade">
                                      <p:cBhvr>
                                        <p:cTn id="97" dur="500"/>
                                        <p:tgtEl>
                                          <p:spTgt spid="39">
                                            <p:txEl>
                                              <p:pRg st="0" end="0"/>
                                            </p:txEl>
                                          </p:spTgt>
                                        </p:tgtEl>
                                      </p:cBhvr>
                                    </p:animEffect>
                                  </p:childTnLst>
                                </p:cTn>
                              </p:par>
                            </p:childTnLst>
                          </p:cTn>
                        </p:par>
                        <p:par>
                          <p:cTn id="98" fill="hold" nodeType="afterGroup">
                            <p:stCondLst>
                              <p:cond delay="7500"/>
                            </p:stCondLst>
                            <p:childTnLst>
                              <p:par>
                                <p:cTn id="99" presetID="53" presetClass="entr" presetSubtype="0" fill="hold" grpId="0" nodeType="afterEffect">
                                  <p:stCondLst>
                                    <p:cond delay="0"/>
                                  </p:stCondLst>
                                  <p:childTnLst>
                                    <p:set>
                                      <p:cBhvr>
                                        <p:cTn id="100" dur="1" fill="hold">
                                          <p:stCondLst>
                                            <p:cond delay="0"/>
                                          </p:stCondLst>
                                        </p:cTn>
                                        <p:tgtEl>
                                          <p:spTgt spid="40"/>
                                        </p:tgtEl>
                                        <p:attrNameLst>
                                          <p:attrName>style.visibility</p:attrName>
                                        </p:attrNameLst>
                                      </p:cBhvr>
                                      <p:to>
                                        <p:strVal val="visible"/>
                                      </p:to>
                                    </p:set>
                                    <p:anim calcmode="lin" valueType="num">
                                      <p:cBhvr>
                                        <p:cTn id="101" dur="400" fill="hold"/>
                                        <p:tgtEl>
                                          <p:spTgt spid="40"/>
                                        </p:tgtEl>
                                        <p:attrNameLst>
                                          <p:attrName>ppt_w</p:attrName>
                                        </p:attrNameLst>
                                      </p:cBhvr>
                                      <p:tavLst>
                                        <p:tav tm="0">
                                          <p:val>
                                            <p:fltVal val="0"/>
                                          </p:val>
                                        </p:tav>
                                        <p:tav tm="100000">
                                          <p:val>
                                            <p:strVal val="#ppt_w"/>
                                          </p:val>
                                        </p:tav>
                                      </p:tavLst>
                                    </p:anim>
                                    <p:anim calcmode="lin" valueType="num">
                                      <p:cBhvr>
                                        <p:cTn id="102" dur="400" fill="hold"/>
                                        <p:tgtEl>
                                          <p:spTgt spid="40"/>
                                        </p:tgtEl>
                                        <p:attrNameLst>
                                          <p:attrName>ppt_h</p:attrName>
                                        </p:attrNameLst>
                                      </p:cBhvr>
                                      <p:tavLst>
                                        <p:tav tm="0">
                                          <p:val>
                                            <p:fltVal val="0"/>
                                          </p:val>
                                        </p:tav>
                                        <p:tav tm="100000">
                                          <p:val>
                                            <p:strVal val="#ppt_h"/>
                                          </p:val>
                                        </p:tav>
                                      </p:tavLst>
                                    </p:anim>
                                    <p:animEffect transition="in" filter="fade">
                                      <p:cBhvr>
                                        <p:cTn id="103" dur="400"/>
                                        <p:tgtEl>
                                          <p:spTgt spid="40"/>
                                        </p:tgtEl>
                                      </p:cBhvr>
                                    </p:animEffect>
                                  </p:childTnLst>
                                </p:cTn>
                              </p:par>
                            </p:childTnLst>
                          </p:cTn>
                        </p:par>
                        <p:par>
                          <p:cTn id="104" fill="hold" nodeType="afterGroup">
                            <p:stCondLst>
                              <p:cond delay="7900"/>
                            </p:stCondLst>
                            <p:childTnLst>
                              <p:par>
                                <p:cTn id="105" presetID="53" presetClass="entr" presetSubtype="0" fill="hold" grpId="0" nodeType="afterEffect">
                                  <p:stCondLst>
                                    <p:cond delay="0"/>
                                  </p:stCondLst>
                                  <p:childTnLst>
                                    <p:set>
                                      <p:cBhvr>
                                        <p:cTn id="106" dur="1" fill="hold">
                                          <p:stCondLst>
                                            <p:cond delay="0"/>
                                          </p:stCondLst>
                                        </p:cTn>
                                        <p:tgtEl>
                                          <p:spTgt spid="41">
                                            <p:txEl>
                                              <p:pRg st="0" end="0"/>
                                            </p:txEl>
                                          </p:spTgt>
                                        </p:tgtEl>
                                        <p:attrNameLst>
                                          <p:attrName>style.visibility</p:attrName>
                                        </p:attrNameLst>
                                      </p:cBhvr>
                                      <p:to>
                                        <p:strVal val="visible"/>
                                      </p:to>
                                    </p:set>
                                    <p:anim calcmode="lin" valueType="num">
                                      <p:cBhvr>
                                        <p:cTn id="107" dur="3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108" dur="300" fill="hold"/>
                                        <p:tgtEl>
                                          <p:spTgt spid="41">
                                            <p:txEl>
                                              <p:pRg st="0" end="0"/>
                                            </p:txEl>
                                          </p:spTgt>
                                        </p:tgtEl>
                                        <p:attrNameLst>
                                          <p:attrName>ppt_h</p:attrName>
                                        </p:attrNameLst>
                                      </p:cBhvr>
                                      <p:tavLst>
                                        <p:tav tm="0">
                                          <p:val>
                                            <p:fltVal val="0"/>
                                          </p:val>
                                        </p:tav>
                                        <p:tav tm="100000">
                                          <p:val>
                                            <p:strVal val="#ppt_h"/>
                                          </p:val>
                                        </p:tav>
                                      </p:tavLst>
                                    </p:anim>
                                    <p:animEffect transition="in" filter="fade">
                                      <p:cBhvr>
                                        <p:cTn id="109" dur="300"/>
                                        <p:tgtEl>
                                          <p:spTgt spid="41">
                                            <p:txEl>
                                              <p:pRg st="0" end="0"/>
                                            </p:txEl>
                                          </p:spTgt>
                                        </p:tgtEl>
                                      </p:cBhvr>
                                    </p:animEffect>
                                  </p:childTnLst>
                                </p:cTn>
                              </p:par>
                              <p:par>
                                <p:cTn id="110" presetID="42" presetClass="entr" presetSubtype="0" fill="hold" grpId="0" nodeType="withEffect">
                                  <p:stCondLst>
                                    <p:cond delay="200"/>
                                  </p:stCondLst>
                                  <p:childTnLst>
                                    <p:set>
                                      <p:cBhvr>
                                        <p:cTn id="111" dur="1" fill="hold">
                                          <p:stCondLst>
                                            <p:cond delay="0"/>
                                          </p:stCondLst>
                                        </p:cTn>
                                        <p:tgtEl>
                                          <p:spTgt spid="42">
                                            <p:txEl>
                                              <p:pRg st="0" end="0"/>
                                            </p:txEl>
                                          </p:spTgt>
                                        </p:tgtEl>
                                        <p:attrNameLst>
                                          <p:attrName>style.visibility</p:attrName>
                                        </p:attrNameLst>
                                      </p:cBhvr>
                                      <p:to>
                                        <p:strVal val="visible"/>
                                      </p:to>
                                    </p:set>
                                    <p:animEffect transition="in" filter="fade">
                                      <p:cBhvr>
                                        <p:cTn id="112" dur="500"/>
                                        <p:tgtEl>
                                          <p:spTgt spid="42">
                                            <p:txEl>
                                              <p:pRg st="0" end="0"/>
                                            </p:txEl>
                                          </p:spTgt>
                                        </p:tgtEl>
                                      </p:cBhvr>
                                    </p:animEffect>
                                    <p:anim calcmode="lin" valueType="num">
                                      <p:cBhvr>
                                        <p:cTn id="113"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114" dur="500" fill="hold"/>
                                        <p:tgtEl>
                                          <p:spTgt spid="42">
                                            <p:txEl>
                                              <p:pRg st="0" end="0"/>
                                            </p:txEl>
                                          </p:spTgt>
                                        </p:tgtEl>
                                        <p:attrNameLst>
                                          <p:attrName>ppt_y</p:attrName>
                                        </p:attrNameLst>
                                      </p:cBhvr>
                                      <p:tavLst>
                                        <p:tav tm="0">
                                          <p:val>
                                            <p:strVal val="#ppt_y+.1"/>
                                          </p:val>
                                        </p:tav>
                                        <p:tav tm="100000">
                                          <p:val>
                                            <p:strVal val="#ppt_y"/>
                                          </p:val>
                                        </p:tav>
                                      </p:tavLst>
                                    </p:anim>
                                  </p:childTnLst>
                                </p:cTn>
                              </p:par>
                              <p:par>
                                <p:cTn id="115" presetID="10" presetClass="entr" presetSubtype="0" fill="hold" grpId="0" nodeType="withEffect">
                                  <p:stCondLst>
                                    <p:cond delay="800"/>
                                  </p:stCondLst>
                                  <p:childTnLst>
                                    <p:set>
                                      <p:cBhvr>
                                        <p:cTn id="116" dur="1" fill="hold">
                                          <p:stCondLst>
                                            <p:cond delay="0"/>
                                          </p:stCondLst>
                                        </p:cTn>
                                        <p:tgtEl>
                                          <p:spTgt spid="43">
                                            <p:txEl>
                                              <p:pRg st="0" end="0"/>
                                            </p:txEl>
                                          </p:spTgt>
                                        </p:tgtEl>
                                        <p:attrNameLst>
                                          <p:attrName>style.visibility</p:attrName>
                                        </p:attrNameLst>
                                      </p:cBhvr>
                                      <p:to>
                                        <p:strVal val="visible"/>
                                      </p:to>
                                    </p:set>
                                    <p:animEffect transition="in" filter="fade">
                                      <p:cBhvr>
                                        <p:cTn id="117" dur="500"/>
                                        <p:tgtEl>
                                          <p:spTgt spid="43">
                                            <p:txEl>
                                              <p:pRg st="0" end="0"/>
                                            </p:txEl>
                                          </p:spTgt>
                                        </p:tgtEl>
                                      </p:cBhvr>
                                    </p:animEffect>
                                  </p:childTnLst>
                                </p:cTn>
                              </p:par>
                            </p:childTnLst>
                          </p:cTn>
                        </p:par>
                        <p:par>
                          <p:cTn id="118" fill="hold" nodeType="afterGroup">
                            <p:stCondLst>
                              <p:cond delay="9200"/>
                            </p:stCondLst>
                            <p:childTnLst>
                              <p:par>
                                <p:cTn id="119" presetID="53"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 calcmode="lin" valueType="num">
                                      <p:cBhvr>
                                        <p:cTn id="121" dur="400" fill="hold"/>
                                        <p:tgtEl>
                                          <p:spTgt spid="44"/>
                                        </p:tgtEl>
                                        <p:attrNameLst>
                                          <p:attrName>ppt_w</p:attrName>
                                        </p:attrNameLst>
                                      </p:cBhvr>
                                      <p:tavLst>
                                        <p:tav tm="0">
                                          <p:val>
                                            <p:fltVal val="0"/>
                                          </p:val>
                                        </p:tav>
                                        <p:tav tm="100000">
                                          <p:val>
                                            <p:strVal val="#ppt_w"/>
                                          </p:val>
                                        </p:tav>
                                      </p:tavLst>
                                    </p:anim>
                                    <p:anim calcmode="lin" valueType="num">
                                      <p:cBhvr>
                                        <p:cTn id="122" dur="400" fill="hold"/>
                                        <p:tgtEl>
                                          <p:spTgt spid="44"/>
                                        </p:tgtEl>
                                        <p:attrNameLst>
                                          <p:attrName>ppt_h</p:attrName>
                                        </p:attrNameLst>
                                      </p:cBhvr>
                                      <p:tavLst>
                                        <p:tav tm="0">
                                          <p:val>
                                            <p:fltVal val="0"/>
                                          </p:val>
                                        </p:tav>
                                        <p:tav tm="100000">
                                          <p:val>
                                            <p:strVal val="#ppt_h"/>
                                          </p:val>
                                        </p:tav>
                                      </p:tavLst>
                                    </p:anim>
                                    <p:animEffect transition="in" filter="fade">
                                      <p:cBhvr>
                                        <p:cTn id="123" dur="400"/>
                                        <p:tgtEl>
                                          <p:spTgt spid="44"/>
                                        </p:tgtEl>
                                      </p:cBhvr>
                                    </p:animEffect>
                                  </p:childTnLst>
                                </p:cTn>
                              </p:par>
                            </p:childTnLst>
                          </p:cTn>
                        </p:par>
                        <p:par>
                          <p:cTn id="124" fill="hold" nodeType="afterGroup">
                            <p:stCondLst>
                              <p:cond delay="9600"/>
                            </p:stCondLst>
                            <p:childTnLst>
                              <p:par>
                                <p:cTn id="125" presetID="53" presetClass="entr" presetSubtype="0" fill="hold" grpId="0" nodeType="afterEffect">
                                  <p:stCondLst>
                                    <p:cond delay="0"/>
                                  </p:stCondLst>
                                  <p:childTnLst>
                                    <p:set>
                                      <p:cBhvr>
                                        <p:cTn id="126" dur="1" fill="hold">
                                          <p:stCondLst>
                                            <p:cond delay="0"/>
                                          </p:stCondLst>
                                        </p:cTn>
                                        <p:tgtEl>
                                          <p:spTgt spid="45">
                                            <p:txEl>
                                              <p:pRg st="0" end="0"/>
                                            </p:txEl>
                                          </p:spTgt>
                                        </p:tgtEl>
                                        <p:attrNameLst>
                                          <p:attrName>style.visibility</p:attrName>
                                        </p:attrNameLst>
                                      </p:cBhvr>
                                      <p:to>
                                        <p:strVal val="visible"/>
                                      </p:to>
                                    </p:set>
                                    <p:anim calcmode="lin" valueType="num">
                                      <p:cBhvr>
                                        <p:cTn id="127" dur="300" fill="hold"/>
                                        <p:tgtEl>
                                          <p:spTgt spid="45">
                                            <p:txEl>
                                              <p:pRg st="0" end="0"/>
                                            </p:txEl>
                                          </p:spTgt>
                                        </p:tgtEl>
                                        <p:attrNameLst>
                                          <p:attrName>ppt_w</p:attrName>
                                        </p:attrNameLst>
                                      </p:cBhvr>
                                      <p:tavLst>
                                        <p:tav tm="0">
                                          <p:val>
                                            <p:fltVal val="0"/>
                                          </p:val>
                                        </p:tav>
                                        <p:tav tm="100000">
                                          <p:val>
                                            <p:strVal val="#ppt_w"/>
                                          </p:val>
                                        </p:tav>
                                      </p:tavLst>
                                    </p:anim>
                                    <p:anim calcmode="lin" valueType="num">
                                      <p:cBhvr>
                                        <p:cTn id="128" dur="300" fill="hold"/>
                                        <p:tgtEl>
                                          <p:spTgt spid="45">
                                            <p:txEl>
                                              <p:pRg st="0" end="0"/>
                                            </p:txEl>
                                          </p:spTgt>
                                        </p:tgtEl>
                                        <p:attrNameLst>
                                          <p:attrName>ppt_h</p:attrName>
                                        </p:attrNameLst>
                                      </p:cBhvr>
                                      <p:tavLst>
                                        <p:tav tm="0">
                                          <p:val>
                                            <p:fltVal val="0"/>
                                          </p:val>
                                        </p:tav>
                                        <p:tav tm="100000">
                                          <p:val>
                                            <p:strVal val="#ppt_h"/>
                                          </p:val>
                                        </p:tav>
                                      </p:tavLst>
                                    </p:anim>
                                    <p:animEffect transition="in" filter="fade">
                                      <p:cBhvr>
                                        <p:cTn id="129" dur="300"/>
                                        <p:tgtEl>
                                          <p:spTgt spid="45">
                                            <p:txEl>
                                              <p:pRg st="0" end="0"/>
                                            </p:txEl>
                                          </p:spTgt>
                                        </p:tgtEl>
                                      </p:cBhvr>
                                    </p:animEffect>
                                  </p:childTnLst>
                                </p:cTn>
                              </p:par>
                              <p:par>
                                <p:cTn id="130" presetID="42" presetClass="entr" presetSubtype="0" fill="hold" grpId="0" nodeType="withEffect">
                                  <p:stCondLst>
                                    <p:cond delay="200"/>
                                  </p:stCondLst>
                                  <p:childTnLst>
                                    <p:set>
                                      <p:cBhvr>
                                        <p:cTn id="131" dur="1" fill="hold">
                                          <p:stCondLst>
                                            <p:cond delay="0"/>
                                          </p:stCondLst>
                                        </p:cTn>
                                        <p:tgtEl>
                                          <p:spTgt spid="46">
                                            <p:txEl>
                                              <p:pRg st="0" end="0"/>
                                            </p:txEl>
                                          </p:spTgt>
                                        </p:tgtEl>
                                        <p:attrNameLst>
                                          <p:attrName>style.visibility</p:attrName>
                                        </p:attrNameLst>
                                      </p:cBhvr>
                                      <p:to>
                                        <p:strVal val="visible"/>
                                      </p:to>
                                    </p:set>
                                    <p:animEffect transition="in" filter="fade">
                                      <p:cBhvr>
                                        <p:cTn id="132" dur="500"/>
                                        <p:tgtEl>
                                          <p:spTgt spid="46">
                                            <p:txEl>
                                              <p:pRg st="0" end="0"/>
                                            </p:txEl>
                                          </p:spTgt>
                                        </p:tgtEl>
                                      </p:cBhvr>
                                    </p:animEffect>
                                    <p:anim calcmode="lin" valueType="num">
                                      <p:cBhvr>
                                        <p:cTn id="133"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4" dur="500" fill="hold"/>
                                        <p:tgtEl>
                                          <p:spTgt spid="46">
                                            <p:txEl>
                                              <p:pRg st="0" end="0"/>
                                            </p:txEl>
                                          </p:spTgt>
                                        </p:tgtEl>
                                        <p:attrNameLst>
                                          <p:attrName>ppt_y</p:attrName>
                                        </p:attrNameLst>
                                      </p:cBhvr>
                                      <p:tavLst>
                                        <p:tav tm="0">
                                          <p:val>
                                            <p:strVal val="#ppt_y+.1"/>
                                          </p:val>
                                        </p:tav>
                                        <p:tav tm="100000">
                                          <p:val>
                                            <p:strVal val="#ppt_y"/>
                                          </p:val>
                                        </p:tav>
                                      </p:tavLst>
                                    </p:anim>
                                  </p:childTnLst>
                                </p:cTn>
                              </p:par>
                              <p:par>
                                <p:cTn id="135" presetID="10" presetClass="entr" presetSubtype="0" fill="hold" grpId="0" nodeType="withEffect">
                                  <p:stCondLst>
                                    <p:cond delay="800"/>
                                  </p:stCondLst>
                                  <p:childTnLst>
                                    <p:set>
                                      <p:cBhvr>
                                        <p:cTn id="136" dur="1" fill="hold">
                                          <p:stCondLst>
                                            <p:cond delay="0"/>
                                          </p:stCondLst>
                                        </p:cTn>
                                        <p:tgtEl>
                                          <p:spTgt spid="47">
                                            <p:txEl>
                                              <p:pRg st="0" end="0"/>
                                            </p:txEl>
                                          </p:spTgt>
                                        </p:tgtEl>
                                        <p:attrNameLst>
                                          <p:attrName>style.visibility</p:attrName>
                                        </p:attrNameLst>
                                      </p:cBhvr>
                                      <p:to>
                                        <p:strVal val="visible"/>
                                      </p:to>
                                    </p:set>
                                    <p:animEffect transition="in" filter="fade">
                                      <p:cBhvr>
                                        <p:cTn id="137" dur="500"/>
                                        <p:tgtEl>
                                          <p:spTgt spid="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animBg="1"/>
      <p:bldP spid="29" grpId="0" build="p">
        <p:tmplLst>
          <p:tmpl lvl="1">
            <p:tnLst>
              <p:par>
                <p:cTn presetID="53" presetClass="entr" presetSubtype="16" fill="hold" nodeType="afterEffect">
                  <p:stCondLst>
                    <p:cond delay="0"/>
                  </p:stCondLst>
                  <p:childTnLst>
                    <p:set>
                      <p:cBhvr>
                        <p:cTn dur="1" fill="hold">
                          <p:stCondLst>
                            <p:cond delay="0"/>
                          </p:stCondLst>
                        </p:cTn>
                        <p:tgtEl>
                          <p:spTgt spid="29"/>
                        </p:tgtEl>
                        <p:attrNameLst>
                          <p:attrName>style.visibility</p:attrName>
                        </p:attrNameLst>
                      </p:cBhvr>
                      <p:to>
                        <p:strVal val="visible"/>
                      </p:to>
                    </p:set>
                    <p:anim calcmode="lin" valueType="num">
                      <p:cBhvr>
                        <p:cTn dur="300" fill="hold"/>
                        <p:tgtEl>
                          <p:spTgt spid="29"/>
                        </p:tgtEl>
                        <p:attrNameLst>
                          <p:attrName>ppt_w</p:attrName>
                        </p:attrNameLst>
                      </p:cBhvr>
                      <p:tavLst>
                        <p:tav tm="0">
                          <p:val>
                            <p:fltVal val="0"/>
                          </p:val>
                        </p:tav>
                        <p:tav tm="100000">
                          <p:val>
                            <p:strVal val="#ppt_w"/>
                          </p:val>
                        </p:tav>
                      </p:tavLst>
                    </p:anim>
                    <p:anim calcmode="lin" valueType="num">
                      <p:cBhvr>
                        <p:cTn dur="300" fill="hold"/>
                        <p:tgtEl>
                          <p:spTgt spid="29"/>
                        </p:tgtEl>
                        <p:attrNameLst>
                          <p:attrName>ppt_h</p:attrName>
                        </p:attrNameLst>
                      </p:cBhvr>
                      <p:tavLst>
                        <p:tav tm="0">
                          <p:val>
                            <p:fltVal val="0"/>
                          </p:val>
                        </p:tav>
                        <p:tav tm="100000">
                          <p:val>
                            <p:strVal val="#ppt_h"/>
                          </p:val>
                        </p:tav>
                      </p:tavLst>
                    </p:anim>
                    <p:animEffect transition="in" filter="fade">
                      <p:cBhvr>
                        <p:cTn dur="300"/>
                        <p:tgtEl>
                          <p:spTgt spid="29"/>
                        </p:tgtEl>
                      </p:cBhvr>
                    </p:animEffect>
                  </p:childTnLst>
                </p:cTn>
              </p:par>
            </p:tnLst>
          </p:tmpl>
        </p:tmplLst>
      </p:bldP>
      <p:bldP spid="30" grpId="0" build="p">
        <p:tmplLst>
          <p:tmpl lvl="1">
            <p:tnLst>
              <p:par>
                <p:cTn presetID="42" presetClass="entr" presetSubtype="0" fill="hold" nodeType="withEffect">
                  <p:stCondLst>
                    <p:cond delay="20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anim calcmode="lin" valueType="num">
                      <p:cBhvr>
                        <p:cTn dur="500" fill="hold"/>
                        <p:tgtEl>
                          <p:spTgt spid="30"/>
                        </p:tgtEl>
                        <p:attrNameLst>
                          <p:attrName>ppt_x</p:attrName>
                        </p:attrNameLst>
                      </p:cBhvr>
                      <p:tavLst>
                        <p:tav tm="0">
                          <p:val>
                            <p:strVal val="#ppt_x"/>
                          </p:val>
                        </p:tav>
                        <p:tav tm="100000">
                          <p:val>
                            <p:strVal val="#ppt_x"/>
                          </p:val>
                        </p:tav>
                      </p:tavLst>
                    </p:anim>
                    <p:anim calcmode="lin" valueType="num">
                      <p:cBhvr>
                        <p:cTn dur="500" fill="hold"/>
                        <p:tgtEl>
                          <p:spTgt spid="30"/>
                        </p:tgtEl>
                        <p:attrNameLst>
                          <p:attrName>ppt_y</p:attrName>
                        </p:attrNameLst>
                      </p:cBhvr>
                      <p:tavLst>
                        <p:tav tm="0">
                          <p:val>
                            <p:strVal val="#ppt_y+.1"/>
                          </p:val>
                        </p:tav>
                        <p:tav tm="100000">
                          <p:val>
                            <p:strVal val="#ppt_y"/>
                          </p:val>
                        </p:tav>
                      </p:tavLst>
                    </p:anim>
                  </p:childTnLst>
                </p:cTn>
              </p:par>
            </p:tnLst>
          </p:tmpl>
        </p:tmplLst>
      </p:bldP>
      <p:bldP spid="31" grpId="0" build="p">
        <p:tmplLst>
          <p:tmpl lvl="1">
            <p:tnLst>
              <p:par>
                <p:cTn presetID="10" presetClass="entr" presetSubtype="0" fill="hold" nodeType="withEffect">
                  <p:stCondLst>
                    <p:cond delay="80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animBg="1"/>
      <p:bldP spid="33" grpId="0" build="p">
        <p:tmplLst>
          <p:tmpl lvl="1">
            <p:tnLst>
              <p:par>
                <p:cTn presetID="53" presetClass="entr" presetSubtype="16"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p:cTn dur="300" fill="hold"/>
                        <p:tgtEl>
                          <p:spTgt spid="33"/>
                        </p:tgtEl>
                        <p:attrNameLst>
                          <p:attrName>ppt_w</p:attrName>
                        </p:attrNameLst>
                      </p:cBhvr>
                      <p:tavLst>
                        <p:tav tm="0">
                          <p:val>
                            <p:fltVal val="0"/>
                          </p:val>
                        </p:tav>
                        <p:tav tm="100000">
                          <p:val>
                            <p:strVal val="#ppt_w"/>
                          </p:val>
                        </p:tav>
                      </p:tavLst>
                    </p:anim>
                    <p:anim calcmode="lin" valueType="num">
                      <p:cBhvr>
                        <p:cTn dur="300" fill="hold"/>
                        <p:tgtEl>
                          <p:spTgt spid="33"/>
                        </p:tgtEl>
                        <p:attrNameLst>
                          <p:attrName>ppt_h</p:attrName>
                        </p:attrNameLst>
                      </p:cBhvr>
                      <p:tavLst>
                        <p:tav tm="0">
                          <p:val>
                            <p:fltVal val="0"/>
                          </p:val>
                        </p:tav>
                        <p:tav tm="100000">
                          <p:val>
                            <p:strVal val="#ppt_h"/>
                          </p:val>
                        </p:tav>
                      </p:tavLst>
                    </p:anim>
                    <p:animEffect transition="in" filter="fade">
                      <p:cBhvr>
                        <p:cTn dur="300"/>
                        <p:tgtEl>
                          <p:spTgt spid="33"/>
                        </p:tgtEl>
                      </p:cBhvr>
                    </p:animEffect>
                  </p:childTnLst>
                </p:cTn>
              </p:par>
            </p:tnLst>
          </p:tmpl>
        </p:tmplLst>
      </p:bldP>
      <p:bldP spid="34" grpId="0" build="p">
        <p:tmplLst>
          <p:tmpl lvl="1">
            <p:tnLst>
              <p:par>
                <p:cTn presetID="42" presetClass="entr" presetSubtype="0"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anim calcmode="lin" valueType="num">
                      <p:cBhvr>
                        <p:cTn dur="500" fill="hold"/>
                        <p:tgtEl>
                          <p:spTgt spid="34"/>
                        </p:tgtEl>
                        <p:attrNameLst>
                          <p:attrName>ppt_x</p:attrName>
                        </p:attrNameLst>
                      </p:cBhvr>
                      <p:tavLst>
                        <p:tav tm="0">
                          <p:val>
                            <p:strVal val="#ppt_x"/>
                          </p:val>
                        </p:tav>
                        <p:tav tm="100000">
                          <p:val>
                            <p:strVal val="#ppt_x"/>
                          </p:val>
                        </p:tav>
                      </p:tavLst>
                    </p:anim>
                    <p:anim calcmode="lin" valueType="num">
                      <p:cBhvr>
                        <p:cTn dur="500" fill="hold"/>
                        <p:tgtEl>
                          <p:spTgt spid="34"/>
                        </p:tgtEl>
                        <p:attrNameLst>
                          <p:attrName>ppt_y</p:attrName>
                        </p:attrNameLst>
                      </p:cBhvr>
                      <p:tavLst>
                        <p:tav tm="0">
                          <p:val>
                            <p:strVal val="#ppt_y+.1"/>
                          </p:val>
                        </p:tav>
                        <p:tav tm="100000">
                          <p:val>
                            <p:strVal val="#ppt_y"/>
                          </p:val>
                        </p:tav>
                      </p:tavLst>
                    </p:anim>
                  </p:childTnLst>
                </p:cTn>
              </p:par>
            </p:tnLst>
          </p:tmpl>
        </p:tmplLst>
      </p:bldP>
      <p:bldP spid="35" grpId="0" build="p">
        <p:tmplLst>
          <p:tmpl lvl="1">
            <p:tnLst>
              <p:par>
                <p:cTn presetID="10" presetClass="entr" presetSubtype="0" fill="hold" nodeType="withEffect">
                  <p:stCondLst>
                    <p:cond delay="8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animBg="1"/>
      <p:bldP spid="37" grpId="0" build="p">
        <p:tmplLst>
          <p:tmpl lvl="1">
            <p:tnLst>
              <p:par>
                <p:cTn presetID="53" presetClass="entr" presetSubtype="16"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p:cTn dur="300" fill="hold"/>
                        <p:tgtEl>
                          <p:spTgt spid="37"/>
                        </p:tgtEl>
                        <p:attrNameLst>
                          <p:attrName>ppt_w</p:attrName>
                        </p:attrNameLst>
                      </p:cBhvr>
                      <p:tavLst>
                        <p:tav tm="0">
                          <p:val>
                            <p:fltVal val="0"/>
                          </p:val>
                        </p:tav>
                        <p:tav tm="100000">
                          <p:val>
                            <p:strVal val="#ppt_w"/>
                          </p:val>
                        </p:tav>
                      </p:tavLst>
                    </p:anim>
                    <p:anim calcmode="lin" valueType="num">
                      <p:cBhvr>
                        <p:cTn dur="300" fill="hold"/>
                        <p:tgtEl>
                          <p:spTgt spid="37"/>
                        </p:tgtEl>
                        <p:attrNameLst>
                          <p:attrName>ppt_h</p:attrName>
                        </p:attrNameLst>
                      </p:cBhvr>
                      <p:tavLst>
                        <p:tav tm="0">
                          <p:val>
                            <p:fltVal val="0"/>
                          </p:val>
                        </p:tav>
                        <p:tav tm="100000">
                          <p:val>
                            <p:strVal val="#ppt_h"/>
                          </p:val>
                        </p:tav>
                      </p:tavLst>
                    </p:anim>
                    <p:animEffect transition="in" filter="fade">
                      <p:cBhvr>
                        <p:cTn dur="300"/>
                        <p:tgtEl>
                          <p:spTgt spid="37"/>
                        </p:tgtEl>
                      </p:cBhvr>
                    </p:animEffect>
                  </p:childTnLst>
                </p:cTn>
              </p:par>
            </p:tnLst>
          </p:tmpl>
        </p:tmplLst>
      </p:bldP>
      <p:bldP spid="38" grpId="0" build="p">
        <p:tmplLst>
          <p:tmpl lvl="1">
            <p:tnLst>
              <p:par>
                <p:cTn presetID="42" presetClass="entr" presetSubtype="0" fill="hold" nodeType="withEffect">
                  <p:stCondLst>
                    <p:cond delay="20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anim calcmode="lin" valueType="num">
                      <p:cBhvr>
                        <p:cTn dur="500" fill="hold"/>
                        <p:tgtEl>
                          <p:spTgt spid="38"/>
                        </p:tgtEl>
                        <p:attrNameLst>
                          <p:attrName>ppt_x</p:attrName>
                        </p:attrNameLst>
                      </p:cBhvr>
                      <p:tavLst>
                        <p:tav tm="0">
                          <p:val>
                            <p:strVal val="#ppt_x"/>
                          </p:val>
                        </p:tav>
                        <p:tav tm="100000">
                          <p:val>
                            <p:strVal val="#ppt_x"/>
                          </p:val>
                        </p:tav>
                      </p:tavLst>
                    </p:anim>
                    <p:anim calcmode="lin" valueType="num">
                      <p:cBhvr>
                        <p:cTn dur="500" fill="hold"/>
                        <p:tgtEl>
                          <p:spTgt spid="38"/>
                        </p:tgtEl>
                        <p:attrNameLst>
                          <p:attrName>ppt_y</p:attrName>
                        </p:attrNameLst>
                      </p:cBhvr>
                      <p:tavLst>
                        <p:tav tm="0">
                          <p:val>
                            <p:strVal val="#ppt_y+.1"/>
                          </p:val>
                        </p:tav>
                        <p:tav tm="100000">
                          <p:val>
                            <p:strVal val="#ppt_y"/>
                          </p:val>
                        </p:tav>
                      </p:tavLst>
                    </p:anim>
                  </p:childTnLst>
                </p:cTn>
              </p:par>
            </p:tnLst>
          </p:tmpl>
        </p:tmplLst>
      </p:bldP>
      <p:bldP spid="39" grpId="0" build="p">
        <p:tmplLst>
          <p:tmpl lvl="1">
            <p:tnLst>
              <p:par>
                <p:cTn presetID="10" presetClass="entr" presetSubtype="0" fill="hold" nodeType="withEffect">
                  <p:stCondLst>
                    <p:cond delay="80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animBg="1"/>
      <p:bldP spid="41" grpId="0" build="p">
        <p:tmplLst>
          <p:tmpl lvl="1">
            <p:tnLst>
              <p:par>
                <p:cTn presetID="53" presetClass="entr" presetSubtype="16"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p:cTn dur="300" fill="hold"/>
                        <p:tgtEl>
                          <p:spTgt spid="41"/>
                        </p:tgtEl>
                        <p:attrNameLst>
                          <p:attrName>ppt_w</p:attrName>
                        </p:attrNameLst>
                      </p:cBhvr>
                      <p:tavLst>
                        <p:tav tm="0">
                          <p:val>
                            <p:fltVal val="0"/>
                          </p:val>
                        </p:tav>
                        <p:tav tm="100000">
                          <p:val>
                            <p:strVal val="#ppt_w"/>
                          </p:val>
                        </p:tav>
                      </p:tavLst>
                    </p:anim>
                    <p:anim calcmode="lin" valueType="num">
                      <p:cBhvr>
                        <p:cTn dur="300" fill="hold"/>
                        <p:tgtEl>
                          <p:spTgt spid="41"/>
                        </p:tgtEl>
                        <p:attrNameLst>
                          <p:attrName>ppt_h</p:attrName>
                        </p:attrNameLst>
                      </p:cBhvr>
                      <p:tavLst>
                        <p:tav tm="0">
                          <p:val>
                            <p:fltVal val="0"/>
                          </p:val>
                        </p:tav>
                        <p:tav tm="100000">
                          <p:val>
                            <p:strVal val="#ppt_h"/>
                          </p:val>
                        </p:tav>
                      </p:tavLst>
                    </p:anim>
                    <p:animEffect transition="in" filter="fade">
                      <p:cBhvr>
                        <p:cTn dur="300"/>
                        <p:tgtEl>
                          <p:spTgt spid="41"/>
                        </p:tgtEl>
                      </p:cBhvr>
                    </p:animEffect>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P spid="43" grpId="0" build="p">
        <p:tmplLst>
          <p:tmpl lvl="1">
            <p:tnLst>
              <p:par>
                <p:cTn presetID="10" presetClass="entr" presetSubtype="0" fill="hold" nodeType="withEffect">
                  <p:stCondLst>
                    <p:cond delay="80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animBg="1"/>
      <p:bldP spid="45" grpId="0" build="p">
        <p:tmplLst>
          <p:tmpl lvl="1">
            <p:tnLst>
              <p:par>
                <p:cTn presetID="53" presetClass="entr" presetSubtype="16"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 calcmode="lin" valueType="num">
                      <p:cBhvr>
                        <p:cTn dur="300" fill="hold"/>
                        <p:tgtEl>
                          <p:spTgt spid="45"/>
                        </p:tgtEl>
                        <p:attrNameLst>
                          <p:attrName>ppt_w</p:attrName>
                        </p:attrNameLst>
                      </p:cBhvr>
                      <p:tavLst>
                        <p:tav tm="0">
                          <p:val>
                            <p:fltVal val="0"/>
                          </p:val>
                        </p:tav>
                        <p:tav tm="100000">
                          <p:val>
                            <p:strVal val="#ppt_w"/>
                          </p:val>
                        </p:tav>
                      </p:tavLst>
                    </p:anim>
                    <p:anim calcmode="lin" valueType="num">
                      <p:cBhvr>
                        <p:cTn dur="300" fill="hold"/>
                        <p:tgtEl>
                          <p:spTgt spid="45"/>
                        </p:tgtEl>
                        <p:attrNameLst>
                          <p:attrName>ppt_h</p:attrName>
                        </p:attrNameLst>
                      </p:cBhvr>
                      <p:tavLst>
                        <p:tav tm="0">
                          <p:val>
                            <p:fltVal val="0"/>
                          </p:val>
                        </p:tav>
                        <p:tav tm="100000">
                          <p:val>
                            <p:strVal val="#ppt_h"/>
                          </p:val>
                        </p:tav>
                      </p:tavLst>
                    </p:anim>
                    <p:animEffect transition="in" filter="fade">
                      <p:cBhvr>
                        <p:cTn dur="300"/>
                        <p:tgtEl>
                          <p:spTgt spid="45"/>
                        </p:tgtEl>
                      </p:cBhvr>
                    </p:animEffect>
                  </p:childTnLst>
                </p:cTn>
              </p:par>
            </p:tnLst>
          </p:tmpl>
        </p:tmplLst>
      </p:bldP>
      <p:bldP spid="46" grpId="0" build="p">
        <p:tmplLst>
          <p:tmpl lvl="1">
            <p:tnLst>
              <p:par>
                <p:cTn presetID="42" presetClass="entr" presetSubtype="0" fill="hold" nodeType="withEffect">
                  <p:stCondLst>
                    <p:cond delay="200"/>
                  </p:stCondLst>
                  <p:childTnLst>
                    <p:set>
                      <p:cBhvr>
                        <p:cTn dur="1" fill="hold">
                          <p:stCondLst>
                            <p:cond delay="0"/>
                          </p:stCondLst>
                        </p:cTn>
                        <p:tgtEl>
                          <p:spTgt spid="46"/>
                        </p:tgtEl>
                        <p:attrNameLst>
                          <p:attrName>style.visibility</p:attrName>
                        </p:attrNameLst>
                      </p:cBhvr>
                      <p:to>
                        <p:strVal val="visible"/>
                      </p:to>
                    </p:set>
                    <p:animEffect transition="in" filter="fade">
                      <p:cBhvr>
                        <p:cTn dur="500"/>
                        <p:tgtEl>
                          <p:spTgt spid="46"/>
                        </p:tgtEl>
                      </p:cBhvr>
                    </p:animEffect>
                    <p:anim calcmode="lin" valueType="num">
                      <p:cBhvr>
                        <p:cTn dur="500" fill="hold"/>
                        <p:tgtEl>
                          <p:spTgt spid="46"/>
                        </p:tgtEl>
                        <p:attrNameLst>
                          <p:attrName>ppt_x</p:attrName>
                        </p:attrNameLst>
                      </p:cBhvr>
                      <p:tavLst>
                        <p:tav tm="0">
                          <p:val>
                            <p:strVal val="#ppt_x"/>
                          </p:val>
                        </p:tav>
                        <p:tav tm="100000">
                          <p:val>
                            <p:strVal val="#ppt_x"/>
                          </p:val>
                        </p:tav>
                      </p:tavLst>
                    </p:anim>
                    <p:anim calcmode="lin" valueType="num">
                      <p:cBhvr>
                        <p:cTn dur="500" fill="hold"/>
                        <p:tgtEl>
                          <p:spTgt spid="46"/>
                        </p:tgtEl>
                        <p:attrNameLst>
                          <p:attrName>ppt_y</p:attrName>
                        </p:attrNameLst>
                      </p:cBhvr>
                      <p:tavLst>
                        <p:tav tm="0">
                          <p:val>
                            <p:strVal val="#ppt_y+.1"/>
                          </p:val>
                        </p:tav>
                        <p:tav tm="100000">
                          <p:val>
                            <p:strVal val="#ppt_y"/>
                          </p:val>
                        </p:tav>
                      </p:tavLst>
                    </p:anim>
                  </p:childTnLst>
                </p:cTn>
              </p:par>
            </p:tnLst>
          </p:tmpl>
        </p:tmplLst>
      </p:bldP>
      <p:bldP spid="47" grpId="0" build="p">
        <p:tmplLst>
          <p:tmpl lvl="1">
            <p:tnLst>
              <p:par>
                <p:cTn presetID="10" presetClass="entr" presetSubtype="0" fill="hold" nodeType="withEffect">
                  <p:stCondLst>
                    <p:cond delay="80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Iconic list 3">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644176" y="1638675"/>
            <a:ext cx="3030357" cy="782954"/>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1101380" y="1684396"/>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grpSp>
        <p:nvGrpSpPr>
          <p:cNvPr id="28" name="Group 27"/>
          <p:cNvGrpSpPr/>
          <p:nvPr userDrawn="1"/>
        </p:nvGrpSpPr>
        <p:grpSpPr>
          <a:xfrm>
            <a:off x="101309" y="385540"/>
            <a:ext cx="383999" cy="342172"/>
            <a:chOff x="5270500" y="1460500"/>
            <a:chExt cx="1701800" cy="2705100"/>
          </a:xfrm>
        </p:grpSpPr>
        <p:sp>
          <p:nvSpPr>
            <p:cNvPr id="29" name="Rounded Rectangle 2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0" name="Rounded Rectangle 2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1" name="Rounded Rectangle 3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2" name="Text Placeholder 7"/>
          <p:cNvSpPr>
            <a:spLocks noGrp="1"/>
          </p:cNvSpPr>
          <p:nvPr>
            <p:ph type="body" sz="quarter" idx="55" hasCustomPrompt="1"/>
          </p:nvPr>
        </p:nvSpPr>
        <p:spPr>
          <a:xfrm>
            <a:off x="1918408" y="1827910"/>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38" name="Text Placeholder 7"/>
          <p:cNvSpPr>
            <a:spLocks noGrp="1"/>
          </p:cNvSpPr>
          <p:nvPr>
            <p:ph type="body" sz="quarter" idx="19" hasCustomPrompt="1"/>
          </p:nvPr>
        </p:nvSpPr>
        <p:spPr>
          <a:xfrm>
            <a:off x="603251" y="2588938"/>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39" name="Text Placeholder 2"/>
          <p:cNvSpPr>
            <a:spLocks noGrp="1"/>
          </p:cNvSpPr>
          <p:nvPr>
            <p:ph type="body" sz="quarter" idx="16" hasCustomPrompt="1"/>
          </p:nvPr>
        </p:nvSpPr>
        <p:spPr>
          <a:xfrm>
            <a:off x="603256" y="2979949"/>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65" name="Rounded Rectangle 64"/>
          <p:cNvSpPr/>
          <p:nvPr userDrawn="1"/>
        </p:nvSpPr>
        <p:spPr>
          <a:xfrm>
            <a:off x="4548717" y="1638675"/>
            <a:ext cx="3071283" cy="782954"/>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66" name="Text Placeholder 7"/>
          <p:cNvSpPr>
            <a:spLocks noGrp="1"/>
          </p:cNvSpPr>
          <p:nvPr>
            <p:ph type="body" sz="quarter" idx="40" hasCustomPrompt="1"/>
          </p:nvPr>
        </p:nvSpPr>
        <p:spPr>
          <a:xfrm>
            <a:off x="5046847" y="1684396"/>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69" name="Text Placeholder 7"/>
          <p:cNvSpPr>
            <a:spLocks noGrp="1"/>
          </p:cNvSpPr>
          <p:nvPr>
            <p:ph type="body" sz="quarter" idx="56" hasCustomPrompt="1"/>
          </p:nvPr>
        </p:nvSpPr>
        <p:spPr>
          <a:xfrm>
            <a:off x="5818720" y="1827910"/>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71" name="Text Placeholder 7"/>
          <p:cNvSpPr>
            <a:spLocks noGrp="1"/>
          </p:cNvSpPr>
          <p:nvPr>
            <p:ph type="body" sz="quarter" idx="41" hasCustomPrompt="1"/>
          </p:nvPr>
        </p:nvSpPr>
        <p:spPr>
          <a:xfrm>
            <a:off x="4548717" y="2588938"/>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92" name="Text Placeholder 2"/>
          <p:cNvSpPr>
            <a:spLocks noGrp="1"/>
          </p:cNvSpPr>
          <p:nvPr>
            <p:ph type="body" sz="quarter" idx="42" hasCustomPrompt="1"/>
          </p:nvPr>
        </p:nvSpPr>
        <p:spPr>
          <a:xfrm>
            <a:off x="4548722" y="2979949"/>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110" name="Rounded Rectangle 109"/>
          <p:cNvSpPr/>
          <p:nvPr userDrawn="1"/>
        </p:nvSpPr>
        <p:spPr>
          <a:xfrm>
            <a:off x="8504768" y="1638675"/>
            <a:ext cx="3071283" cy="782954"/>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1" name="Text Placeholder 7"/>
          <p:cNvSpPr>
            <a:spLocks noGrp="1"/>
          </p:cNvSpPr>
          <p:nvPr>
            <p:ph type="body" sz="quarter" idx="43" hasCustomPrompt="1"/>
          </p:nvPr>
        </p:nvSpPr>
        <p:spPr>
          <a:xfrm>
            <a:off x="9002898" y="1684396"/>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12" name="Text Placeholder 7"/>
          <p:cNvSpPr>
            <a:spLocks noGrp="1"/>
          </p:cNvSpPr>
          <p:nvPr>
            <p:ph type="body" sz="quarter" idx="57" hasCustomPrompt="1"/>
          </p:nvPr>
        </p:nvSpPr>
        <p:spPr>
          <a:xfrm>
            <a:off x="9752193" y="1827910"/>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113" name="Text Placeholder 7"/>
          <p:cNvSpPr>
            <a:spLocks noGrp="1"/>
          </p:cNvSpPr>
          <p:nvPr>
            <p:ph type="body" sz="quarter" idx="44" hasCustomPrompt="1"/>
          </p:nvPr>
        </p:nvSpPr>
        <p:spPr>
          <a:xfrm>
            <a:off x="8504768" y="2588938"/>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114" name="Text Placeholder 2"/>
          <p:cNvSpPr>
            <a:spLocks noGrp="1"/>
          </p:cNvSpPr>
          <p:nvPr>
            <p:ph type="body" sz="quarter" idx="45" hasCustomPrompt="1"/>
          </p:nvPr>
        </p:nvSpPr>
        <p:spPr>
          <a:xfrm>
            <a:off x="8504773" y="2979949"/>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130" name="Rounded Rectangle 129"/>
          <p:cNvSpPr/>
          <p:nvPr userDrawn="1"/>
        </p:nvSpPr>
        <p:spPr>
          <a:xfrm>
            <a:off x="644179" y="4066912"/>
            <a:ext cx="3030356" cy="782954"/>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1" name="Text Placeholder 7"/>
          <p:cNvSpPr>
            <a:spLocks noGrp="1"/>
          </p:cNvSpPr>
          <p:nvPr>
            <p:ph type="body" sz="quarter" idx="46" hasCustomPrompt="1"/>
          </p:nvPr>
        </p:nvSpPr>
        <p:spPr>
          <a:xfrm>
            <a:off x="1101380" y="4112633"/>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36" name="Text Placeholder 7"/>
          <p:cNvSpPr>
            <a:spLocks noGrp="1"/>
          </p:cNvSpPr>
          <p:nvPr>
            <p:ph type="body" sz="quarter" idx="58" hasCustomPrompt="1"/>
          </p:nvPr>
        </p:nvSpPr>
        <p:spPr>
          <a:xfrm>
            <a:off x="1918408" y="4254871"/>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139" name="Text Placeholder 7"/>
          <p:cNvSpPr>
            <a:spLocks noGrp="1"/>
          </p:cNvSpPr>
          <p:nvPr>
            <p:ph type="body" sz="quarter" idx="47" hasCustomPrompt="1"/>
          </p:nvPr>
        </p:nvSpPr>
        <p:spPr>
          <a:xfrm>
            <a:off x="603251" y="5017174"/>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140" name="Text Placeholder 2"/>
          <p:cNvSpPr>
            <a:spLocks noGrp="1"/>
          </p:cNvSpPr>
          <p:nvPr>
            <p:ph type="body" sz="quarter" idx="48" hasCustomPrompt="1"/>
          </p:nvPr>
        </p:nvSpPr>
        <p:spPr>
          <a:xfrm>
            <a:off x="603256" y="5428506"/>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145" name="Rounded Rectangle 144"/>
          <p:cNvSpPr/>
          <p:nvPr userDrawn="1"/>
        </p:nvSpPr>
        <p:spPr>
          <a:xfrm>
            <a:off x="4548720" y="4066912"/>
            <a:ext cx="3071280" cy="782954"/>
          </a:xfrm>
          <a:prstGeom prst="roundRect">
            <a:avLst>
              <a:gd name="adj" fmla="val 50000"/>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6" name="Text Placeholder 7"/>
          <p:cNvSpPr>
            <a:spLocks noGrp="1"/>
          </p:cNvSpPr>
          <p:nvPr>
            <p:ph type="body" sz="quarter" idx="49" hasCustomPrompt="1"/>
          </p:nvPr>
        </p:nvSpPr>
        <p:spPr>
          <a:xfrm>
            <a:off x="5046847" y="4112633"/>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49" name="Text Placeholder 7"/>
          <p:cNvSpPr>
            <a:spLocks noGrp="1"/>
          </p:cNvSpPr>
          <p:nvPr>
            <p:ph type="body" sz="quarter" idx="59" hasCustomPrompt="1"/>
          </p:nvPr>
        </p:nvSpPr>
        <p:spPr>
          <a:xfrm>
            <a:off x="5818720" y="4254871"/>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151" name="Text Placeholder 7"/>
          <p:cNvSpPr>
            <a:spLocks noGrp="1"/>
          </p:cNvSpPr>
          <p:nvPr>
            <p:ph type="body" sz="quarter" idx="50" hasCustomPrompt="1"/>
          </p:nvPr>
        </p:nvSpPr>
        <p:spPr>
          <a:xfrm>
            <a:off x="4548717" y="5017174"/>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152" name="Text Placeholder 2"/>
          <p:cNvSpPr>
            <a:spLocks noGrp="1"/>
          </p:cNvSpPr>
          <p:nvPr>
            <p:ph type="body" sz="quarter" idx="51" hasCustomPrompt="1"/>
          </p:nvPr>
        </p:nvSpPr>
        <p:spPr>
          <a:xfrm>
            <a:off x="4548722" y="5428506"/>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
        <p:nvSpPr>
          <p:cNvPr id="155" name="Rounded Rectangle 154"/>
          <p:cNvSpPr/>
          <p:nvPr userDrawn="1"/>
        </p:nvSpPr>
        <p:spPr>
          <a:xfrm>
            <a:off x="8504771" y="4066912"/>
            <a:ext cx="3071280" cy="782954"/>
          </a:xfrm>
          <a:prstGeom prst="roundRect">
            <a:avLst>
              <a:gd name="adj" fmla="val 50000"/>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6" name="Text Placeholder 7"/>
          <p:cNvSpPr>
            <a:spLocks noGrp="1"/>
          </p:cNvSpPr>
          <p:nvPr>
            <p:ph type="body" sz="quarter" idx="52" hasCustomPrompt="1"/>
          </p:nvPr>
        </p:nvSpPr>
        <p:spPr>
          <a:xfrm>
            <a:off x="9002898" y="4112633"/>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57" name="Text Placeholder 7"/>
          <p:cNvSpPr>
            <a:spLocks noGrp="1"/>
          </p:cNvSpPr>
          <p:nvPr>
            <p:ph type="body" sz="quarter" idx="60" hasCustomPrompt="1"/>
          </p:nvPr>
        </p:nvSpPr>
        <p:spPr>
          <a:xfrm>
            <a:off x="9752193" y="4254871"/>
            <a:ext cx="1581147"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80%</a:t>
            </a:r>
          </a:p>
        </p:txBody>
      </p:sp>
      <p:sp>
        <p:nvSpPr>
          <p:cNvPr id="158" name="Text Placeholder 7"/>
          <p:cNvSpPr>
            <a:spLocks noGrp="1"/>
          </p:cNvSpPr>
          <p:nvPr>
            <p:ph type="body" sz="quarter" idx="53" hasCustomPrompt="1"/>
          </p:nvPr>
        </p:nvSpPr>
        <p:spPr>
          <a:xfrm>
            <a:off x="8504768" y="5017174"/>
            <a:ext cx="3071283"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159" name="Text Placeholder 2"/>
          <p:cNvSpPr>
            <a:spLocks noGrp="1"/>
          </p:cNvSpPr>
          <p:nvPr>
            <p:ph type="body" sz="quarter" idx="54" hasCustomPrompt="1"/>
          </p:nvPr>
        </p:nvSpPr>
        <p:spPr>
          <a:xfrm>
            <a:off x="8504773" y="5428506"/>
            <a:ext cx="3071281"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a:t>
            </a:r>
          </a:p>
        </p:txBody>
      </p:sp>
    </p:spTree>
    <p:extLst>
      <p:ext uri="{BB962C8B-B14F-4D97-AF65-F5344CB8AC3E}">
        <p14:creationId val="1555799790"/>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53"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400" fill="hold"/>
                                        <p:tgtEl>
                                          <p:spTgt spid="3"/>
                                        </p:tgtEl>
                                        <p:attrNameLst>
                                          <p:attrName>ppt_w</p:attrName>
                                        </p:attrNameLst>
                                      </p:cBhvr>
                                      <p:tavLst>
                                        <p:tav tm="0">
                                          <p:val>
                                            <p:fltVal val="0"/>
                                          </p:val>
                                        </p:tav>
                                        <p:tav tm="100000">
                                          <p:val>
                                            <p:strVal val="#ppt_w"/>
                                          </p:val>
                                        </p:tav>
                                      </p:tavLst>
                                    </p:anim>
                                    <p:anim calcmode="lin" valueType="num">
                                      <p:cBhvr>
                                        <p:cTn id="22" dur="400" fill="hold"/>
                                        <p:tgtEl>
                                          <p:spTgt spid="3"/>
                                        </p:tgtEl>
                                        <p:attrNameLst>
                                          <p:attrName>ppt_h</p:attrName>
                                        </p:attrNameLst>
                                      </p:cBhvr>
                                      <p:tavLst>
                                        <p:tav tm="0">
                                          <p:val>
                                            <p:fltVal val="0"/>
                                          </p:val>
                                        </p:tav>
                                        <p:tav tm="100000">
                                          <p:val>
                                            <p:strVal val="#ppt_h"/>
                                          </p:val>
                                        </p:tav>
                                      </p:tavLst>
                                    </p:anim>
                                    <p:animEffect transition="in" filter="fade">
                                      <p:cBhvr>
                                        <p:cTn id="23" dur="400"/>
                                        <p:tgtEl>
                                          <p:spTgt spid="3"/>
                                        </p:tgtEl>
                                      </p:cBhvr>
                                    </p:animEffect>
                                  </p:childTnLst>
                                </p:cTn>
                              </p:par>
                            </p:childTnLst>
                          </p:cTn>
                        </p:par>
                        <p:par>
                          <p:cTn id="24" fill="hold" nodeType="afterGroup">
                            <p:stCondLst>
                              <p:cond delay="1100"/>
                            </p:stCondLst>
                            <p:childTnLst>
                              <p:par>
                                <p:cTn id="25" presetID="53" presetClass="entr" presetSubtype="0" fill="hold" grpId="0" nodeType="after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 calcmode="lin" valueType="num">
                                      <p:cBhvr>
                                        <p:cTn id="27"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8"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9" dur="300"/>
                                        <p:tgtEl>
                                          <p:spTgt spid="13">
                                            <p:txEl>
                                              <p:pRg st="0" end="0"/>
                                            </p:txEl>
                                          </p:spTgt>
                                        </p:tgtEl>
                                      </p:cBhvr>
                                    </p:animEffect>
                                  </p:childTnLst>
                                </p:cTn>
                              </p:par>
                              <p:par>
                                <p:cTn id="30" presetID="42" presetClass="entr" presetSubtype="0" fill="hold" grpId="0" nodeType="withEffect">
                                  <p:stCondLst>
                                    <p:cond delay="200"/>
                                  </p:stCondLst>
                                  <p:childTnLst>
                                    <p:set>
                                      <p:cBhvr>
                                        <p:cTn id="31" dur="1" fill="hold">
                                          <p:stCondLst>
                                            <p:cond delay="0"/>
                                          </p:stCondLst>
                                        </p:cTn>
                                        <p:tgtEl>
                                          <p:spTgt spid="32">
                                            <p:txEl>
                                              <p:pRg st="0" end="0"/>
                                            </p:txEl>
                                          </p:spTgt>
                                        </p:tgtEl>
                                        <p:attrNameLst>
                                          <p:attrName>style.visibility</p:attrName>
                                        </p:attrNameLst>
                                      </p:cBhvr>
                                      <p:to>
                                        <p:strVal val="visible"/>
                                      </p:to>
                                    </p:set>
                                    <p:animEffect transition="in" filter="fade">
                                      <p:cBhvr>
                                        <p:cTn id="32" dur="400"/>
                                        <p:tgtEl>
                                          <p:spTgt spid="32">
                                            <p:txEl>
                                              <p:pRg st="0" end="0"/>
                                            </p:txEl>
                                          </p:spTgt>
                                        </p:tgtEl>
                                      </p:cBhvr>
                                    </p:animEffect>
                                    <p:anim calcmode="lin" valueType="num">
                                      <p:cBhvr>
                                        <p:cTn id="33" dur="4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34" dur="400" fill="hold"/>
                                        <p:tgtEl>
                                          <p:spTgt spid="32">
                                            <p:txEl>
                                              <p:pRg st="0" end="0"/>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200"/>
                                  </p:stCondLst>
                                  <p:childTnLst>
                                    <p:set>
                                      <p:cBhvr>
                                        <p:cTn id="36" dur="1" fill="hold">
                                          <p:stCondLst>
                                            <p:cond delay="0"/>
                                          </p:stCondLst>
                                        </p:cTn>
                                        <p:tgtEl>
                                          <p:spTgt spid="38">
                                            <p:txEl>
                                              <p:pRg st="0" end="0"/>
                                            </p:txEl>
                                          </p:spTgt>
                                        </p:tgtEl>
                                        <p:attrNameLst>
                                          <p:attrName>style.visibility</p:attrName>
                                        </p:attrNameLst>
                                      </p:cBhvr>
                                      <p:to>
                                        <p:strVal val="visible"/>
                                      </p:to>
                                    </p:set>
                                    <p:animEffect transition="in" filter="fade">
                                      <p:cBhvr>
                                        <p:cTn id="37" dur="500"/>
                                        <p:tgtEl>
                                          <p:spTgt spid="38">
                                            <p:txEl>
                                              <p:pRg st="0" end="0"/>
                                            </p:txEl>
                                          </p:spTgt>
                                        </p:tgtEl>
                                      </p:cBhvr>
                                    </p:animEffect>
                                    <p:anim calcmode="lin" valueType="num">
                                      <p:cBhvr>
                                        <p:cTn id="38"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39" dur="500" fill="hold"/>
                                        <p:tgtEl>
                                          <p:spTgt spid="38">
                                            <p:txEl>
                                              <p:pRg st="0" end="0"/>
                                            </p:txEl>
                                          </p:spTgt>
                                        </p:tgtEl>
                                        <p:attrNameLst>
                                          <p:attrName>ppt_y</p:attrName>
                                        </p:attrNameLst>
                                      </p:cBhvr>
                                      <p:tavLst>
                                        <p:tav tm="0">
                                          <p:val>
                                            <p:strVal val="#ppt_y+.1"/>
                                          </p:val>
                                        </p:tav>
                                        <p:tav tm="100000">
                                          <p:val>
                                            <p:strVal val="#ppt_y"/>
                                          </p:val>
                                        </p:tav>
                                      </p:tavLst>
                                    </p:anim>
                                  </p:childTnLst>
                                </p:cTn>
                              </p:par>
                              <p:par>
                                <p:cTn id="40" presetID="10" presetClass="entr" presetSubtype="0" fill="hold" grpId="0" nodeType="withEffect">
                                  <p:stCondLst>
                                    <p:cond delay="800"/>
                                  </p:stCondLst>
                                  <p:childTnLst>
                                    <p:set>
                                      <p:cBhvr>
                                        <p:cTn id="41" dur="1" fill="hold">
                                          <p:stCondLst>
                                            <p:cond delay="0"/>
                                          </p:stCondLst>
                                        </p:cTn>
                                        <p:tgtEl>
                                          <p:spTgt spid="39">
                                            <p:txEl>
                                              <p:pRg st="0" end="0"/>
                                            </p:txEl>
                                          </p:spTgt>
                                        </p:tgtEl>
                                        <p:attrNameLst>
                                          <p:attrName>style.visibility</p:attrName>
                                        </p:attrNameLst>
                                      </p:cBhvr>
                                      <p:to>
                                        <p:strVal val="visible"/>
                                      </p:to>
                                    </p:set>
                                    <p:animEffect transition="in" filter="fade">
                                      <p:cBhvr>
                                        <p:cTn id="42" dur="500"/>
                                        <p:tgtEl>
                                          <p:spTgt spid="39">
                                            <p:txEl>
                                              <p:pRg st="0" end="0"/>
                                            </p:txEl>
                                          </p:spTgt>
                                        </p:tgtEl>
                                      </p:cBhvr>
                                    </p:animEffect>
                                  </p:childTnLst>
                                </p:cTn>
                              </p:par>
                            </p:childTnLst>
                          </p:cTn>
                        </p:par>
                        <p:par>
                          <p:cTn id="43" fill="hold" nodeType="afterGroup">
                            <p:stCondLst>
                              <p:cond delay="2400"/>
                            </p:stCondLst>
                            <p:childTnLst>
                              <p:par>
                                <p:cTn id="44" presetID="53" presetClass="entr" presetSubtype="0" fill="hold" grpId="0" nodeType="after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400" fill="hold"/>
                                        <p:tgtEl>
                                          <p:spTgt spid="65"/>
                                        </p:tgtEl>
                                        <p:attrNameLst>
                                          <p:attrName>ppt_w</p:attrName>
                                        </p:attrNameLst>
                                      </p:cBhvr>
                                      <p:tavLst>
                                        <p:tav tm="0">
                                          <p:val>
                                            <p:fltVal val="0"/>
                                          </p:val>
                                        </p:tav>
                                        <p:tav tm="100000">
                                          <p:val>
                                            <p:strVal val="#ppt_w"/>
                                          </p:val>
                                        </p:tav>
                                      </p:tavLst>
                                    </p:anim>
                                    <p:anim calcmode="lin" valueType="num">
                                      <p:cBhvr>
                                        <p:cTn id="47" dur="400" fill="hold"/>
                                        <p:tgtEl>
                                          <p:spTgt spid="65"/>
                                        </p:tgtEl>
                                        <p:attrNameLst>
                                          <p:attrName>ppt_h</p:attrName>
                                        </p:attrNameLst>
                                      </p:cBhvr>
                                      <p:tavLst>
                                        <p:tav tm="0">
                                          <p:val>
                                            <p:fltVal val="0"/>
                                          </p:val>
                                        </p:tav>
                                        <p:tav tm="100000">
                                          <p:val>
                                            <p:strVal val="#ppt_h"/>
                                          </p:val>
                                        </p:tav>
                                      </p:tavLst>
                                    </p:anim>
                                    <p:animEffect transition="in" filter="fade">
                                      <p:cBhvr>
                                        <p:cTn id="48" dur="400"/>
                                        <p:tgtEl>
                                          <p:spTgt spid="65"/>
                                        </p:tgtEl>
                                      </p:cBhvr>
                                    </p:animEffect>
                                  </p:childTnLst>
                                </p:cTn>
                              </p:par>
                            </p:childTnLst>
                          </p:cTn>
                        </p:par>
                        <p:par>
                          <p:cTn id="49" fill="hold" nodeType="afterGroup">
                            <p:stCondLst>
                              <p:cond delay="2800"/>
                            </p:stCondLst>
                            <p:childTnLst>
                              <p:par>
                                <p:cTn id="50" presetID="53" presetClass="entr" presetSubtype="0" fill="hold" grpId="0" nodeType="afterEffect">
                                  <p:stCondLst>
                                    <p:cond delay="0"/>
                                  </p:stCondLst>
                                  <p:childTnLst>
                                    <p:set>
                                      <p:cBhvr>
                                        <p:cTn id="51" dur="1" fill="hold">
                                          <p:stCondLst>
                                            <p:cond delay="0"/>
                                          </p:stCondLst>
                                        </p:cTn>
                                        <p:tgtEl>
                                          <p:spTgt spid="66">
                                            <p:txEl>
                                              <p:pRg st="0" end="0"/>
                                            </p:txEl>
                                          </p:spTgt>
                                        </p:tgtEl>
                                        <p:attrNameLst>
                                          <p:attrName>style.visibility</p:attrName>
                                        </p:attrNameLst>
                                      </p:cBhvr>
                                      <p:to>
                                        <p:strVal val="visible"/>
                                      </p:to>
                                    </p:set>
                                    <p:anim calcmode="lin" valueType="num">
                                      <p:cBhvr>
                                        <p:cTn id="52" dur="300" fill="hold"/>
                                        <p:tgtEl>
                                          <p:spTgt spid="66">
                                            <p:txEl>
                                              <p:pRg st="0" end="0"/>
                                            </p:txEl>
                                          </p:spTgt>
                                        </p:tgtEl>
                                        <p:attrNameLst>
                                          <p:attrName>ppt_w</p:attrName>
                                        </p:attrNameLst>
                                      </p:cBhvr>
                                      <p:tavLst>
                                        <p:tav tm="0">
                                          <p:val>
                                            <p:fltVal val="0"/>
                                          </p:val>
                                        </p:tav>
                                        <p:tav tm="100000">
                                          <p:val>
                                            <p:strVal val="#ppt_w"/>
                                          </p:val>
                                        </p:tav>
                                      </p:tavLst>
                                    </p:anim>
                                    <p:anim calcmode="lin" valueType="num">
                                      <p:cBhvr>
                                        <p:cTn id="53" dur="300" fill="hold"/>
                                        <p:tgtEl>
                                          <p:spTgt spid="66">
                                            <p:txEl>
                                              <p:pRg st="0" end="0"/>
                                            </p:txEl>
                                          </p:spTgt>
                                        </p:tgtEl>
                                        <p:attrNameLst>
                                          <p:attrName>ppt_h</p:attrName>
                                        </p:attrNameLst>
                                      </p:cBhvr>
                                      <p:tavLst>
                                        <p:tav tm="0">
                                          <p:val>
                                            <p:fltVal val="0"/>
                                          </p:val>
                                        </p:tav>
                                        <p:tav tm="100000">
                                          <p:val>
                                            <p:strVal val="#ppt_h"/>
                                          </p:val>
                                        </p:tav>
                                      </p:tavLst>
                                    </p:anim>
                                    <p:animEffect transition="in" filter="fade">
                                      <p:cBhvr>
                                        <p:cTn id="54" dur="300"/>
                                        <p:tgtEl>
                                          <p:spTgt spid="66">
                                            <p:txEl>
                                              <p:pRg st="0" end="0"/>
                                            </p:txEl>
                                          </p:spTgt>
                                        </p:tgtEl>
                                      </p:cBhvr>
                                    </p:animEffect>
                                  </p:childTnLst>
                                </p:cTn>
                              </p:par>
                              <p:par>
                                <p:cTn id="55" presetID="42" presetClass="entr" presetSubtype="0" fill="hold" grpId="0" nodeType="withEffect">
                                  <p:stCondLst>
                                    <p:cond delay="200"/>
                                  </p:stCondLst>
                                  <p:childTnLst>
                                    <p:set>
                                      <p:cBhvr>
                                        <p:cTn id="56" dur="1" fill="hold">
                                          <p:stCondLst>
                                            <p:cond delay="0"/>
                                          </p:stCondLst>
                                        </p:cTn>
                                        <p:tgtEl>
                                          <p:spTgt spid="69">
                                            <p:txEl>
                                              <p:pRg st="0" end="0"/>
                                            </p:txEl>
                                          </p:spTgt>
                                        </p:tgtEl>
                                        <p:attrNameLst>
                                          <p:attrName>style.visibility</p:attrName>
                                        </p:attrNameLst>
                                      </p:cBhvr>
                                      <p:to>
                                        <p:strVal val="visible"/>
                                      </p:to>
                                    </p:set>
                                    <p:animEffect transition="in" filter="fade">
                                      <p:cBhvr>
                                        <p:cTn id="57" dur="400"/>
                                        <p:tgtEl>
                                          <p:spTgt spid="69">
                                            <p:txEl>
                                              <p:pRg st="0" end="0"/>
                                            </p:txEl>
                                          </p:spTgt>
                                        </p:tgtEl>
                                      </p:cBhvr>
                                    </p:animEffect>
                                    <p:anim calcmode="lin" valueType="num">
                                      <p:cBhvr>
                                        <p:cTn id="58" dur="4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59" dur="400" fill="hold"/>
                                        <p:tgtEl>
                                          <p:spTgt spid="69">
                                            <p:txEl>
                                              <p:pRg st="0" end="0"/>
                                            </p:txEl>
                                          </p:spTgt>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200"/>
                                  </p:stCondLst>
                                  <p:childTnLst>
                                    <p:set>
                                      <p:cBhvr>
                                        <p:cTn id="61" dur="1" fill="hold">
                                          <p:stCondLst>
                                            <p:cond delay="0"/>
                                          </p:stCondLst>
                                        </p:cTn>
                                        <p:tgtEl>
                                          <p:spTgt spid="71">
                                            <p:txEl>
                                              <p:pRg st="0" end="0"/>
                                            </p:txEl>
                                          </p:spTgt>
                                        </p:tgtEl>
                                        <p:attrNameLst>
                                          <p:attrName>style.visibility</p:attrName>
                                        </p:attrNameLst>
                                      </p:cBhvr>
                                      <p:to>
                                        <p:strVal val="visible"/>
                                      </p:to>
                                    </p:set>
                                    <p:animEffect transition="in" filter="fade">
                                      <p:cBhvr>
                                        <p:cTn id="62" dur="500"/>
                                        <p:tgtEl>
                                          <p:spTgt spid="71">
                                            <p:txEl>
                                              <p:pRg st="0" end="0"/>
                                            </p:txEl>
                                          </p:spTgt>
                                        </p:tgtEl>
                                      </p:cBhvr>
                                    </p:animEffect>
                                    <p:anim calcmode="lin" valueType="num">
                                      <p:cBhvr>
                                        <p:cTn id="63" dur="5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71">
                                            <p:txEl>
                                              <p:pRg st="0" end="0"/>
                                            </p:txEl>
                                          </p:spTgt>
                                        </p:tgtEl>
                                        <p:attrNameLst>
                                          <p:attrName>ppt_y</p:attrName>
                                        </p:attrNameLst>
                                      </p:cBhvr>
                                      <p:tavLst>
                                        <p:tav tm="0">
                                          <p:val>
                                            <p:strVal val="#ppt_y+.1"/>
                                          </p:val>
                                        </p:tav>
                                        <p:tav tm="100000">
                                          <p:val>
                                            <p:strVal val="#ppt_y"/>
                                          </p:val>
                                        </p:tav>
                                      </p:tavLst>
                                    </p:anim>
                                  </p:childTnLst>
                                </p:cTn>
                              </p:par>
                              <p:par>
                                <p:cTn id="65" presetID="10" presetClass="entr" presetSubtype="0" fill="hold" grpId="0" nodeType="withEffect">
                                  <p:stCondLst>
                                    <p:cond delay="800"/>
                                  </p:stCondLst>
                                  <p:childTnLst>
                                    <p:set>
                                      <p:cBhvr>
                                        <p:cTn id="66" dur="1" fill="hold">
                                          <p:stCondLst>
                                            <p:cond delay="0"/>
                                          </p:stCondLst>
                                        </p:cTn>
                                        <p:tgtEl>
                                          <p:spTgt spid="92">
                                            <p:txEl>
                                              <p:pRg st="0" end="0"/>
                                            </p:txEl>
                                          </p:spTgt>
                                        </p:tgtEl>
                                        <p:attrNameLst>
                                          <p:attrName>style.visibility</p:attrName>
                                        </p:attrNameLst>
                                      </p:cBhvr>
                                      <p:to>
                                        <p:strVal val="visible"/>
                                      </p:to>
                                    </p:set>
                                    <p:animEffect transition="in" filter="fade">
                                      <p:cBhvr>
                                        <p:cTn id="67" dur="500"/>
                                        <p:tgtEl>
                                          <p:spTgt spid="92">
                                            <p:txEl>
                                              <p:pRg st="0" end="0"/>
                                            </p:txEl>
                                          </p:spTgt>
                                        </p:tgtEl>
                                      </p:cBhvr>
                                    </p:animEffect>
                                  </p:childTnLst>
                                </p:cTn>
                              </p:par>
                            </p:childTnLst>
                          </p:cTn>
                        </p:par>
                        <p:par>
                          <p:cTn id="68" fill="hold" nodeType="afterGroup">
                            <p:stCondLst>
                              <p:cond delay="4100"/>
                            </p:stCondLst>
                            <p:childTnLst>
                              <p:par>
                                <p:cTn id="69" presetID="53" presetClass="entr" presetSubtype="0" fill="hold" grpId="0" nodeType="afterEffect">
                                  <p:stCondLst>
                                    <p:cond delay="0"/>
                                  </p:stCondLst>
                                  <p:childTnLst>
                                    <p:set>
                                      <p:cBhvr>
                                        <p:cTn id="70" dur="1" fill="hold">
                                          <p:stCondLst>
                                            <p:cond delay="0"/>
                                          </p:stCondLst>
                                        </p:cTn>
                                        <p:tgtEl>
                                          <p:spTgt spid="110"/>
                                        </p:tgtEl>
                                        <p:attrNameLst>
                                          <p:attrName>style.visibility</p:attrName>
                                        </p:attrNameLst>
                                      </p:cBhvr>
                                      <p:to>
                                        <p:strVal val="visible"/>
                                      </p:to>
                                    </p:set>
                                    <p:anim calcmode="lin" valueType="num">
                                      <p:cBhvr>
                                        <p:cTn id="71" dur="400" fill="hold"/>
                                        <p:tgtEl>
                                          <p:spTgt spid="110"/>
                                        </p:tgtEl>
                                        <p:attrNameLst>
                                          <p:attrName>ppt_w</p:attrName>
                                        </p:attrNameLst>
                                      </p:cBhvr>
                                      <p:tavLst>
                                        <p:tav tm="0">
                                          <p:val>
                                            <p:fltVal val="0"/>
                                          </p:val>
                                        </p:tav>
                                        <p:tav tm="100000">
                                          <p:val>
                                            <p:strVal val="#ppt_w"/>
                                          </p:val>
                                        </p:tav>
                                      </p:tavLst>
                                    </p:anim>
                                    <p:anim calcmode="lin" valueType="num">
                                      <p:cBhvr>
                                        <p:cTn id="72" dur="400" fill="hold"/>
                                        <p:tgtEl>
                                          <p:spTgt spid="110"/>
                                        </p:tgtEl>
                                        <p:attrNameLst>
                                          <p:attrName>ppt_h</p:attrName>
                                        </p:attrNameLst>
                                      </p:cBhvr>
                                      <p:tavLst>
                                        <p:tav tm="0">
                                          <p:val>
                                            <p:fltVal val="0"/>
                                          </p:val>
                                        </p:tav>
                                        <p:tav tm="100000">
                                          <p:val>
                                            <p:strVal val="#ppt_h"/>
                                          </p:val>
                                        </p:tav>
                                      </p:tavLst>
                                    </p:anim>
                                    <p:animEffect transition="in" filter="fade">
                                      <p:cBhvr>
                                        <p:cTn id="73" dur="400"/>
                                        <p:tgtEl>
                                          <p:spTgt spid="110"/>
                                        </p:tgtEl>
                                      </p:cBhvr>
                                    </p:animEffect>
                                  </p:childTnLst>
                                </p:cTn>
                              </p:par>
                            </p:childTnLst>
                          </p:cTn>
                        </p:par>
                        <p:par>
                          <p:cTn id="74" fill="hold" nodeType="afterGroup">
                            <p:stCondLst>
                              <p:cond delay="4500"/>
                            </p:stCondLst>
                            <p:childTnLst>
                              <p:par>
                                <p:cTn id="75" presetID="53" presetClass="entr" presetSubtype="0" fill="hold" grpId="0" nodeType="afterEffect">
                                  <p:stCondLst>
                                    <p:cond delay="0"/>
                                  </p:stCondLst>
                                  <p:childTnLst>
                                    <p:set>
                                      <p:cBhvr>
                                        <p:cTn id="76" dur="1" fill="hold">
                                          <p:stCondLst>
                                            <p:cond delay="0"/>
                                          </p:stCondLst>
                                        </p:cTn>
                                        <p:tgtEl>
                                          <p:spTgt spid="111">
                                            <p:txEl>
                                              <p:pRg st="0" end="0"/>
                                            </p:txEl>
                                          </p:spTgt>
                                        </p:tgtEl>
                                        <p:attrNameLst>
                                          <p:attrName>style.visibility</p:attrName>
                                        </p:attrNameLst>
                                      </p:cBhvr>
                                      <p:to>
                                        <p:strVal val="visible"/>
                                      </p:to>
                                    </p:set>
                                    <p:anim calcmode="lin" valueType="num">
                                      <p:cBhvr>
                                        <p:cTn id="77" dur="300" fill="hold"/>
                                        <p:tgtEl>
                                          <p:spTgt spid="111">
                                            <p:txEl>
                                              <p:pRg st="0" end="0"/>
                                            </p:txEl>
                                          </p:spTgt>
                                        </p:tgtEl>
                                        <p:attrNameLst>
                                          <p:attrName>ppt_w</p:attrName>
                                        </p:attrNameLst>
                                      </p:cBhvr>
                                      <p:tavLst>
                                        <p:tav tm="0">
                                          <p:val>
                                            <p:fltVal val="0"/>
                                          </p:val>
                                        </p:tav>
                                        <p:tav tm="100000">
                                          <p:val>
                                            <p:strVal val="#ppt_w"/>
                                          </p:val>
                                        </p:tav>
                                      </p:tavLst>
                                    </p:anim>
                                    <p:anim calcmode="lin" valueType="num">
                                      <p:cBhvr>
                                        <p:cTn id="78" dur="300" fill="hold"/>
                                        <p:tgtEl>
                                          <p:spTgt spid="111">
                                            <p:txEl>
                                              <p:pRg st="0" end="0"/>
                                            </p:txEl>
                                          </p:spTgt>
                                        </p:tgtEl>
                                        <p:attrNameLst>
                                          <p:attrName>ppt_h</p:attrName>
                                        </p:attrNameLst>
                                      </p:cBhvr>
                                      <p:tavLst>
                                        <p:tav tm="0">
                                          <p:val>
                                            <p:fltVal val="0"/>
                                          </p:val>
                                        </p:tav>
                                        <p:tav tm="100000">
                                          <p:val>
                                            <p:strVal val="#ppt_h"/>
                                          </p:val>
                                        </p:tav>
                                      </p:tavLst>
                                    </p:anim>
                                    <p:animEffect transition="in" filter="fade">
                                      <p:cBhvr>
                                        <p:cTn id="79" dur="300"/>
                                        <p:tgtEl>
                                          <p:spTgt spid="111">
                                            <p:txEl>
                                              <p:pRg st="0" end="0"/>
                                            </p:txEl>
                                          </p:spTgt>
                                        </p:tgtEl>
                                      </p:cBhvr>
                                    </p:animEffect>
                                  </p:childTnLst>
                                </p:cTn>
                              </p:par>
                              <p:par>
                                <p:cTn id="80" presetID="42" presetClass="entr" presetSubtype="0" fill="hold" grpId="0" nodeType="withEffect">
                                  <p:stCondLst>
                                    <p:cond delay="200"/>
                                  </p:stCondLst>
                                  <p:childTnLst>
                                    <p:set>
                                      <p:cBhvr>
                                        <p:cTn id="81" dur="1" fill="hold">
                                          <p:stCondLst>
                                            <p:cond delay="0"/>
                                          </p:stCondLst>
                                        </p:cTn>
                                        <p:tgtEl>
                                          <p:spTgt spid="112">
                                            <p:txEl>
                                              <p:pRg st="0" end="0"/>
                                            </p:txEl>
                                          </p:spTgt>
                                        </p:tgtEl>
                                        <p:attrNameLst>
                                          <p:attrName>style.visibility</p:attrName>
                                        </p:attrNameLst>
                                      </p:cBhvr>
                                      <p:to>
                                        <p:strVal val="visible"/>
                                      </p:to>
                                    </p:set>
                                    <p:animEffect transition="in" filter="fade">
                                      <p:cBhvr>
                                        <p:cTn id="82" dur="400"/>
                                        <p:tgtEl>
                                          <p:spTgt spid="112">
                                            <p:txEl>
                                              <p:pRg st="0" end="0"/>
                                            </p:txEl>
                                          </p:spTgt>
                                        </p:tgtEl>
                                      </p:cBhvr>
                                    </p:animEffect>
                                    <p:anim calcmode="lin" valueType="num">
                                      <p:cBhvr>
                                        <p:cTn id="83" dur="400" fill="hold"/>
                                        <p:tgtEl>
                                          <p:spTgt spid="112">
                                            <p:txEl>
                                              <p:pRg st="0" end="0"/>
                                            </p:txEl>
                                          </p:spTgt>
                                        </p:tgtEl>
                                        <p:attrNameLst>
                                          <p:attrName>ppt_x</p:attrName>
                                        </p:attrNameLst>
                                      </p:cBhvr>
                                      <p:tavLst>
                                        <p:tav tm="0">
                                          <p:val>
                                            <p:strVal val="#ppt_x"/>
                                          </p:val>
                                        </p:tav>
                                        <p:tav tm="100000">
                                          <p:val>
                                            <p:strVal val="#ppt_x"/>
                                          </p:val>
                                        </p:tav>
                                      </p:tavLst>
                                    </p:anim>
                                    <p:anim calcmode="lin" valueType="num">
                                      <p:cBhvr>
                                        <p:cTn id="84" dur="400" fill="hold"/>
                                        <p:tgtEl>
                                          <p:spTgt spid="112">
                                            <p:txEl>
                                              <p:pRg st="0" end="0"/>
                                            </p:txEl>
                                          </p:spTgt>
                                        </p:tgtEl>
                                        <p:attrNameLst>
                                          <p:attrName>ppt_y</p:attrName>
                                        </p:attrNameLst>
                                      </p:cBhvr>
                                      <p:tavLst>
                                        <p:tav tm="0">
                                          <p:val>
                                            <p:strVal val="#ppt_y+.1"/>
                                          </p:val>
                                        </p:tav>
                                        <p:tav tm="100000">
                                          <p:val>
                                            <p:strVal val="#ppt_y"/>
                                          </p:val>
                                        </p:tav>
                                      </p:tavLst>
                                    </p:anim>
                                  </p:childTnLst>
                                </p:cTn>
                              </p:par>
                              <p:par>
                                <p:cTn id="85" presetID="42" presetClass="entr" presetSubtype="0" fill="hold" grpId="0" nodeType="withEffect">
                                  <p:stCondLst>
                                    <p:cond delay="200"/>
                                  </p:stCondLst>
                                  <p:childTnLst>
                                    <p:set>
                                      <p:cBhvr>
                                        <p:cTn id="86" dur="1" fill="hold">
                                          <p:stCondLst>
                                            <p:cond delay="0"/>
                                          </p:stCondLst>
                                        </p:cTn>
                                        <p:tgtEl>
                                          <p:spTgt spid="113">
                                            <p:txEl>
                                              <p:pRg st="0" end="0"/>
                                            </p:txEl>
                                          </p:spTgt>
                                        </p:tgtEl>
                                        <p:attrNameLst>
                                          <p:attrName>style.visibility</p:attrName>
                                        </p:attrNameLst>
                                      </p:cBhvr>
                                      <p:to>
                                        <p:strVal val="visible"/>
                                      </p:to>
                                    </p:set>
                                    <p:animEffect transition="in" filter="fade">
                                      <p:cBhvr>
                                        <p:cTn id="87" dur="500"/>
                                        <p:tgtEl>
                                          <p:spTgt spid="113">
                                            <p:txEl>
                                              <p:pRg st="0" end="0"/>
                                            </p:txEl>
                                          </p:spTgt>
                                        </p:tgtEl>
                                      </p:cBhvr>
                                    </p:animEffect>
                                    <p:anim calcmode="lin" valueType="num">
                                      <p:cBhvr>
                                        <p:cTn id="88" dur="500" fill="hold"/>
                                        <p:tgtEl>
                                          <p:spTgt spid="113">
                                            <p:txEl>
                                              <p:pRg st="0" end="0"/>
                                            </p:txEl>
                                          </p:spTgt>
                                        </p:tgtEl>
                                        <p:attrNameLst>
                                          <p:attrName>ppt_x</p:attrName>
                                        </p:attrNameLst>
                                      </p:cBhvr>
                                      <p:tavLst>
                                        <p:tav tm="0">
                                          <p:val>
                                            <p:strVal val="#ppt_x"/>
                                          </p:val>
                                        </p:tav>
                                        <p:tav tm="100000">
                                          <p:val>
                                            <p:strVal val="#ppt_x"/>
                                          </p:val>
                                        </p:tav>
                                      </p:tavLst>
                                    </p:anim>
                                    <p:anim calcmode="lin" valueType="num">
                                      <p:cBhvr>
                                        <p:cTn id="89" dur="500" fill="hold"/>
                                        <p:tgtEl>
                                          <p:spTgt spid="113">
                                            <p:txEl>
                                              <p:pRg st="0" end="0"/>
                                            </p:txEl>
                                          </p:spTgt>
                                        </p:tgtEl>
                                        <p:attrNameLst>
                                          <p:attrName>ppt_y</p:attrName>
                                        </p:attrNameLst>
                                      </p:cBhvr>
                                      <p:tavLst>
                                        <p:tav tm="0">
                                          <p:val>
                                            <p:strVal val="#ppt_y+.1"/>
                                          </p:val>
                                        </p:tav>
                                        <p:tav tm="100000">
                                          <p:val>
                                            <p:strVal val="#ppt_y"/>
                                          </p:val>
                                        </p:tav>
                                      </p:tavLst>
                                    </p:anim>
                                  </p:childTnLst>
                                </p:cTn>
                              </p:par>
                              <p:par>
                                <p:cTn id="90" presetID="10" presetClass="entr" presetSubtype="0" fill="hold" grpId="0" nodeType="withEffect">
                                  <p:stCondLst>
                                    <p:cond delay="800"/>
                                  </p:stCondLst>
                                  <p:childTnLst>
                                    <p:set>
                                      <p:cBhvr>
                                        <p:cTn id="91" dur="1" fill="hold">
                                          <p:stCondLst>
                                            <p:cond delay="0"/>
                                          </p:stCondLst>
                                        </p:cTn>
                                        <p:tgtEl>
                                          <p:spTgt spid="114">
                                            <p:txEl>
                                              <p:pRg st="0" end="0"/>
                                            </p:txEl>
                                          </p:spTgt>
                                        </p:tgtEl>
                                        <p:attrNameLst>
                                          <p:attrName>style.visibility</p:attrName>
                                        </p:attrNameLst>
                                      </p:cBhvr>
                                      <p:to>
                                        <p:strVal val="visible"/>
                                      </p:to>
                                    </p:set>
                                    <p:animEffect transition="in" filter="fade">
                                      <p:cBhvr>
                                        <p:cTn id="92" dur="500"/>
                                        <p:tgtEl>
                                          <p:spTgt spid="114">
                                            <p:txEl>
                                              <p:pRg st="0" end="0"/>
                                            </p:txEl>
                                          </p:spTgt>
                                        </p:tgtEl>
                                      </p:cBhvr>
                                    </p:animEffect>
                                  </p:childTnLst>
                                </p:cTn>
                              </p:par>
                            </p:childTnLst>
                          </p:cTn>
                        </p:par>
                        <p:par>
                          <p:cTn id="93" fill="hold" nodeType="afterGroup">
                            <p:stCondLst>
                              <p:cond delay="5800"/>
                            </p:stCondLst>
                            <p:childTnLst>
                              <p:par>
                                <p:cTn id="94" presetID="53" presetClass="entr" presetSubtype="0" fill="hold" grpId="0" nodeType="afterEffect">
                                  <p:stCondLst>
                                    <p:cond delay="0"/>
                                  </p:stCondLst>
                                  <p:childTnLst>
                                    <p:set>
                                      <p:cBhvr>
                                        <p:cTn id="95" dur="1" fill="hold">
                                          <p:stCondLst>
                                            <p:cond delay="0"/>
                                          </p:stCondLst>
                                        </p:cTn>
                                        <p:tgtEl>
                                          <p:spTgt spid="130"/>
                                        </p:tgtEl>
                                        <p:attrNameLst>
                                          <p:attrName>style.visibility</p:attrName>
                                        </p:attrNameLst>
                                      </p:cBhvr>
                                      <p:to>
                                        <p:strVal val="visible"/>
                                      </p:to>
                                    </p:set>
                                    <p:anim calcmode="lin" valueType="num">
                                      <p:cBhvr>
                                        <p:cTn id="96" dur="400" fill="hold"/>
                                        <p:tgtEl>
                                          <p:spTgt spid="130"/>
                                        </p:tgtEl>
                                        <p:attrNameLst>
                                          <p:attrName>ppt_w</p:attrName>
                                        </p:attrNameLst>
                                      </p:cBhvr>
                                      <p:tavLst>
                                        <p:tav tm="0">
                                          <p:val>
                                            <p:fltVal val="0"/>
                                          </p:val>
                                        </p:tav>
                                        <p:tav tm="100000">
                                          <p:val>
                                            <p:strVal val="#ppt_w"/>
                                          </p:val>
                                        </p:tav>
                                      </p:tavLst>
                                    </p:anim>
                                    <p:anim calcmode="lin" valueType="num">
                                      <p:cBhvr>
                                        <p:cTn id="97" dur="400" fill="hold"/>
                                        <p:tgtEl>
                                          <p:spTgt spid="130"/>
                                        </p:tgtEl>
                                        <p:attrNameLst>
                                          <p:attrName>ppt_h</p:attrName>
                                        </p:attrNameLst>
                                      </p:cBhvr>
                                      <p:tavLst>
                                        <p:tav tm="0">
                                          <p:val>
                                            <p:fltVal val="0"/>
                                          </p:val>
                                        </p:tav>
                                        <p:tav tm="100000">
                                          <p:val>
                                            <p:strVal val="#ppt_h"/>
                                          </p:val>
                                        </p:tav>
                                      </p:tavLst>
                                    </p:anim>
                                    <p:animEffect transition="in" filter="fade">
                                      <p:cBhvr>
                                        <p:cTn id="98" dur="400"/>
                                        <p:tgtEl>
                                          <p:spTgt spid="130"/>
                                        </p:tgtEl>
                                      </p:cBhvr>
                                    </p:animEffect>
                                  </p:childTnLst>
                                </p:cTn>
                              </p:par>
                            </p:childTnLst>
                          </p:cTn>
                        </p:par>
                        <p:par>
                          <p:cTn id="99" fill="hold" nodeType="afterGroup">
                            <p:stCondLst>
                              <p:cond delay="6200"/>
                            </p:stCondLst>
                            <p:childTnLst>
                              <p:par>
                                <p:cTn id="100" presetID="53" presetClass="entr" presetSubtype="0" fill="hold" grpId="0" nodeType="afterEffect">
                                  <p:stCondLst>
                                    <p:cond delay="0"/>
                                  </p:stCondLst>
                                  <p:childTnLst>
                                    <p:set>
                                      <p:cBhvr>
                                        <p:cTn id="101" dur="1" fill="hold">
                                          <p:stCondLst>
                                            <p:cond delay="0"/>
                                          </p:stCondLst>
                                        </p:cTn>
                                        <p:tgtEl>
                                          <p:spTgt spid="131">
                                            <p:txEl>
                                              <p:pRg st="0" end="0"/>
                                            </p:txEl>
                                          </p:spTgt>
                                        </p:tgtEl>
                                        <p:attrNameLst>
                                          <p:attrName>style.visibility</p:attrName>
                                        </p:attrNameLst>
                                      </p:cBhvr>
                                      <p:to>
                                        <p:strVal val="visible"/>
                                      </p:to>
                                    </p:set>
                                    <p:anim calcmode="lin" valueType="num">
                                      <p:cBhvr>
                                        <p:cTn id="102" dur="300" fill="hold"/>
                                        <p:tgtEl>
                                          <p:spTgt spid="131">
                                            <p:txEl>
                                              <p:pRg st="0" end="0"/>
                                            </p:txEl>
                                          </p:spTgt>
                                        </p:tgtEl>
                                        <p:attrNameLst>
                                          <p:attrName>ppt_w</p:attrName>
                                        </p:attrNameLst>
                                      </p:cBhvr>
                                      <p:tavLst>
                                        <p:tav tm="0">
                                          <p:val>
                                            <p:fltVal val="0"/>
                                          </p:val>
                                        </p:tav>
                                        <p:tav tm="100000">
                                          <p:val>
                                            <p:strVal val="#ppt_w"/>
                                          </p:val>
                                        </p:tav>
                                      </p:tavLst>
                                    </p:anim>
                                    <p:anim calcmode="lin" valueType="num">
                                      <p:cBhvr>
                                        <p:cTn id="103" dur="300" fill="hold"/>
                                        <p:tgtEl>
                                          <p:spTgt spid="131">
                                            <p:txEl>
                                              <p:pRg st="0" end="0"/>
                                            </p:txEl>
                                          </p:spTgt>
                                        </p:tgtEl>
                                        <p:attrNameLst>
                                          <p:attrName>ppt_h</p:attrName>
                                        </p:attrNameLst>
                                      </p:cBhvr>
                                      <p:tavLst>
                                        <p:tav tm="0">
                                          <p:val>
                                            <p:fltVal val="0"/>
                                          </p:val>
                                        </p:tav>
                                        <p:tav tm="100000">
                                          <p:val>
                                            <p:strVal val="#ppt_h"/>
                                          </p:val>
                                        </p:tav>
                                      </p:tavLst>
                                    </p:anim>
                                    <p:animEffect transition="in" filter="fade">
                                      <p:cBhvr>
                                        <p:cTn id="104" dur="300"/>
                                        <p:tgtEl>
                                          <p:spTgt spid="131">
                                            <p:txEl>
                                              <p:pRg st="0" end="0"/>
                                            </p:txEl>
                                          </p:spTgt>
                                        </p:tgtEl>
                                      </p:cBhvr>
                                    </p:animEffect>
                                  </p:childTnLst>
                                </p:cTn>
                              </p:par>
                              <p:par>
                                <p:cTn id="105" presetID="42" presetClass="entr" presetSubtype="0" fill="hold" grpId="0" nodeType="withEffect">
                                  <p:stCondLst>
                                    <p:cond delay="200"/>
                                  </p:stCondLst>
                                  <p:childTnLst>
                                    <p:set>
                                      <p:cBhvr>
                                        <p:cTn id="106" dur="1" fill="hold">
                                          <p:stCondLst>
                                            <p:cond delay="0"/>
                                          </p:stCondLst>
                                        </p:cTn>
                                        <p:tgtEl>
                                          <p:spTgt spid="136">
                                            <p:txEl>
                                              <p:pRg st="0" end="0"/>
                                            </p:txEl>
                                          </p:spTgt>
                                        </p:tgtEl>
                                        <p:attrNameLst>
                                          <p:attrName>style.visibility</p:attrName>
                                        </p:attrNameLst>
                                      </p:cBhvr>
                                      <p:to>
                                        <p:strVal val="visible"/>
                                      </p:to>
                                    </p:set>
                                    <p:animEffect transition="in" filter="fade">
                                      <p:cBhvr>
                                        <p:cTn id="107" dur="400"/>
                                        <p:tgtEl>
                                          <p:spTgt spid="136">
                                            <p:txEl>
                                              <p:pRg st="0" end="0"/>
                                            </p:txEl>
                                          </p:spTgt>
                                        </p:tgtEl>
                                      </p:cBhvr>
                                    </p:animEffect>
                                    <p:anim calcmode="lin" valueType="num">
                                      <p:cBhvr>
                                        <p:cTn id="108" dur="400" fill="hold"/>
                                        <p:tgtEl>
                                          <p:spTgt spid="136">
                                            <p:txEl>
                                              <p:pRg st="0" end="0"/>
                                            </p:txEl>
                                          </p:spTgt>
                                        </p:tgtEl>
                                        <p:attrNameLst>
                                          <p:attrName>ppt_x</p:attrName>
                                        </p:attrNameLst>
                                      </p:cBhvr>
                                      <p:tavLst>
                                        <p:tav tm="0">
                                          <p:val>
                                            <p:strVal val="#ppt_x"/>
                                          </p:val>
                                        </p:tav>
                                        <p:tav tm="100000">
                                          <p:val>
                                            <p:strVal val="#ppt_x"/>
                                          </p:val>
                                        </p:tav>
                                      </p:tavLst>
                                    </p:anim>
                                    <p:anim calcmode="lin" valueType="num">
                                      <p:cBhvr>
                                        <p:cTn id="109" dur="400" fill="hold"/>
                                        <p:tgtEl>
                                          <p:spTgt spid="136">
                                            <p:txEl>
                                              <p:pRg st="0" end="0"/>
                                            </p:txEl>
                                          </p:spTgt>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200"/>
                                  </p:stCondLst>
                                  <p:childTnLst>
                                    <p:set>
                                      <p:cBhvr>
                                        <p:cTn id="111" dur="1" fill="hold">
                                          <p:stCondLst>
                                            <p:cond delay="0"/>
                                          </p:stCondLst>
                                        </p:cTn>
                                        <p:tgtEl>
                                          <p:spTgt spid="139">
                                            <p:txEl>
                                              <p:pRg st="0" end="0"/>
                                            </p:txEl>
                                          </p:spTgt>
                                        </p:tgtEl>
                                        <p:attrNameLst>
                                          <p:attrName>style.visibility</p:attrName>
                                        </p:attrNameLst>
                                      </p:cBhvr>
                                      <p:to>
                                        <p:strVal val="visible"/>
                                      </p:to>
                                    </p:set>
                                    <p:animEffect transition="in" filter="fade">
                                      <p:cBhvr>
                                        <p:cTn id="112" dur="500"/>
                                        <p:tgtEl>
                                          <p:spTgt spid="139">
                                            <p:txEl>
                                              <p:pRg st="0" end="0"/>
                                            </p:txEl>
                                          </p:spTgt>
                                        </p:tgtEl>
                                      </p:cBhvr>
                                    </p:animEffect>
                                    <p:anim calcmode="lin" valueType="num">
                                      <p:cBhvr>
                                        <p:cTn id="113" dur="500" fill="hold"/>
                                        <p:tgtEl>
                                          <p:spTgt spid="139">
                                            <p:txEl>
                                              <p:pRg st="0" end="0"/>
                                            </p:txEl>
                                          </p:spTgt>
                                        </p:tgtEl>
                                        <p:attrNameLst>
                                          <p:attrName>ppt_x</p:attrName>
                                        </p:attrNameLst>
                                      </p:cBhvr>
                                      <p:tavLst>
                                        <p:tav tm="0">
                                          <p:val>
                                            <p:strVal val="#ppt_x"/>
                                          </p:val>
                                        </p:tav>
                                        <p:tav tm="100000">
                                          <p:val>
                                            <p:strVal val="#ppt_x"/>
                                          </p:val>
                                        </p:tav>
                                      </p:tavLst>
                                    </p:anim>
                                    <p:anim calcmode="lin" valueType="num">
                                      <p:cBhvr>
                                        <p:cTn id="114" dur="500" fill="hold"/>
                                        <p:tgtEl>
                                          <p:spTgt spid="139">
                                            <p:txEl>
                                              <p:pRg st="0" end="0"/>
                                            </p:txEl>
                                          </p:spTgt>
                                        </p:tgtEl>
                                        <p:attrNameLst>
                                          <p:attrName>ppt_y</p:attrName>
                                        </p:attrNameLst>
                                      </p:cBhvr>
                                      <p:tavLst>
                                        <p:tav tm="0">
                                          <p:val>
                                            <p:strVal val="#ppt_y+.1"/>
                                          </p:val>
                                        </p:tav>
                                        <p:tav tm="100000">
                                          <p:val>
                                            <p:strVal val="#ppt_y"/>
                                          </p:val>
                                        </p:tav>
                                      </p:tavLst>
                                    </p:anim>
                                  </p:childTnLst>
                                </p:cTn>
                              </p:par>
                              <p:par>
                                <p:cTn id="115" presetID="10" presetClass="entr" presetSubtype="0" fill="hold" grpId="0" nodeType="withEffect">
                                  <p:stCondLst>
                                    <p:cond delay="800"/>
                                  </p:stCondLst>
                                  <p:childTnLst>
                                    <p:set>
                                      <p:cBhvr>
                                        <p:cTn id="116" dur="1" fill="hold">
                                          <p:stCondLst>
                                            <p:cond delay="0"/>
                                          </p:stCondLst>
                                        </p:cTn>
                                        <p:tgtEl>
                                          <p:spTgt spid="140">
                                            <p:txEl>
                                              <p:pRg st="0" end="0"/>
                                            </p:txEl>
                                          </p:spTgt>
                                        </p:tgtEl>
                                        <p:attrNameLst>
                                          <p:attrName>style.visibility</p:attrName>
                                        </p:attrNameLst>
                                      </p:cBhvr>
                                      <p:to>
                                        <p:strVal val="visible"/>
                                      </p:to>
                                    </p:set>
                                    <p:animEffect transition="in" filter="fade">
                                      <p:cBhvr>
                                        <p:cTn id="117" dur="500"/>
                                        <p:tgtEl>
                                          <p:spTgt spid="140">
                                            <p:txEl>
                                              <p:pRg st="0" end="0"/>
                                            </p:txEl>
                                          </p:spTgt>
                                        </p:tgtEl>
                                      </p:cBhvr>
                                    </p:animEffect>
                                  </p:childTnLst>
                                </p:cTn>
                              </p:par>
                            </p:childTnLst>
                          </p:cTn>
                        </p:par>
                        <p:par>
                          <p:cTn id="118" fill="hold" nodeType="afterGroup">
                            <p:stCondLst>
                              <p:cond delay="7500"/>
                            </p:stCondLst>
                            <p:childTnLst>
                              <p:par>
                                <p:cTn id="119" presetID="53" presetClass="entr" presetSubtype="0" fill="hold" grpId="0" nodeType="afterEffect">
                                  <p:stCondLst>
                                    <p:cond delay="0"/>
                                  </p:stCondLst>
                                  <p:childTnLst>
                                    <p:set>
                                      <p:cBhvr>
                                        <p:cTn id="120" dur="1" fill="hold">
                                          <p:stCondLst>
                                            <p:cond delay="0"/>
                                          </p:stCondLst>
                                        </p:cTn>
                                        <p:tgtEl>
                                          <p:spTgt spid="145"/>
                                        </p:tgtEl>
                                        <p:attrNameLst>
                                          <p:attrName>style.visibility</p:attrName>
                                        </p:attrNameLst>
                                      </p:cBhvr>
                                      <p:to>
                                        <p:strVal val="visible"/>
                                      </p:to>
                                    </p:set>
                                    <p:anim calcmode="lin" valueType="num">
                                      <p:cBhvr>
                                        <p:cTn id="121" dur="400" fill="hold"/>
                                        <p:tgtEl>
                                          <p:spTgt spid="145"/>
                                        </p:tgtEl>
                                        <p:attrNameLst>
                                          <p:attrName>ppt_w</p:attrName>
                                        </p:attrNameLst>
                                      </p:cBhvr>
                                      <p:tavLst>
                                        <p:tav tm="0">
                                          <p:val>
                                            <p:fltVal val="0"/>
                                          </p:val>
                                        </p:tav>
                                        <p:tav tm="100000">
                                          <p:val>
                                            <p:strVal val="#ppt_w"/>
                                          </p:val>
                                        </p:tav>
                                      </p:tavLst>
                                    </p:anim>
                                    <p:anim calcmode="lin" valueType="num">
                                      <p:cBhvr>
                                        <p:cTn id="122" dur="400" fill="hold"/>
                                        <p:tgtEl>
                                          <p:spTgt spid="145"/>
                                        </p:tgtEl>
                                        <p:attrNameLst>
                                          <p:attrName>ppt_h</p:attrName>
                                        </p:attrNameLst>
                                      </p:cBhvr>
                                      <p:tavLst>
                                        <p:tav tm="0">
                                          <p:val>
                                            <p:fltVal val="0"/>
                                          </p:val>
                                        </p:tav>
                                        <p:tav tm="100000">
                                          <p:val>
                                            <p:strVal val="#ppt_h"/>
                                          </p:val>
                                        </p:tav>
                                      </p:tavLst>
                                    </p:anim>
                                    <p:animEffect transition="in" filter="fade">
                                      <p:cBhvr>
                                        <p:cTn id="123" dur="400"/>
                                        <p:tgtEl>
                                          <p:spTgt spid="145"/>
                                        </p:tgtEl>
                                      </p:cBhvr>
                                    </p:animEffect>
                                  </p:childTnLst>
                                </p:cTn>
                              </p:par>
                            </p:childTnLst>
                          </p:cTn>
                        </p:par>
                        <p:par>
                          <p:cTn id="124" fill="hold" nodeType="afterGroup">
                            <p:stCondLst>
                              <p:cond delay="7900"/>
                            </p:stCondLst>
                            <p:childTnLst>
                              <p:par>
                                <p:cTn id="125" presetID="53" presetClass="entr" presetSubtype="0" fill="hold" grpId="0" nodeType="afterEffect">
                                  <p:stCondLst>
                                    <p:cond delay="0"/>
                                  </p:stCondLst>
                                  <p:childTnLst>
                                    <p:set>
                                      <p:cBhvr>
                                        <p:cTn id="126" dur="1" fill="hold">
                                          <p:stCondLst>
                                            <p:cond delay="0"/>
                                          </p:stCondLst>
                                        </p:cTn>
                                        <p:tgtEl>
                                          <p:spTgt spid="146">
                                            <p:txEl>
                                              <p:pRg st="0" end="0"/>
                                            </p:txEl>
                                          </p:spTgt>
                                        </p:tgtEl>
                                        <p:attrNameLst>
                                          <p:attrName>style.visibility</p:attrName>
                                        </p:attrNameLst>
                                      </p:cBhvr>
                                      <p:to>
                                        <p:strVal val="visible"/>
                                      </p:to>
                                    </p:set>
                                    <p:anim calcmode="lin" valueType="num">
                                      <p:cBhvr>
                                        <p:cTn id="127" dur="300" fill="hold"/>
                                        <p:tgtEl>
                                          <p:spTgt spid="146">
                                            <p:txEl>
                                              <p:pRg st="0" end="0"/>
                                            </p:txEl>
                                          </p:spTgt>
                                        </p:tgtEl>
                                        <p:attrNameLst>
                                          <p:attrName>ppt_w</p:attrName>
                                        </p:attrNameLst>
                                      </p:cBhvr>
                                      <p:tavLst>
                                        <p:tav tm="0">
                                          <p:val>
                                            <p:fltVal val="0"/>
                                          </p:val>
                                        </p:tav>
                                        <p:tav tm="100000">
                                          <p:val>
                                            <p:strVal val="#ppt_w"/>
                                          </p:val>
                                        </p:tav>
                                      </p:tavLst>
                                    </p:anim>
                                    <p:anim calcmode="lin" valueType="num">
                                      <p:cBhvr>
                                        <p:cTn id="128" dur="300" fill="hold"/>
                                        <p:tgtEl>
                                          <p:spTgt spid="146">
                                            <p:txEl>
                                              <p:pRg st="0" end="0"/>
                                            </p:txEl>
                                          </p:spTgt>
                                        </p:tgtEl>
                                        <p:attrNameLst>
                                          <p:attrName>ppt_h</p:attrName>
                                        </p:attrNameLst>
                                      </p:cBhvr>
                                      <p:tavLst>
                                        <p:tav tm="0">
                                          <p:val>
                                            <p:fltVal val="0"/>
                                          </p:val>
                                        </p:tav>
                                        <p:tav tm="100000">
                                          <p:val>
                                            <p:strVal val="#ppt_h"/>
                                          </p:val>
                                        </p:tav>
                                      </p:tavLst>
                                    </p:anim>
                                    <p:animEffect transition="in" filter="fade">
                                      <p:cBhvr>
                                        <p:cTn id="129" dur="300"/>
                                        <p:tgtEl>
                                          <p:spTgt spid="146">
                                            <p:txEl>
                                              <p:pRg st="0" end="0"/>
                                            </p:txEl>
                                          </p:spTgt>
                                        </p:tgtEl>
                                      </p:cBhvr>
                                    </p:animEffect>
                                  </p:childTnLst>
                                </p:cTn>
                              </p:par>
                              <p:par>
                                <p:cTn id="130" presetID="42" presetClass="entr" presetSubtype="0" fill="hold" grpId="0" nodeType="withEffect">
                                  <p:stCondLst>
                                    <p:cond delay="200"/>
                                  </p:stCondLst>
                                  <p:childTnLst>
                                    <p:set>
                                      <p:cBhvr>
                                        <p:cTn id="131" dur="1" fill="hold">
                                          <p:stCondLst>
                                            <p:cond delay="0"/>
                                          </p:stCondLst>
                                        </p:cTn>
                                        <p:tgtEl>
                                          <p:spTgt spid="149">
                                            <p:txEl>
                                              <p:pRg st="0" end="0"/>
                                            </p:txEl>
                                          </p:spTgt>
                                        </p:tgtEl>
                                        <p:attrNameLst>
                                          <p:attrName>style.visibility</p:attrName>
                                        </p:attrNameLst>
                                      </p:cBhvr>
                                      <p:to>
                                        <p:strVal val="visible"/>
                                      </p:to>
                                    </p:set>
                                    <p:animEffect transition="in" filter="fade">
                                      <p:cBhvr>
                                        <p:cTn id="132" dur="400"/>
                                        <p:tgtEl>
                                          <p:spTgt spid="149">
                                            <p:txEl>
                                              <p:pRg st="0" end="0"/>
                                            </p:txEl>
                                          </p:spTgt>
                                        </p:tgtEl>
                                      </p:cBhvr>
                                    </p:animEffect>
                                    <p:anim calcmode="lin" valueType="num">
                                      <p:cBhvr>
                                        <p:cTn id="133" dur="400" fill="hold"/>
                                        <p:tgtEl>
                                          <p:spTgt spid="149">
                                            <p:txEl>
                                              <p:pRg st="0" end="0"/>
                                            </p:txEl>
                                          </p:spTgt>
                                        </p:tgtEl>
                                        <p:attrNameLst>
                                          <p:attrName>ppt_x</p:attrName>
                                        </p:attrNameLst>
                                      </p:cBhvr>
                                      <p:tavLst>
                                        <p:tav tm="0">
                                          <p:val>
                                            <p:strVal val="#ppt_x"/>
                                          </p:val>
                                        </p:tav>
                                        <p:tav tm="100000">
                                          <p:val>
                                            <p:strVal val="#ppt_x"/>
                                          </p:val>
                                        </p:tav>
                                      </p:tavLst>
                                    </p:anim>
                                    <p:anim calcmode="lin" valueType="num">
                                      <p:cBhvr>
                                        <p:cTn id="134" dur="400" fill="hold"/>
                                        <p:tgtEl>
                                          <p:spTgt spid="149">
                                            <p:txEl>
                                              <p:pRg st="0" end="0"/>
                                            </p:txEl>
                                          </p:spTgt>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200"/>
                                  </p:stCondLst>
                                  <p:childTnLst>
                                    <p:set>
                                      <p:cBhvr>
                                        <p:cTn id="136" dur="1" fill="hold">
                                          <p:stCondLst>
                                            <p:cond delay="0"/>
                                          </p:stCondLst>
                                        </p:cTn>
                                        <p:tgtEl>
                                          <p:spTgt spid="151">
                                            <p:txEl>
                                              <p:pRg st="0" end="0"/>
                                            </p:txEl>
                                          </p:spTgt>
                                        </p:tgtEl>
                                        <p:attrNameLst>
                                          <p:attrName>style.visibility</p:attrName>
                                        </p:attrNameLst>
                                      </p:cBhvr>
                                      <p:to>
                                        <p:strVal val="visible"/>
                                      </p:to>
                                    </p:set>
                                    <p:animEffect transition="in" filter="fade">
                                      <p:cBhvr>
                                        <p:cTn id="137" dur="500"/>
                                        <p:tgtEl>
                                          <p:spTgt spid="151">
                                            <p:txEl>
                                              <p:pRg st="0" end="0"/>
                                            </p:txEl>
                                          </p:spTgt>
                                        </p:tgtEl>
                                      </p:cBhvr>
                                    </p:animEffect>
                                    <p:anim calcmode="lin" valueType="num">
                                      <p:cBhvr>
                                        <p:cTn id="138" dur="500" fill="hold"/>
                                        <p:tgtEl>
                                          <p:spTgt spid="151">
                                            <p:txEl>
                                              <p:pRg st="0" end="0"/>
                                            </p:txEl>
                                          </p:spTgt>
                                        </p:tgtEl>
                                        <p:attrNameLst>
                                          <p:attrName>ppt_x</p:attrName>
                                        </p:attrNameLst>
                                      </p:cBhvr>
                                      <p:tavLst>
                                        <p:tav tm="0">
                                          <p:val>
                                            <p:strVal val="#ppt_x"/>
                                          </p:val>
                                        </p:tav>
                                        <p:tav tm="100000">
                                          <p:val>
                                            <p:strVal val="#ppt_x"/>
                                          </p:val>
                                        </p:tav>
                                      </p:tavLst>
                                    </p:anim>
                                    <p:anim calcmode="lin" valueType="num">
                                      <p:cBhvr>
                                        <p:cTn id="139" dur="500" fill="hold"/>
                                        <p:tgtEl>
                                          <p:spTgt spid="151">
                                            <p:txEl>
                                              <p:pRg st="0" end="0"/>
                                            </p:txEl>
                                          </p:spTgt>
                                        </p:tgtEl>
                                        <p:attrNameLst>
                                          <p:attrName>ppt_y</p:attrName>
                                        </p:attrNameLst>
                                      </p:cBhvr>
                                      <p:tavLst>
                                        <p:tav tm="0">
                                          <p:val>
                                            <p:strVal val="#ppt_y+.1"/>
                                          </p:val>
                                        </p:tav>
                                        <p:tav tm="100000">
                                          <p:val>
                                            <p:strVal val="#ppt_y"/>
                                          </p:val>
                                        </p:tav>
                                      </p:tavLst>
                                    </p:anim>
                                  </p:childTnLst>
                                </p:cTn>
                              </p:par>
                              <p:par>
                                <p:cTn id="140" presetID="10" presetClass="entr" presetSubtype="0" fill="hold" grpId="0" nodeType="withEffect">
                                  <p:stCondLst>
                                    <p:cond delay="800"/>
                                  </p:stCondLst>
                                  <p:childTnLst>
                                    <p:set>
                                      <p:cBhvr>
                                        <p:cTn id="141" dur="1" fill="hold">
                                          <p:stCondLst>
                                            <p:cond delay="0"/>
                                          </p:stCondLst>
                                        </p:cTn>
                                        <p:tgtEl>
                                          <p:spTgt spid="152">
                                            <p:txEl>
                                              <p:pRg st="0" end="0"/>
                                            </p:txEl>
                                          </p:spTgt>
                                        </p:tgtEl>
                                        <p:attrNameLst>
                                          <p:attrName>style.visibility</p:attrName>
                                        </p:attrNameLst>
                                      </p:cBhvr>
                                      <p:to>
                                        <p:strVal val="visible"/>
                                      </p:to>
                                    </p:set>
                                    <p:animEffect transition="in" filter="fade">
                                      <p:cBhvr>
                                        <p:cTn id="142" dur="500"/>
                                        <p:tgtEl>
                                          <p:spTgt spid="152">
                                            <p:txEl>
                                              <p:pRg st="0" end="0"/>
                                            </p:txEl>
                                          </p:spTgt>
                                        </p:tgtEl>
                                      </p:cBhvr>
                                    </p:animEffect>
                                  </p:childTnLst>
                                </p:cTn>
                              </p:par>
                            </p:childTnLst>
                          </p:cTn>
                        </p:par>
                        <p:par>
                          <p:cTn id="143" fill="hold" nodeType="afterGroup">
                            <p:stCondLst>
                              <p:cond delay="9200"/>
                            </p:stCondLst>
                            <p:childTnLst>
                              <p:par>
                                <p:cTn id="144" presetID="53" presetClass="entr" presetSubtype="0" fill="hold" grpId="0" nodeType="afterEffect">
                                  <p:stCondLst>
                                    <p:cond delay="0"/>
                                  </p:stCondLst>
                                  <p:childTnLst>
                                    <p:set>
                                      <p:cBhvr>
                                        <p:cTn id="145" dur="1" fill="hold">
                                          <p:stCondLst>
                                            <p:cond delay="0"/>
                                          </p:stCondLst>
                                        </p:cTn>
                                        <p:tgtEl>
                                          <p:spTgt spid="155"/>
                                        </p:tgtEl>
                                        <p:attrNameLst>
                                          <p:attrName>style.visibility</p:attrName>
                                        </p:attrNameLst>
                                      </p:cBhvr>
                                      <p:to>
                                        <p:strVal val="visible"/>
                                      </p:to>
                                    </p:set>
                                    <p:anim calcmode="lin" valueType="num">
                                      <p:cBhvr>
                                        <p:cTn id="146" dur="400" fill="hold"/>
                                        <p:tgtEl>
                                          <p:spTgt spid="155"/>
                                        </p:tgtEl>
                                        <p:attrNameLst>
                                          <p:attrName>ppt_w</p:attrName>
                                        </p:attrNameLst>
                                      </p:cBhvr>
                                      <p:tavLst>
                                        <p:tav tm="0">
                                          <p:val>
                                            <p:fltVal val="0"/>
                                          </p:val>
                                        </p:tav>
                                        <p:tav tm="100000">
                                          <p:val>
                                            <p:strVal val="#ppt_w"/>
                                          </p:val>
                                        </p:tav>
                                      </p:tavLst>
                                    </p:anim>
                                    <p:anim calcmode="lin" valueType="num">
                                      <p:cBhvr>
                                        <p:cTn id="147" dur="400" fill="hold"/>
                                        <p:tgtEl>
                                          <p:spTgt spid="155"/>
                                        </p:tgtEl>
                                        <p:attrNameLst>
                                          <p:attrName>ppt_h</p:attrName>
                                        </p:attrNameLst>
                                      </p:cBhvr>
                                      <p:tavLst>
                                        <p:tav tm="0">
                                          <p:val>
                                            <p:fltVal val="0"/>
                                          </p:val>
                                        </p:tav>
                                        <p:tav tm="100000">
                                          <p:val>
                                            <p:strVal val="#ppt_h"/>
                                          </p:val>
                                        </p:tav>
                                      </p:tavLst>
                                    </p:anim>
                                    <p:animEffect transition="in" filter="fade">
                                      <p:cBhvr>
                                        <p:cTn id="148" dur="400"/>
                                        <p:tgtEl>
                                          <p:spTgt spid="155"/>
                                        </p:tgtEl>
                                      </p:cBhvr>
                                    </p:animEffect>
                                  </p:childTnLst>
                                </p:cTn>
                              </p:par>
                            </p:childTnLst>
                          </p:cTn>
                        </p:par>
                        <p:par>
                          <p:cTn id="149" fill="hold" nodeType="afterGroup">
                            <p:stCondLst>
                              <p:cond delay="9600"/>
                            </p:stCondLst>
                            <p:childTnLst>
                              <p:par>
                                <p:cTn id="150" presetID="53" presetClass="entr" presetSubtype="0" fill="hold" grpId="0" nodeType="afterEffect">
                                  <p:stCondLst>
                                    <p:cond delay="0"/>
                                  </p:stCondLst>
                                  <p:childTnLst>
                                    <p:set>
                                      <p:cBhvr>
                                        <p:cTn id="151" dur="1" fill="hold">
                                          <p:stCondLst>
                                            <p:cond delay="0"/>
                                          </p:stCondLst>
                                        </p:cTn>
                                        <p:tgtEl>
                                          <p:spTgt spid="156">
                                            <p:txEl>
                                              <p:pRg st="0" end="0"/>
                                            </p:txEl>
                                          </p:spTgt>
                                        </p:tgtEl>
                                        <p:attrNameLst>
                                          <p:attrName>style.visibility</p:attrName>
                                        </p:attrNameLst>
                                      </p:cBhvr>
                                      <p:to>
                                        <p:strVal val="visible"/>
                                      </p:to>
                                    </p:set>
                                    <p:anim calcmode="lin" valueType="num">
                                      <p:cBhvr>
                                        <p:cTn id="152" dur="300" fill="hold"/>
                                        <p:tgtEl>
                                          <p:spTgt spid="156">
                                            <p:txEl>
                                              <p:pRg st="0" end="0"/>
                                            </p:txEl>
                                          </p:spTgt>
                                        </p:tgtEl>
                                        <p:attrNameLst>
                                          <p:attrName>ppt_w</p:attrName>
                                        </p:attrNameLst>
                                      </p:cBhvr>
                                      <p:tavLst>
                                        <p:tav tm="0">
                                          <p:val>
                                            <p:fltVal val="0"/>
                                          </p:val>
                                        </p:tav>
                                        <p:tav tm="100000">
                                          <p:val>
                                            <p:strVal val="#ppt_w"/>
                                          </p:val>
                                        </p:tav>
                                      </p:tavLst>
                                    </p:anim>
                                    <p:anim calcmode="lin" valueType="num">
                                      <p:cBhvr>
                                        <p:cTn id="153" dur="300" fill="hold"/>
                                        <p:tgtEl>
                                          <p:spTgt spid="156">
                                            <p:txEl>
                                              <p:pRg st="0" end="0"/>
                                            </p:txEl>
                                          </p:spTgt>
                                        </p:tgtEl>
                                        <p:attrNameLst>
                                          <p:attrName>ppt_h</p:attrName>
                                        </p:attrNameLst>
                                      </p:cBhvr>
                                      <p:tavLst>
                                        <p:tav tm="0">
                                          <p:val>
                                            <p:fltVal val="0"/>
                                          </p:val>
                                        </p:tav>
                                        <p:tav tm="100000">
                                          <p:val>
                                            <p:strVal val="#ppt_h"/>
                                          </p:val>
                                        </p:tav>
                                      </p:tavLst>
                                    </p:anim>
                                    <p:animEffect transition="in" filter="fade">
                                      <p:cBhvr>
                                        <p:cTn id="154" dur="300"/>
                                        <p:tgtEl>
                                          <p:spTgt spid="156">
                                            <p:txEl>
                                              <p:pRg st="0" end="0"/>
                                            </p:txEl>
                                          </p:spTgt>
                                        </p:tgtEl>
                                      </p:cBhvr>
                                    </p:animEffect>
                                  </p:childTnLst>
                                </p:cTn>
                              </p:par>
                              <p:par>
                                <p:cTn id="155" presetID="42" presetClass="entr" presetSubtype="0" fill="hold" grpId="0" nodeType="withEffect">
                                  <p:stCondLst>
                                    <p:cond delay="200"/>
                                  </p:stCondLst>
                                  <p:childTnLst>
                                    <p:set>
                                      <p:cBhvr>
                                        <p:cTn id="156" dur="1" fill="hold">
                                          <p:stCondLst>
                                            <p:cond delay="0"/>
                                          </p:stCondLst>
                                        </p:cTn>
                                        <p:tgtEl>
                                          <p:spTgt spid="157">
                                            <p:txEl>
                                              <p:pRg st="0" end="0"/>
                                            </p:txEl>
                                          </p:spTgt>
                                        </p:tgtEl>
                                        <p:attrNameLst>
                                          <p:attrName>style.visibility</p:attrName>
                                        </p:attrNameLst>
                                      </p:cBhvr>
                                      <p:to>
                                        <p:strVal val="visible"/>
                                      </p:to>
                                    </p:set>
                                    <p:animEffect transition="in" filter="fade">
                                      <p:cBhvr>
                                        <p:cTn id="157" dur="400"/>
                                        <p:tgtEl>
                                          <p:spTgt spid="157">
                                            <p:txEl>
                                              <p:pRg st="0" end="0"/>
                                            </p:txEl>
                                          </p:spTgt>
                                        </p:tgtEl>
                                      </p:cBhvr>
                                    </p:animEffect>
                                    <p:anim calcmode="lin" valueType="num">
                                      <p:cBhvr>
                                        <p:cTn id="158" dur="400" fill="hold"/>
                                        <p:tgtEl>
                                          <p:spTgt spid="157">
                                            <p:txEl>
                                              <p:pRg st="0" end="0"/>
                                            </p:txEl>
                                          </p:spTgt>
                                        </p:tgtEl>
                                        <p:attrNameLst>
                                          <p:attrName>ppt_x</p:attrName>
                                        </p:attrNameLst>
                                      </p:cBhvr>
                                      <p:tavLst>
                                        <p:tav tm="0">
                                          <p:val>
                                            <p:strVal val="#ppt_x"/>
                                          </p:val>
                                        </p:tav>
                                        <p:tav tm="100000">
                                          <p:val>
                                            <p:strVal val="#ppt_x"/>
                                          </p:val>
                                        </p:tav>
                                      </p:tavLst>
                                    </p:anim>
                                    <p:anim calcmode="lin" valueType="num">
                                      <p:cBhvr>
                                        <p:cTn id="159" dur="400" fill="hold"/>
                                        <p:tgtEl>
                                          <p:spTgt spid="157">
                                            <p:txEl>
                                              <p:pRg st="0" end="0"/>
                                            </p:txEl>
                                          </p:spTgt>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200"/>
                                  </p:stCondLst>
                                  <p:childTnLst>
                                    <p:set>
                                      <p:cBhvr>
                                        <p:cTn id="161" dur="1" fill="hold">
                                          <p:stCondLst>
                                            <p:cond delay="0"/>
                                          </p:stCondLst>
                                        </p:cTn>
                                        <p:tgtEl>
                                          <p:spTgt spid="158">
                                            <p:txEl>
                                              <p:pRg st="0" end="0"/>
                                            </p:txEl>
                                          </p:spTgt>
                                        </p:tgtEl>
                                        <p:attrNameLst>
                                          <p:attrName>style.visibility</p:attrName>
                                        </p:attrNameLst>
                                      </p:cBhvr>
                                      <p:to>
                                        <p:strVal val="visible"/>
                                      </p:to>
                                    </p:set>
                                    <p:animEffect transition="in" filter="fade">
                                      <p:cBhvr>
                                        <p:cTn id="162" dur="500"/>
                                        <p:tgtEl>
                                          <p:spTgt spid="158">
                                            <p:txEl>
                                              <p:pRg st="0" end="0"/>
                                            </p:txEl>
                                          </p:spTgt>
                                        </p:tgtEl>
                                      </p:cBhvr>
                                    </p:animEffect>
                                    <p:anim calcmode="lin" valueType="num">
                                      <p:cBhvr>
                                        <p:cTn id="163" dur="500" fill="hold"/>
                                        <p:tgtEl>
                                          <p:spTgt spid="158">
                                            <p:txEl>
                                              <p:pRg st="0" end="0"/>
                                            </p:txEl>
                                          </p:spTgt>
                                        </p:tgtEl>
                                        <p:attrNameLst>
                                          <p:attrName>ppt_x</p:attrName>
                                        </p:attrNameLst>
                                      </p:cBhvr>
                                      <p:tavLst>
                                        <p:tav tm="0">
                                          <p:val>
                                            <p:strVal val="#ppt_x"/>
                                          </p:val>
                                        </p:tav>
                                        <p:tav tm="100000">
                                          <p:val>
                                            <p:strVal val="#ppt_x"/>
                                          </p:val>
                                        </p:tav>
                                      </p:tavLst>
                                    </p:anim>
                                    <p:anim calcmode="lin" valueType="num">
                                      <p:cBhvr>
                                        <p:cTn id="164" dur="500" fill="hold"/>
                                        <p:tgtEl>
                                          <p:spTgt spid="158">
                                            <p:txEl>
                                              <p:pRg st="0" end="0"/>
                                            </p:txEl>
                                          </p:spTgt>
                                        </p:tgtEl>
                                        <p:attrNameLst>
                                          <p:attrName>ppt_y</p:attrName>
                                        </p:attrNameLst>
                                      </p:cBhvr>
                                      <p:tavLst>
                                        <p:tav tm="0">
                                          <p:val>
                                            <p:strVal val="#ppt_y+.1"/>
                                          </p:val>
                                        </p:tav>
                                        <p:tav tm="100000">
                                          <p:val>
                                            <p:strVal val="#ppt_y"/>
                                          </p:val>
                                        </p:tav>
                                      </p:tavLst>
                                    </p:anim>
                                  </p:childTnLst>
                                </p:cTn>
                              </p:par>
                              <p:par>
                                <p:cTn id="165" presetID="10" presetClass="entr" presetSubtype="0" fill="hold" grpId="0" nodeType="withEffect">
                                  <p:stCondLst>
                                    <p:cond delay="800"/>
                                  </p:stCondLst>
                                  <p:childTnLst>
                                    <p:set>
                                      <p:cBhvr>
                                        <p:cTn id="166" dur="1" fill="hold">
                                          <p:stCondLst>
                                            <p:cond delay="0"/>
                                          </p:stCondLst>
                                        </p:cTn>
                                        <p:tgtEl>
                                          <p:spTgt spid="159">
                                            <p:txEl>
                                              <p:pRg st="0" end="0"/>
                                            </p:txEl>
                                          </p:spTgt>
                                        </p:tgtEl>
                                        <p:attrNameLst>
                                          <p:attrName>style.visibility</p:attrName>
                                        </p:attrNameLst>
                                      </p:cBhvr>
                                      <p:to>
                                        <p:strVal val="visible"/>
                                      </p:to>
                                    </p:set>
                                    <p:animEffect transition="in" filter="fade">
                                      <p:cBhvr>
                                        <p:cTn id="167" dur="500"/>
                                        <p:tgtEl>
                                          <p:spTgt spid="1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32" grpId="0" build="p">
        <p:tmplLst>
          <p:tmpl lvl="1">
            <p:tnLst>
              <p:par>
                <p:cTn presetID="42" presetClass="entr" presetSubtype="0" fill="hold" nodeType="withEffect">
                  <p:stCondLst>
                    <p:cond delay="200"/>
                  </p:stCondLst>
                  <p:childTnLst>
                    <p:set>
                      <p:cBhvr>
                        <p:cTn dur="1" fill="hold">
                          <p:stCondLst>
                            <p:cond delay="0"/>
                          </p:stCondLst>
                        </p:cTn>
                        <p:tgtEl>
                          <p:spTgt spid="32"/>
                        </p:tgtEl>
                        <p:attrNameLst>
                          <p:attrName>style.visibility</p:attrName>
                        </p:attrNameLst>
                      </p:cBhvr>
                      <p:to>
                        <p:strVal val="visible"/>
                      </p:to>
                    </p:set>
                    <p:animEffect transition="in" filter="fade">
                      <p:cBhvr>
                        <p:cTn dur="400"/>
                        <p:tgtEl>
                          <p:spTgt spid="32"/>
                        </p:tgtEl>
                      </p:cBhvr>
                    </p:animEffect>
                    <p:anim calcmode="lin" valueType="num">
                      <p:cBhvr>
                        <p:cTn dur="400" fill="hold"/>
                        <p:tgtEl>
                          <p:spTgt spid="32"/>
                        </p:tgtEl>
                        <p:attrNameLst>
                          <p:attrName>ppt_x</p:attrName>
                        </p:attrNameLst>
                      </p:cBhvr>
                      <p:tavLst>
                        <p:tav tm="0">
                          <p:val>
                            <p:strVal val="#ppt_x"/>
                          </p:val>
                        </p:tav>
                        <p:tav tm="100000">
                          <p:val>
                            <p:strVal val="#ppt_x"/>
                          </p:val>
                        </p:tav>
                      </p:tavLst>
                    </p:anim>
                    <p:anim calcmode="lin" valueType="num">
                      <p:cBhvr>
                        <p:cTn dur="400" fill="hold"/>
                        <p:tgtEl>
                          <p:spTgt spid="32"/>
                        </p:tgtEl>
                        <p:attrNameLst>
                          <p:attrName>ppt_y</p:attrName>
                        </p:attrNameLst>
                      </p:cBhvr>
                      <p:tavLst>
                        <p:tav tm="0">
                          <p:val>
                            <p:strVal val="#ppt_y+.1"/>
                          </p:val>
                        </p:tav>
                        <p:tav tm="100000">
                          <p:val>
                            <p:strVal val="#ppt_y"/>
                          </p:val>
                        </p:tav>
                      </p:tavLst>
                    </p:anim>
                  </p:childTnLst>
                </p:cTn>
              </p:par>
            </p:tnLst>
          </p:tmpl>
        </p:tmplLst>
      </p:bldP>
      <p:bldP spid="38" grpId="0" build="p">
        <p:tmplLst>
          <p:tmpl lvl="1">
            <p:tnLst>
              <p:par>
                <p:cTn presetID="42" presetClass="entr" presetSubtype="0" fill="hold" nodeType="withEffect">
                  <p:stCondLst>
                    <p:cond delay="20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anim calcmode="lin" valueType="num">
                      <p:cBhvr>
                        <p:cTn dur="500" fill="hold"/>
                        <p:tgtEl>
                          <p:spTgt spid="38"/>
                        </p:tgtEl>
                        <p:attrNameLst>
                          <p:attrName>ppt_x</p:attrName>
                        </p:attrNameLst>
                      </p:cBhvr>
                      <p:tavLst>
                        <p:tav tm="0">
                          <p:val>
                            <p:strVal val="#ppt_x"/>
                          </p:val>
                        </p:tav>
                        <p:tav tm="100000">
                          <p:val>
                            <p:strVal val="#ppt_x"/>
                          </p:val>
                        </p:tav>
                      </p:tavLst>
                    </p:anim>
                    <p:anim calcmode="lin" valueType="num">
                      <p:cBhvr>
                        <p:cTn dur="500" fill="hold"/>
                        <p:tgtEl>
                          <p:spTgt spid="38"/>
                        </p:tgtEl>
                        <p:attrNameLst>
                          <p:attrName>ppt_y</p:attrName>
                        </p:attrNameLst>
                      </p:cBhvr>
                      <p:tavLst>
                        <p:tav tm="0">
                          <p:val>
                            <p:strVal val="#ppt_y+.1"/>
                          </p:val>
                        </p:tav>
                        <p:tav tm="100000">
                          <p:val>
                            <p:strVal val="#ppt_y"/>
                          </p:val>
                        </p:tav>
                      </p:tavLst>
                    </p:anim>
                  </p:childTnLst>
                </p:cTn>
              </p:par>
            </p:tnLst>
          </p:tmpl>
        </p:tmplLst>
      </p:bldP>
      <p:bldP spid="39" grpId="0" build="p">
        <p:tmplLst>
          <p:tmpl lvl="1">
            <p:tnLst>
              <p:par>
                <p:cTn presetID="10" presetClass="entr" presetSubtype="0" fill="hold" nodeType="withEffect">
                  <p:stCondLst>
                    <p:cond delay="80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65" grpId="0" animBg="1"/>
      <p:bldP spid="66" grpId="0" build="p">
        <p:tmplLst>
          <p:tmpl lvl="1">
            <p:tnLst>
              <p:par>
                <p:cTn presetID="53" presetClass="entr" presetSubtype="16" fill="hold" nodeType="afterEffect">
                  <p:stCondLst>
                    <p:cond delay="0"/>
                  </p:stCondLst>
                  <p:childTnLst>
                    <p:set>
                      <p:cBhvr>
                        <p:cTn dur="1" fill="hold">
                          <p:stCondLst>
                            <p:cond delay="0"/>
                          </p:stCondLst>
                        </p:cTn>
                        <p:tgtEl>
                          <p:spTgt spid="66"/>
                        </p:tgtEl>
                        <p:attrNameLst>
                          <p:attrName>style.visibility</p:attrName>
                        </p:attrNameLst>
                      </p:cBhvr>
                      <p:to>
                        <p:strVal val="visible"/>
                      </p:to>
                    </p:set>
                    <p:anim calcmode="lin" valueType="num">
                      <p:cBhvr>
                        <p:cTn dur="300" fill="hold"/>
                        <p:tgtEl>
                          <p:spTgt spid="66"/>
                        </p:tgtEl>
                        <p:attrNameLst>
                          <p:attrName>ppt_w</p:attrName>
                        </p:attrNameLst>
                      </p:cBhvr>
                      <p:tavLst>
                        <p:tav tm="0">
                          <p:val>
                            <p:fltVal val="0"/>
                          </p:val>
                        </p:tav>
                        <p:tav tm="100000">
                          <p:val>
                            <p:strVal val="#ppt_w"/>
                          </p:val>
                        </p:tav>
                      </p:tavLst>
                    </p:anim>
                    <p:anim calcmode="lin" valueType="num">
                      <p:cBhvr>
                        <p:cTn dur="300" fill="hold"/>
                        <p:tgtEl>
                          <p:spTgt spid="66"/>
                        </p:tgtEl>
                        <p:attrNameLst>
                          <p:attrName>ppt_h</p:attrName>
                        </p:attrNameLst>
                      </p:cBhvr>
                      <p:tavLst>
                        <p:tav tm="0">
                          <p:val>
                            <p:fltVal val="0"/>
                          </p:val>
                        </p:tav>
                        <p:tav tm="100000">
                          <p:val>
                            <p:strVal val="#ppt_h"/>
                          </p:val>
                        </p:tav>
                      </p:tavLst>
                    </p:anim>
                    <p:animEffect transition="in" filter="fade">
                      <p:cBhvr>
                        <p:cTn dur="300"/>
                        <p:tgtEl>
                          <p:spTgt spid="66"/>
                        </p:tgtEl>
                      </p:cBhvr>
                    </p:animEffect>
                  </p:childTnLst>
                </p:cTn>
              </p:par>
            </p:tnLst>
          </p:tmpl>
        </p:tmplLst>
      </p:bldP>
      <p:bldP spid="69" grpId="0" build="p">
        <p:tmplLst>
          <p:tmpl lvl="1">
            <p:tnLst>
              <p:par>
                <p:cTn presetID="42" presetClass="entr" presetSubtype="0" fill="hold" nodeType="withEffect">
                  <p:stCondLst>
                    <p:cond delay="200"/>
                  </p:stCondLst>
                  <p:childTnLst>
                    <p:set>
                      <p:cBhvr>
                        <p:cTn dur="1" fill="hold">
                          <p:stCondLst>
                            <p:cond delay="0"/>
                          </p:stCondLst>
                        </p:cTn>
                        <p:tgtEl>
                          <p:spTgt spid="69"/>
                        </p:tgtEl>
                        <p:attrNameLst>
                          <p:attrName>style.visibility</p:attrName>
                        </p:attrNameLst>
                      </p:cBhvr>
                      <p:to>
                        <p:strVal val="visible"/>
                      </p:to>
                    </p:set>
                    <p:animEffect transition="in" filter="fade">
                      <p:cBhvr>
                        <p:cTn dur="400"/>
                        <p:tgtEl>
                          <p:spTgt spid="69"/>
                        </p:tgtEl>
                      </p:cBhvr>
                    </p:animEffect>
                    <p:anim calcmode="lin" valueType="num">
                      <p:cBhvr>
                        <p:cTn dur="400" fill="hold"/>
                        <p:tgtEl>
                          <p:spTgt spid="69"/>
                        </p:tgtEl>
                        <p:attrNameLst>
                          <p:attrName>ppt_x</p:attrName>
                        </p:attrNameLst>
                      </p:cBhvr>
                      <p:tavLst>
                        <p:tav tm="0">
                          <p:val>
                            <p:strVal val="#ppt_x"/>
                          </p:val>
                        </p:tav>
                        <p:tav tm="100000">
                          <p:val>
                            <p:strVal val="#ppt_x"/>
                          </p:val>
                        </p:tav>
                      </p:tavLst>
                    </p:anim>
                    <p:anim calcmode="lin" valueType="num">
                      <p:cBhvr>
                        <p:cTn dur="400" fill="hold"/>
                        <p:tgtEl>
                          <p:spTgt spid="69"/>
                        </p:tgtEl>
                        <p:attrNameLst>
                          <p:attrName>ppt_y</p:attrName>
                        </p:attrNameLst>
                      </p:cBhvr>
                      <p:tavLst>
                        <p:tav tm="0">
                          <p:val>
                            <p:strVal val="#ppt_y+.1"/>
                          </p:val>
                        </p:tav>
                        <p:tav tm="100000">
                          <p:val>
                            <p:strVal val="#ppt_y"/>
                          </p:val>
                        </p:tav>
                      </p:tavLst>
                    </p:anim>
                  </p:childTnLst>
                </p:cTn>
              </p:par>
            </p:tnLst>
          </p:tmpl>
        </p:tmplLst>
      </p:bldP>
      <p:bldP spid="71" grpId="0" build="p">
        <p:tmplLst>
          <p:tmpl lvl="1">
            <p:tnLst>
              <p:par>
                <p:cTn presetID="42" presetClass="entr" presetSubtype="0" fill="hold" nodeType="withEffect">
                  <p:stCondLst>
                    <p:cond delay="200"/>
                  </p:stCondLst>
                  <p:childTnLst>
                    <p:set>
                      <p:cBhvr>
                        <p:cTn dur="1" fill="hold">
                          <p:stCondLst>
                            <p:cond delay="0"/>
                          </p:stCondLst>
                        </p:cTn>
                        <p:tgtEl>
                          <p:spTgt spid="71"/>
                        </p:tgtEl>
                        <p:attrNameLst>
                          <p:attrName>style.visibility</p:attrName>
                        </p:attrNameLst>
                      </p:cBhvr>
                      <p:to>
                        <p:strVal val="visible"/>
                      </p:to>
                    </p:set>
                    <p:animEffect transition="in" filter="fade">
                      <p:cBhvr>
                        <p:cTn dur="500"/>
                        <p:tgtEl>
                          <p:spTgt spid="71"/>
                        </p:tgtEl>
                      </p:cBhvr>
                    </p:animEffect>
                    <p:anim calcmode="lin" valueType="num">
                      <p:cBhvr>
                        <p:cTn dur="500" fill="hold"/>
                        <p:tgtEl>
                          <p:spTgt spid="71"/>
                        </p:tgtEl>
                        <p:attrNameLst>
                          <p:attrName>ppt_x</p:attrName>
                        </p:attrNameLst>
                      </p:cBhvr>
                      <p:tavLst>
                        <p:tav tm="0">
                          <p:val>
                            <p:strVal val="#ppt_x"/>
                          </p:val>
                        </p:tav>
                        <p:tav tm="100000">
                          <p:val>
                            <p:strVal val="#ppt_x"/>
                          </p:val>
                        </p:tav>
                      </p:tavLst>
                    </p:anim>
                    <p:anim calcmode="lin" valueType="num">
                      <p:cBhvr>
                        <p:cTn dur="500" fill="hold"/>
                        <p:tgtEl>
                          <p:spTgt spid="71"/>
                        </p:tgtEl>
                        <p:attrNameLst>
                          <p:attrName>ppt_y</p:attrName>
                        </p:attrNameLst>
                      </p:cBhvr>
                      <p:tavLst>
                        <p:tav tm="0">
                          <p:val>
                            <p:strVal val="#ppt_y+.1"/>
                          </p:val>
                        </p:tav>
                        <p:tav tm="100000">
                          <p:val>
                            <p:strVal val="#ppt_y"/>
                          </p:val>
                        </p:tav>
                      </p:tavLst>
                    </p:anim>
                  </p:childTnLst>
                </p:cTn>
              </p:par>
            </p:tnLst>
          </p:tmpl>
        </p:tmplLst>
      </p:bldP>
      <p:bldP spid="92" grpId="0" build="p">
        <p:tmplLst>
          <p:tmpl lvl="1">
            <p:tnLst>
              <p:par>
                <p:cTn presetID="10" presetClass="entr" presetSubtype="0" fill="hold" nodeType="withEffect">
                  <p:stCondLst>
                    <p:cond delay="800"/>
                  </p:stCondLst>
                  <p:childTnLst>
                    <p:set>
                      <p:cBhvr>
                        <p:cTn dur="1" fill="hold">
                          <p:stCondLst>
                            <p:cond delay="0"/>
                          </p:stCondLst>
                        </p:cTn>
                        <p:tgtEl>
                          <p:spTgt spid="92"/>
                        </p:tgtEl>
                        <p:attrNameLst>
                          <p:attrName>style.visibility</p:attrName>
                        </p:attrNameLst>
                      </p:cBhvr>
                      <p:to>
                        <p:strVal val="visible"/>
                      </p:to>
                    </p:set>
                    <p:animEffect transition="in" filter="fade">
                      <p:cBhvr>
                        <p:cTn dur="500"/>
                        <p:tgtEl>
                          <p:spTgt spid="92"/>
                        </p:tgtEl>
                      </p:cBhvr>
                    </p:animEffect>
                  </p:childTnLst>
                </p:cTn>
              </p:par>
            </p:tnLst>
          </p:tmpl>
        </p:tmplLst>
      </p:bldP>
      <p:bldP spid="110" grpId="0" animBg="1"/>
      <p:bldP spid="111" grpId="0" build="p">
        <p:tmplLst>
          <p:tmpl lvl="1">
            <p:tnLst>
              <p:par>
                <p:cTn presetID="53" presetClass="entr" presetSubtype="16" fill="hold" nodeType="afterEffect">
                  <p:stCondLst>
                    <p:cond delay="0"/>
                  </p:stCondLst>
                  <p:childTnLst>
                    <p:set>
                      <p:cBhvr>
                        <p:cTn dur="1" fill="hold">
                          <p:stCondLst>
                            <p:cond delay="0"/>
                          </p:stCondLst>
                        </p:cTn>
                        <p:tgtEl>
                          <p:spTgt spid="111"/>
                        </p:tgtEl>
                        <p:attrNameLst>
                          <p:attrName>style.visibility</p:attrName>
                        </p:attrNameLst>
                      </p:cBhvr>
                      <p:to>
                        <p:strVal val="visible"/>
                      </p:to>
                    </p:set>
                    <p:anim calcmode="lin" valueType="num">
                      <p:cBhvr>
                        <p:cTn dur="300" fill="hold"/>
                        <p:tgtEl>
                          <p:spTgt spid="111"/>
                        </p:tgtEl>
                        <p:attrNameLst>
                          <p:attrName>ppt_w</p:attrName>
                        </p:attrNameLst>
                      </p:cBhvr>
                      <p:tavLst>
                        <p:tav tm="0">
                          <p:val>
                            <p:fltVal val="0"/>
                          </p:val>
                        </p:tav>
                        <p:tav tm="100000">
                          <p:val>
                            <p:strVal val="#ppt_w"/>
                          </p:val>
                        </p:tav>
                      </p:tavLst>
                    </p:anim>
                    <p:anim calcmode="lin" valueType="num">
                      <p:cBhvr>
                        <p:cTn dur="300" fill="hold"/>
                        <p:tgtEl>
                          <p:spTgt spid="111"/>
                        </p:tgtEl>
                        <p:attrNameLst>
                          <p:attrName>ppt_h</p:attrName>
                        </p:attrNameLst>
                      </p:cBhvr>
                      <p:tavLst>
                        <p:tav tm="0">
                          <p:val>
                            <p:fltVal val="0"/>
                          </p:val>
                        </p:tav>
                        <p:tav tm="100000">
                          <p:val>
                            <p:strVal val="#ppt_h"/>
                          </p:val>
                        </p:tav>
                      </p:tavLst>
                    </p:anim>
                    <p:animEffect transition="in" filter="fade">
                      <p:cBhvr>
                        <p:cTn dur="300"/>
                        <p:tgtEl>
                          <p:spTgt spid="111"/>
                        </p:tgtEl>
                      </p:cBhvr>
                    </p:animEffect>
                  </p:childTnLst>
                </p:cTn>
              </p:par>
            </p:tnLst>
          </p:tmpl>
        </p:tmplLst>
      </p:bldP>
      <p:bldP spid="112" grpId="0" build="p">
        <p:tmplLst>
          <p:tmpl lvl="1">
            <p:tnLst>
              <p:par>
                <p:cTn presetID="42" presetClass="entr" presetSubtype="0" fill="hold" nodeType="withEffect">
                  <p:stCondLst>
                    <p:cond delay="200"/>
                  </p:stCondLst>
                  <p:childTnLst>
                    <p:set>
                      <p:cBhvr>
                        <p:cTn dur="1" fill="hold">
                          <p:stCondLst>
                            <p:cond delay="0"/>
                          </p:stCondLst>
                        </p:cTn>
                        <p:tgtEl>
                          <p:spTgt spid="112"/>
                        </p:tgtEl>
                        <p:attrNameLst>
                          <p:attrName>style.visibility</p:attrName>
                        </p:attrNameLst>
                      </p:cBhvr>
                      <p:to>
                        <p:strVal val="visible"/>
                      </p:to>
                    </p:set>
                    <p:animEffect transition="in" filter="fade">
                      <p:cBhvr>
                        <p:cTn dur="400"/>
                        <p:tgtEl>
                          <p:spTgt spid="112"/>
                        </p:tgtEl>
                      </p:cBhvr>
                    </p:animEffect>
                    <p:anim calcmode="lin" valueType="num">
                      <p:cBhvr>
                        <p:cTn dur="400" fill="hold"/>
                        <p:tgtEl>
                          <p:spTgt spid="112"/>
                        </p:tgtEl>
                        <p:attrNameLst>
                          <p:attrName>ppt_x</p:attrName>
                        </p:attrNameLst>
                      </p:cBhvr>
                      <p:tavLst>
                        <p:tav tm="0">
                          <p:val>
                            <p:strVal val="#ppt_x"/>
                          </p:val>
                        </p:tav>
                        <p:tav tm="100000">
                          <p:val>
                            <p:strVal val="#ppt_x"/>
                          </p:val>
                        </p:tav>
                      </p:tavLst>
                    </p:anim>
                    <p:anim calcmode="lin" valueType="num">
                      <p:cBhvr>
                        <p:cTn dur="400" fill="hold"/>
                        <p:tgtEl>
                          <p:spTgt spid="112"/>
                        </p:tgtEl>
                        <p:attrNameLst>
                          <p:attrName>ppt_y</p:attrName>
                        </p:attrNameLst>
                      </p:cBhvr>
                      <p:tavLst>
                        <p:tav tm="0">
                          <p:val>
                            <p:strVal val="#ppt_y+.1"/>
                          </p:val>
                        </p:tav>
                        <p:tav tm="100000">
                          <p:val>
                            <p:strVal val="#ppt_y"/>
                          </p:val>
                        </p:tav>
                      </p:tavLst>
                    </p:anim>
                  </p:childTnLst>
                </p:cTn>
              </p:par>
            </p:tnLst>
          </p:tmpl>
        </p:tmplLst>
      </p:bldP>
      <p:bldP spid="113" grpId="0" build="p">
        <p:tmplLst>
          <p:tmpl lvl="1">
            <p:tnLst>
              <p:par>
                <p:cTn presetID="42" presetClass="entr" presetSubtype="0" fill="hold" nodeType="withEffect">
                  <p:stCondLst>
                    <p:cond delay="200"/>
                  </p:stCondLst>
                  <p:childTnLst>
                    <p:set>
                      <p:cBhvr>
                        <p:cTn dur="1" fill="hold">
                          <p:stCondLst>
                            <p:cond delay="0"/>
                          </p:stCondLst>
                        </p:cTn>
                        <p:tgtEl>
                          <p:spTgt spid="113"/>
                        </p:tgtEl>
                        <p:attrNameLst>
                          <p:attrName>style.visibility</p:attrName>
                        </p:attrNameLst>
                      </p:cBhvr>
                      <p:to>
                        <p:strVal val="visible"/>
                      </p:to>
                    </p:set>
                    <p:animEffect transition="in" filter="fade">
                      <p:cBhvr>
                        <p:cTn dur="500"/>
                        <p:tgtEl>
                          <p:spTgt spid="113"/>
                        </p:tgtEl>
                      </p:cBhvr>
                    </p:animEffect>
                    <p:anim calcmode="lin" valueType="num">
                      <p:cBhvr>
                        <p:cTn dur="500" fill="hold"/>
                        <p:tgtEl>
                          <p:spTgt spid="113"/>
                        </p:tgtEl>
                        <p:attrNameLst>
                          <p:attrName>ppt_x</p:attrName>
                        </p:attrNameLst>
                      </p:cBhvr>
                      <p:tavLst>
                        <p:tav tm="0">
                          <p:val>
                            <p:strVal val="#ppt_x"/>
                          </p:val>
                        </p:tav>
                        <p:tav tm="100000">
                          <p:val>
                            <p:strVal val="#ppt_x"/>
                          </p:val>
                        </p:tav>
                      </p:tavLst>
                    </p:anim>
                    <p:anim calcmode="lin" valueType="num">
                      <p:cBhvr>
                        <p:cTn dur="500" fill="hold"/>
                        <p:tgtEl>
                          <p:spTgt spid="113"/>
                        </p:tgtEl>
                        <p:attrNameLst>
                          <p:attrName>ppt_y</p:attrName>
                        </p:attrNameLst>
                      </p:cBhvr>
                      <p:tavLst>
                        <p:tav tm="0">
                          <p:val>
                            <p:strVal val="#ppt_y+.1"/>
                          </p:val>
                        </p:tav>
                        <p:tav tm="100000">
                          <p:val>
                            <p:strVal val="#ppt_y"/>
                          </p:val>
                        </p:tav>
                      </p:tavLst>
                    </p:anim>
                  </p:childTnLst>
                </p:cTn>
              </p:par>
            </p:tnLst>
          </p:tmpl>
        </p:tmplLst>
      </p:bldP>
      <p:bldP spid="114" grpId="0" build="p">
        <p:tmplLst>
          <p:tmpl lvl="1">
            <p:tnLst>
              <p:par>
                <p:cTn presetID="10" presetClass="entr" presetSubtype="0" fill="hold" nodeType="withEffect">
                  <p:stCondLst>
                    <p:cond delay="800"/>
                  </p:stCondLst>
                  <p:childTnLst>
                    <p:set>
                      <p:cBhvr>
                        <p:cTn dur="1" fill="hold">
                          <p:stCondLst>
                            <p:cond delay="0"/>
                          </p:stCondLst>
                        </p:cTn>
                        <p:tgtEl>
                          <p:spTgt spid="114"/>
                        </p:tgtEl>
                        <p:attrNameLst>
                          <p:attrName>style.visibility</p:attrName>
                        </p:attrNameLst>
                      </p:cBhvr>
                      <p:to>
                        <p:strVal val="visible"/>
                      </p:to>
                    </p:set>
                    <p:animEffect transition="in" filter="fade">
                      <p:cBhvr>
                        <p:cTn dur="500"/>
                        <p:tgtEl>
                          <p:spTgt spid="114"/>
                        </p:tgtEl>
                      </p:cBhvr>
                    </p:animEffect>
                  </p:childTnLst>
                </p:cTn>
              </p:par>
            </p:tnLst>
          </p:tmpl>
        </p:tmplLst>
      </p:bldP>
      <p:bldP spid="130" grpId="0" animBg="1"/>
      <p:bldP spid="131" grpId="0" build="p">
        <p:tmplLst>
          <p:tmpl lvl="1">
            <p:tnLst>
              <p:par>
                <p:cTn presetID="53" presetClass="entr" presetSubtype="16" fill="hold" nodeType="afterEffect">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p:cTn dur="300" fill="hold"/>
                        <p:tgtEl>
                          <p:spTgt spid="131"/>
                        </p:tgtEl>
                        <p:attrNameLst>
                          <p:attrName>ppt_w</p:attrName>
                        </p:attrNameLst>
                      </p:cBhvr>
                      <p:tavLst>
                        <p:tav tm="0">
                          <p:val>
                            <p:fltVal val="0"/>
                          </p:val>
                        </p:tav>
                        <p:tav tm="100000">
                          <p:val>
                            <p:strVal val="#ppt_w"/>
                          </p:val>
                        </p:tav>
                      </p:tavLst>
                    </p:anim>
                    <p:anim calcmode="lin" valueType="num">
                      <p:cBhvr>
                        <p:cTn dur="300" fill="hold"/>
                        <p:tgtEl>
                          <p:spTgt spid="131"/>
                        </p:tgtEl>
                        <p:attrNameLst>
                          <p:attrName>ppt_h</p:attrName>
                        </p:attrNameLst>
                      </p:cBhvr>
                      <p:tavLst>
                        <p:tav tm="0">
                          <p:val>
                            <p:fltVal val="0"/>
                          </p:val>
                        </p:tav>
                        <p:tav tm="100000">
                          <p:val>
                            <p:strVal val="#ppt_h"/>
                          </p:val>
                        </p:tav>
                      </p:tavLst>
                    </p:anim>
                    <p:animEffect transition="in" filter="fade">
                      <p:cBhvr>
                        <p:cTn dur="300"/>
                        <p:tgtEl>
                          <p:spTgt spid="131"/>
                        </p:tgtEl>
                      </p:cBhvr>
                    </p:animEffect>
                  </p:childTnLst>
                </p:cTn>
              </p:par>
            </p:tnLst>
          </p:tmpl>
        </p:tmplLst>
      </p:bldP>
      <p:bldP spid="136" grpId="0" build="p">
        <p:tmplLst>
          <p:tmpl lvl="1">
            <p:tnLst>
              <p:par>
                <p:cTn presetID="42" presetClass="entr" presetSubtype="0" fill="hold" nodeType="withEffect">
                  <p:stCondLst>
                    <p:cond delay="200"/>
                  </p:stCondLst>
                  <p:childTnLst>
                    <p:set>
                      <p:cBhvr>
                        <p:cTn dur="1" fill="hold">
                          <p:stCondLst>
                            <p:cond delay="0"/>
                          </p:stCondLst>
                        </p:cTn>
                        <p:tgtEl>
                          <p:spTgt spid="136"/>
                        </p:tgtEl>
                        <p:attrNameLst>
                          <p:attrName>style.visibility</p:attrName>
                        </p:attrNameLst>
                      </p:cBhvr>
                      <p:to>
                        <p:strVal val="visible"/>
                      </p:to>
                    </p:set>
                    <p:animEffect transition="in" filter="fade">
                      <p:cBhvr>
                        <p:cTn dur="400"/>
                        <p:tgtEl>
                          <p:spTgt spid="136"/>
                        </p:tgtEl>
                      </p:cBhvr>
                    </p:animEffect>
                    <p:anim calcmode="lin" valueType="num">
                      <p:cBhvr>
                        <p:cTn dur="400" fill="hold"/>
                        <p:tgtEl>
                          <p:spTgt spid="136"/>
                        </p:tgtEl>
                        <p:attrNameLst>
                          <p:attrName>ppt_x</p:attrName>
                        </p:attrNameLst>
                      </p:cBhvr>
                      <p:tavLst>
                        <p:tav tm="0">
                          <p:val>
                            <p:strVal val="#ppt_x"/>
                          </p:val>
                        </p:tav>
                        <p:tav tm="100000">
                          <p:val>
                            <p:strVal val="#ppt_x"/>
                          </p:val>
                        </p:tav>
                      </p:tavLst>
                    </p:anim>
                    <p:anim calcmode="lin" valueType="num">
                      <p:cBhvr>
                        <p:cTn dur="400" fill="hold"/>
                        <p:tgtEl>
                          <p:spTgt spid="136"/>
                        </p:tgtEl>
                        <p:attrNameLst>
                          <p:attrName>ppt_y</p:attrName>
                        </p:attrNameLst>
                      </p:cBhvr>
                      <p:tavLst>
                        <p:tav tm="0">
                          <p:val>
                            <p:strVal val="#ppt_y+.1"/>
                          </p:val>
                        </p:tav>
                        <p:tav tm="100000">
                          <p:val>
                            <p:strVal val="#ppt_y"/>
                          </p:val>
                        </p:tav>
                      </p:tavLst>
                    </p:anim>
                  </p:childTnLst>
                </p:cTn>
              </p:par>
            </p:tnLst>
          </p:tmpl>
        </p:tmplLst>
      </p:bldP>
      <p:bldP spid="139" grpId="0" build="p">
        <p:tmplLst>
          <p:tmpl lvl="1">
            <p:tnLst>
              <p:par>
                <p:cTn presetID="42" presetClass="entr" presetSubtype="0" fill="hold" nodeType="withEffect">
                  <p:stCondLst>
                    <p:cond delay="200"/>
                  </p:stCondLst>
                  <p:childTnLst>
                    <p:set>
                      <p:cBhvr>
                        <p:cTn dur="1" fill="hold">
                          <p:stCondLst>
                            <p:cond delay="0"/>
                          </p:stCondLst>
                        </p:cTn>
                        <p:tgtEl>
                          <p:spTgt spid="139"/>
                        </p:tgtEl>
                        <p:attrNameLst>
                          <p:attrName>style.visibility</p:attrName>
                        </p:attrNameLst>
                      </p:cBhvr>
                      <p:to>
                        <p:strVal val="visible"/>
                      </p:to>
                    </p:set>
                    <p:animEffect transition="in" filter="fade">
                      <p:cBhvr>
                        <p:cTn dur="500"/>
                        <p:tgtEl>
                          <p:spTgt spid="139"/>
                        </p:tgtEl>
                      </p:cBhvr>
                    </p:animEffect>
                    <p:anim calcmode="lin" valueType="num">
                      <p:cBhvr>
                        <p:cTn dur="500" fill="hold"/>
                        <p:tgtEl>
                          <p:spTgt spid="139"/>
                        </p:tgtEl>
                        <p:attrNameLst>
                          <p:attrName>ppt_x</p:attrName>
                        </p:attrNameLst>
                      </p:cBhvr>
                      <p:tavLst>
                        <p:tav tm="0">
                          <p:val>
                            <p:strVal val="#ppt_x"/>
                          </p:val>
                        </p:tav>
                        <p:tav tm="100000">
                          <p:val>
                            <p:strVal val="#ppt_x"/>
                          </p:val>
                        </p:tav>
                      </p:tavLst>
                    </p:anim>
                    <p:anim calcmode="lin" valueType="num">
                      <p:cBhvr>
                        <p:cTn dur="500" fill="hold"/>
                        <p:tgtEl>
                          <p:spTgt spid="139"/>
                        </p:tgtEl>
                        <p:attrNameLst>
                          <p:attrName>ppt_y</p:attrName>
                        </p:attrNameLst>
                      </p:cBhvr>
                      <p:tavLst>
                        <p:tav tm="0">
                          <p:val>
                            <p:strVal val="#ppt_y+.1"/>
                          </p:val>
                        </p:tav>
                        <p:tav tm="100000">
                          <p:val>
                            <p:strVal val="#ppt_y"/>
                          </p:val>
                        </p:tav>
                      </p:tavLst>
                    </p:anim>
                  </p:childTnLst>
                </p:cTn>
              </p:par>
            </p:tnLst>
          </p:tmpl>
        </p:tmplLst>
      </p:bldP>
      <p:bldP spid="140" grpId="0" build="p">
        <p:tmplLst>
          <p:tmpl lvl="1">
            <p:tnLst>
              <p:par>
                <p:cTn presetID="10" presetClass="entr" presetSubtype="0" fill="hold" nodeType="withEffect">
                  <p:stCondLst>
                    <p:cond delay="800"/>
                  </p:stCondLst>
                  <p:childTnLst>
                    <p:set>
                      <p:cBhvr>
                        <p:cTn dur="1" fill="hold">
                          <p:stCondLst>
                            <p:cond delay="0"/>
                          </p:stCondLst>
                        </p:cTn>
                        <p:tgtEl>
                          <p:spTgt spid="140"/>
                        </p:tgtEl>
                        <p:attrNameLst>
                          <p:attrName>style.visibility</p:attrName>
                        </p:attrNameLst>
                      </p:cBhvr>
                      <p:to>
                        <p:strVal val="visible"/>
                      </p:to>
                    </p:set>
                    <p:animEffect transition="in" filter="fade">
                      <p:cBhvr>
                        <p:cTn dur="500"/>
                        <p:tgtEl>
                          <p:spTgt spid="140"/>
                        </p:tgtEl>
                      </p:cBhvr>
                    </p:animEffect>
                  </p:childTnLst>
                </p:cTn>
              </p:par>
            </p:tnLst>
          </p:tmpl>
        </p:tmplLst>
      </p:bldP>
      <p:bldP spid="145" grpId="0" animBg="1"/>
      <p:bldP spid="146" grpId="0" build="p">
        <p:tmplLst>
          <p:tmpl lvl="1">
            <p:tnLst>
              <p:par>
                <p:cTn presetID="53" presetClass="entr" presetSubtype="16" fill="hold" nodeType="afterEffect">
                  <p:stCondLst>
                    <p:cond delay="0"/>
                  </p:stCondLst>
                  <p:childTnLst>
                    <p:set>
                      <p:cBhvr>
                        <p:cTn dur="1" fill="hold">
                          <p:stCondLst>
                            <p:cond delay="0"/>
                          </p:stCondLst>
                        </p:cTn>
                        <p:tgtEl>
                          <p:spTgt spid="146"/>
                        </p:tgtEl>
                        <p:attrNameLst>
                          <p:attrName>style.visibility</p:attrName>
                        </p:attrNameLst>
                      </p:cBhvr>
                      <p:to>
                        <p:strVal val="visible"/>
                      </p:to>
                    </p:set>
                    <p:anim calcmode="lin" valueType="num">
                      <p:cBhvr>
                        <p:cTn dur="300" fill="hold"/>
                        <p:tgtEl>
                          <p:spTgt spid="146"/>
                        </p:tgtEl>
                        <p:attrNameLst>
                          <p:attrName>ppt_w</p:attrName>
                        </p:attrNameLst>
                      </p:cBhvr>
                      <p:tavLst>
                        <p:tav tm="0">
                          <p:val>
                            <p:fltVal val="0"/>
                          </p:val>
                        </p:tav>
                        <p:tav tm="100000">
                          <p:val>
                            <p:strVal val="#ppt_w"/>
                          </p:val>
                        </p:tav>
                      </p:tavLst>
                    </p:anim>
                    <p:anim calcmode="lin" valueType="num">
                      <p:cBhvr>
                        <p:cTn dur="300" fill="hold"/>
                        <p:tgtEl>
                          <p:spTgt spid="146"/>
                        </p:tgtEl>
                        <p:attrNameLst>
                          <p:attrName>ppt_h</p:attrName>
                        </p:attrNameLst>
                      </p:cBhvr>
                      <p:tavLst>
                        <p:tav tm="0">
                          <p:val>
                            <p:fltVal val="0"/>
                          </p:val>
                        </p:tav>
                        <p:tav tm="100000">
                          <p:val>
                            <p:strVal val="#ppt_h"/>
                          </p:val>
                        </p:tav>
                      </p:tavLst>
                    </p:anim>
                    <p:animEffect transition="in" filter="fade">
                      <p:cBhvr>
                        <p:cTn dur="300"/>
                        <p:tgtEl>
                          <p:spTgt spid="146"/>
                        </p:tgtEl>
                      </p:cBhvr>
                    </p:animEffect>
                  </p:childTnLst>
                </p:cTn>
              </p:par>
            </p:tnLst>
          </p:tmpl>
        </p:tmplLst>
      </p:bldP>
      <p:bldP spid="149" grpId="0" build="p">
        <p:tmplLst>
          <p:tmpl lvl="1">
            <p:tnLst>
              <p:par>
                <p:cTn presetID="42" presetClass="entr" presetSubtype="0" fill="hold" nodeType="withEffect">
                  <p:stCondLst>
                    <p:cond delay="200"/>
                  </p:stCondLst>
                  <p:childTnLst>
                    <p:set>
                      <p:cBhvr>
                        <p:cTn dur="1" fill="hold">
                          <p:stCondLst>
                            <p:cond delay="0"/>
                          </p:stCondLst>
                        </p:cTn>
                        <p:tgtEl>
                          <p:spTgt spid="149"/>
                        </p:tgtEl>
                        <p:attrNameLst>
                          <p:attrName>style.visibility</p:attrName>
                        </p:attrNameLst>
                      </p:cBhvr>
                      <p:to>
                        <p:strVal val="visible"/>
                      </p:to>
                    </p:set>
                    <p:animEffect transition="in" filter="fade">
                      <p:cBhvr>
                        <p:cTn dur="400"/>
                        <p:tgtEl>
                          <p:spTgt spid="149"/>
                        </p:tgtEl>
                      </p:cBhvr>
                    </p:animEffect>
                    <p:anim calcmode="lin" valueType="num">
                      <p:cBhvr>
                        <p:cTn dur="400" fill="hold"/>
                        <p:tgtEl>
                          <p:spTgt spid="149"/>
                        </p:tgtEl>
                        <p:attrNameLst>
                          <p:attrName>ppt_x</p:attrName>
                        </p:attrNameLst>
                      </p:cBhvr>
                      <p:tavLst>
                        <p:tav tm="0">
                          <p:val>
                            <p:strVal val="#ppt_x"/>
                          </p:val>
                        </p:tav>
                        <p:tav tm="100000">
                          <p:val>
                            <p:strVal val="#ppt_x"/>
                          </p:val>
                        </p:tav>
                      </p:tavLst>
                    </p:anim>
                    <p:anim calcmode="lin" valueType="num">
                      <p:cBhvr>
                        <p:cTn dur="400" fill="hold"/>
                        <p:tgtEl>
                          <p:spTgt spid="149"/>
                        </p:tgtEl>
                        <p:attrNameLst>
                          <p:attrName>ppt_y</p:attrName>
                        </p:attrNameLst>
                      </p:cBhvr>
                      <p:tavLst>
                        <p:tav tm="0">
                          <p:val>
                            <p:strVal val="#ppt_y+.1"/>
                          </p:val>
                        </p:tav>
                        <p:tav tm="100000">
                          <p:val>
                            <p:strVal val="#ppt_y"/>
                          </p:val>
                        </p:tav>
                      </p:tavLst>
                    </p:anim>
                  </p:childTnLst>
                </p:cTn>
              </p:par>
            </p:tnLst>
          </p:tmpl>
        </p:tmplLst>
      </p:bldP>
      <p:bldP spid="151" grpId="0" build="p">
        <p:tmplLst>
          <p:tmpl lvl="1">
            <p:tnLst>
              <p:par>
                <p:cTn presetID="42" presetClass="entr" presetSubtype="0" fill="hold" nodeType="withEffect">
                  <p:stCondLst>
                    <p:cond delay="200"/>
                  </p:stCondLst>
                  <p:childTnLst>
                    <p:set>
                      <p:cBhvr>
                        <p:cTn dur="1" fill="hold">
                          <p:stCondLst>
                            <p:cond delay="0"/>
                          </p:stCondLst>
                        </p:cTn>
                        <p:tgtEl>
                          <p:spTgt spid="151"/>
                        </p:tgtEl>
                        <p:attrNameLst>
                          <p:attrName>style.visibility</p:attrName>
                        </p:attrNameLst>
                      </p:cBhvr>
                      <p:to>
                        <p:strVal val="visible"/>
                      </p:to>
                    </p:set>
                    <p:animEffect transition="in" filter="fade">
                      <p:cBhvr>
                        <p:cTn dur="500"/>
                        <p:tgtEl>
                          <p:spTgt spid="151"/>
                        </p:tgtEl>
                      </p:cBhvr>
                    </p:animEffect>
                    <p:anim calcmode="lin" valueType="num">
                      <p:cBhvr>
                        <p:cTn dur="500" fill="hold"/>
                        <p:tgtEl>
                          <p:spTgt spid="151"/>
                        </p:tgtEl>
                        <p:attrNameLst>
                          <p:attrName>ppt_x</p:attrName>
                        </p:attrNameLst>
                      </p:cBhvr>
                      <p:tavLst>
                        <p:tav tm="0">
                          <p:val>
                            <p:strVal val="#ppt_x"/>
                          </p:val>
                        </p:tav>
                        <p:tav tm="100000">
                          <p:val>
                            <p:strVal val="#ppt_x"/>
                          </p:val>
                        </p:tav>
                      </p:tavLst>
                    </p:anim>
                    <p:anim calcmode="lin" valueType="num">
                      <p:cBhvr>
                        <p:cTn dur="500" fill="hold"/>
                        <p:tgtEl>
                          <p:spTgt spid="151"/>
                        </p:tgtEl>
                        <p:attrNameLst>
                          <p:attrName>ppt_y</p:attrName>
                        </p:attrNameLst>
                      </p:cBhvr>
                      <p:tavLst>
                        <p:tav tm="0">
                          <p:val>
                            <p:strVal val="#ppt_y+.1"/>
                          </p:val>
                        </p:tav>
                        <p:tav tm="100000">
                          <p:val>
                            <p:strVal val="#ppt_y"/>
                          </p:val>
                        </p:tav>
                      </p:tavLst>
                    </p:anim>
                  </p:childTnLst>
                </p:cTn>
              </p:par>
            </p:tnLst>
          </p:tmpl>
        </p:tmplLst>
      </p:bldP>
      <p:bldP spid="152" grpId="0" build="p">
        <p:tmplLst>
          <p:tmpl lvl="1">
            <p:tnLst>
              <p:par>
                <p:cTn presetID="10" presetClass="entr" presetSubtype="0" fill="hold" nodeType="withEffect">
                  <p:stCondLst>
                    <p:cond delay="800"/>
                  </p:stCondLst>
                  <p:childTnLst>
                    <p:set>
                      <p:cBhvr>
                        <p:cTn dur="1" fill="hold">
                          <p:stCondLst>
                            <p:cond delay="0"/>
                          </p:stCondLst>
                        </p:cTn>
                        <p:tgtEl>
                          <p:spTgt spid="152"/>
                        </p:tgtEl>
                        <p:attrNameLst>
                          <p:attrName>style.visibility</p:attrName>
                        </p:attrNameLst>
                      </p:cBhvr>
                      <p:to>
                        <p:strVal val="visible"/>
                      </p:to>
                    </p:set>
                    <p:animEffect transition="in" filter="fade">
                      <p:cBhvr>
                        <p:cTn dur="500"/>
                        <p:tgtEl>
                          <p:spTgt spid="152"/>
                        </p:tgtEl>
                      </p:cBhvr>
                    </p:animEffect>
                  </p:childTnLst>
                </p:cTn>
              </p:par>
            </p:tnLst>
          </p:tmpl>
        </p:tmplLst>
      </p:bldP>
      <p:bldP spid="155" grpId="0" animBg="1"/>
      <p:bldP spid="156" grpId="0" build="p">
        <p:tmplLst>
          <p:tmpl lvl="1">
            <p:tnLst>
              <p:par>
                <p:cTn presetID="53" presetClass="entr" presetSubtype="16" fill="hold" nodeType="afterEffect">
                  <p:stCondLst>
                    <p:cond delay="0"/>
                  </p:stCondLst>
                  <p:childTnLst>
                    <p:set>
                      <p:cBhvr>
                        <p:cTn dur="1" fill="hold">
                          <p:stCondLst>
                            <p:cond delay="0"/>
                          </p:stCondLst>
                        </p:cTn>
                        <p:tgtEl>
                          <p:spTgt spid="156"/>
                        </p:tgtEl>
                        <p:attrNameLst>
                          <p:attrName>style.visibility</p:attrName>
                        </p:attrNameLst>
                      </p:cBhvr>
                      <p:to>
                        <p:strVal val="visible"/>
                      </p:to>
                    </p:set>
                    <p:anim calcmode="lin" valueType="num">
                      <p:cBhvr>
                        <p:cTn dur="300" fill="hold"/>
                        <p:tgtEl>
                          <p:spTgt spid="156"/>
                        </p:tgtEl>
                        <p:attrNameLst>
                          <p:attrName>ppt_w</p:attrName>
                        </p:attrNameLst>
                      </p:cBhvr>
                      <p:tavLst>
                        <p:tav tm="0">
                          <p:val>
                            <p:fltVal val="0"/>
                          </p:val>
                        </p:tav>
                        <p:tav tm="100000">
                          <p:val>
                            <p:strVal val="#ppt_w"/>
                          </p:val>
                        </p:tav>
                      </p:tavLst>
                    </p:anim>
                    <p:anim calcmode="lin" valueType="num">
                      <p:cBhvr>
                        <p:cTn dur="300" fill="hold"/>
                        <p:tgtEl>
                          <p:spTgt spid="156"/>
                        </p:tgtEl>
                        <p:attrNameLst>
                          <p:attrName>ppt_h</p:attrName>
                        </p:attrNameLst>
                      </p:cBhvr>
                      <p:tavLst>
                        <p:tav tm="0">
                          <p:val>
                            <p:fltVal val="0"/>
                          </p:val>
                        </p:tav>
                        <p:tav tm="100000">
                          <p:val>
                            <p:strVal val="#ppt_h"/>
                          </p:val>
                        </p:tav>
                      </p:tavLst>
                    </p:anim>
                    <p:animEffect transition="in" filter="fade">
                      <p:cBhvr>
                        <p:cTn dur="300"/>
                        <p:tgtEl>
                          <p:spTgt spid="156"/>
                        </p:tgtEl>
                      </p:cBhvr>
                    </p:animEffect>
                  </p:childTnLst>
                </p:cTn>
              </p:par>
            </p:tnLst>
          </p:tmpl>
        </p:tmplLst>
      </p:bldP>
      <p:bldP spid="157" grpId="0" build="p">
        <p:tmplLst>
          <p:tmpl lvl="1">
            <p:tnLst>
              <p:par>
                <p:cTn presetID="42" presetClass="entr" presetSubtype="0" fill="hold" nodeType="withEffect">
                  <p:stCondLst>
                    <p:cond delay="200"/>
                  </p:stCondLst>
                  <p:childTnLst>
                    <p:set>
                      <p:cBhvr>
                        <p:cTn dur="1" fill="hold">
                          <p:stCondLst>
                            <p:cond delay="0"/>
                          </p:stCondLst>
                        </p:cTn>
                        <p:tgtEl>
                          <p:spTgt spid="157"/>
                        </p:tgtEl>
                        <p:attrNameLst>
                          <p:attrName>style.visibility</p:attrName>
                        </p:attrNameLst>
                      </p:cBhvr>
                      <p:to>
                        <p:strVal val="visible"/>
                      </p:to>
                    </p:set>
                    <p:animEffect transition="in" filter="fade">
                      <p:cBhvr>
                        <p:cTn dur="400"/>
                        <p:tgtEl>
                          <p:spTgt spid="157"/>
                        </p:tgtEl>
                      </p:cBhvr>
                    </p:animEffect>
                    <p:anim calcmode="lin" valueType="num">
                      <p:cBhvr>
                        <p:cTn dur="400" fill="hold"/>
                        <p:tgtEl>
                          <p:spTgt spid="157"/>
                        </p:tgtEl>
                        <p:attrNameLst>
                          <p:attrName>ppt_x</p:attrName>
                        </p:attrNameLst>
                      </p:cBhvr>
                      <p:tavLst>
                        <p:tav tm="0">
                          <p:val>
                            <p:strVal val="#ppt_x"/>
                          </p:val>
                        </p:tav>
                        <p:tav tm="100000">
                          <p:val>
                            <p:strVal val="#ppt_x"/>
                          </p:val>
                        </p:tav>
                      </p:tavLst>
                    </p:anim>
                    <p:anim calcmode="lin" valueType="num">
                      <p:cBhvr>
                        <p:cTn dur="400" fill="hold"/>
                        <p:tgtEl>
                          <p:spTgt spid="157"/>
                        </p:tgtEl>
                        <p:attrNameLst>
                          <p:attrName>ppt_y</p:attrName>
                        </p:attrNameLst>
                      </p:cBhvr>
                      <p:tavLst>
                        <p:tav tm="0">
                          <p:val>
                            <p:strVal val="#ppt_y+.1"/>
                          </p:val>
                        </p:tav>
                        <p:tav tm="100000">
                          <p:val>
                            <p:strVal val="#ppt_y"/>
                          </p:val>
                        </p:tav>
                      </p:tavLst>
                    </p:anim>
                  </p:childTnLst>
                </p:cTn>
              </p:par>
            </p:tnLst>
          </p:tmpl>
        </p:tmplLst>
      </p:bldP>
      <p:bldP spid="158" grpId="0" build="p">
        <p:tmplLst>
          <p:tmpl lvl="1">
            <p:tnLst>
              <p:par>
                <p:cTn presetID="42" presetClass="entr" presetSubtype="0" fill="hold" nodeType="withEffect">
                  <p:stCondLst>
                    <p:cond delay="200"/>
                  </p:stCondLst>
                  <p:childTnLst>
                    <p:set>
                      <p:cBhvr>
                        <p:cTn dur="1" fill="hold">
                          <p:stCondLst>
                            <p:cond delay="0"/>
                          </p:stCondLst>
                        </p:cTn>
                        <p:tgtEl>
                          <p:spTgt spid="158"/>
                        </p:tgtEl>
                        <p:attrNameLst>
                          <p:attrName>style.visibility</p:attrName>
                        </p:attrNameLst>
                      </p:cBhvr>
                      <p:to>
                        <p:strVal val="visible"/>
                      </p:to>
                    </p:set>
                    <p:animEffect transition="in" filter="fade">
                      <p:cBhvr>
                        <p:cTn dur="500"/>
                        <p:tgtEl>
                          <p:spTgt spid="158"/>
                        </p:tgtEl>
                      </p:cBhvr>
                    </p:animEffect>
                    <p:anim calcmode="lin" valueType="num">
                      <p:cBhvr>
                        <p:cTn dur="500" fill="hold"/>
                        <p:tgtEl>
                          <p:spTgt spid="158"/>
                        </p:tgtEl>
                        <p:attrNameLst>
                          <p:attrName>ppt_x</p:attrName>
                        </p:attrNameLst>
                      </p:cBhvr>
                      <p:tavLst>
                        <p:tav tm="0">
                          <p:val>
                            <p:strVal val="#ppt_x"/>
                          </p:val>
                        </p:tav>
                        <p:tav tm="100000">
                          <p:val>
                            <p:strVal val="#ppt_x"/>
                          </p:val>
                        </p:tav>
                      </p:tavLst>
                    </p:anim>
                    <p:anim calcmode="lin" valueType="num">
                      <p:cBhvr>
                        <p:cTn dur="500" fill="hold"/>
                        <p:tgtEl>
                          <p:spTgt spid="158"/>
                        </p:tgtEl>
                        <p:attrNameLst>
                          <p:attrName>ppt_y</p:attrName>
                        </p:attrNameLst>
                      </p:cBhvr>
                      <p:tavLst>
                        <p:tav tm="0">
                          <p:val>
                            <p:strVal val="#ppt_y+.1"/>
                          </p:val>
                        </p:tav>
                        <p:tav tm="100000">
                          <p:val>
                            <p:strVal val="#ppt_y"/>
                          </p:val>
                        </p:tav>
                      </p:tavLst>
                    </p:anim>
                  </p:childTnLst>
                </p:cTn>
              </p:par>
            </p:tnLst>
          </p:tmpl>
        </p:tmplLst>
      </p:bldP>
      <p:bldP spid="159" grpId="0" build="p">
        <p:tmplLst>
          <p:tmpl lvl="1">
            <p:tnLst>
              <p:par>
                <p:cTn presetID="10" presetClass="entr" presetSubtype="0" fill="hold" nodeType="withEffect">
                  <p:stCondLst>
                    <p:cond delay="800"/>
                  </p:stCondLst>
                  <p:childTnLst>
                    <p:set>
                      <p:cBhvr>
                        <p:cTn dur="1" fill="hold">
                          <p:stCondLst>
                            <p:cond delay="0"/>
                          </p:stCondLst>
                        </p:cTn>
                        <p:tgtEl>
                          <p:spTgt spid="159"/>
                        </p:tgtEl>
                        <p:attrNameLst>
                          <p:attrName>style.visibility</p:attrName>
                        </p:attrNameLst>
                      </p:cBhvr>
                      <p:to>
                        <p:strVal val="visible"/>
                      </p:to>
                    </p:set>
                    <p:animEffect transition="in" filter="fade">
                      <p:cBhvr>
                        <p:cTn dur="500"/>
                        <p:tgtEl>
                          <p:spTgt spid="159"/>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Iconic list 5">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20" name="Group 19"/>
          <p:cNvGrpSpPr/>
          <p:nvPr userDrawn="1"/>
        </p:nvGrpSpPr>
        <p:grpSpPr>
          <a:xfrm>
            <a:off x="101309" y="385540"/>
            <a:ext cx="383999" cy="342172"/>
            <a:chOff x="5270500" y="1460500"/>
            <a:chExt cx="1701800" cy="2705100"/>
          </a:xfrm>
        </p:grpSpPr>
        <p:sp>
          <p:nvSpPr>
            <p:cNvPr id="21" name="Rounded Rectangle 20"/>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2" name="Rounded Rectangle 21"/>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3" name="Rounded Rectangle 22"/>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57" name="Text Placeholder 7"/>
          <p:cNvSpPr>
            <a:spLocks noGrp="1"/>
          </p:cNvSpPr>
          <p:nvPr>
            <p:ph type="body" sz="quarter" idx="39" hasCustomPrompt="1"/>
          </p:nvPr>
        </p:nvSpPr>
        <p:spPr>
          <a:xfrm>
            <a:off x="623715" y="1730116"/>
            <a:ext cx="704141" cy="674519"/>
          </a:xfrm>
          <a:prstGeom prst="rect">
            <a:avLst/>
          </a:prstGeom>
        </p:spPr>
        <p:txBody>
          <a:bodyPr vert="horz" lIns="0" tIns="103884" rIns="0" bIns="103884" anchor="ctr"/>
          <a:lstStyle>
            <a:lvl1pPr marL="0" indent="0" algn="l">
              <a:lnSpc>
                <a:spcPct val="100000"/>
              </a:lnSpc>
              <a:spcBef>
                <a:spcPct val="0"/>
              </a:spcBef>
              <a:buNone/>
              <a:defRPr sz="3600" b="1">
                <a:solidFill>
                  <a:schemeClr val="accent1">
                    <a:lumMod val="60000"/>
                    <a:lumOff val="40000"/>
                  </a:schemeClr>
                </a:solidFill>
                <a:latin typeface="FontAwesome"/>
                <a:cs typeface="FontAwesome"/>
              </a:defRPr>
            </a:lvl1pPr>
          </a:lstStyle>
          <a:p>
            <a:pPr lvl="0"/>
            <a:r>
              <a:rPr lang="es-ES_tradnl" err="1"/>
              <a:t>ico</a:t>
            </a:r>
            <a:endParaRPr lang="es-ES_tradnl"/>
          </a:p>
        </p:txBody>
      </p:sp>
      <p:sp>
        <p:nvSpPr>
          <p:cNvPr id="58" name="Text Placeholder 7"/>
          <p:cNvSpPr>
            <a:spLocks noGrp="1"/>
          </p:cNvSpPr>
          <p:nvPr>
            <p:ph type="body" sz="quarter" idx="19" hasCustomPrompt="1"/>
          </p:nvPr>
        </p:nvSpPr>
        <p:spPr>
          <a:xfrm>
            <a:off x="1327856" y="2143841"/>
            <a:ext cx="2346677" cy="260794"/>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Regular"/>
                <a:cs typeface="Lato Regular"/>
              </a:defRPr>
            </a:lvl1pPr>
          </a:lstStyle>
          <a:p>
            <a:pPr lvl="0"/>
            <a:r>
              <a:rPr lang="es-ES_tradnl" err="1"/>
              <a:t>Subtitle Example</a:t>
            </a:r>
            <a:endParaRPr lang="es-ES_tradnl"/>
          </a:p>
        </p:txBody>
      </p:sp>
      <p:sp>
        <p:nvSpPr>
          <p:cNvPr id="59" name="Text Placeholder 2"/>
          <p:cNvSpPr>
            <a:spLocks noGrp="1"/>
          </p:cNvSpPr>
          <p:nvPr>
            <p:ph type="body" sz="quarter" idx="16" hasCustomPrompt="1"/>
          </p:nvPr>
        </p:nvSpPr>
        <p:spPr>
          <a:xfrm>
            <a:off x="603256" y="2563390"/>
            <a:ext cx="3071281" cy="2343890"/>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 bulum, ut semper ex suscipit. Cras fringilla suscipit cursus. Aenean accumsan males uada hendrerit. Morbi sit amet dolor ante.</a:t>
            </a:r>
          </a:p>
        </p:txBody>
      </p:sp>
      <p:sp>
        <p:nvSpPr>
          <p:cNvPr id="60" name="Text Placeholder 7"/>
          <p:cNvSpPr>
            <a:spLocks noGrp="1"/>
          </p:cNvSpPr>
          <p:nvPr>
            <p:ph type="body" sz="quarter" idx="55" hasCustomPrompt="1"/>
          </p:nvPr>
        </p:nvSpPr>
        <p:spPr>
          <a:xfrm>
            <a:off x="1327856" y="1724596"/>
            <a:ext cx="2346677" cy="431780"/>
          </a:xfrm>
          <a:prstGeom prst="rect">
            <a:avLst/>
          </a:prstGeom>
        </p:spPr>
        <p:txBody>
          <a:bodyPr vert="horz" lIns="0" tIns="40504" rIns="0" bIns="40504" anchor="ctr"/>
          <a:lstStyle>
            <a:lvl1pPr marL="0" indent="0" algn="l">
              <a:lnSpc>
                <a:spcPct val="100000"/>
              </a:lnSpc>
              <a:spcBef>
                <a:spcPct val="0"/>
              </a:spcBef>
              <a:buNone/>
              <a:defRPr sz="2400" b="1">
                <a:solidFill>
                  <a:schemeClr val="bg1"/>
                </a:solidFill>
                <a:latin typeface="Lato Light"/>
                <a:cs typeface="Lato Light"/>
              </a:defRPr>
            </a:lvl1pPr>
          </a:lstStyle>
          <a:p>
            <a:pPr lvl="0"/>
            <a:r>
              <a:rPr lang="es-ES_tradnl" err="1"/>
              <a:t>Chort title</a:t>
            </a:r>
            <a:endParaRPr lang="es-ES_tradnl"/>
          </a:p>
        </p:txBody>
      </p:sp>
      <p:sp>
        <p:nvSpPr>
          <p:cNvPr id="61" name="Rounded Rectangle 60"/>
          <p:cNvSpPr/>
          <p:nvPr userDrawn="1"/>
        </p:nvSpPr>
        <p:spPr>
          <a:xfrm>
            <a:off x="4002264" y="1703191"/>
            <a:ext cx="144000" cy="3204089"/>
          </a:xfrm>
          <a:prstGeom prst="roundRect">
            <a:avLst>
              <a:gd name="adj" fmla="val 50000"/>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62" name="Text Placeholder 7"/>
          <p:cNvSpPr>
            <a:spLocks noGrp="1"/>
          </p:cNvSpPr>
          <p:nvPr>
            <p:ph type="body" sz="quarter" idx="56" hasCustomPrompt="1"/>
          </p:nvPr>
        </p:nvSpPr>
        <p:spPr>
          <a:xfrm>
            <a:off x="4535315" y="1730116"/>
            <a:ext cx="704141" cy="674519"/>
          </a:xfrm>
          <a:prstGeom prst="rect">
            <a:avLst/>
          </a:prstGeom>
        </p:spPr>
        <p:txBody>
          <a:bodyPr vert="horz" lIns="0" tIns="103884" rIns="0" bIns="103884" anchor="ctr"/>
          <a:lstStyle>
            <a:lvl1pPr marL="0" indent="0" algn="l">
              <a:lnSpc>
                <a:spcPct val="100000"/>
              </a:lnSpc>
              <a:spcBef>
                <a:spcPct val="0"/>
              </a:spcBef>
              <a:buNone/>
              <a:defRPr sz="3600" b="1">
                <a:solidFill>
                  <a:schemeClr val="accent2"/>
                </a:solidFill>
                <a:latin typeface="FontAwesome"/>
                <a:cs typeface="FontAwesome"/>
              </a:defRPr>
            </a:lvl1pPr>
          </a:lstStyle>
          <a:p>
            <a:pPr lvl="0"/>
            <a:r>
              <a:rPr lang="es-ES_tradnl" err="1"/>
              <a:t>ico</a:t>
            </a:r>
            <a:endParaRPr lang="es-ES_tradnl"/>
          </a:p>
        </p:txBody>
      </p:sp>
      <p:sp>
        <p:nvSpPr>
          <p:cNvPr id="63" name="Text Placeholder 7"/>
          <p:cNvSpPr>
            <a:spLocks noGrp="1"/>
          </p:cNvSpPr>
          <p:nvPr>
            <p:ph type="body" sz="quarter" idx="57" hasCustomPrompt="1"/>
          </p:nvPr>
        </p:nvSpPr>
        <p:spPr>
          <a:xfrm>
            <a:off x="5239456" y="2143841"/>
            <a:ext cx="2346677" cy="260794"/>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Regular"/>
                <a:cs typeface="Lato Regular"/>
              </a:defRPr>
            </a:lvl1pPr>
          </a:lstStyle>
          <a:p>
            <a:pPr lvl="0"/>
            <a:r>
              <a:rPr lang="es-ES_tradnl" err="1"/>
              <a:t>Subtitle Example</a:t>
            </a:r>
            <a:endParaRPr lang="es-ES_tradnl"/>
          </a:p>
        </p:txBody>
      </p:sp>
      <p:sp>
        <p:nvSpPr>
          <p:cNvPr id="64" name="Text Placeholder 2"/>
          <p:cNvSpPr>
            <a:spLocks noGrp="1"/>
          </p:cNvSpPr>
          <p:nvPr>
            <p:ph type="body" sz="quarter" idx="58" hasCustomPrompt="1"/>
          </p:nvPr>
        </p:nvSpPr>
        <p:spPr>
          <a:xfrm>
            <a:off x="4514856" y="2563390"/>
            <a:ext cx="3071281" cy="2343890"/>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 bulum, ut semper ex suscipit. Cras fringilla suscipit cursus. Aenean accumsan males uada hendrerit. Morbi sit amet dolor ante.</a:t>
            </a:r>
          </a:p>
        </p:txBody>
      </p:sp>
      <p:sp>
        <p:nvSpPr>
          <p:cNvPr id="65" name="Text Placeholder 7"/>
          <p:cNvSpPr>
            <a:spLocks noGrp="1"/>
          </p:cNvSpPr>
          <p:nvPr>
            <p:ph type="body" sz="quarter" idx="59" hasCustomPrompt="1"/>
          </p:nvPr>
        </p:nvSpPr>
        <p:spPr>
          <a:xfrm>
            <a:off x="5239456" y="1724596"/>
            <a:ext cx="2346677" cy="431780"/>
          </a:xfrm>
          <a:prstGeom prst="rect">
            <a:avLst/>
          </a:prstGeom>
        </p:spPr>
        <p:txBody>
          <a:bodyPr vert="horz" lIns="0" tIns="40504" rIns="0" bIns="40504" anchor="ctr"/>
          <a:lstStyle>
            <a:lvl1pPr marL="0" indent="0" algn="l">
              <a:lnSpc>
                <a:spcPct val="100000"/>
              </a:lnSpc>
              <a:spcBef>
                <a:spcPct val="0"/>
              </a:spcBef>
              <a:buNone/>
              <a:defRPr sz="2400" b="1">
                <a:solidFill>
                  <a:schemeClr val="bg1"/>
                </a:solidFill>
                <a:latin typeface="Lato Light"/>
                <a:cs typeface="Lato Light"/>
              </a:defRPr>
            </a:lvl1pPr>
          </a:lstStyle>
          <a:p>
            <a:pPr lvl="0"/>
            <a:r>
              <a:rPr lang="es-ES_tradnl" err="1"/>
              <a:t>Chort title</a:t>
            </a:r>
            <a:endParaRPr lang="es-ES_tradnl"/>
          </a:p>
        </p:txBody>
      </p:sp>
      <p:sp>
        <p:nvSpPr>
          <p:cNvPr id="66" name="Rounded Rectangle 65"/>
          <p:cNvSpPr/>
          <p:nvPr userDrawn="1"/>
        </p:nvSpPr>
        <p:spPr>
          <a:xfrm>
            <a:off x="7998531" y="1703191"/>
            <a:ext cx="144000" cy="3204089"/>
          </a:xfrm>
          <a:prstGeom prst="roundRect">
            <a:avLst>
              <a:gd name="adj" fmla="val 50000"/>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67" name="Text Placeholder 7"/>
          <p:cNvSpPr>
            <a:spLocks noGrp="1"/>
          </p:cNvSpPr>
          <p:nvPr>
            <p:ph type="body" sz="quarter" idx="60" hasCustomPrompt="1"/>
          </p:nvPr>
        </p:nvSpPr>
        <p:spPr>
          <a:xfrm>
            <a:off x="8508299" y="1730116"/>
            <a:ext cx="704141" cy="674519"/>
          </a:xfrm>
          <a:prstGeom prst="rect">
            <a:avLst/>
          </a:prstGeom>
        </p:spPr>
        <p:txBody>
          <a:bodyPr vert="horz" lIns="0" tIns="103884" rIns="0" bIns="103884" anchor="ctr"/>
          <a:lstStyle>
            <a:lvl1pPr marL="0" indent="0" algn="l">
              <a:lnSpc>
                <a:spcPct val="100000"/>
              </a:lnSpc>
              <a:spcBef>
                <a:spcPct val="0"/>
              </a:spcBef>
              <a:buNone/>
              <a:defRPr sz="3600" b="1">
                <a:solidFill>
                  <a:schemeClr val="accent3"/>
                </a:solidFill>
                <a:latin typeface="FontAwesome"/>
                <a:cs typeface="FontAwesome"/>
              </a:defRPr>
            </a:lvl1pPr>
          </a:lstStyle>
          <a:p>
            <a:pPr lvl="0"/>
            <a:r>
              <a:rPr lang="es-ES_tradnl" err="1"/>
              <a:t>ico</a:t>
            </a:r>
            <a:endParaRPr lang="es-ES_tradnl"/>
          </a:p>
        </p:txBody>
      </p:sp>
      <p:sp>
        <p:nvSpPr>
          <p:cNvPr id="68" name="Text Placeholder 7"/>
          <p:cNvSpPr>
            <a:spLocks noGrp="1"/>
          </p:cNvSpPr>
          <p:nvPr>
            <p:ph type="body" sz="quarter" idx="61" hasCustomPrompt="1"/>
          </p:nvPr>
        </p:nvSpPr>
        <p:spPr>
          <a:xfrm>
            <a:off x="9212440" y="2143841"/>
            <a:ext cx="2346677" cy="260794"/>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Regular"/>
                <a:cs typeface="Lato Regular"/>
              </a:defRPr>
            </a:lvl1pPr>
          </a:lstStyle>
          <a:p>
            <a:pPr lvl="0"/>
            <a:r>
              <a:rPr lang="es-ES_tradnl" err="1"/>
              <a:t>Subtitle Example</a:t>
            </a:r>
            <a:endParaRPr lang="es-ES_tradnl"/>
          </a:p>
        </p:txBody>
      </p:sp>
      <p:sp>
        <p:nvSpPr>
          <p:cNvPr id="69" name="Text Placeholder 2"/>
          <p:cNvSpPr>
            <a:spLocks noGrp="1"/>
          </p:cNvSpPr>
          <p:nvPr>
            <p:ph type="body" sz="quarter" idx="62" hasCustomPrompt="1"/>
          </p:nvPr>
        </p:nvSpPr>
        <p:spPr>
          <a:xfrm>
            <a:off x="8487840" y="2563390"/>
            <a:ext cx="3071281" cy="2343890"/>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 bulum, ut semper ex suscipit. Cras fringilla suscipit cursus. Aenean accumsan males uada hendrerit. Morbi sit amet dolor ante.</a:t>
            </a:r>
          </a:p>
        </p:txBody>
      </p:sp>
      <p:sp>
        <p:nvSpPr>
          <p:cNvPr id="70" name="Text Placeholder 7"/>
          <p:cNvSpPr>
            <a:spLocks noGrp="1"/>
          </p:cNvSpPr>
          <p:nvPr>
            <p:ph type="body" sz="quarter" idx="63" hasCustomPrompt="1"/>
          </p:nvPr>
        </p:nvSpPr>
        <p:spPr>
          <a:xfrm>
            <a:off x="9212440" y="1724596"/>
            <a:ext cx="2346677" cy="431780"/>
          </a:xfrm>
          <a:prstGeom prst="rect">
            <a:avLst/>
          </a:prstGeom>
        </p:spPr>
        <p:txBody>
          <a:bodyPr vert="horz" lIns="0" tIns="40504" rIns="0" bIns="40504" anchor="ctr"/>
          <a:lstStyle>
            <a:lvl1pPr marL="0" indent="0" algn="l">
              <a:lnSpc>
                <a:spcPct val="100000"/>
              </a:lnSpc>
              <a:spcBef>
                <a:spcPct val="0"/>
              </a:spcBef>
              <a:buNone/>
              <a:defRPr sz="2400" b="1">
                <a:solidFill>
                  <a:schemeClr val="bg1"/>
                </a:solidFill>
                <a:latin typeface="Lato Light"/>
                <a:cs typeface="Lato Light"/>
              </a:defRPr>
            </a:lvl1pPr>
          </a:lstStyle>
          <a:p>
            <a:pPr lvl="0"/>
            <a:r>
              <a:rPr lang="es-ES_tradnl" err="1"/>
              <a:t>Chort title</a:t>
            </a:r>
            <a:endParaRPr lang="es-ES_tradnl"/>
          </a:p>
        </p:txBody>
      </p:sp>
      <p:sp>
        <p:nvSpPr>
          <p:cNvPr id="71" name="Text Placeholder 2"/>
          <p:cNvSpPr>
            <a:spLocks noGrp="1"/>
          </p:cNvSpPr>
          <p:nvPr>
            <p:ph type="body" sz="quarter" idx="64" hasCustomPrompt="1"/>
          </p:nvPr>
        </p:nvSpPr>
        <p:spPr>
          <a:xfrm>
            <a:off x="591965" y="5563772"/>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sp>
        <p:nvSpPr>
          <p:cNvPr id="72" name="Text Placeholder 7"/>
          <p:cNvSpPr>
            <a:spLocks noGrp="1"/>
          </p:cNvSpPr>
          <p:nvPr>
            <p:ph type="body" sz="quarter" idx="18" hasCustomPrompt="1"/>
          </p:nvPr>
        </p:nvSpPr>
        <p:spPr>
          <a:xfrm>
            <a:off x="569384" y="5109393"/>
            <a:ext cx="10996083"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Put your title here</a:t>
            </a:r>
            <a:endParaRPr lang="es-ES_tradnl"/>
          </a:p>
        </p:txBody>
      </p:sp>
    </p:spTree>
    <p:extLst>
      <p:ext uri="{BB962C8B-B14F-4D97-AF65-F5344CB8AC3E}">
        <p14:creationId val="205908441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53" presetClass="entr" presetSubtype="0" fill="hold" grpId="0" nodeType="afterEffect">
                                  <p:stCondLst>
                                    <p:cond delay="0"/>
                                  </p:stCondLst>
                                  <p:childTnLst>
                                    <p:set>
                                      <p:cBhvr>
                                        <p:cTn id="20" dur="1" fill="hold">
                                          <p:stCondLst>
                                            <p:cond delay="0"/>
                                          </p:stCondLst>
                                        </p:cTn>
                                        <p:tgtEl>
                                          <p:spTgt spid="57">
                                            <p:txEl>
                                              <p:pRg st="0" end="0"/>
                                            </p:txEl>
                                          </p:spTgt>
                                        </p:tgtEl>
                                        <p:attrNameLst>
                                          <p:attrName>style.visibility</p:attrName>
                                        </p:attrNameLst>
                                      </p:cBhvr>
                                      <p:to>
                                        <p:strVal val="visible"/>
                                      </p:to>
                                    </p:set>
                                    <p:anim calcmode="lin" valueType="num">
                                      <p:cBhvr>
                                        <p:cTn id="21" dur="300" fill="hold"/>
                                        <p:tgtEl>
                                          <p:spTgt spid="57">
                                            <p:txEl>
                                              <p:pRg st="0" end="0"/>
                                            </p:txEl>
                                          </p:spTgt>
                                        </p:tgtEl>
                                        <p:attrNameLst>
                                          <p:attrName>ppt_w</p:attrName>
                                        </p:attrNameLst>
                                      </p:cBhvr>
                                      <p:tavLst>
                                        <p:tav tm="0">
                                          <p:val>
                                            <p:fltVal val="0"/>
                                          </p:val>
                                        </p:tav>
                                        <p:tav tm="100000">
                                          <p:val>
                                            <p:strVal val="#ppt_w"/>
                                          </p:val>
                                        </p:tav>
                                      </p:tavLst>
                                    </p:anim>
                                    <p:anim calcmode="lin" valueType="num">
                                      <p:cBhvr>
                                        <p:cTn id="22" dur="30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23" dur="300"/>
                                        <p:tgtEl>
                                          <p:spTgt spid="57">
                                            <p:txEl>
                                              <p:pRg st="0" end="0"/>
                                            </p:txEl>
                                          </p:spTgt>
                                        </p:tgtEl>
                                      </p:cBhvr>
                                    </p:animEffect>
                                  </p:childTnLst>
                                </p:cTn>
                              </p:par>
                              <p:par>
                                <p:cTn id="24" presetID="42" presetClass="entr" presetSubtype="0" fill="hold" grpId="0" nodeType="withEffect">
                                  <p:stCondLst>
                                    <p:cond delay="200"/>
                                  </p:stCondLst>
                                  <p:childTnLst>
                                    <p:set>
                                      <p:cBhvr>
                                        <p:cTn id="25" dur="1" fill="hold">
                                          <p:stCondLst>
                                            <p:cond delay="0"/>
                                          </p:stCondLst>
                                        </p:cTn>
                                        <p:tgtEl>
                                          <p:spTgt spid="58">
                                            <p:txEl>
                                              <p:pRg st="0" end="0"/>
                                            </p:txEl>
                                          </p:spTgt>
                                        </p:tgtEl>
                                        <p:attrNameLst>
                                          <p:attrName>style.visibility</p:attrName>
                                        </p:attrNameLst>
                                      </p:cBhvr>
                                      <p:to>
                                        <p:strVal val="visible"/>
                                      </p:to>
                                    </p:set>
                                    <p:animEffect transition="in" filter="fade">
                                      <p:cBhvr>
                                        <p:cTn id="26" dur="500"/>
                                        <p:tgtEl>
                                          <p:spTgt spid="58">
                                            <p:txEl>
                                              <p:pRg st="0" end="0"/>
                                            </p:txEl>
                                          </p:spTgt>
                                        </p:tgtEl>
                                      </p:cBhvr>
                                    </p:animEffect>
                                    <p:anim calcmode="lin" valueType="num">
                                      <p:cBhvr>
                                        <p:cTn id="27" dur="500" fill="hold"/>
                                        <p:tgtEl>
                                          <p:spTgt spid="58">
                                            <p:txEl>
                                              <p:pRg st="0" end="0"/>
                                            </p:txEl>
                                          </p:spTgt>
                                        </p:tgtEl>
                                        <p:attrNameLst>
                                          <p:attrName>ppt_x</p:attrName>
                                        </p:attrNameLst>
                                      </p:cBhvr>
                                      <p:tavLst>
                                        <p:tav tm="0">
                                          <p:val>
                                            <p:strVal val="#ppt_x"/>
                                          </p:val>
                                        </p:tav>
                                        <p:tav tm="100000">
                                          <p:val>
                                            <p:strVal val="#ppt_x"/>
                                          </p:val>
                                        </p:tav>
                                      </p:tavLst>
                                    </p:anim>
                                    <p:anim calcmode="lin" valueType="num">
                                      <p:cBhvr>
                                        <p:cTn id="28" dur="500" fill="hold"/>
                                        <p:tgtEl>
                                          <p:spTgt spid="58">
                                            <p:txEl>
                                              <p:pRg st="0" end="0"/>
                                            </p:txEl>
                                          </p:spTgt>
                                        </p:tgtEl>
                                        <p:attrNameLst>
                                          <p:attrName>ppt_y</p:attrName>
                                        </p:attrNameLst>
                                      </p:cBhvr>
                                      <p:tavLst>
                                        <p:tav tm="0">
                                          <p:val>
                                            <p:strVal val="#ppt_y+.1"/>
                                          </p:val>
                                        </p:tav>
                                        <p:tav tm="100000">
                                          <p:val>
                                            <p:strVal val="#ppt_y"/>
                                          </p:val>
                                        </p:tav>
                                      </p:tavLst>
                                    </p:anim>
                                  </p:childTnLst>
                                </p:cTn>
                              </p:par>
                              <p:par>
                                <p:cTn id="29" presetID="10" presetClass="entr" presetSubtype="0" fill="hold" grpId="0" nodeType="withEffect">
                                  <p:stCondLst>
                                    <p:cond delay="800"/>
                                  </p:stCondLst>
                                  <p:childTnLst>
                                    <p:set>
                                      <p:cBhvr>
                                        <p:cTn id="30" dur="1" fill="hold">
                                          <p:stCondLst>
                                            <p:cond delay="0"/>
                                          </p:stCondLst>
                                        </p:cTn>
                                        <p:tgtEl>
                                          <p:spTgt spid="59">
                                            <p:txEl>
                                              <p:pRg st="0" end="0"/>
                                            </p:txEl>
                                          </p:spTgt>
                                        </p:tgtEl>
                                        <p:attrNameLst>
                                          <p:attrName>style.visibility</p:attrName>
                                        </p:attrNameLst>
                                      </p:cBhvr>
                                      <p:to>
                                        <p:strVal val="visible"/>
                                      </p:to>
                                    </p:set>
                                    <p:animEffect transition="in" filter="fade">
                                      <p:cBhvr>
                                        <p:cTn id="31" dur="500"/>
                                        <p:tgtEl>
                                          <p:spTgt spid="59">
                                            <p:txEl>
                                              <p:pRg st="0" end="0"/>
                                            </p:txEl>
                                          </p:spTgt>
                                        </p:tgtEl>
                                      </p:cBhvr>
                                    </p:animEffect>
                                  </p:childTnLst>
                                </p:cTn>
                              </p:par>
                              <p:par>
                                <p:cTn id="32" presetID="42" presetClass="entr" presetSubtype="0" fill="hold" grpId="0" nodeType="withEffect">
                                  <p:stCondLst>
                                    <p:cond delay="200"/>
                                  </p:stCondLst>
                                  <p:childTnLst>
                                    <p:set>
                                      <p:cBhvr>
                                        <p:cTn id="33" dur="1" fill="hold">
                                          <p:stCondLst>
                                            <p:cond delay="0"/>
                                          </p:stCondLst>
                                        </p:cTn>
                                        <p:tgtEl>
                                          <p:spTgt spid="60">
                                            <p:txEl>
                                              <p:pRg st="0" end="0"/>
                                            </p:txEl>
                                          </p:spTgt>
                                        </p:tgtEl>
                                        <p:attrNameLst>
                                          <p:attrName>style.visibility</p:attrName>
                                        </p:attrNameLst>
                                      </p:cBhvr>
                                      <p:to>
                                        <p:strVal val="visible"/>
                                      </p:to>
                                    </p:set>
                                    <p:animEffect transition="in" filter="fade">
                                      <p:cBhvr>
                                        <p:cTn id="34" dur="400"/>
                                        <p:tgtEl>
                                          <p:spTgt spid="60">
                                            <p:txEl>
                                              <p:pRg st="0" end="0"/>
                                            </p:txEl>
                                          </p:spTgt>
                                        </p:tgtEl>
                                      </p:cBhvr>
                                    </p:animEffect>
                                    <p:anim calcmode="lin" valueType="num">
                                      <p:cBhvr>
                                        <p:cTn id="35" dur="400" fill="hold"/>
                                        <p:tgtEl>
                                          <p:spTgt spid="60">
                                            <p:txEl>
                                              <p:pRg st="0" end="0"/>
                                            </p:txEl>
                                          </p:spTgt>
                                        </p:tgtEl>
                                        <p:attrNameLst>
                                          <p:attrName>ppt_x</p:attrName>
                                        </p:attrNameLst>
                                      </p:cBhvr>
                                      <p:tavLst>
                                        <p:tav tm="0">
                                          <p:val>
                                            <p:strVal val="#ppt_x"/>
                                          </p:val>
                                        </p:tav>
                                        <p:tav tm="100000">
                                          <p:val>
                                            <p:strVal val="#ppt_x"/>
                                          </p:val>
                                        </p:tav>
                                      </p:tavLst>
                                    </p:anim>
                                    <p:anim calcmode="lin" valueType="num">
                                      <p:cBhvr>
                                        <p:cTn id="36" dur="400" fill="hold"/>
                                        <p:tgtEl>
                                          <p:spTgt spid="60">
                                            <p:txEl>
                                              <p:pRg st="0" end="0"/>
                                            </p:txEl>
                                          </p:spTgt>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wipe(down)">
                                      <p:cBhvr>
                                        <p:cTn id="40" dur="500"/>
                                        <p:tgtEl>
                                          <p:spTgt spid="61"/>
                                        </p:tgtEl>
                                      </p:cBhvr>
                                    </p:animEffect>
                                  </p:childTnLst>
                                </p:cTn>
                              </p:par>
                            </p:childTnLst>
                          </p:cTn>
                        </p:par>
                        <p:par>
                          <p:cTn id="41" fill="hold" nodeType="afterGroup">
                            <p:stCondLst>
                              <p:cond delay="2500"/>
                            </p:stCondLst>
                            <p:childTnLst>
                              <p:par>
                                <p:cTn id="42" presetID="53" presetClass="entr" presetSubtype="0" fill="hold" grpId="0" nodeType="afterEffect">
                                  <p:stCondLst>
                                    <p:cond delay="0"/>
                                  </p:stCondLst>
                                  <p:childTnLst>
                                    <p:set>
                                      <p:cBhvr>
                                        <p:cTn id="43" dur="1" fill="hold">
                                          <p:stCondLst>
                                            <p:cond delay="0"/>
                                          </p:stCondLst>
                                        </p:cTn>
                                        <p:tgtEl>
                                          <p:spTgt spid="62">
                                            <p:txEl>
                                              <p:pRg st="0" end="0"/>
                                            </p:txEl>
                                          </p:spTgt>
                                        </p:tgtEl>
                                        <p:attrNameLst>
                                          <p:attrName>style.visibility</p:attrName>
                                        </p:attrNameLst>
                                      </p:cBhvr>
                                      <p:to>
                                        <p:strVal val="visible"/>
                                      </p:to>
                                    </p:set>
                                    <p:anim calcmode="lin" valueType="num">
                                      <p:cBhvr>
                                        <p:cTn id="44" dur="300" fill="hold"/>
                                        <p:tgtEl>
                                          <p:spTgt spid="62">
                                            <p:txEl>
                                              <p:pRg st="0" end="0"/>
                                            </p:txEl>
                                          </p:spTgt>
                                        </p:tgtEl>
                                        <p:attrNameLst>
                                          <p:attrName>ppt_w</p:attrName>
                                        </p:attrNameLst>
                                      </p:cBhvr>
                                      <p:tavLst>
                                        <p:tav tm="0">
                                          <p:val>
                                            <p:fltVal val="0"/>
                                          </p:val>
                                        </p:tav>
                                        <p:tav tm="100000">
                                          <p:val>
                                            <p:strVal val="#ppt_w"/>
                                          </p:val>
                                        </p:tav>
                                      </p:tavLst>
                                    </p:anim>
                                    <p:anim calcmode="lin" valueType="num">
                                      <p:cBhvr>
                                        <p:cTn id="45" dur="300" fill="hold"/>
                                        <p:tgtEl>
                                          <p:spTgt spid="62">
                                            <p:txEl>
                                              <p:pRg st="0" end="0"/>
                                            </p:txEl>
                                          </p:spTgt>
                                        </p:tgtEl>
                                        <p:attrNameLst>
                                          <p:attrName>ppt_h</p:attrName>
                                        </p:attrNameLst>
                                      </p:cBhvr>
                                      <p:tavLst>
                                        <p:tav tm="0">
                                          <p:val>
                                            <p:fltVal val="0"/>
                                          </p:val>
                                        </p:tav>
                                        <p:tav tm="100000">
                                          <p:val>
                                            <p:strVal val="#ppt_h"/>
                                          </p:val>
                                        </p:tav>
                                      </p:tavLst>
                                    </p:anim>
                                    <p:animEffect transition="in" filter="fade">
                                      <p:cBhvr>
                                        <p:cTn id="46" dur="300"/>
                                        <p:tgtEl>
                                          <p:spTgt spid="62">
                                            <p:txEl>
                                              <p:pRg st="0" end="0"/>
                                            </p:txEl>
                                          </p:spTgt>
                                        </p:tgtEl>
                                      </p:cBhvr>
                                    </p:animEffect>
                                  </p:childTnLst>
                                </p:cTn>
                              </p:par>
                              <p:par>
                                <p:cTn id="47" presetID="42" presetClass="entr" presetSubtype="0" fill="hold" grpId="0" nodeType="withEffect">
                                  <p:stCondLst>
                                    <p:cond delay="200"/>
                                  </p:stCondLst>
                                  <p:childTnLst>
                                    <p:set>
                                      <p:cBhvr>
                                        <p:cTn id="48" dur="1" fill="hold">
                                          <p:stCondLst>
                                            <p:cond delay="0"/>
                                          </p:stCondLst>
                                        </p:cTn>
                                        <p:tgtEl>
                                          <p:spTgt spid="63">
                                            <p:txEl>
                                              <p:pRg st="0" end="0"/>
                                            </p:txEl>
                                          </p:spTgt>
                                        </p:tgtEl>
                                        <p:attrNameLst>
                                          <p:attrName>style.visibility</p:attrName>
                                        </p:attrNameLst>
                                      </p:cBhvr>
                                      <p:to>
                                        <p:strVal val="visible"/>
                                      </p:to>
                                    </p:set>
                                    <p:animEffect transition="in" filter="fade">
                                      <p:cBhvr>
                                        <p:cTn id="49" dur="500"/>
                                        <p:tgtEl>
                                          <p:spTgt spid="63">
                                            <p:txEl>
                                              <p:pRg st="0" end="0"/>
                                            </p:txEl>
                                          </p:spTgt>
                                        </p:tgtEl>
                                      </p:cBhvr>
                                    </p:animEffect>
                                    <p:anim calcmode="lin" valueType="num">
                                      <p:cBhvr>
                                        <p:cTn id="50"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51" dur="500" fill="hold"/>
                                        <p:tgtEl>
                                          <p:spTgt spid="63">
                                            <p:txEl>
                                              <p:pRg st="0" end="0"/>
                                            </p:txEl>
                                          </p:spTgt>
                                        </p:tgtEl>
                                        <p:attrNameLst>
                                          <p:attrName>ppt_y</p:attrName>
                                        </p:attrNameLst>
                                      </p:cBhvr>
                                      <p:tavLst>
                                        <p:tav tm="0">
                                          <p:val>
                                            <p:strVal val="#ppt_y+.1"/>
                                          </p:val>
                                        </p:tav>
                                        <p:tav tm="100000">
                                          <p:val>
                                            <p:strVal val="#ppt_y"/>
                                          </p:val>
                                        </p:tav>
                                      </p:tavLst>
                                    </p:anim>
                                  </p:childTnLst>
                                </p:cTn>
                              </p:par>
                              <p:par>
                                <p:cTn id="52" presetID="10" presetClass="entr" presetSubtype="0" fill="hold" grpId="0" nodeType="withEffect">
                                  <p:stCondLst>
                                    <p:cond delay="800"/>
                                  </p:stCondLst>
                                  <p:childTnLst>
                                    <p:set>
                                      <p:cBhvr>
                                        <p:cTn id="53" dur="1" fill="hold">
                                          <p:stCondLst>
                                            <p:cond delay="0"/>
                                          </p:stCondLst>
                                        </p:cTn>
                                        <p:tgtEl>
                                          <p:spTgt spid="64">
                                            <p:txEl>
                                              <p:pRg st="0" end="0"/>
                                            </p:txEl>
                                          </p:spTgt>
                                        </p:tgtEl>
                                        <p:attrNameLst>
                                          <p:attrName>style.visibility</p:attrName>
                                        </p:attrNameLst>
                                      </p:cBhvr>
                                      <p:to>
                                        <p:strVal val="visible"/>
                                      </p:to>
                                    </p:set>
                                    <p:animEffect transition="in" filter="fade">
                                      <p:cBhvr>
                                        <p:cTn id="54" dur="500"/>
                                        <p:tgtEl>
                                          <p:spTgt spid="64">
                                            <p:txEl>
                                              <p:pRg st="0" end="0"/>
                                            </p:txEl>
                                          </p:spTgt>
                                        </p:tgtEl>
                                      </p:cBhvr>
                                    </p:animEffect>
                                  </p:childTnLst>
                                </p:cTn>
                              </p:par>
                              <p:par>
                                <p:cTn id="55" presetID="42" presetClass="entr" presetSubtype="0" fill="hold" grpId="0" nodeType="withEffect">
                                  <p:stCondLst>
                                    <p:cond delay="200"/>
                                  </p:stCondLst>
                                  <p:childTnLst>
                                    <p:set>
                                      <p:cBhvr>
                                        <p:cTn id="56" dur="1" fill="hold">
                                          <p:stCondLst>
                                            <p:cond delay="0"/>
                                          </p:stCondLst>
                                        </p:cTn>
                                        <p:tgtEl>
                                          <p:spTgt spid="65">
                                            <p:txEl>
                                              <p:pRg st="0" end="0"/>
                                            </p:txEl>
                                          </p:spTgt>
                                        </p:tgtEl>
                                        <p:attrNameLst>
                                          <p:attrName>style.visibility</p:attrName>
                                        </p:attrNameLst>
                                      </p:cBhvr>
                                      <p:to>
                                        <p:strVal val="visible"/>
                                      </p:to>
                                    </p:set>
                                    <p:animEffect transition="in" filter="fade">
                                      <p:cBhvr>
                                        <p:cTn id="57" dur="400"/>
                                        <p:tgtEl>
                                          <p:spTgt spid="65">
                                            <p:txEl>
                                              <p:pRg st="0" end="0"/>
                                            </p:txEl>
                                          </p:spTgt>
                                        </p:tgtEl>
                                      </p:cBhvr>
                                    </p:animEffect>
                                    <p:anim calcmode="lin" valueType="num">
                                      <p:cBhvr>
                                        <p:cTn id="58" dur="400" fill="hold"/>
                                        <p:tgtEl>
                                          <p:spTgt spid="65">
                                            <p:txEl>
                                              <p:pRg st="0" end="0"/>
                                            </p:txEl>
                                          </p:spTgt>
                                        </p:tgtEl>
                                        <p:attrNameLst>
                                          <p:attrName>ppt_x</p:attrName>
                                        </p:attrNameLst>
                                      </p:cBhvr>
                                      <p:tavLst>
                                        <p:tav tm="0">
                                          <p:val>
                                            <p:strVal val="#ppt_x"/>
                                          </p:val>
                                        </p:tav>
                                        <p:tav tm="100000">
                                          <p:val>
                                            <p:strVal val="#ppt_x"/>
                                          </p:val>
                                        </p:tav>
                                      </p:tavLst>
                                    </p:anim>
                                    <p:anim calcmode="lin" valueType="num">
                                      <p:cBhvr>
                                        <p:cTn id="59" dur="400" fill="hold"/>
                                        <p:tgtEl>
                                          <p:spTgt spid="65">
                                            <p:txEl>
                                              <p:pRg st="0" end="0"/>
                                            </p:txEl>
                                          </p:spTgt>
                                        </p:tgtEl>
                                        <p:attrNameLst>
                                          <p:attrName>ppt_y</p:attrName>
                                        </p:attrNameLst>
                                      </p:cBhvr>
                                      <p:tavLst>
                                        <p:tav tm="0">
                                          <p:val>
                                            <p:strVal val="#ppt_y+.1"/>
                                          </p:val>
                                        </p:tav>
                                        <p:tav tm="100000">
                                          <p:val>
                                            <p:strVal val="#ppt_y"/>
                                          </p:val>
                                        </p:tav>
                                      </p:tavLst>
                                    </p:anim>
                                  </p:childTnLst>
                                </p:cTn>
                              </p:par>
                            </p:childTnLst>
                          </p:cTn>
                        </p:par>
                        <p:par>
                          <p:cTn id="60" fill="hold" nodeType="afterGroup">
                            <p:stCondLst>
                              <p:cond delay="3800"/>
                            </p:stCondLst>
                            <p:childTnLst>
                              <p:par>
                                <p:cTn id="61" presetID="22" presetClass="entr" presetSubtype="4" fill="hold" grpId="0" nodeType="afterEffect">
                                  <p:stCondLst>
                                    <p:cond delay="0"/>
                                  </p:stCondLst>
                                  <p:childTnLst>
                                    <p:set>
                                      <p:cBhvr>
                                        <p:cTn id="62" dur="1" fill="hold">
                                          <p:stCondLst>
                                            <p:cond delay="0"/>
                                          </p:stCondLst>
                                        </p:cTn>
                                        <p:tgtEl>
                                          <p:spTgt spid="66"/>
                                        </p:tgtEl>
                                        <p:attrNameLst>
                                          <p:attrName>style.visibility</p:attrName>
                                        </p:attrNameLst>
                                      </p:cBhvr>
                                      <p:to>
                                        <p:strVal val="visible"/>
                                      </p:to>
                                    </p:set>
                                    <p:animEffect transition="in" filter="wipe(down)">
                                      <p:cBhvr>
                                        <p:cTn id="63" dur="500"/>
                                        <p:tgtEl>
                                          <p:spTgt spid="66"/>
                                        </p:tgtEl>
                                      </p:cBhvr>
                                    </p:animEffect>
                                  </p:childTnLst>
                                </p:cTn>
                              </p:par>
                            </p:childTnLst>
                          </p:cTn>
                        </p:par>
                        <p:par>
                          <p:cTn id="64" fill="hold" nodeType="afterGroup">
                            <p:stCondLst>
                              <p:cond delay="4300"/>
                            </p:stCondLst>
                            <p:childTnLst>
                              <p:par>
                                <p:cTn id="65" presetID="53" presetClass="entr" presetSubtype="0" fill="hold" grpId="0" nodeType="afterEffect">
                                  <p:stCondLst>
                                    <p:cond delay="0"/>
                                  </p:stCondLst>
                                  <p:childTnLst>
                                    <p:set>
                                      <p:cBhvr>
                                        <p:cTn id="66" dur="1" fill="hold">
                                          <p:stCondLst>
                                            <p:cond delay="0"/>
                                          </p:stCondLst>
                                        </p:cTn>
                                        <p:tgtEl>
                                          <p:spTgt spid="67">
                                            <p:txEl>
                                              <p:pRg st="0" end="0"/>
                                            </p:txEl>
                                          </p:spTgt>
                                        </p:tgtEl>
                                        <p:attrNameLst>
                                          <p:attrName>style.visibility</p:attrName>
                                        </p:attrNameLst>
                                      </p:cBhvr>
                                      <p:to>
                                        <p:strVal val="visible"/>
                                      </p:to>
                                    </p:set>
                                    <p:anim calcmode="lin" valueType="num">
                                      <p:cBhvr>
                                        <p:cTn id="67" dur="300" fill="hold"/>
                                        <p:tgtEl>
                                          <p:spTgt spid="67">
                                            <p:txEl>
                                              <p:pRg st="0" end="0"/>
                                            </p:txEl>
                                          </p:spTgt>
                                        </p:tgtEl>
                                        <p:attrNameLst>
                                          <p:attrName>ppt_w</p:attrName>
                                        </p:attrNameLst>
                                      </p:cBhvr>
                                      <p:tavLst>
                                        <p:tav tm="0">
                                          <p:val>
                                            <p:fltVal val="0"/>
                                          </p:val>
                                        </p:tav>
                                        <p:tav tm="100000">
                                          <p:val>
                                            <p:strVal val="#ppt_w"/>
                                          </p:val>
                                        </p:tav>
                                      </p:tavLst>
                                    </p:anim>
                                    <p:anim calcmode="lin" valueType="num">
                                      <p:cBhvr>
                                        <p:cTn id="68" dur="300" fill="hold"/>
                                        <p:tgtEl>
                                          <p:spTgt spid="67">
                                            <p:txEl>
                                              <p:pRg st="0" end="0"/>
                                            </p:txEl>
                                          </p:spTgt>
                                        </p:tgtEl>
                                        <p:attrNameLst>
                                          <p:attrName>ppt_h</p:attrName>
                                        </p:attrNameLst>
                                      </p:cBhvr>
                                      <p:tavLst>
                                        <p:tav tm="0">
                                          <p:val>
                                            <p:fltVal val="0"/>
                                          </p:val>
                                        </p:tav>
                                        <p:tav tm="100000">
                                          <p:val>
                                            <p:strVal val="#ppt_h"/>
                                          </p:val>
                                        </p:tav>
                                      </p:tavLst>
                                    </p:anim>
                                    <p:animEffect transition="in" filter="fade">
                                      <p:cBhvr>
                                        <p:cTn id="69" dur="300"/>
                                        <p:tgtEl>
                                          <p:spTgt spid="67">
                                            <p:txEl>
                                              <p:pRg st="0" end="0"/>
                                            </p:txEl>
                                          </p:spTgt>
                                        </p:tgtEl>
                                      </p:cBhvr>
                                    </p:animEffect>
                                  </p:childTnLst>
                                </p:cTn>
                              </p:par>
                              <p:par>
                                <p:cTn id="70" presetID="42" presetClass="entr" presetSubtype="0" fill="hold" grpId="0" nodeType="withEffect">
                                  <p:stCondLst>
                                    <p:cond delay="200"/>
                                  </p:stCondLst>
                                  <p:childTnLst>
                                    <p:set>
                                      <p:cBhvr>
                                        <p:cTn id="71" dur="1" fill="hold">
                                          <p:stCondLst>
                                            <p:cond delay="0"/>
                                          </p:stCondLst>
                                        </p:cTn>
                                        <p:tgtEl>
                                          <p:spTgt spid="68">
                                            <p:txEl>
                                              <p:pRg st="0" end="0"/>
                                            </p:txEl>
                                          </p:spTgt>
                                        </p:tgtEl>
                                        <p:attrNameLst>
                                          <p:attrName>style.visibility</p:attrName>
                                        </p:attrNameLst>
                                      </p:cBhvr>
                                      <p:to>
                                        <p:strVal val="visible"/>
                                      </p:to>
                                    </p:set>
                                    <p:animEffect transition="in" filter="fade">
                                      <p:cBhvr>
                                        <p:cTn id="72" dur="500"/>
                                        <p:tgtEl>
                                          <p:spTgt spid="68">
                                            <p:txEl>
                                              <p:pRg st="0" end="0"/>
                                            </p:txEl>
                                          </p:spTgt>
                                        </p:tgtEl>
                                      </p:cBhvr>
                                    </p:animEffect>
                                    <p:anim calcmode="lin" valueType="num">
                                      <p:cBhvr>
                                        <p:cTn id="73" dur="5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68">
                                            <p:txEl>
                                              <p:pRg st="0" end="0"/>
                                            </p:txEl>
                                          </p:spTgt>
                                        </p:tgtEl>
                                        <p:attrNameLst>
                                          <p:attrName>ppt_y</p:attrName>
                                        </p:attrNameLst>
                                      </p:cBhvr>
                                      <p:tavLst>
                                        <p:tav tm="0">
                                          <p:val>
                                            <p:strVal val="#ppt_y+.1"/>
                                          </p:val>
                                        </p:tav>
                                        <p:tav tm="100000">
                                          <p:val>
                                            <p:strVal val="#ppt_y"/>
                                          </p:val>
                                        </p:tav>
                                      </p:tavLst>
                                    </p:anim>
                                  </p:childTnLst>
                                </p:cTn>
                              </p:par>
                              <p:par>
                                <p:cTn id="75" presetID="10" presetClass="entr" presetSubtype="0" fill="hold" grpId="0" nodeType="withEffect">
                                  <p:stCondLst>
                                    <p:cond delay="800"/>
                                  </p:stCondLst>
                                  <p:childTnLst>
                                    <p:set>
                                      <p:cBhvr>
                                        <p:cTn id="76" dur="1" fill="hold">
                                          <p:stCondLst>
                                            <p:cond delay="0"/>
                                          </p:stCondLst>
                                        </p:cTn>
                                        <p:tgtEl>
                                          <p:spTgt spid="69">
                                            <p:txEl>
                                              <p:pRg st="0" end="0"/>
                                            </p:txEl>
                                          </p:spTgt>
                                        </p:tgtEl>
                                        <p:attrNameLst>
                                          <p:attrName>style.visibility</p:attrName>
                                        </p:attrNameLst>
                                      </p:cBhvr>
                                      <p:to>
                                        <p:strVal val="visible"/>
                                      </p:to>
                                    </p:set>
                                    <p:animEffect transition="in" filter="fade">
                                      <p:cBhvr>
                                        <p:cTn id="77" dur="500"/>
                                        <p:tgtEl>
                                          <p:spTgt spid="69">
                                            <p:txEl>
                                              <p:pRg st="0" end="0"/>
                                            </p:txEl>
                                          </p:spTgt>
                                        </p:tgtEl>
                                      </p:cBhvr>
                                    </p:animEffect>
                                  </p:childTnLst>
                                </p:cTn>
                              </p:par>
                              <p:par>
                                <p:cTn id="78" presetID="42" presetClass="entr" presetSubtype="0" fill="hold" grpId="0" nodeType="withEffect">
                                  <p:stCondLst>
                                    <p:cond delay="200"/>
                                  </p:stCondLst>
                                  <p:childTnLst>
                                    <p:set>
                                      <p:cBhvr>
                                        <p:cTn id="79" dur="1" fill="hold">
                                          <p:stCondLst>
                                            <p:cond delay="0"/>
                                          </p:stCondLst>
                                        </p:cTn>
                                        <p:tgtEl>
                                          <p:spTgt spid="70">
                                            <p:txEl>
                                              <p:pRg st="0" end="0"/>
                                            </p:txEl>
                                          </p:spTgt>
                                        </p:tgtEl>
                                        <p:attrNameLst>
                                          <p:attrName>style.visibility</p:attrName>
                                        </p:attrNameLst>
                                      </p:cBhvr>
                                      <p:to>
                                        <p:strVal val="visible"/>
                                      </p:to>
                                    </p:set>
                                    <p:animEffect transition="in" filter="fade">
                                      <p:cBhvr>
                                        <p:cTn id="80" dur="400"/>
                                        <p:tgtEl>
                                          <p:spTgt spid="70">
                                            <p:txEl>
                                              <p:pRg st="0" end="0"/>
                                            </p:txEl>
                                          </p:spTgt>
                                        </p:tgtEl>
                                      </p:cBhvr>
                                    </p:animEffect>
                                    <p:anim calcmode="lin" valueType="num">
                                      <p:cBhvr>
                                        <p:cTn id="81" dur="4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82" dur="400" fill="hold"/>
                                        <p:tgtEl>
                                          <p:spTgt spid="70">
                                            <p:txEl>
                                              <p:pRg st="0" end="0"/>
                                            </p:txEl>
                                          </p:spTgt>
                                        </p:tgtEl>
                                        <p:attrNameLst>
                                          <p:attrName>ppt_y</p:attrName>
                                        </p:attrNameLst>
                                      </p:cBhvr>
                                      <p:tavLst>
                                        <p:tav tm="0">
                                          <p:val>
                                            <p:strVal val="#ppt_y+.1"/>
                                          </p:val>
                                        </p:tav>
                                        <p:tav tm="100000">
                                          <p:val>
                                            <p:strVal val="#ppt_y"/>
                                          </p:val>
                                        </p:tav>
                                      </p:tavLst>
                                    </p:anim>
                                  </p:childTnLst>
                                </p:cTn>
                              </p:par>
                              <p:par>
                                <p:cTn id="83" presetID="10" presetClass="entr" presetSubtype="0" fill="hold" grpId="0" nodeType="withEffect">
                                  <p:stCondLst>
                                    <p:cond delay="800"/>
                                  </p:stCondLst>
                                  <p:childTnLst>
                                    <p:set>
                                      <p:cBhvr>
                                        <p:cTn id="84" dur="1" fill="hold">
                                          <p:stCondLst>
                                            <p:cond delay="0"/>
                                          </p:stCondLst>
                                        </p:cTn>
                                        <p:tgtEl>
                                          <p:spTgt spid="71">
                                            <p:txEl>
                                              <p:pRg st="0" end="0"/>
                                            </p:txEl>
                                          </p:spTgt>
                                        </p:tgtEl>
                                        <p:attrNameLst>
                                          <p:attrName>style.visibility</p:attrName>
                                        </p:attrNameLst>
                                      </p:cBhvr>
                                      <p:to>
                                        <p:strVal val="visible"/>
                                      </p:to>
                                    </p:set>
                                    <p:animEffect transition="in" filter="fade">
                                      <p:cBhvr>
                                        <p:cTn id="85" dur="500"/>
                                        <p:tgtEl>
                                          <p:spTgt spid="71">
                                            <p:txEl>
                                              <p:pRg st="0" end="0"/>
                                            </p:txEl>
                                          </p:spTgt>
                                        </p:tgtEl>
                                      </p:cBhvr>
                                    </p:animEffect>
                                  </p:childTnLst>
                                </p:cTn>
                              </p:par>
                              <p:par>
                                <p:cTn id="86" presetID="42" presetClass="entr" presetSubtype="0" fill="hold" grpId="0" nodeType="withEffect">
                                  <p:stCondLst>
                                    <p:cond delay="200"/>
                                  </p:stCondLst>
                                  <p:childTnLst>
                                    <p:set>
                                      <p:cBhvr>
                                        <p:cTn id="87" dur="1" fill="hold">
                                          <p:stCondLst>
                                            <p:cond delay="0"/>
                                          </p:stCondLst>
                                        </p:cTn>
                                        <p:tgtEl>
                                          <p:spTgt spid="72">
                                            <p:txEl>
                                              <p:pRg st="0" end="0"/>
                                            </p:txEl>
                                          </p:spTgt>
                                        </p:tgtEl>
                                        <p:attrNameLst>
                                          <p:attrName>style.visibility</p:attrName>
                                        </p:attrNameLst>
                                      </p:cBhvr>
                                      <p:to>
                                        <p:strVal val="visible"/>
                                      </p:to>
                                    </p:set>
                                    <p:animEffect transition="in" filter="fade">
                                      <p:cBhvr>
                                        <p:cTn id="88" dur="400"/>
                                        <p:tgtEl>
                                          <p:spTgt spid="72">
                                            <p:txEl>
                                              <p:pRg st="0" end="0"/>
                                            </p:txEl>
                                          </p:spTgt>
                                        </p:tgtEl>
                                      </p:cBhvr>
                                    </p:animEffect>
                                    <p:anim calcmode="lin" valueType="num">
                                      <p:cBhvr>
                                        <p:cTn id="89" dur="4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90" dur="4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57" grpId="0" build="p">
        <p:tmplLst>
          <p:tmpl lvl="1">
            <p:tnLst>
              <p:par>
                <p:cTn presetID="53" presetClass="entr" presetSubtype="16"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300" fill="hold"/>
                        <p:tgtEl>
                          <p:spTgt spid="57"/>
                        </p:tgtEl>
                        <p:attrNameLst>
                          <p:attrName>ppt_w</p:attrName>
                        </p:attrNameLst>
                      </p:cBhvr>
                      <p:tavLst>
                        <p:tav tm="0">
                          <p:val>
                            <p:fltVal val="0"/>
                          </p:val>
                        </p:tav>
                        <p:tav tm="100000">
                          <p:val>
                            <p:strVal val="#ppt_w"/>
                          </p:val>
                        </p:tav>
                      </p:tavLst>
                    </p:anim>
                    <p:anim calcmode="lin" valueType="num">
                      <p:cBhvr>
                        <p:cTn dur="300" fill="hold"/>
                        <p:tgtEl>
                          <p:spTgt spid="57"/>
                        </p:tgtEl>
                        <p:attrNameLst>
                          <p:attrName>ppt_h</p:attrName>
                        </p:attrNameLst>
                      </p:cBhvr>
                      <p:tavLst>
                        <p:tav tm="0">
                          <p:val>
                            <p:fltVal val="0"/>
                          </p:val>
                        </p:tav>
                        <p:tav tm="100000">
                          <p:val>
                            <p:strVal val="#ppt_h"/>
                          </p:val>
                        </p:tav>
                      </p:tavLst>
                    </p:anim>
                    <p:animEffect transition="in" filter="fade">
                      <p:cBhvr>
                        <p:cTn dur="300"/>
                        <p:tgtEl>
                          <p:spTgt spid="57"/>
                        </p:tgtEl>
                      </p:cBhvr>
                    </p:animEffect>
                  </p:childTnLst>
                </p:cTn>
              </p:par>
            </p:tnLst>
          </p:tmpl>
        </p:tmplLst>
      </p:bldP>
      <p:bldP spid="58" grpId="0" build="p">
        <p:tmplLst>
          <p:tmpl lvl="1">
            <p:tnLst>
              <p:par>
                <p:cTn presetID="42" presetClass="entr" presetSubtype="0" fill="hold" nodeType="withEffect">
                  <p:stCondLst>
                    <p:cond delay="20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anim calcmode="lin" valueType="num">
                      <p:cBhvr>
                        <p:cTn dur="500" fill="hold"/>
                        <p:tgtEl>
                          <p:spTgt spid="58"/>
                        </p:tgtEl>
                        <p:attrNameLst>
                          <p:attrName>ppt_x</p:attrName>
                        </p:attrNameLst>
                      </p:cBhvr>
                      <p:tavLst>
                        <p:tav tm="0">
                          <p:val>
                            <p:strVal val="#ppt_x"/>
                          </p:val>
                        </p:tav>
                        <p:tav tm="100000">
                          <p:val>
                            <p:strVal val="#ppt_x"/>
                          </p:val>
                        </p:tav>
                      </p:tavLst>
                    </p:anim>
                    <p:anim calcmode="lin" valueType="num">
                      <p:cBhvr>
                        <p:cTn dur="500" fill="hold"/>
                        <p:tgtEl>
                          <p:spTgt spid="58"/>
                        </p:tgtEl>
                        <p:attrNameLst>
                          <p:attrName>ppt_y</p:attrName>
                        </p:attrNameLst>
                      </p:cBhvr>
                      <p:tavLst>
                        <p:tav tm="0">
                          <p:val>
                            <p:strVal val="#ppt_y+.1"/>
                          </p:val>
                        </p:tav>
                        <p:tav tm="100000">
                          <p:val>
                            <p:strVal val="#ppt_y"/>
                          </p:val>
                        </p:tav>
                      </p:tavLst>
                    </p:anim>
                  </p:childTnLst>
                </p:cTn>
              </p:par>
            </p:tnLst>
          </p:tmpl>
        </p:tmplLst>
      </p:bldP>
      <p:bldP spid="59" grpId="0" build="p">
        <p:tmplLst>
          <p:tmpl lvl="1">
            <p:tnLst>
              <p:par>
                <p:cTn presetID="10" presetClass="entr" presetSubtype="0" fill="hold" nodeType="withEffect">
                  <p:stCondLst>
                    <p:cond delay="80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childTnLst>
                </p:cTn>
              </p:par>
            </p:tnLst>
          </p:tmpl>
        </p:tmplLst>
      </p:bldP>
      <p:bldP spid="60" grpId="0" build="p">
        <p:tmplLst>
          <p:tmpl lvl="1">
            <p:tnLst>
              <p:par>
                <p:cTn presetID="42" presetClass="entr" presetSubtype="0" fill="hold" nodeType="withEffect">
                  <p:stCondLst>
                    <p:cond delay="200"/>
                  </p:stCondLst>
                  <p:childTnLst>
                    <p:set>
                      <p:cBhvr>
                        <p:cTn dur="1" fill="hold">
                          <p:stCondLst>
                            <p:cond delay="0"/>
                          </p:stCondLst>
                        </p:cTn>
                        <p:tgtEl>
                          <p:spTgt spid="60"/>
                        </p:tgtEl>
                        <p:attrNameLst>
                          <p:attrName>style.visibility</p:attrName>
                        </p:attrNameLst>
                      </p:cBhvr>
                      <p:to>
                        <p:strVal val="visible"/>
                      </p:to>
                    </p:set>
                    <p:animEffect transition="in" filter="fade">
                      <p:cBhvr>
                        <p:cTn dur="400"/>
                        <p:tgtEl>
                          <p:spTgt spid="60"/>
                        </p:tgtEl>
                      </p:cBhvr>
                    </p:animEffect>
                    <p:anim calcmode="lin" valueType="num">
                      <p:cBhvr>
                        <p:cTn dur="400" fill="hold"/>
                        <p:tgtEl>
                          <p:spTgt spid="60"/>
                        </p:tgtEl>
                        <p:attrNameLst>
                          <p:attrName>ppt_x</p:attrName>
                        </p:attrNameLst>
                      </p:cBhvr>
                      <p:tavLst>
                        <p:tav tm="0">
                          <p:val>
                            <p:strVal val="#ppt_x"/>
                          </p:val>
                        </p:tav>
                        <p:tav tm="100000">
                          <p:val>
                            <p:strVal val="#ppt_x"/>
                          </p:val>
                        </p:tav>
                      </p:tavLst>
                    </p:anim>
                    <p:anim calcmode="lin" valueType="num">
                      <p:cBhvr>
                        <p:cTn dur="400" fill="hold"/>
                        <p:tgtEl>
                          <p:spTgt spid="60"/>
                        </p:tgtEl>
                        <p:attrNameLst>
                          <p:attrName>ppt_y</p:attrName>
                        </p:attrNameLst>
                      </p:cBhvr>
                      <p:tavLst>
                        <p:tav tm="0">
                          <p:val>
                            <p:strVal val="#ppt_y+.1"/>
                          </p:val>
                        </p:tav>
                        <p:tav tm="100000">
                          <p:val>
                            <p:strVal val="#ppt_y"/>
                          </p:val>
                        </p:tav>
                      </p:tavLst>
                    </p:anim>
                  </p:childTnLst>
                </p:cTn>
              </p:par>
            </p:tnLst>
          </p:tmpl>
        </p:tmplLst>
      </p:bldP>
      <p:bldP spid="61" grpId="0" animBg="1"/>
      <p:bldP spid="62" grpId="0" build="p">
        <p:tmplLst>
          <p:tmpl lvl="1">
            <p:tnLst>
              <p:par>
                <p:cTn presetID="53" presetClass="entr" presetSubtype="16" fill="hold" nodeType="afterEffect">
                  <p:stCondLst>
                    <p:cond delay="0"/>
                  </p:stCondLst>
                  <p:childTnLst>
                    <p:set>
                      <p:cBhvr>
                        <p:cTn dur="1" fill="hold">
                          <p:stCondLst>
                            <p:cond delay="0"/>
                          </p:stCondLst>
                        </p:cTn>
                        <p:tgtEl>
                          <p:spTgt spid="62"/>
                        </p:tgtEl>
                        <p:attrNameLst>
                          <p:attrName>style.visibility</p:attrName>
                        </p:attrNameLst>
                      </p:cBhvr>
                      <p:to>
                        <p:strVal val="visible"/>
                      </p:to>
                    </p:set>
                    <p:anim calcmode="lin" valueType="num">
                      <p:cBhvr>
                        <p:cTn dur="300" fill="hold"/>
                        <p:tgtEl>
                          <p:spTgt spid="62"/>
                        </p:tgtEl>
                        <p:attrNameLst>
                          <p:attrName>ppt_w</p:attrName>
                        </p:attrNameLst>
                      </p:cBhvr>
                      <p:tavLst>
                        <p:tav tm="0">
                          <p:val>
                            <p:fltVal val="0"/>
                          </p:val>
                        </p:tav>
                        <p:tav tm="100000">
                          <p:val>
                            <p:strVal val="#ppt_w"/>
                          </p:val>
                        </p:tav>
                      </p:tavLst>
                    </p:anim>
                    <p:anim calcmode="lin" valueType="num">
                      <p:cBhvr>
                        <p:cTn dur="300" fill="hold"/>
                        <p:tgtEl>
                          <p:spTgt spid="62"/>
                        </p:tgtEl>
                        <p:attrNameLst>
                          <p:attrName>ppt_h</p:attrName>
                        </p:attrNameLst>
                      </p:cBhvr>
                      <p:tavLst>
                        <p:tav tm="0">
                          <p:val>
                            <p:fltVal val="0"/>
                          </p:val>
                        </p:tav>
                        <p:tav tm="100000">
                          <p:val>
                            <p:strVal val="#ppt_h"/>
                          </p:val>
                        </p:tav>
                      </p:tavLst>
                    </p:anim>
                    <p:animEffect transition="in" filter="fade">
                      <p:cBhvr>
                        <p:cTn dur="300"/>
                        <p:tgtEl>
                          <p:spTgt spid="62"/>
                        </p:tgtEl>
                      </p:cBhvr>
                    </p:animEffect>
                  </p:childTnLst>
                </p:cTn>
              </p:par>
            </p:tnLst>
          </p:tmpl>
        </p:tmplLst>
      </p:bldP>
      <p:bldP spid="63" grpId="0" build="p">
        <p:tmplLst>
          <p:tmpl lvl="1">
            <p:tnLst>
              <p:par>
                <p:cTn presetID="42" presetClass="entr" presetSubtype="0" fill="hold" nodeType="withEffect">
                  <p:stCondLst>
                    <p:cond delay="20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anim calcmode="lin" valueType="num">
                      <p:cBhvr>
                        <p:cTn dur="500" fill="hold"/>
                        <p:tgtEl>
                          <p:spTgt spid="63"/>
                        </p:tgtEl>
                        <p:attrNameLst>
                          <p:attrName>ppt_x</p:attrName>
                        </p:attrNameLst>
                      </p:cBhvr>
                      <p:tavLst>
                        <p:tav tm="0">
                          <p:val>
                            <p:strVal val="#ppt_x"/>
                          </p:val>
                        </p:tav>
                        <p:tav tm="100000">
                          <p:val>
                            <p:strVal val="#ppt_x"/>
                          </p:val>
                        </p:tav>
                      </p:tavLst>
                    </p:anim>
                    <p:anim calcmode="lin" valueType="num">
                      <p:cBhvr>
                        <p:cTn dur="500" fill="hold"/>
                        <p:tgtEl>
                          <p:spTgt spid="63"/>
                        </p:tgtEl>
                        <p:attrNameLst>
                          <p:attrName>ppt_y</p:attrName>
                        </p:attrNameLst>
                      </p:cBhvr>
                      <p:tavLst>
                        <p:tav tm="0">
                          <p:val>
                            <p:strVal val="#ppt_y+.1"/>
                          </p:val>
                        </p:tav>
                        <p:tav tm="100000">
                          <p:val>
                            <p:strVal val="#ppt_y"/>
                          </p:val>
                        </p:tav>
                      </p:tavLst>
                    </p:anim>
                  </p:childTnLst>
                </p:cTn>
              </p:par>
            </p:tnLst>
          </p:tmpl>
        </p:tmplLst>
      </p:bldP>
      <p:bldP spid="64" grpId="0" build="p">
        <p:tmplLst>
          <p:tmpl lvl="1">
            <p:tnLst>
              <p:par>
                <p:cTn presetID="10" presetClass="entr" presetSubtype="0" fill="hold" nodeType="withEffect">
                  <p:stCondLst>
                    <p:cond delay="800"/>
                  </p:stCondLst>
                  <p:childTnLst>
                    <p:set>
                      <p:cBhvr>
                        <p:cTn dur="1" fill="hold">
                          <p:stCondLst>
                            <p:cond delay="0"/>
                          </p:stCondLst>
                        </p:cTn>
                        <p:tgtEl>
                          <p:spTgt spid="64"/>
                        </p:tgtEl>
                        <p:attrNameLst>
                          <p:attrName>style.visibility</p:attrName>
                        </p:attrNameLst>
                      </p:cBhvr>
                      <p:to>
                        <p:strVal val="visible"/>
                      </p:to>
                    </p:set>
                    <p:animEffect transition="in" filter="fade">
                      <p:cBhvr>
                        <p:cTn dur="500"/>
                        <p:tgtEl>
                          <p:spTgt spid="64"/>
                        </p:tgtEl>
                      </p:cBhvr>
                    </p:animEffect>
                  </p:childTnLst>
                </p:cTn>
              </p:par>
            </p:tnLst>
          </p:tmpl>
        </p:tmplLst>
      </p:bldP>
      <p:bldP spid="65" grpId="0" build="p">
        <p:tmplLst>
          <p:tmpl lvl="1">
            <p:tnLst>
              <p:par>
                <p:cTn presetID="42" presetClass="entr" presetSubtype="0" fill="hold" nodeType="withEffect">
                  <p:stCondLst>
                    <p:cond delay="200"/>
                  </p:stCondLst>
                  <p:childTnLst>
                    <p:set>
                      <p:cBhvr>
                        <p:cTn dur="1" fill="hold">
                          <p:stCondLst>
                            <p:cond delay="0"/>
                          </p:stCondLst>
                        </p:cTn>
                        <p:tgtEl>
                          <p:spTgt spid="65"/>
                        </p:tgtEl>
                        <p:attrNameLst>
                          <p:attrName>style.visibility</p:attrName>
                        </p:attrNameLst>
                      </p:cBhvr>
                      <p:to>
                        <p:strVal val="visible"/>
                      </p:to>
                    </p:set>
                    <p:animEffect transition="in" filter="fade">
                      <p:cBhvr>
                        <p:cTn dur="400"/>
                        <p:tgtEl>
                          <p:spTgt spid="65"/>
                        </p:tgtEl>
                      </p:cBhvr>
                    </p:animEffect>
                    <p:anim calcmode="lin" valueType="num">
                      <p:cBhvr>
                        <p:cTn dur="400" fill="hold"/>
                        <p:tgtEl>
                          <p:spTgt spid="65"/>
                        </p:tgtEl>
                        <p:attrNameLst>
                          <p:attrName>ppt_x</p:attrName>
                        </p:attrNameLst>
                      </p:cBhvr>
                      <p:tavLst>
                        <p:tav tm="0">
                          <p:val>
                            <p:strVal val="#ppt_x"/>
                          </p:val>
                        </p:tav>
                        <p:tav tm="100000">
                          <p:val>
                            <p:strVal val="#ppt_x"/>
                          </p:val>
                        </p:tav>
                      </p:tavLst>
                    </p:anim>
                    <p:anim calcmode="lin" valueType="num">
                      <p:cBhvr>
                        <p:cTn dur="400" fill="hold"/>
                        <p:tgtEl>
                          <p:spTgt spid="65"/>
                        </p:tgtEl>
                        <p:attrNameLst>
                          <p:attrName>ppt_y</p:attrName>
                        </p:attrNameLst>
                      </p:cBhvr>
                      <p:tavLst>
                        <p:tav tm="0">
                          <p:val>
                            <p:strVal val="#ppt_y+.1"/>
                          </p:val>
                        </p:tav>
                        <p:tav tm="100000">
                          <p:val>
                            <p:strVal val="#ppt_y"/>
                          </p:val>
                        </p:tav>
                      </p:tavLst>
                    </p:anim>
                  </p:childTnLst>
                </p:cTn>
              </p:par>
            </p:tnLst>
          </p:tmpl>
        </p:tmplLst>
      </p:bldP>
      <p:bldP spid="66" grpId="0" animBg="1"/>
      <p:bldP spid="67" grpId="0" build="p">
        <p:tmplLst>
          <p:tmpl lvl="1">
            <p:tnLst>
              <p:par>
                <p:cTn presetID="53" presetClass="entr" presetSubtype="16" fill="hold" nodeType="afterEffect">
                  <p:stCondLst>
                    <p:cond delay="0"/>
                  </p:stCondLst>
                  <p:childTnLst>
                    <p:set>
                      <p:cBhvr>
                        <p:cTn dur="1" fill="hold">
                          <p:stCondLst>
                            <p:cond delay="0"/>
                          </p:stCondLst>
                        </p:cTn>
                        <p:tgtEl>
                          <p:spTgt spid="67"/>
                        </p:tgtEl>
                        <p:attrNameLst>
                          <p:attrName>style.visibility</p:attrName>
                        </p:attrNameLst>
                      </p:cBhvr>
                      <p:to>
                        <p:strVal val="visible"/>
                      </p:to>
                    </p:set>
                    <p:anim calcmode="lin" valueType="num">
                      <p:cBhvr>
                        <p:cTn dur="300" fill="hold"/>
                        <p:tgtEl>
                          <p:spTgt spid="67"/>
                        </p:tgtEl>
                        <p:attrNameLst>
                          <p:attrName>ppt_w</p:attrName>
                        </p:attrNameLst>
                      </p:cBhvr>
                      <p:tavLst>
                        <p:tav tm="0">
                          <p:val>
                            <p:fltVal val="0"/>
                          </p:val>
                        </p:tav>
                        <p:tav tm="100000">
                          <p:val>
                            <p:strVal val="#ppt_w"/>
                          </p:val>
                        </p:tav>
                      </p:tavLst>
                    </p:anim>
                    <p:anim calcmode="lin" valueType="num">
                      <p:cBhvr>
                        <p:cTn dur="300" fill="hold"/>
                        <p:tgtEl>
                          <p:spTgt spid="67"/>
                        </p:tgtEl>
                        <p:attrNameLst>
                          <p:attrName>ppt_h</p:attrName>
                        </p:attrNameLst>
                      </p:cBhvr>
                      <p:tavLst>
                        <p:tav tm="0">
                          <p:val>
                            <p:fltVal val="0"/>
                          </p:val>
                        </p:tav>
                        <p:tav tm="100000">
                          <p:val>
                            <p:strVal val="#ppt_h"/>
                          </p:val>
                        </p:tav>
                      </p:tavLst>
                    </p:anim>
                    <p:animEffect transition="in" filter="fade">
                      <p:cBhvr>
                        <p:cTn dur="300"/>
                        <p:tgtEl>
                          <p:spTgt spid="67"/>
                        </p:tgtEl>
                      </p:cBhvr>
                    </p:animEffect>
                  </p:childTnLst>
                </p:cTn>
              </p:par>
            </p:tnLst>
          </p:tmpl>
        </p:tmplLst>
      </p:bldP>
      <p:bldP spid="68" grpId="0" build="p">
        <p:tmplLst>
          <p:tmpl lvl="1">
            <p:tnLst>
              <p:par>
                <p:cTn presetID="42" presetClass="entr" presetSubtype="0" fill="hold" nodeType="withEffect">
                  <p:stCondLst>
                    <p:cond delay="200"/>
                  </p:stCondLst>
                  <p:childTnLst>
                    <p:set>
                      <p:cBhvr>
                        <p:cTn dur="1" fill="hold">
                          <p:stCondLst>
                            <p:cond delay="0"/>
                          </p:stCondLst>
                        </p:cTn>
                        <p:tgtEl>
                          <p:spTgt spid="68"/>
                        </p:tgtEl>
                        <p:attrNameLst>
                          <p:attrName>style.visibility</p:attrName>
                        </p:attrNameLst>
                      </p:cBhvr>
                      <p:to>
                        <p:strVal val="visible"/>
                      </p:to>
                    </p:set>
                    <p:animEffect transition="in" filter="fade">
                      <p:cBhvr>
                        <p:cTn dur="500"/>
                        <p:tgtEl>
                          <p:spTgt spid="68"/>
                        </p:tgtEl>
                      </p:cBhvr>
                    </p:animEffect>
                    <p:anim calcmode="lin" valueType="num">
                      <p:cBhvr>
                        <p:cTn dur="500" fill="hold"/>
                        <p:tgtEl>
                          <p:spTgt spid="68"/>
                        </p:tgtEl>
                        <p:attrNameLst>
                          <p:attrName>ppt_x</p:attrName>
                        </p:attrNameLst>
                      </p:cBhvr>
                      <p:tavLst>
                        <p:tav tm="0">
                          <p:val>
                            <p:strVal val="#ppt_x"/>
                          </p:val>
                        </p:tav>
                        <p:tav tm="100000">
                          <p:val>
                            <p:strVal val="#ppt_x"/>
                          </p:val>
                        </p:tav>
                      </p:tavLst>
                    </p:anim>
                    <p:anim calcmode="lin" valueType="num">
                      <p:cBhvr>
                        <p:cTn dur="500" fill="hold"/>
                        <p:tgtEl>
                          <p:spTgt spid="68"/>
                        </p:tgtEl>
                        <p:attrNameLst>
                          <p:attrName>ppt_y</p:attrName>
                        </p:attrNameLst>
                      </p:cBhvr>
                      <p:tavLst>
                        <p:tav tm="0">
                          <p:val>
                            <p:strVal val="#ppt_y+.1"/>
                          </p:val>
                        </p:tav>
                        <p:tav tm="100000">
                          <p:val>
                            <p:strVal val="#ppt_y"/>
                          </p:val>
                        </p:tav>
                      </p:tavLst>
                    </p:anim>
                  </p:childTnLst>
                </p:cTn>
              </p:par>
            </p:tnLst>
          </p:tmpl>
        </p:tmplLst>
      </p:bldP>
      <p:bldP spid="69" grpId="0" build="p">
        <p:tmplLst>
          <p:tmpl lvl="1">
            <p:tnLst>
              <p:par>
                <p:cTn presetID="10" presetClass="entr" presetSubtype="0" fill="hold" nodeType="withEffect">
                  <p:stCondLst>
                    <p:cond delay="800"/>
                  </p:stCondLst>
                  <p:childTnLst>
                    <p:set>
                      <p:cBhvr>
                        <p:cTn dur="1" fill="hold">
                          <p:stCondLst>
                            <p:cond delay="0"/>
                          </p:stCondLst>
                        </p:cTn>
                        <p:tgtEl>
                          <p:spTgt spid="69"/>
                        </p:tgtEl>
                        <p:attrNameLst>
                          <p:attrName>style.visibility</p:attrName>
                        </p:attrNameLst>
                      </p:cBhvr>
                      <p:to>
                        <p:strVal val="visible"/>
                      </p:to>
                    </p:set>
                    <p:animEffect transition="in" filter="fade">
                      <p:cBhvr>
                        <p:cTn dur="500"/>
                        <p:tgtEl>
                          <p:spTgt spid="69"/>
                        </p:tgtEl>
                      </p:cBhvr>
                    </p:animEffect>
                  </p:childTnLst>
                </p:cTn>
              </p:par>
            </p:tnLst>
          </p:tmpl>
        </p:tmplLst>
      </p:bldP>
      <p:bldP spid="70" grpId="0" build="p">
        <p:tmplLst>
          <p:tmpl lvl="1">
            <p:tnLst>
              <p:par>
                <p:cTn presetID="42" presetClass="entr" presetSubtype="0" fill="hold" nodeType="withEffect">
                  <p:stCondLst>
                    <p:cond delay="200"/>
                  </p:stCondLst>
                  <p:childTnLst>
                    <p:set>
                      <p:cBhvr>
                        <p:cTn dur="1" fill="hold">
                          <p:stCondLst>
                            <p:cond delay="0"/>
                          </p:stCondLst>
                        </p:cTn>
                        <p:tgtEl>
                          <p:spTgt spid="70"/>
                        </p:tgtEl>
                        <p:attrNameLst>
                          <p:attrName>style.visibility</p:attrName>
                        </p:attrNameLst>
                      </p:cBhvr>
                      <p:to>
                        <p:strVal val="visible"/>
                      </p:to>
                    </p:set>
                    <p:animEffect transition="in" filter="fade">
                      <p:cBhvr>
                        <p:cTn dur="400"/>
                        <p:tgtEl>
                          <p:spTgt spid="70"/>
                        </p:tgtEl>
                      </p:cBhvr>
                    </p:animEffect>
                    <p:anim calcmode="lin" valueType="num">
                      <p:cBhvr>
                        <p:cTn dur="400" fill="hold"/>
                        <p:tgtEl>
                          <p:spTgt spid="70"/>
                        </p:tgtEl>
                        <p:attrNameLst>
                          <p:attrName>ppt_x</p:attrName>
                        </p:attrNameLst>
                      </p:cBhvr>
                      <p:tavLst>
                        <p:tav tm="0">
                          <p:val>
                            <p:strVal val="#ppt_x"/>
                          </p:val>
                        </p:tav>
                        <p:tav tm="100000">
                          <p:val>
                            <p:strVal val="#ppt_x"/>
                          </p:val>
                        </p:tav>
                      </p:tavLst>
                    </p:anim>
                    <p:anim calcmode="lin" valueType="num">
                      <p:cBhvr>
                        <p:cTn dur="400" fill="hold"/>
                        <p:tgtEl>
                          <p:spTgt spid="70"/>
                        </p:tgtEl>
                        <p:attrNameLst>
                          <p:attrName>ppt_y</p:attrName>
                        </p:attrNameLst>
                      </p:cBhvr>
                      <p:tavLst>
                        <p:tav tm="0">
                          <p:val>
                            <p:strVal val="#ppt_y+.1"/>
                          </p:val>
                        </p:tav>
                        <p:tav tm="100000">
                          <p:val>
                            <p:strVal val="#ppt_y"/>
                          </p:val>
                        </p:tav>
                      </p:tavLst>
                    </p:anim>
                  </p:childTnLst>
                </p:cTn>
              </p:par>
            </p:tnLst>
          </p:tmpl>
        </p:tmplLst>
      </p:bldP>
      <p:bldP spid="71" grpId="0" build="p">
        <p:tmplLst>
          <p:tmpl lvl="1">
            <p:tnLst>
              <p:par>
                <p:cTn presetID="10" presetClass="entr" presetSubtype="0" fill="hold" nodeType="withEffect">
                  <p:stCondLst>
                    <p:cond delay="800"/>
                  </p:stCondLst>
                  <p:childTnLst>
                    <p:set>
                      <p:cBhvr>
                        <p:cTn dur="1" fill="hold">
                          <p:stCondLst>
                            <p:cond delay="0"/>
                          </p:stCondLst>
                        </p:cTn>
                        <p:tgtEl>
                          <p:spTgt spid="71"/>
                        </p:tgtEl>
                        <p:attrNameLst>
                          <p:attrName>style.visibility</p:attrName>
                        </p:attrNameLst>
                      </p:cBhvr>
                      <p:to>
                        <p:strVal val="visible"/>
                      </p:to>
                    </p:set>
                    <p:animEffect transition="in" filter="fade">
                      <p:cBhvr>
                        <p:cTn dur="500"/>
                        <p:tgtEl>
                          <p:spTgt spid="71"/>
                        </p:tgtEl>
                      </p:cBhvr>
                    </p:animEffect>
                  </p:childTnLst>
                </p:cTn>
              </p:par>
            </p:tnLst>
          </p:tmpl>
        </p:tmplLst>
      </p:bldP>
      <p:bldP spid="72" grpId="0" build="p">
        <p:tmplLst>
          <p:tmpl lvl="1">
            <p:tnLst>
              <p:par>
                <p:cTn presetID="42" presetClass="entr" presetSubtype="0" fill="hold" nodeType="withEffect">
                  <p:stCondLst>
                    <p:cond delay="200"/>
                  </p:stCondLst>
                  <p:childTnLst>
                    <p:set>
                      <p:cBhvr>
                        <p:cTn dur="1" fill="hold">
                          <p:stCondLst>
                            <p:cond delay="0"/>
                          </p:stCondLst>
                        </p:cTn>
                        <p:tgtEl>
                          <p:spTgt spid="72"/>
                        </p:tgtEl>
                        <p:attrNameLst>
                          <p:attrName>style.visibility</p:attrName>
                        </p:attrNameLst>
                      </p:cBhvr>
                      <p:to>
                        <p:strVal val="visible"/>
                      </p:to>
                    </p:set>
                    <p:animEffect transition="in" filter="fade">
                      <p:cBhvr>
                        <p:cTn dur="400"/>
                        <p:tgtEl>
                          <p:spTgt spid="72"/>
                        </p:tgtEl>
                      </p:cBhvr>
                    </p:animEffect>
                    <p:anim calcmode="lin" valueType="num">
                      <p:cBhvr>
                        <p:cTn dur="400" fill="hold"/>
                        <p:tgtEl>
                          <p:spTgt spid="72"/>
                        </p:tgtEl>
                        <p:attrNameLst>
                          <p:attrName>ppt_x</p:attrName>
                        </p:attrNameLst>
                      </p:cBhvr>
                      <p:tavLst>
                        <p:tav tm="0">
                          <p:val>
                            <p:strVal val="#ppt_x"/>
                          </p:val>
                        </p:tav>
                        <p:tav tm="100000">
                          <p:val>
                            <p:strVal val="#ppt_x"/>
                          </p:val>
                        </p:tav>
                      </p:tavLst>
                    </p:anim>
                    <p:anim calcmode="lin" valueType="num">
                      <p:cBhvr>
                        <p:cTn dur="400" fill="hold"/>
                        <p:tgtEl>
                          <p:spTgt spid="72"/>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eam slide 1">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35" name="Group 34"/>
          <p:cNvGrpSpPr/>
          <p:nvPr userDrawn="1"/>
        </p:nvGrpSpPr>
        <p:grpSpPr>
          <a:xfrm>
            <a:off x="101309" y="385540"/>
            <a:ext cx="383999" cy="342172"/>
            <a:chOff x="5270500" y="1460500"/>
            <a:chExt cx="1701800" cy="2705100"/>
          </a:xfrm>
        </p:grpSpPr>
        <p:sp>
          <p:nvSpPr>
            <p:cNvPr id="36" name="Rounded Rectangle 35"/>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7" name="Rounded Rectangle 36"/>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8" name="Rounded Rectangle 37"/>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40" name="Oval 39"/>
          <p:cNvSpPr>
            <a:spLocks noChangeAspect="1"/>
          </p:cNvSpPr>
          <p:nvPr userDrawn="1"/>
        </p:nvSpPr>
        <p:spPr>
          <a:xfrm>
            <a:off x="651303" y="1782081"/>
            <a:ext cx="1823989" cy="1641590"/>
          </a:xfrm>
          <a:prstGeom prst="ellipse">
            <a:avLst/>
          </a:prstGeom>
          <a:ln w="381000" cap="rnd" cmpd="sng">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41" name="Picture Placeholder 2"/>
          <p:cNvSpPr>
            <a:spLocks noGrp="1" noChangeAspect="1"/>
          </p:cNvSpPr>
          <p:nvPr>
            <p:ph type="pic" sz="quarter" idx="17"/>
          </p:nvPr>
        </p:nvSpPr>
        <p:spPr>
          <a:xfrm>
            <a:off x="549706" y="1675402"/>
            <a:ext cx="2063988" cy="185758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69" name="Text Placeholder 7"/>
          <p:cNvSpPr>
            <a:spLocks noGrp="1"/>
          </p:cNvSpPr>
          <p:nvPr>
            <p:ph type="body" sz="quarter" idx="18" hasCustomPrompt="1"/>
          </p:nvPr>
        </p:nvSpPr>
        <p:spPr>
          <a:xfrm>
            <a:off x="569384" y="3717493"/>
            <a:ext cx="2099739"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70" name="Text Placeholder 7"/>
          <p:cNvSpPr>
            <a:spLocks noGrp="1"/>
          </p:cNvSpPr>
          <p:nvPr>
            <p:ph type="body" sz="quarter" idx="19" hasCustomPrompt="1"/>
          </p:nvPr>
        </p:nvSpPr>
        <p:spPr>
          <a:xfrm>
            <a:off x="569384" y="4159055"/>
            <a:ext cx="209973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71" name="Text Placeholder 2"/>
          <p:cNvSpPr>
            <a:spLocks noGrp="1"/>
          </p:cNvSpPr>
          <p:nvPr>
            <p:ph type="body" sz="quarter" idx="16" hasCustomPrompt="1"/>
          </p:nvPr>
        </p:nvSpPr>
        <p:spPr>
          <a:xfrm>
            <a:off x="569385" y="4468789"/>
            <a:ext cx="2099739"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72" name="Text Placeholder 7"/>
          <p:cNvSpPr>
            <a:spLocks noGrp="1"/>
          </p:cNvSpPr>
          <p:nvPr>
            <p:ph type="body" sz="quarter" idx="39" hasCustomPrompt="1"/>
          </p:nvPr>
        </p:nvSpPr>
        <p:spPr>
          <a:xfrm>
            <a:off x="1338847" y="5269082"/>
            <a:ext cx="657777" cy="560681"/>
          </a:xfrm>
          <a:prstGeom prst="rect">
            <a:avLst/>
          </a:prstGeom>
        </p:spPr>
        <p:txBody>
          <a:bodyPr vert="horz" lIns="0" tIns="103884" rIns="0" bIns="103884" anchor="ctr"/>
          <a:lstStyle>
            <a:lvl1pPr marL="0" indent="0" algn="ctr">
              <a:lnSpc>
                <a:spcPct val="100000"/>
              </a:lnSpc>
              <a:spcBef>
                <a:spcPct val="0"/>
              </a:spcBef>
              <a:buNone/>
              <a:defRPr sz="2400" b="1">
                <a:solidFill>
                  <a:schemeClr val="bg1">
                    <a:lumMod val="65000"/>
                  </a:schemeClr>
                </a:solidFill>
                <a:latin typeface="FontAwesome"/>
                <a:cs typeface="FontAwesome"/>
              </a:defRPr>
            </a:lvl1pPr>
          </a:lstStyle>
          <a:p>
            <a:pPr lvl="0"/>
            <a:r>
              <a:rPr lang="es-ES_tradnl" err="1"/>
              <a:t>icon</a:t>
            </a:r>
            <a:endParaRPr lang="es-ES_tradnl"/>
          </a:p>
        </p:txBody>
      </p:sp>
      <p:cxnSp>
        <p:nvCxnSpPr>
          <p:cNvPr id="85" name="Straight Connector 84"/>
          <p:cNvCxnSpPr/>
          <p:nvPr userDrawn="1"/>
        </p:nvCxnSpPr>
        <p:spPr>
          <a:xfrm flipH="1">
            <a:off x="3064933" y="1666242"/>
            <a:ext cx="0" cy="4147199"/>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08" name="Oval 107"/>
          <p:cNvSpPr>
            <a:spLocks noChangeAspect="1"/>
          </p:cNvSpPr>
          <p:nvPr userDrawn="1"/>
        </p:nvSpPr>
        <p:spPr>
          <a:xfrm>
            <a:off x="3596691" y="1782081"/>
            <a:ext cx="1823989" cy="1641590"/>
          </a:xfrm>
          <a:prstGeom prst="ellipse">
            <a:avLst/>
          </a:prstGeom>
          <a:ln w="381000" cap="rnd" cmpd="sng">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09" name="Picture Placeholder 2"/>
          <p:cNvSpPr>
            <a:spLocks noGrp="1" noChangeAspect="1"/>
          </p:cNvSpPr>
          <p:nvPr>
            <p:ph type="pic" sz="quarter" idx="55"/>
          </p:nvPr>
        </p:nvSpPr>
        <p:spPr>
          <a:xfrm>
            <a:off x="3495094" y="1675402"/>
            <a:ext cx="2063988" cy="185758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14" name="Text Placeholder 7"/>
          <p:cNvSpPr>
            <a:spLocks noGrp="1"/>
          </p:cNvSpPr>
          <p:nvPr>
            <p:ph type="body" sz="quarter" idx="41" hasCustomPrompt="1"/>
          </p:nvPr>
        </p:nvSpPr>
        <p:spPr>
          <a:xfrm>
            <a:off x="3459339" y="3717493"/>
            <a:ext cx="2099739"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15" name="Text Placeholder 7"/>
          <p:cNvSpPr>
            <a:spLocks noGrp="1"/>
          </p:cNvSpPr>
          <p:nvPr>
            <p:ph type="body" sz="quarter" idx="42" hasCustomPrompt="1"/>
          </p:nvPr>
        </p:nvSpPr>
        <p:spPr>
          <a:xfrm>
            <a:off x="3459339" y="4159055"/>
            <a:ext cx="209973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16" name="Text Placeholder 2"/>
          <p:cNvSpPr>
            <a:spLocks noGrp="1"/>
          </p:cNvSpPr>
          <p:nvPr>
            <p:ph type="body" sz="quarter" idx="43" hasCustomPrompt="1"/>
          </p:nvPr>
        </p:nvSpPr>
        <p:spPr>
          <a:xfrm>
            <a:off x="3459340" y="4468789"/>
            <a:ext cx="2099739"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17" name="Text Placeholder 7"/>
          <p:cNvSpPr>
            <a:spLocks noGrp="1"/>
          </p:cNvSpPr>
          <p:nvPr>
            <p:ph type="body" sz="quarter" idx="44" hasCustomPrompt="1"/>
          </p:nvPr>
        </p:nvSpPr>
        <p:spPr>
          <a:xfrm>
            <a:off x="4228802" y="5269082"/>
            <a:ext cx="657777" cy="560681"/>
          </a:xfrm>
          <a:prstGeom prst="rect">
            <a:avLst/>
          </a:prstGeom>
        </p:spPr>
        <p:txBody>
          <a:bodyPr vert="horz" lIns="0" tIns="103884" rIns="0" bIns="103884" anchor="ctr"/>
          <a:lstStyle>
            <a:lvl1pPr marL="0" indent="0" algn="ctr">
              <a:lnSpc>
                <a:spcPct val="100000"/>
              </a:lnSpc>
              <a:spcBef>
                <a:spcPct val="0"/>
              </a:spcBef>
              <a:buNone/>
              <a:defRPr sz="2400" b="1">
                <a:solidFill>
                  <a:schemeClr val="bg1">
                    <a:lumMod val="65000"/>
                  </a:schemeClr>
                </a:solidFill>
                <a:latin typeface="FontAwesome"/>
                <a:cs typeface="FontAwesome"/>
              </a:defRPr>
            </a:lvl1pPr>
          </a:lstStyle>
          <a:p>
            <a:pPr lvl="0"/>
            <a:r>
              <a:rPr lang="es-ES_tradnl" err="1"/>
              <a:t>icon</a:t>
            </a:r>
            <a:endParaRPr lang="es-ES_tradnl"/>
          </a:p>
        </p:txBody>
      </p:sp>
      <p:cxnSp>
        <p:nvCxnSpPr>
          <p:cNvPr id="126" name="Straight Connector 125"/>
          <p:cNvCxnSpPr/>
          <p:nvPr userDrawn="1"/>
        </p:nvCxnSpPr>
        <p:spPr>
          <a:xfrm flipH="1">
            <a:off x="6011333" y="1666242"/>
            <a:ext cx="0" cy="4147199"/>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41" name="Oval 140"/>
          <p:cNvSpPr>
            <a:spLocks noChangeAspect="1"/>
          </p:cNvSpPr>
          <p:nvPr userDrawn="1"/>
        </p:nvSpPr>
        <p:spPr>
          <a:xfrm>
            <a:off x="6599531" y="1782081"/>
            <a:ext cx="1823989" cy="1641590"/>
          </a:xfrm>
          <a:prstGeom prst="ellipse">
            <a:avLst/>
          </a:prstGeom>
          <a:ln w="381000" cap="rnd" cmpd="sng">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42" name="Picture Placeholder 2"/>
          <p:cNvSpPr>
            <a:spLocks noGrp="1" noChangeAspect="1"/>
          </p:cNvSpPr>
          <p:nvPr>
            <p:ph type="pic" sz="quarter" idx="56"/>
          </p:nvPr>
        </p:nvSpPr>
        <p:spPr>
          <a:xfrm>
            <a:off x="6497934" y="1675402"/>
            <a:ext cx="2063988" cy="185758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45" name="Text Placeholder 7"/>
          <p:cNvSpPr>
            <a:spLocks noGrp="1"/>
          </p:cNvSpPr>
          <p:nvPr>
            <p:ph type="body" sz="quarter" idx="46" hasCustomPrompt="1"/>
          </p:nvPr>
        </p:nvSpPr>
        <p:spPr>
          <a:xfrm>
            <a:off x="6462179" y="3717493"/>
            <a:ext cx="2099739"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46" name="Text Placeholder 7"/>
          <p:cNvSpPr>
            <a:spLocks noGrp="1"/>
          </p:cNvSpPr>
          <p:nvPr>
            <p:ph type="body" sz="quarter" idx="47" hasCustomPrompt="1"/>
          </p:nvPr>
        </p:nvSpPr>
        <p:spPr>
          <a:xfrm>
            <a:off x="6462179" y="4159055"/>
            <a:ext cx="209973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47" name="Text Placeholder 2"/>
          <p:cNvSpPr>
            <a:spLocks noGrp="1"/>
          </p:cNvSpPr>
          <p:nvPr>
            <p:ph type="body" sz="quarter" idx="48" hasCustomPrompt="1"/>
          </p:nvPr>
        </p:nvSpPr>
        <p:spPr>
          <a:xfrm>
            <a:off x="6462180" y="4468789"/>
            <a:ext cx="2099739"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48" name="Text Placeholder 7"/>
          <p:cNvSpPr>
            <a:spLocks noGrp="1"/>
          </p:cNvSpPr>
          <p:nvPr>
            <p:ph type="body" sz="quarter" idx="49" hasCustomPrompt="1"/>
          </p:nvPr>
        </p:nvSpPr>
        <p:spPr>
          <a:xfrm>
            <a:off x="7231642" y="5269082"/>
            <a:ext cx="657777" cy="560681"/>
          </a:xfrm>
          <a:prstGeom prst="rect">
            <a:avLst/>
          </a:prstGeom>
        </p:spPr>
        <p:txBody>
          <a:bodyPr vert="horz" lIns="0" tIns="103884" rIns="0" bIns="103884" anchor="ctr"/>
          <a:lstStyle>
            <a:lvl1pPr marL="0" indent="0" algn="ctr">
              <a:lnSpc>
                <a:spcPct val="100000"/>
              </a:lnSpc>
              <a:spcBef>
                <a:spcPct val="0"/>
              </a:spcBef>
              <a:buNone/>
              <a:defRPr sz="2400" b="1">
                <a:solidFill>
                  <a:schemeClr val="bg1">
                    <a:lumMod val="65000"/>
                  </a:schemeClr>
                </a:solidFill>
                <a:latin typeface="FontAwesome"/>
                <a:cs typeface="FontAwesome"/>
              </a:defRPr>
            </a:lvl1pPr>
          </a:lstStyle>
          <a:p>
            <a:pPr lvl="0"/>
            <a:r>
              <a:rPr lang="es-ES_tradnl" err="1"/>
              <a:t>icon</a:t>
            </a:r>
            <a:endParaRPr lang="es-ES_tradnl"/>
          </a:p>
        </p:txBody>
      </p:sp>
      <p:cxnSp>
        <p:nvCxnSpPr>
          <p:cNvPr id="153" name="Straight Connector 152"/>
          <p:cNvCxnSpPr/>
          <p:nvPr userDrawn="1"/>
        </p:nvCxnSpPr>
        <p:spPr>
          <a:xfrm flipH="1">
            <a:off x="9025467" y="1666242"/>
            <a:ext cx="0" cy="4147199"/>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60" name="Oval 159"/>
          <p:cNvSpPr>
            <a:spLocks noChangeAspect="1"/>
          </p:cNvSpPr>
          <p:nvPr userDrawn="1"/>
        </p:nvSpPr>
        <p:spPr>
          <a:xfrm>
            <a:off x="9577911" y="1782081"/>
            <a:ext cx="1823989" cy="1641590"/>
          </a:xfrm>
          <a:prstGeom prst="ellipse">
            <a:avLst/>
          </a:prstGeom>
          <a:ln w="381000" cap="rnd" cmpd="sng">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61" name="Picture Placeholder 2"/>
          <p:cNvSpPr>
            <a:spLocks noGrp="1" noChangeAspect="1"/>
          </p:cNvSpPr>
          <p:nvPr>
            <p:ph type="pic" sz="quarter" idx="57"/>
          </p:nvPr>
        </p:nvSpPr>
        <p:spPr>
          <a:xfrm>
            <a:off x="9476314" y="1675402"/>
            <a:ext cx="2063988" cy="185758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62" name="Text Placeholder 7"/>
          <p:cNvSpPr>
            <a:spLocks noGrp="1"/>
          </p:cNvSpPr>
          <p:nvPr>
            <p:ph type="body" sz="quarter" idx="51" hasCustomPrompt="1"/>
          </p:nvPr>
        </p:nvSpPr>
        <p:spPr>
          <a:xfrm>
            <a:off x="9476311" y="3717493"/>
            <a:ext cx="2099739"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63" name="Text Placeholder 7"/>
          <p:cNvSpPr>
            <a:spLocks noGrp="1"/>
          </p:cNvSpPr>
          <p:nvPr>
            <p:ph type="body" sz="quarter" idx="52" hasCustomPrompt="1"/>
          </p:nvPr>
        </p:nvSpPr>
        <p:spPr>
          <a:xfrm>
            <a:off x="9476311" y="4159055"/>
            <a:ext cx="209973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64" name="Text Placeholder 2"/>
          <p:cNvSpPr>
            <a:spLocks noGrp="1"/>
          </p:cNvSpPr>
          <p:nvPr>
            <p:ph type="body" sz="quarter" idx="53" hasCustomPrompt="1"/>
          </p:nvPr>
        </p:nvSpPr>
        <p:spPr>
          <a:xfrm>
            <a:off x="9476312" y="4468789"/>
            <a:ext cx="2099739"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65" name="Text Placeholder 7"/>
          <p:cNvSpPr>
            <a:spLocks noGrp="1"/>
          </p:cNvSpPr>
          <p:nvPr>
            <p:ph type="body" sz="quarter" idx="54" hasCustomPrompt="1"/>
          </p:nvPr>
        </p:nvSpPr>
        <p:spPr>
          <a:xfrm>
            <a:off x="10245774" y="5269082"/>
            <a:ext cx="657777" cy="560681"/>
          </a:xfrm>
          <a:prstGeom prst="rect">
            <a:avLst/>
          </a:prstGeom>
        </p:spPr>
        <p:txBody>
          <a:bodyPr vert="horz" lIns="0" tIns="103884" rIns="0" bIns="103884" anchor="ctr"/>
          <a:lstStyle>
            <a:lvl1pPr marL="0" indent="0" algn="ctr">
              <a:lnSpc>
                <a:spcPct val="100000"/>
              </a:lnSpc>
              <a:spcBef>
                <a:spcPct val="0"/>
              </a:spcBef>
              <a:buNone/>
              <a:defRPr sz="2400" b="1">
                <a:solidFill>
                  <a:schemeClr val="bg1">
                    <a:lumMod val="65000"/>
                  </a:schemeClr>
                </a:solidFill>
                <a:latin typeface="FontAwesome"/>
                <a:cs typeface="FontAwesome"/>
              </a:defRPr>
            </a:lvl1pPr>
          </a:lstStyle>
          <a:p>
            <a:pPr lvl="0"/>
            <a:r>
              <a:rPr lang="es-ES_tradnl" err="1"/>
              <a:t>icon</a:t>
            </a:r>
            <a:endParaRPr lang="es-ES_tradnl"/>
          </a:p>
        </p:txBody>
      </p:sp>
    </p:spTree>
    <p:extLst>
      <p:ext uri="{BB962C8B-B14F-4D97-AF65-F5344CB8AC3E}">
        <p14:creationId val="157131750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0"/>
                                  </p:stCondLst>
                                  <p:childTnLst>
                                    <p:set>
                                      <p:cBhvr>
                                        <p:cTn id="19" dur="1" fill="hold">
                                          <p:stCondLst>
                                            <p:cond delay="0"/>
                                          </p:stCondLst>
                                        </p:cTn>
                                        <p:tgtEl>
                                          <p:spTgt spid="40"/>
                                        </p:tgtEl>
                                        <p:attrNameLst>
                                          <p:attrName>style.visibility</p:attrName>
                                        </p:attrNameLst>
                                      </p:cBhvr>
                                      <p:to>
                                        <p:strVal val="visible"/>
                                      </p:to>
                                    </p:set>
                                    <p:anim calcmode="lin" valueType="num">
                                      <p:cBhvr>
                                        <p:cTn id="20" dur="500" fill="hold"/>
                                        <p:tgtEl>
                                          <p:spTgt spid="40"/>
                                        </p:tgtEl>
                                        <p:attrNameLst>
                                          <p:attrName>ppt_w</p:attrName>
                                        </p:attrNameLst>
                                      </p:cBhvr>
                                      <p:tavLst>
                                        <p:tav tm="0">
                                          <p:val>
                                            <p:fltVal val="0"/>
                                          </p:val>
                                        </p:tav>
                                        <p:tav tm="100000">
                                          <p:val>
                                            <p:strVal val="#ppt_w"/>
                                          </p:val>
                                        </p:tav>
                                      </p:tavLst>
                                    </p:anim>
                                    <p:anim calcmode="lin" valueType="num">
                                      <p:cBhvr>
                                        <p:cTn id="21" dur="500" fill="hold"/>
                                        <p:tgtEl>
                                          <p:spTgt spid="40"/>
                                        </p:tgtEl>
                                        <p:attrNameLst>
                                          <p:attrName>ppt_h</p:attrName>
                                        </p:attrNameLst>
                                      </p:cBhvr>
                                      <p:tavLst>
                                        <p:tav tm="0">
                                          <p:val>
                                            <p:fltVal val="0"/>
                                          </p:val>
                                        </p:tav>
                                        <p:tav tm="100000">
                                          <p:val>
                                            <p:strVal val="#ppt_h"/>
                                          </p:val>
                                        </p:tav>
                                      </p:tavLst>
                                    </p:anim>
                                    <p:animEffect transition="in" filter="fade">
                                      <p:cBhvr>
                                        <p:cTn id="22" dur="500"/>
                                        <p:tgtEl>
                                          <p:spTgt spid="40"/>
                                        </p:tgtEl>
                                      </p:cBhvr>
                                    </p:animEffect>
                                  </p:childTnLst>
                                </p:cTn>
                              </p:par>
                            </p:childTnLst>
                          </p:cTn>
                        </p:par>
                        <p:par>
                          <p:cTn id="23" fill="hold" nodeType="afterGroup">
                            <p:stCondLst>
                              <p:cond delay="700"/>
                            </p:stCondLst>
                            <p:childTnLst>
                              <p:par>
                                <p:cTn id="24" presetID="53" presetClass="entr" presetSubtype="0" fill="hold" grpId="0" nodeType="afterEffect">
                                  <p:stCondLst>
                                    <p:cond delay="0"/>
                                  </p:stCondLst>
                                  <p:childTnLst>
                                    <p:set>
                                      <p:cBhvr>
                                        <p:cTn id="25" dur="1" fill="hold">
                                          <p:stCondLst>
                                            <p:cond delay="0"/>
                                          </p:stCondLst>
                                        </p:cTn>
                                        <p:tgtEl>
                                          <p:spTgt spid="41"/>
                                        </p:tgtEl>
                                        <p:attrNameLst>
                                          <p:attrName>style.visibility</p:attrName>
                                        </p:attrNameLst>
                                      </p:cBhvr>
                                      <p:to>
                                        <p:strVal val="visible"/>
                                      </p:to>
                                    </p:set>
                                    <p:anim calcmode="lin" valueType="num">
                                      <p:cBhvr>
                                        <p:cTn id="26" dur="500" fill="hold"/>
                                        <p:tgtEl>
                                          <p:spTgt spid="41"/>
                                        </p:tgtEl>
                                        <p:attrNameLst>
                                          <p:attrName>ppt_w</p:attrName>
                                        </p:attrNameLst>
                                      </p:cBhvr>
                                      <p:tavLst>
                                        <p:tav tm="0">
                                          <p:val>
                                            <p:fltVal val="0"/>
                                          </p:val>
                                        </p:tav>
                                        <p:tav tm="100000">
                                          <p:val>
                                            <p:strVal val="#ppt_w"/>
                                          </p:val>
                                        </p:tav>
                                      </p:tavLst>
                                    </p:anim>
                                    <p:anim calcmode="lin" valueType="num">
                                      <p:cBhvr>
                                        <p:cTn id="27" dur="500" fill="hold"/>
                                        <p:tgtEl>
                                          <p:spTgt spid="41"/>
                                        </p:tgtEl>
                                        <p:attrNameLst>
                                          <p:attrName>ppt_h</p:attrName>
                                        </p:attrNameLst>
                                      </p:cBhvr>
                                      <p:tavLst>
                                        <p:tav tm="0">
                                          <p:val>
                                            <p:fltVal val="0"/>
                                          </p:val>
                                        </p:tav>
                                        <p:tav tm="100000">
                                          <p:val>
                                            <p:strVal val="#ppt_h"/>
                                          </p:val>
                                        </p:tav>
                                      </p:tavLst>
                                    </p:anim>
                                    <p:animEffect transition="in" filter="fade">
                                      <p:cBhvr>
                                        <p:cTn id="28" dur="500"/>
                                        <p:tgtEl>
                                          <p:spTgt spid="41"/>
                                        </p:tgtEl>
                                      </p:cBhvr>
                                    </p:animEffect>
                                  </p:childTnLst>
                                </p:cTn>
                              </p:par>
                              <p:par>
                                <p:cTn id="29" presetID="42" presetClass="entr" presetSubtype="0" fill="hold" grpId="0" nodeType="withEffect">
                                  <p:stCondLst>
                                    <p:cond delay="200"/>
                                  </p:stCondLst>
                                  <p:childTnLst>
                                    <p:set>
                                      <p:cBhvr>
                                        <p:cTn id="30" dur="1" fill="hold">
                                          <p:stCondLst>
                                            <p:cond delay="0"/>
                                          </p:stCondLst>
                                        </p:cTn>
                                        <p:tgtEl>
                                          <p:spTgt spid="69">
                                            <p:txEl>
                                              <p:pRg st="0" end="0"/>
                                            </p:txEl>
                                          </p:spTgt>
                                        </p:tgtEl>
                                        <p:attrNameLst>
                                          <p:attrName>style.visibility</p:attrName>
                                        </p:attrNameLst>
                                      </p:cBhvr>
                                      <p:to>
                                        <p:strVal val="visible"/>
                                      </p:to>
                                    </p:set>
                                    <p:animEffect transition="in" filter="fade">
                                      <p:cBhvr>
                                        <p:cTn id="31" dur="400"/>
                                        <p:tgtEl>
                                          <p:spTgt spid="69">
                                            <p:txEl>
                                              <p:pRg st="0" end="0"/>
                                            </p:txEl>
                                          </p:spTgt>
                                        </p:tgtEl>
                                      </p:cBhvr>
                                    </p:animEffect>
                                    <p:anim calcmode="lin" valueType="num">
                                      <p:cBhvr>
                                        <p:cTn id="32" dur="40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33" dur="400" fill="hold"/>
                                        <p:tgtEl>
                                          <p:spTgt spid="69">
                                            <p:txEl>
                                              <p:pRg st="0" end="0"/>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200"/>
                                  </p:stCondLst>
                                  <p:childTnLst>
                                    <p:set>
                                      <p:cBhvr>
                                        <p:cTn id="35" dur="1" fill="hold">
                                          <p:stCondLst>
                                            <p:cond delay="0"/>
                                          </p:stCondLst>
                                        </p:cTn>
                                        <p:tgtEl>
                                          <p:spTgt spid="70">
                                            <p:txEl>
                                              <p:pRg st="0" end="0"/>
                                            </p:txEl>
                                          </p:spTgt>
                                        </p:tgtEl>
                                        <p:attrNameLst>
                                          <p:attrName>style.visibility</p:attrName>
                                        </p:attrNameLst>
                                      </p:cBhvr>
                                      <p:to>
                                        <p:strVal val="visible"/>
                                      </p:to>
                                    </p:set>
                                    <p:animEffect transition="in" filter="fade">
                                      <p:cBhvr>
                                        <p:cTn id="36" dur="500"/>
                                        <p:tgtEl>
                                          <p:spTgt spid="70">
                                            <p:txEl>
                                              <p:pRg st="0" end="0"/>
                                            </p:txEl>
                                          </p:spTgt>
                                        </p:tgtEl>
                                      </p:cBhvr>
                                    </p:animEffect>
                                    <p:anim calcmode="lin" valueType="num">
                                      <p:cBhvr>
                                        <p:cTn id="37" dur="500" fill="hold"/>
                                        <p:tgtEl>
                                          <p:spTgt spid="70">
                                            <p:txEl>
                                              <p:pRg st="0" end="0"/>
                                            </p:txEl>
                                          </p:spTgt>
                                        </p:tgtEl>
                                        <p:attrNameLst>
                                          <p:attrName>ppt_x</p:attrName>
                                        </p:attrNameLst>
                                      </p:cBhvr>
                                      <p:tavLst>
                                        <p:tav tm="0">
                                          <p:val>
                                            <p:strVal val="#ppt_x"/>
                                          </p:val>
                                        </p:tav>
                                        <p:tav tm="100000">
                                          <p:val>
                                            <p:strVal val="#ppt_x"/>
                                          </p:val>
                                        </p:tav>
                                      </p:tavLst>
                                    </p:anim>
                                    <p:anim calcmode="lin" valueType="num">
                                      <p:cBhvr>
                                        <p:cTn id="38" dur="500" fill="hold"/>
                                        <p:tgtEl>
                                          <p:spTgt spid="70">
                                            <p:txEl>
                                              <p:pRg st="0" end="0"/>
                                            </p:txEl>
                                          </p:spTgt>
                                        </p:tgtEl>
                                        <p:attrNameLst>
                                          <p:attrName>ppt_y</p:attrName>
                                        </p:attrNameLst>
                                      </p:cBhvr>
                                      <p:tavLst>
                                        <p:tav tm="0">
                                          <p:val>
                                            <p:strVal val="#ppt_y+.1"/>
                                          </p:val>
                                        </p:tav>
                                        <p:tav tm="100000">
                                          <p:val>
                                            <p:strVal val="#ppt_y"/>
                                          </p:val>
                                        </p:tav>
                                      </p:tavLst>
                                    </p:anim>
                                  </p:childTnLst>
                                </p:cTn>
                              </p:par>
                              <p:par>
                                <p:cTn id="39" presetID="10" presetClass="entr" presetSubtype="0" fill="hold" grpId="0" nodeType="withEffect">
                                  <p:stCondLst>
                                    <p:cond delay="800"/>
                                  </p:stCondLst>
                                  <p:childTnLst>
                                    <p:set>
                                      <p:cBhvr>
                                        <p:cTn id="40" dur="1" fill="hold">
                                          <p:stCondLst>
                                            <p:cond delay="0"/>
                                          </p:stCondLst>
                                        </p:cTn>
                                        <p:tgtEl>
                                          <p:spTgt spid="71">
                                            <p:txEl>
                                              <p:pRg st="0" end="0"/>
                                            </p:txEl>
                                          </p:spTgt>
                                        </p:tgtEl>
                                        <p:attrNameLst>
                                          <p:attrName>style.visibility</p:attrName>
                                        </p:attrNameLst>
                                      </p:cBhvr>
                                      <p:to>
                                        <p:strVal val="visible"/>
                                      </p:to>
                                    </p:set>
                                    <p:animEffect transition="in" filter="fade">
                                      <p:cBhvr>
                                        <p:cTn id="41" dur="500"/>
                                        <p:tgtEl>
                                          <p:spTgt spid="71">
                                            <p:txEl>
                                              <p:pRg st="0" end="0"/>
                                            </p:txEl>
                                          </p:spTgt>
                                        </p:tgtEl>
                                      </p:cBhvr>
                                    </p:animEffect>
                                  </p:childTnLst>
                                </p:cTn>
                              </p:par>
                            </p:childTnLst>
                          </p:cTn>
                        </p:par>
                        <p:par>
                          <p:cTn id="42" fill="hold" nodeType="afterGroup">
                            <p:stCondLst>
                              <p:cond delay="2000"/>
                            </p:stCondLst>
                            <p:childTnLst>
                              <p:par>
                                <p:cTn id="43" presetID="53" presetClass="entr" presetSubtype="0" fill="hold" grpId="0" nodeType="afterEffect">
                                  <p:stCondLst>
                                    <p:cond delay="0"/>
                                  </p:stCondLst>
                                  <p:childTnLst>
                                    <p:set>
                                      <p:cBhvr>
                                        <p:cTn id="44" dur="1" fill="hold">
                                          <p:stCondLst>
                                            <p:cond delay="0"/>
                                          </p:stCondLst>
                                        </p:cTn>
                                        <p:tgtEl>
                                          <p:spTgt spid="72">
                                            <p:txEl>
                                              <p:pRg st="0" end="0"/>
                                            </p:txEl>
                                          </p:spTgt>
                                        </p:tgtEl>
                                        <p:attrNameLst>
                                          <p:attrName>style.visibility</p:attrName>
                                        </p:attrNameLst>
                                      </p:cBhvr>
                                      <p:to>
                                        <p:strVal val="visible"/>
                                      </p:to>
                                    </p:set>
                                    <p:anim calcmode="lin" valueType="num">
                                      <p:cBhvr>
                                        <p:cTn id="45" dur="300" fill="hold"/>
                                        <p:tgtEl>
                                          <p:spTgt spid="72">
                                            <p:txEl>
                                              <p:pRg st="0" end="0"/>
                                            </p:txEl>
                                          </p:spTgt>
                                        </p:tgtEl>
                                        <p:attrNameLst>
                                          <p:attrName>ppt_w</p:attrName>
                                        </p:attrNameLst>
                                      </p:cBhvr>
                                      <p:tavLst>
                                        <p:tav tm="0">
                                          <p:val>
                                            <p:fltVal val="0"/>
                                          </p:val>
                                        </p:tav>
                                        <p:tav tm="100000">
                                          <p:val>
                                            <p:strVal val="#ppt_w"/>
                                          </p:val>
                                        </p:tav>
                                      </p:tavLst>
                                    </p:anim>
                                    <p:anim calcmode="lin" valueType="num">
                                      <p:cBhvr>
                                        <p:cTn id="46" dur="300" fill="hold"/>
                                        <p:tgtEl>
                                          <p:spTgt spid="72">
                                            <p:txEl>
                                              <p:pRg st="0" end="0"/>
                                            </p:txEl>
                                          </p:spTgt>
                                        </p:tgtEl>
                                        <p:attrNameLst>
                                          <p:attrName>ppt_h</p:attrName>
                                        </p:attrNameLst>
                                      </p:cBhvr>
                                      <p:tavLst>
                                        <p:tav tm="0">
                                          <p:val>
                                            <p:fltVal val="0"/>
                                          </p:val>
                                        </p:tav>
                                        <p:tav tm="100000">
                                          <p:val>
                                            <p:strVal val="#ppt_h"/>
                                          </p:val>
                                        </p:tav>
                                      </p:tavLst>
                                    </p:anim>
                                    <p:animEffect transition="in" filter="fade">
                                      <p:cBhvr>
                                        <p:cTn id="47" dur="300"/>
                                        <p:tgtEl>
                                          <p:spTgt spid="72">
                                            <p:txEl>
                                              <p:pRg st="0" end="0"/>
                                            </p:txEl>
                                          </p:spTgt>
                                        </p:tgtEl>
                                      </p:cBhvr>
                                    </p:animEffect>
                                  </p:childTnLst>
                                </p:cTn>
                              </p:par>
                            </p:childTnLst>
                          </p:cTn>
                        </p:par>
                        <p:par>
                          <p:cTn id="48" fill="hold" nodeType="afterGroup">
                            <p:stCondLst>
                              <p:cond delay="2300"/>
                            </p:stCondLst>
                            <p:childTnLst>
                              <p:par>
                                <p:cTn id="49" presetID="22" presetClass="entr" presetSubtype="1" fill="hold" nodeType="afterEffect">
                                  <p:stCondLst>
                                    <p:cond delay="0"/>
                                  </p:stCondLst>
                                  <p:childTnLst>
                                    <p:set>
                                      <p:cBhvr>
                                        <p:cTn id="50" dur="1" fill="hold">
                                          <p:stCondLst>
                                            <p:cond delay="0"/>
                                          </p:stCondLst>
                                        </p:cTn>
                                        <p:tgtEl>
                                          <p:spTgt spid="85"/>
                                        </p:tgtEl>
                                        <p:attrNameLst>
                                          <p:attrName>style.visibility</p:attrName>
                                        </p:attrNameLst>
                                      </p:cBhvr>
                                      <p:to>
                                        <p:strVal val="visible"/>
                                      </p:to>
                                    </p:set>
                                    <p:animEffect transition="in" filter="wipe(up)">
                                      <p:cBhvr>
                                        <p:cTn id="51" dur="500"/>
                                        <p:tgtEl>
                                          <p:spTgt spid="85"/>
                                        </p:tgtEl>
                                      </p:cBhvr>
                                    </p:animEffect>
                                  </p:childTnLst>
                                </p:cTn>
                              </p:par>
                              <p:par>
                                <p:cTn id="52" presetID="53" presetClass="entr" presetSubtype="0" fill="hold" grpId="0" nodeType="withEffect">
                                  <p:stCondLst>
                                    <p:cond delay="0"/>
                                  </p:stCondLst>
                                  <p:childTnLst>
                                    <p:set>
                                      <p:cBhvr>
                                        <p:cTn id="53" dur="1" fill="hold">
                                          <p:stCondLst>
                                            <p:cond delay="0"/>
                                          </p:stCondLst>
                                        </p:cTn>
                                        <p:tgtEl>
                                          <p:spTgt spid="108"/>
                                        </p:tgtEl>
                                        <p:attrNameLst>
                                          <p:attrName>style.visibility</p:attrName>
                                        </p:attrNameLst>
                                      </p:cBhvr>
                                      <p:to>
                                        <p:strVal val="visible"/>
                                      </p:to>
                                    </p:set>
                                    <p:anim calcmode="lin" valueType="num">
                                      <p:cBhvr>
                                        <p:cTn id="54" dur="500" fill="hold"/>
                                        <p:tgtEl>
                                          <p:spTgt spid="108"/>
                                        </p:tgtEl>
                                        <p:attrNameLst>
                                          <p:attrName>ppt_w</p:attrName>
                                        </p:attrNameLst>
                                      </p:cBhvr>
                                      <p:tavLst>
                                        <p:tav tm="0">
                                          <p:val>
                                            <p:fltVal val="0"/>
                                          </p:val>
                                        </p:tav>
                                        <p:tav tm="100000">
                                          <p:val>
                                            <p:strVal val="#ppt_w"/>
                                          </p:val>
                                        </p:tav>
                                      </p:tavLst>
                                    </p:anim>
                                    <p:anim calcmode="lin" valueType="num">
                                      <p:cBhvr>
                                        <p:cTn id="55" dur="500" fill="hold"/>
                                        <p:tgtEl>
                                          <p:spTgt spid="108"/>
                                        </p:tgtEl>
                                        <p:attrNameLst>
                                          <p:attrName>ppt_h</p:attrName>
                                        </p:attrNameLst>
                                      </p:cBhvr>
                                      <p:tavLst>
                                        <p:tav tm="0">
                                          <p:val>
                                            <p:fltVal val="0"/>
                                          </p:val>
                                        </p:tav>
                                        <p:tav tm="100000">
                                          <p:val>
                                            <p:strVal val="#ppt_h"/>
                                          </p:val>
                                        </p:tav>
                                      </p:tavLst>
                                    </p:anim>
                                    <p:animEffect transition="in" filter="fade">
                                      <p:cBhvr>
                                        <p:cTn id="56" dur="500"/>
                                        <p:tgtEl>
                                          <p:spTgt spid="108"/>
                                        </p:tgtEl>
                                      </p:cBhvr>
                                    </p:animEffect>
                                  </p:childTnLst>
                                </p:cTn>
                              </p:par>
                            </p:childTnLst>
                          </p:cTn>
                        </p:par>
                        <p:par>
                          <p:cTn id="57" fill="hold" nodeType="afterGroup">
                            <p:stCondLst>
                              <p:cond delay="2800"/>
                            </p:stCondLst>
                            <p:childTnLst>
                              <p:par>
                                <p:cTn id="58" presetID="53" presetClass="entr" presetSubtype="0" fill="hold" grpId="0" nodeType="afterEffect">
                                  <p:stCondLst>
                                    <p:cond delay="0"/>
                                  </p:stCondLst>
                                  <p:childTnLst>
                                    <p:set>
                                      <p:cBhvr>
                                        <p:cTn id="59" dur="1" fill="hold">
                                          <p:stCondLst>
                                            <p:cond delay="0"/>
                                          </p:stCondLst>
                                        </p:cTn>
                                        <p:tgtEl>
                                          <p:spTgt spid="109"/>
                                        </p:tgtEl>
                                        <p:attrNameLst>
                                          <p:attrName>style.visibility</p:attrName>
                                        </p:attrNameLst>
                                      </p:cBhvr>
                                      <p:to>
                                        <p:strVal val="visible"/>
                                      </p:to>
                                    </p:set>
                                    <p:anim calcmode="lin" valueType="num">
                                      <p:cBhvr>
                                        <p:cTn id="60" dur="500" fill="hold"/>
                                        <p:tgtEl>
                                          <p:spTgt spid="109"/>
                                        </p:tgtEl>
                                        <p:attrNameLst>
                                          <p:attrName>ppt_w</p:attrName>
                                        </p:attrNameLst>
                                      </p:cBhvr>
                                      <p:tavLst>
                                        <p:tav tm="0">
                                          <p:val>
                                            <p:fltVal val="0"/>
                                          </p:val>
                                        </p:tav>
                                        <p:tav tm="100000">
                                          <p:val>
                                            <p:strVal val="#ppt_w"/>
                                          </p:val>
                                        </p:tav>
                                      </p:tavLst>
                                    </p:anim>
                                    <p:anim calcmode="lin" valueType="num">
                                      <p:cBhvr>
                                        <p:cTn id="61" dur="500" fill="hold"/>
                                        <p:tgtEl>
                                          <p:spTgt spid="109"/>
                                        </p:tgtEl>
                                        <p:attrNameLst>
                                          <p:attrName>ppt_h</p:attrName>
                                        </p:attrNameLst>
                                      </p:cBhvr>
                                      <p:tavLst>
                                        <p:tav tm="0">
                                          <p:val>
                                            <p:fltVal val="0"/>
                                          </p:val>
                                        </p:tav>
                                        <p:tav tm="100000">
                                          <p:val>
                                            <p:strVal val="#ppt_h"/>
                                          </p:val>
                                        </p:tav>
                                      </p:tavLst>
                                    </p:anim>
                                    <p:animEffect transition="in" filter="fade">
                                      <p:cBhvr>
                                        <p:cTn id="62" dur="500"/>
                                        <p:tgtEl>
                                          <p:spTgt spid="109"/>
                                        </p:tgtEl>
                                      </p:cBhvr>
                                    </p:animEffect>
                                  </p:childTnLst>
                                </p:cTn>
                              </p:par>
                              <p:par>
                                <p:cTn id="63" presetID="42" presetClass="entr" presetSubtype="0" fill="hold" grpId="0" nodeType="withEffect">
                                  <p:stCondLst>
                                    <p:cond delay="200"/>
                                  </p:stCondLst>
                                  <p:childTnLst>
                                    <p:set>
                                      <p:cBhvr>
                                        <p:cTn id="64" dur="1" fill="hold">
                                          <p:stCondLst>
                                            <p:cond delay="0"/>
                                          </p:stCondLst>
                                        </p:cTn>
                                        <p:tgtEl>
                                          <p:spTgt spid="114">
                                            <p:txEl>
                                              <p:pRg st="0" end="0"/>
                                            </p:txEl>
                                          </p:spTgt>
                                        </p:tgtEl>
                                        <p:attrNameLst>
                                          <p:attrName>style.visibility</p:attrName>
                                        </p:attrNameLst>
                                      </p:cBhvr>
                                      <p:to>
                                        <p:strVal val="visible"/>
                                      </p:to>
                                    </p:set>
                                    <p:animEffect transition="in" filter="fade">
                                      <p:cBhvr>
                                        <p:cTn id="65" dur="400"/>
                                        <p:tgtEl>
                                          <p:spTgt spid="114">
                                            <p:txEl>
                                              <p:pRg st="0" end="0"/>
                                            </p:txEl>
                                          </p:spTgt>
                                        </p:tgtEl>
                                      </p:cBhvr>
                                    </p:animEffect>
                                    <p:anim calcmode="lin" valueType="num">
                                      <p:cBhvr>
                                        <p:cTn id="66" dur="400" fill="hold"/>
                                        <p:tgtEl>
                                          <p:spTgt spid="114">
                                            <p:txEl>
                                              <p:pRg st="0" end="0"/>
                                            </p:txEl>
                                          </p:spTgt>
                                        </p:tgtEl>
                                        <p:attrNameLst>
                                          <p:attrName>ppt_x</p:attrName>
                                        </p:attrNameLst>
                                      </p:cBhvr>
                                      <p:tavLst>
                                        <p:tav tm="0">
                                          <p:val>
                                            <p:strVal val="#ppt_x"/>
                                          </p:val>
                                        </p:tav>
                                        <p:tav tm="100000">
                                          <p:val>
                                            <p:strVal val="#ppt_x"/>
                                          </p:val>
                                        </p:tav>
                                      </p:tavLst>
                                    </p:anim>
                                    <p:anim calcmode="lin" valueType="num">
                                      <p:cBhvr>
                                        <p:cTn id="67" dur="400" fill="hold"/>
                                        <p:tgtEl>
                                          <p:spTgt spid="114">
                                            <p:txEl>
                                              <p:pRg st="0" end="0"/>
                                            </p:txEl>
                                          </p:spTgt>
                                        </p:tgtEl>
                                        <p:attrNameLst>
                                          <p:attrName>ppt_y</p:attrName>
                                        </p:attrNameLst>
                                      </p:cBhvr>
                                      <p:tavLst>
                                        <p:tav tm="0">
                                          <p:val>
                                            <p:strVal val="#ppt_y+.1"/>
                                          </p:val>
                                        </p:tav>
                                        <p:tav tm="100000">
                                          <p:val>
                                            <p:strVal val="#ppt_y"/>
                                          </p:val>
                                        </p:tav>
                                      </p:tavLst>
                                    </p:anim>
                                  </p:childTnLst>
                                </p:cTn>
                              </p:par>
                              <p:par>
                                <p:cTn id="68" presetID="42" presetClass="entr" presetSubtype="0" fill="hold" grpId="0" nodeType="withEffect">
                                  <p:stCondLst>
                                    <p:cond delay="200"/>
                                  </p:stCondLst>
                                  <p:childTnLst>
                                    <p:set>
                                      <p:cBhvr>
                                        <p:cTn id="69" dur="1" fill="hold">
                                          <p:stCondLst>
                                            <p:cond delay="0"/>
                                          </p:stCondLst>
                                        </p:cTn>
                                        <p:tgtEl>
                                          <p:spTgt spid="115">
                                            <p:txEl>
                                              <p:pRg st="0" end="0"/>
                                            </p:txEl>
                                          </p:spTgt>
                                        </p:tgtEl>
                                        <p:attrNameLst>
                                          <p:attrName>style.visibility</p:attrName>
                                        </p:attrNameLst>
                                      </p:cBhvr>
                                      <p:to>
                                        <p:strVal val="visible"/>
                                      </p:to>
                                    </p:set>
                                    <p:animEffect transition="in" filter="fade">
                                      <p:cBhvr>
                                        <p:cTn id="70" dur="500"/>
                                        <p:tgtEl>
                                          <p:spTgt spid="115">
                                            <p:txEl>
                                              <p:pRg st="0" end="0"/>
                                            </p:txEl>
                                          </p:spTgt>
                                        </p:tgtEl>
                                      </p:cBhvr>
                                    </p:animEffect>
                                    <p:anim calcmode="lin" valueType="num">
                                      <p:cBhvr>
                                        <p:cTn id="71" dur="5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2" dur="500" fill="hold"/>
                                        <p:tgtEl>
                                          <p:spTgt spid="115">
                                            <p:txEl>
                                              <p:pRg st="0" end="0"/>
                                            </p:txEl>
                                          </p:spTgt>
                                        </p:tgtEl>
                                        <p:attrNameLst>
                                          <p:attrName>ppt_y</p:attrName>
                                        </p:attrNameLst>
                                      </p:cBhvr>
                                      <p:tavLst>
                                        <p:tav tm="0">
                                          <p:val>
                                            <p:strVal val="#ppt_y+.1"/>
                                          </p:val>
                                        </p:tav>
                                        <p:tav tm="100000">
                                          <p:val>
                                            <p:strVal val="#ppt_y"/>
                                          </p:val>
                                        </p:tav>
                                      </p:tavLst>
                                    </p:anim>
                                  </p:childTnLst>
                                </p:cTn>
                              </p:par>
                              <p:par>
                                <p:cTn id="73" presetID="10" presetClass="entr" presetSubtype="0" fill="hold" grpId="0" nodeType="withEffect">
                                  <p:stCondLst>
                                    <p:cond delay="800"/>
                                  </p:stCondLst>
                                  <p:childTnLst>
                                    <p:set>
                                      <p:cBhvr>
                                        <p:cTn id="74" dur="1" fill="hold">
                                          <p:stCondLst>
                                            <p:cond delay="0"/>
                                          </p:stCondLst>
                                        </p:cTn>
                                        <p:tgtEl>
                                          <p:spTgt spid="116">
                                            <p:txEl>
                                              <p:pRg st="0" end="0"/>
                                            </p:txEl>
                                          </p:spTgt>
                                        </p:tgtEl>
                                        <p:attrNameLst>
                                          <p:attrName>style.visibility</p:attrName>
                                        </p:attrNameLst>
                                      </p:cBhvr>
                                      <p:to>
                                        <p:strVal val="visible"/>
                                      </p:to>
                                    </p:set>
                                    <p:animEffect transition="in" filter="fade">
                                      <p:cBhvr>
                                        <p:cTn id="75" dur="500"/>
                                        <p:tgtEl>
                                          <p:spTgt spid="116">
                                            <p:txEl>
                                              <p:pRg st="0" end="0"/>
                                            </p:txEl>
                                          </p:spTgt>
                                        </p:tgtEl>
                                      </p:cBhvr>
                                    </p:animEffect>
                                  </p:childTnLst>
                                </p:cTn>
                              </p:par>
                            </p:childTnLst>
                          </p:cTn>
                        </p:par>
                        <p:par>
                          <p:cTn id="76" fill="hold" nodeType="afterGroup">
                            <p:stCondLst>
                              <p:cond delay="4100"/>
                            </p:stCondLst>
                            <p:childTnLst>
                              <p:par>
                                <p:cTn id="77" presetID="53" presetClass="entr" presetSubtype="0" fill="hold" grpId="0" nodeType="afterEffect">
                                  <p:stCondLst>
                                    <p:cond delay="0"/>
                                  </p:stCondLst>
                                  <p:childTnLst>
                                    <p:set>
                                      <p:cBhvr>
                                        <p:cTn id="78" dur="1" fill="hold">
                                          <p:stCondLst>
                                            <p:cond delay="0"/>
                                          </p:stCondLst>
                                        </p:cTn>
                                        <p:tgtEl>
                                          <p:spTgt spid="117">
                                            <p:txEl>
                                              <p:pRg st="0" end="0"/>
                                            </p:txEl>
                                          </p:spTgt>
                                        </p:tgtEl>
                                        <p:attrNameLst>
                                          <p:attrName>style.visibility</p:attrName>
                                        </p:attrNameLst>
                                      </p:cBhvr>
                                      <p:to>
                                        <p:strVal val="visible"/>
                                      </p:to>
                                    </p:set>
                                    <p:anim calcmode="lin" valueType="num">
                                      <p:cBhvr>
                                        <p:cTn id="79" dur="300" fill="hold"/>
                                        <p:tgtEl>
                                          <p:spTgt spid="117">
                                            <p:txEl>
                                              <p:pRg st="0" end="0"/>
                                            </p:txEl>
                                          </p:spTgt>
                                        </p:tgtEl>
                                        <p:attrNameLst>
                                          <p:attrName>ppt_w</p:attrName>
                                        </p:attrNameLst>
                                      </p:cBhvr>
                                      <p:tavLst>
                                        <p:tav tm="0">
                                          <p:val>
                                            <p:fltVal val="0"/>
                                          </p:val>
                                        </p:tav>
                                        <p:tav tm="100000">
                                          <p:val>
                                            <p:strVal val="#ppt_w"/>
                                          </p:val>
                                        </p:tav>
                                      </p:tavLst>
                                    </p:anim>
                                    <p:anim calcmode="lin" valueType="num">
                                      <p:cBhvr>
                                        <p:cTn id="80" dur="300" fill="hold"/>
                                        <p:tgtEl>
                                          <p:spTgt spid="117">
                                            <p:txEl>
                                              <p:pRg st="0" end="0"/>
                                            </p:txEl>
                                          </p:spTgt>
                                        </p:tgtEl>
                                        <p:attrNameLst>
                                          <p:attrName>ppt_h</p:attrName>
                                        </p:attrNameLst>
                                      </p:cBhvr>
                                      <p:tavLst>
                                        <p:tav tm="0">
                                          <p:val>
                                            <p:fltVal val="0"/>
                                          </p:val>
                                        </p:tav>
                                        <p:tav tm="100000">
                                          <p:val>
                                            <p:strVal val="#ppt_h"/>
                                          </p:val>
                                        </p:tav>
                                      </p:tavLst>
                                    </p:anim>
                                    <p:animEffect transition="in" filter="fade">
                                      <p:cBhvr>
                                        <p:cTn id="81" dur="300"/>
                                        <p:tgtEl>
                                          <p:spTgt spid="117">
                                            <p:txEl>
                                              <p:pRg st="0" end="0"/>
                                            </p:txEl>
                                          </p:spTgt>
                                        </p:tgtEl>
                                      </p:cBhvr>
                                    </p:animEffect>
                                  </p:childTnLst>
                                </p:cTn>
                              </p:par>
                            </p:childTnLst>
                          </p:cTn>
                        </p:par>
                        <p:par>
                          <p:cTn id="82" fill="hold" nodeType="afterGroup">
                            <p:stCondLst>
                              <p:cond delay="4400"/>
                            </p:stCondLst>
                            <p:childTnLst>
                              <p:par>
                                <p:cTn id="83" presetID="22" presetClass="entr" presetSubtype="1" fill="hold" nodeType="afterEffect">
                                  <p:stCondLst>
                                    <p:cond delay="0"/>
                                  </p:stCondLst>
                                  <p:childTnLst>
                                    <p:set>
                                      <p:cBhvr>
                                        <p:cTn id="84" dur="1" fill="hold">
                                          <p:stCondLst>
                                            <p:cond delay="0"/>
                                          </p:stCondLst>
                                        </p:cTn>
                                        <p:tgtEl>
                                          <p:spTgt spid="126"/>
                                        </p:tgtEl>
                                        <p:attrNameLst>
                                          <p:attrName>style.visibility</p:attrName>
                                        </p:attrNameLst>
                                      </p:cBhvr>
                                      <p:to>
                                        <p:strVal val="visible"/>
                                      </p:to>
                                    </p:set>
                                    <p:animEffect transition="in" filter="wipe(up)">
                                      <p:cBhvr>
                                        <p:cTn id="85" dur="500"/>
                                        <p:tgtEl>
                                          <p:spTgt spid="126"/>
                                        </p:tgtEl>
                                      </p:cBhvr>
                                    </p:animEffect>
                                  </p:childTnLst>
                                </p:cTn>
                              </p:par>
                              <p:par>
                                <p:cTn id="86" presetID="53" presetClass="entr" presetSubtype="0" fill="hold" grpId="0" nodeType="withEffect">
                                  <p:stCondLst>
                                    <p:cond delay="0"/>
                                  </p:stCondLst>
                                  <p:childTnLst>
                                    <p:set>
                                      <p:cBhvr>
                                        <p:cTn id="87" dur="1" fill="hold">
                                          <p:stCondLst>
                                            <p:cond delay="0"/>
                                          </p:stCondLst>
                                        </p:cTn>
                                        <p:tgtEl>
                                          <p:spTgt spid="141"/>
                                        </p:tgtEl>
                                        <p:attrNameLst>
                                          <p:attrName>style.visibility</p:attrName>
                                        </p:attrNameLst>
                                      </p:cBhvr>
                                      <p:to>
                                        <p:strVal val="visible"/>
                                      </p:to>
                                    </p:set>
                                    <p:anim calcmode="lin" valueType="num">
                                      <p:cBhvr>
                                        <p:cTn id="88" dur="500" fill="hold"/>
                                        <p:tgtEl>
                                          <p:spTgt spid="141"/>
                                        </p:tgtEl>
                                        <p:attrNameLst>
                                          <p:attrName>ppt_w</p:attrName>
                                        </p:attrNameLst>
                                      </p:cBhvr>
                                      <p:tavLst>
                                        <p:tav tm="0">
                                          <p:val>
                                            <p:fltVal val="0"/>
                                          </p:val>
                                        </p:tav>
                                        <p:tav tm="100000">
                                          <p:val>
                                            <p:strVal val="#ppt_w"/>
                                          </p:val>
                                        </p:tav>
                                      </p:tavLst>
                                    </p:anim>
                                    <p:anim calcmode="lin" valueType="num">
                                      <p:cBhvr>
                                        <p:cTn id="89" dur="500" fill="hold"/>
                                        <p:tgtEl>
                                          <p:spTgt spid="141"/>
                                        </p:tgtEl>
                                        <p:attrNameLst>
                                          <p:attrName>ppt_h</p:attrName>
                                        </p:attrNameLst>
                                      </p:cBhvr>
                                      <p:tavLst>
                                        <p:tav tm="0">
                                          <p:val>
                                            <p:fltVal val="0"/>
                                          </p:val>
                                        </p:tav>
                                        <p:tav tm="100000">
                                          <p:val>
                                            <p:strVal val="#ppt_h"/>
                                          </p:val>
                                        </p:tav>
                                      </p:tavLst>
                                    </p:anim>
                                    <p:animEffect transition="in" filter="fade">
                                      <p:cBhvr>
                                        <p:cTn id="90" dur="500"/>
                                        <p:tgtEl>
                                          <p:spTgt spid="141"/>
                                        </p:tgtEl>
                                      </p:cBhvr>
                                    </p:animEffect>
                                  </p:childTnLst>
                                </p:cTn>
                              </p:par>
                            </p:childTnLst>
                          </p:cTn>
                        </p:par>
                        <p:par>
                          <p:cTn id="91" fill="hold" nodeType="afterGroup">
                            <p:stCondLst>
                              <p:cond delay="4900"/>
                            </p:stCondLst>
                            <p:childTnLst>
                              <p:par>
                                <p:cTn id="92" presetID="53" presetClass="entr" presetSubtype="0" fill="hold" grpId="0" nodeType="afterEffect">
                                  <p:stCondLst>
                                    <p:cond delay="0"/>
                                  </p:stCondLst>
                                  <p:childTnLst>
                                    <p:set>
                                      <p:cBhvr>
                                        <p:cTn id="93" dur="1" fill="hold">
                                          <p:stCondLst>
                                            <p:cond delay="0"/>
                                          </p:stCondLst>
                                        </p:cTn>
                                        <p:tgtEl>
                                          <p:spTgt spid="142"/>
                                        </p:tgtEl>
                                        <p:attrNameLst>
                                          <p:attrName>style.visibility</p:attrName>
                                        </p:attrNameLst>
                                      </p:cBhvr>
                                      <p:to>
                                        <p:strVal val="visible"/>
                                      </p:to>
                                    </p:set>
                                    <p:anim calcmode="lin" valueType="num">
                                      <p:cBhvr>
                                        <p:cTn id="94" dur="500" fill="hold"/>
                                        <p:tgtEl>
                                          <p:spTgt spid="142"/>
                                        </p:tgtEl>
                                        <p:attrNameLst>
                                          <p:attrName>ppt_w</p:attrName>
                                        </p:attrNameLst>
                                      </p:cBhvr>
                                      <p:tavLst>
                                        <p:tav tm="0">
                                          <p:val>
                                            <p:fltVal val="0"/>
                                          </p:val>
                                        </p:tav>
                                        <p:tav tm="100000">
                                          <p:val>
                                            <p:strVal val="#ppt_w"/>
                                          </p:val>
                                        </p:tav>
                                      </p:tavLst>
                                    </p:anim>
                                    <p:anim calcmode="lin" valueType="num">
                                      <p:cBhvr>
                                        <p:cTn id="95" dur="500" fill="hold"/>
                                        <p:tgtEl>
                                          <p:spTgt spid="142"/>
                                        </p:tgtEl>
                                        <p:attrNameLst>
                                          <p:attrName>ppt_h</p:attrName>
                                        </p:attrNameLst>
                                      </p:cBhvr>
                                      <p:tavLst>
                                        <p:tav tm="0">
                                          <p:val>
                                            <p:fltVal val="0"/>
                                          </p:val>
                                        </p:tav>
                                        <p:tav tm="100000">
                                          <p:val>
                                            <p:strVal val="#ppt_h"/>
                                          </p:val>
                                        </p:tav>
                                      </p:tavLst>
                                    </p:anim>
                                    <p:animEffect transition="in" filter="fade">
                                      <p:cBhvr>
                                        <p:cTn id="96" dur="500"/>
                                        <p:tgtEl>
                                          <p:spTgt spid="142"/>
                                        </p:tgtEl>
                                      </p:cBhvr>
                                    </p:animEffect>
                                  </p:childTnLst>
                                </p:cTn>
                              </p:par>
                              <p:par>
                                <p:cTn id="97" presetID="42" presetClass="entr" presetSubtype="0" fill="hold" grpId="0" nodeType="withEffect">
                                  <p:stCondLst>
                                    <p:cond delay="200"/>
                                  </p:stCondLst>
                                  <p:childTnLst>
                                    <p:set>
                                      <p:cBhvr>
                                        <p:cTn id="98" dur="1" fill="hold">
                                          <p:stCondLst>
                                            <p:cond delay="0"/>
                                          </p:stCondLst>
                                        </p:cTn>
                                        <p:tgtEl>
                                          <p:spTgt spid="145">
                                            <p:txEl>
                                              <p:pRg st="0" end="0"/>
                                            </p:txEl>
                                          </p:spTgt>
                                        </p:tgtEl>
                                        <p:attrNameLst>
                                          <p:attrName>style.visibility</p:attrName>
                                        </p:attrNameLst>
                                      </p:cBhvr>
                                      <p:to>
                                        <p:strVal val="visible"/>
                                      </p:to>
                                    </p:set>
                                    <p:animEffect transition="in" filter="fade">
                                      <p:cBhvr>
                                        <p:cTn id="99" dur="400"/>
                                        <p:tgtEl>
                                          <p:spTgt spid="145">
                                            <p:txEl>
                                              <p:pRg st="0" end="0"/>
                                            </p:txEl>
                                          </p:spTgt>
                                        </p:tgtEl>
                                      </p:cBhvr>
                                    </p:animEffect>
                                    <p:anim calcmode="lin" valueType="num">
                                      <p:cBhvr>
                                        <p:cTn id="100" dur="400" fill="hold"/>
                                        <p:tgtEl>
                                          <p:spTgt spid="145">
                                            <p:txEl>
                                              <p:pRg st="0" end="0"/>
                                            </p:txEl>
                                          </p:spTgt>
                                        </p:tgtEl>
                                        <p:attrNameLst>
                                          <p:attrName>ppt_x</p:attrName>
                                        </p:attrNameLst>
                                      </p:cBhvr>
                                      <p:tavLst>
                                        <p:tav tm="0">
                                          <p:val>
                                            <p:strVal val="#ppt_x"/>
                                          </p:val>
                                        </p:tav>
                                        <p:tav tm="100000">
                                          <p:val>
                                            <p:strVal val="#ppt_x"/>
                                          </p:val>
                                        </p:tav>
                                      </p:tavLst>
                                    </p:anim>
                                    <p:anim calcmode="lin" valueType="num">
                                      <p:cBhvr>
                                        <p:cTn id="101" dur="400" fill="hold"/>
                                        <p:tgtEl>
                                          <p:spTgt spid="145">
                                            <p:txEl>
                                              <p:pRg st="0" end="0"/>
                                            </p:txEl>
                                          </p:spTgt>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200"/>
                                  </p:stCondLst>
                                  <p:childTnLst>
                                    <p:set>
                                      <p:cBhvr>
                                        <p:cTn id="103" dur="1" fill="hold">
                                          <p:stCondLst>
                                            <p:cond delay="0"/>
                                          </p:stCondLst>
                                        </p:cTn>
                                        <p:tgtEl>
                                          <p:spTgt spid="146">
                                            <p:txEl>
                                              <p:pRg st="0" end="0"/>
                                            </p:txEl>
                                          </p:spTgt>
                                        </p:tgtEl>
                                        <p:attrNameLst>
                                          <p:attrName>style.visibility</p:attrName>
                                        </p:attrNameLst>
                                      </p:cBhvr>
                                      <p:to>
                                        <p:strVal val="visible"/>
                                      </p:to>
                                    </p:set>
                                    <p:animEffect transition="in" filter="fade">
                                      <p:cBhvr>
                                        <p:cTn id="104" dur="500"/>
                                        <p:tgtEl>
                                          <p:spTgt spid="146">
                                            <p:txEl>
                                              <p:pRg st="0" end="0"/>
                                            </p:txEl>
                                          </p:spTgt>
                                        </p:tgtEl>
                                      </p:cBhvr>
                                    </p:animEffect>
                                    <p:anim calcmode="lin" valueType="num">
                                      <p:cBhvr>
                                        <p:cTn id="105" dur="500" fill="hold"/>
                                        <p:tgtEl>
                                          <p:spTgt spid="146">
                                            <p:txEl>
                                              <p:pRg st="0" end="0"/>
                                            </p:txEl>
                                          </p:spTgt>
                                        </p:tgtEl>
                                        <p:attrNameLst>
                                          <p:attrName>ppt_x</p:attrName>
                                        </p:attrNameLst>
                                      </p:cBhvr>
                                      <p:tavLst>
                                        <p:tav tm="0">
                                          <p:val>
                                            <p:strVal val="#ppt_x"/>
                                          </p:val>
                                        </p:tav>
                                        <p:tav tm="100000">
                                          <p:val>
                                            <p:strVal val="#ppt_x"/>
                                          </p:val>
                                        </p:tav>
                                      </p:tavLst>
                                    </p:anim>
                                    <p:anim calcmode="lin" valueType="num">
                                      <p:cBhvr>
                                        <p:cTn id="106" dur="500" fill="hold"/>
                                        <p:tgtEl>
                                          <p:spTgt spid="146">
                                            <p:txEl>
                                              <p:pRg st="0" end="0"/>
                                            </p:txEl>
                                          </p:spTgt>
                                        </p:tgtEl>
                                        <p:attrNameLst>
                                          <p:attrName>ppt_y</p:attrName>
                                        </p:attrNameLst>
                                      </p:cBhvr>
                                      <p:tavLst>
                                        <p:tav tm="0">
                                          <p:val>
                                            <p:strVal val="#ppt_y+.1"/>
                                          </p:val>
                                        </p:tav>
                                        <p:tav tm="100000">
                                          <p:val>
                                            <p:strVal val="#ppt_y"/>
                                          </p:val>
                                        </p:tav>
                                      </p:tavLst>
                                    </p:anim>
                                  </p:childTnLst>
                                </p:cTn>
                              </p:par>
                              <p:par>
                                <p:cTn id="107" presetID="10" presetClass="entr" presetSubtype="0" fill="hold" grpId="0" nodeType="withEffect">
                                  <p:stCondLst>
                                    <p:cond delay="800"/>
                                  </p:stCondLst>
                                  <p:childTnLst>
                                    <p:set>
                                      <p:cBhvr>
                                        <p:cTn id="108" dur="1" fill="hold">
                                          <p:stCondLst>
                                            <p:cond delay="0"/>
                                          </p:stCondLst>
                                        </p:cTn>
                                        <p:tgtEl>
                                          <p:spTgt spid="147">
                                            <p:txEl>
                                              <p:pRg st="0" end="0"/>
                                            </p:txEl>
                                          </p:spTgt>
                                        </p:tgtEl>
                                        <p:attrNameLst>
                                          <p:attrName>style.visibility</p:attrName>
                                        </p:attrNameLst>
                                      </p:cBhvr>
                                      <p:to>
                                        <p:strVal val="visible"/>
                                      </p:to>
                                    </p:set>
                                    <p:animEffect transition="in" filter="fade">
                                      <p:cBhvr>
                                        <p:cTn id="109" dur="500"/>
                                        <p:tgtEl>
                                          <p:spTgt spid="147">
                                            <p:txEl>
                                              <p:pRg st="0" end="0"/>
                                            </p:txEl>
                                          </p:spTgt>
                                        </p:tgtEl>
                                      </p:cBhvr>
                                    </p:animEffect>
                                  </p:childTnLst>
                                </p:cTn>
                              </p:par>
                            </p:childTnLst>
                          </p:cTn>
                        </p:par>
                        <p:par>
                          <p:cTn id="110" fill="hold" nodeType="afterGroup">
                            <p:stCondLst>
                              <p:cond delay="6200"/>
                            </p:stCondLst>
                            <p:childTnLst>
                              <p:par>
                                <p:cTn id="111" presetID="53" presetClass="entr" presetSubtype="0" fill="hold" grpId="0" nodeType="afterEffect">
                                  <p:stCondLst>
                                    <p:cond delay="0"/>
                                  </p:stCondLst>
                                  <p:childTnLst>
                                    <p:set>
                                      <p:cBhvr>
                                        <p:cTn id="112" dur="1" fill="hold">
                                          <p:stCondLst>
                                            <p:cond delay="0"/>
                                          </p:stCondLst>
                                        </p:cTn>
                                        <p:tgtEl>
                                          <p:spTgt spid="148">
                                            <p:txEl>
                                              <p:pRg st="0" end="0"/>
                                            </p:txEl>
                                          </p:spTgt>
                                        </p:tgtEl>
                                        <p:attrNameLst>
                                          <p:attrName>style.visibility</p:attrName>
                                        </p:attrNameLst>
                                      </p:cBhvr>
                                      <p:to>
                                        <p:strVal val="visible"/>
                                      </p:to>
                                    </p:set>
                                    <p:anim calcmode="lin" valueType="num">
                                      <p:cBhvr>
                                        <p:cTn id="113" dur="300" fill="hold"/>
                                        <p:tgtEl>
                                          <p:spTgt spid="148">
                                            <p:txEl>
                                              <p:pRg st="0" end="0"/>
                                            </p:txEl>
                                          </p:spTgt>
                                        </p:tgtEl>
                                        <p:attrNameLst>
                                          <p:attrName>ppt_w</p:attrName>
                                        </p:attrNameLst>
                                      </p:cBhvr>
                                      <p:tavLst>
                                        <p:tav tm="0">
                                          <p:val>
                                            <p:fltVal val="0"/>
                                          </p:val>
                                        </p:tav>
                                        <p:tav tm="100000">
                                          <p:val>
                                            <p:strVal val="#ppt_w"/>
                                          </p:val>
                                        </p:tav>
                                      </p:tavLst>
                                    </p:anim>
                                    <p:anim calcmode="lin" valueType="num">
                                      <p:cBhvr>
                                        <p:cTn id="114" dur="300" fill="hold"/>
                                        <p:tgtEl>
                                          <p:spTgt spid="148">
                                            <p:txEl>
                                              <p:pRg st="0" end="0"/>
                                            </p:txEl>
                                          </p:spTgt>
                                        </p:tgtEl>
                                        <p:attrNameLst>
                                          <p:attrName>ppt_h</p:attrName>
                                        </p:attrNameLst>
                                      </p:cBhvr>
                                      <p:tavLst>
                                        <p:tav tm="0">
                                          <p:val>
                                            <p:fltVal val="0"/>
                                          </p:val>
                                        </p:tav>
                                        <p:tav tm="100000">
                                          <p:val>
                                            <p:strVal val="#ppt_h"/>
                                          </p:val>
                                        </p:tav>
                                      </p:tavLst>
                                    </p:anim>
                                    <p:animEffect transition="in" filter="fade">
                                      <p:cBhvr>
                                        <p:cTn id="115" dur="300"/>
                                        <p:tgtEl>
                                          <p:spTgt spid="148">
                                            <p:txEl>
                                              <p:pRg st="0" end="0"/>
                                            </p:txEl>
                                          </p:spTgt>
                                        </p:tgtEl>
                                      </p:cBhvr>
                                    </p:animEffect>
                                  </p:childTnLst>
                                </p:cTn>
                              </p:par>
                            </p:childTnLst>
                          </p:cTn>
                        </p:par>
                        <p:par>
                          <p:cTn id="116" fill="hold" nodeType="afterGroup">
                            <p:stCondLst>
                              <p:cond delay="6500"/>
                            </p:stCondLst>
                            <p:childTnLst>
                              <p:par>
                                <p:cTn id="117" presetID="22" presetClass="entr" presetSubtype="1" fill="hold" nodeType="afterEffect">
                                  <p:stCondLst>
                                    <p:cond delay="0"/>
                                  </p:stCondLst>
                                  <p:childTnLst>
                                    <p:set>
                                      <p:cBhvr>
                                        <p:cTn id="118" dur="1" fill="hold">
                                          <p:stCondLst>
                                            <p:cond delay="0"/>
                                          </p:stCondLst>
                                        </p:cTn>
                                        <p:tgtEl>
                                          <p:spTgt spid="153"/>
                                        </p:tgtEl>
                                        <p:attrNameLst>
                                          <p:attrName>style.visibility</p:attrName>
                                        </p:attrNameLst>
                                      </p:cBhvr>
                                      <p:to>
                                        <p:strVal val="visible"/>
                                      </p:to>
                                    </p:set>
                                    <p:animEffect transition="in" filter="wipe(up)">
                                      <p:cBhvr>
                                        <p:cTn id="119" dur="500"/>
                                        <p:tgtEl>
                                          <p:spTgt spid="153"/>
                                        </p:tgtEl>
                                      </p:cBhvr>
                                    </p:animEffect>
                                  </p:childTnLst>
                                </p:cTn>
                              </p:par>
                              <p:par>
                                <p:cTn id="120" presetID="53" presetClass="entr" presetSubtype="0" fill="hold" grpId="0" nodeType="withEffect">
                                  <p:stCondLst>
                                    <p:cond delay="0"/>
                                  </p:stCondLst>
                                  <p:childTnLst>
                                    <p:set>
                                      <p:cBhvr>
                                        <p:cTn id="121" dur="1" fill="hold">
                                          <p:stCondLst>
                                            <p:cond delay="0"/>
                                          </p:stCondLst>
                                        </p:cTn>
                                        <p:tgtEl>
                                          <p:spTgt spid="160"/>
                                        </p:tgtEl>
                                        <p:attrNameLst>
                                          <p:attrName>style.visibility</p:attrName>
                                        </p:attrNameLst>
                                      </p:cBhvr>
                                      <p:to>
                                        <p:strVal val="visible"/>
                                      </p:to>
                                    </p:set>
                                    <p:anim calcmode="lin" valueType="num">
                                      <p:cBhvr>
                                        <p:cTn id="122" dur="500" fill="hold"/>
                                        <p:tgtEl>
                                          <p:spTgt spid="160"/>
                                        </p:tgtEl>
                                        <p:attrNameLst>
                                          <p:attrName>ppt_w</p:attrName>
                                        </p:attrNameLst>
                                      </p:cBhvr>
                                      <p:tavLst>
                                        <p:tav tm="0">
                                          <p:val>
                                            <p:fltVal val="0"/>
                                          </p:val>
                                        </p:tav>
                                        <p:tav tm="100000">
                                          <p:val>
                                            <p:strVal val="#ppt_w"/>
                                          </p:val>
                                        </p:tav>
                                      </p:tavLst>
                                    </p:anim>
                                    <p:anim calcmode="lin" valueType="num">
                                      <p:cBhvr>
                                        <p:cTn id="123" dur="500" fill="hold"/>
                                        <p:tgtEl>
                                          <p:spTgt spid="160"/>
                                        </p:tgtEl>
                                        <p:attrNameLst>
                                          <p:attrName>ppt_h</p:attrName>
                                        </p:attrNameLst>
                                      </p:cBhvr>
                                      <p:tavLst>
                                        <p:tav tm="0">
                                          <p:val>
                                            <p:fltVal val="0"/>
                                          </p:val>
                                        </p:tav>
                                        <p:tav tm="100000">
                                          <p:val>
                                            <p:strVal val="#ppt_h"/>
                                          </p:val>
                                        </p:tav>
                                      </p:tavLst>
                                    </p:anim>
                                    <p:animEffect transition="in" filter="fade">
                                      <p:cBhvr>
                                        <p:cTn id="124" dur="500"/>
                                        <p:tgtEl>
                                          <p:spTgt spid="160"/>
                                        </p:tgtEl>
                                      </p:cBhvr>
                                    </p:animEffect>
                                  </p:childTnLst>
                                </p:cTn>
                              </p:par>
                            </p:childTnLst>
                          </p:cTn>
                        </p:par>
                        <p:par>
                          <p:cTn id="125" fill="hold" nodeType="afterGroup">
                            <p:stCondLst>
                              <p:cond delay="7000"/>
                            </p:stCondLst>
                            <p:childTnLst>
                              <p:par>
                                <p:cTn id="126" presetID="53" presetClass="entr" presetSubtype="0" fill="hold" grpId="0" nodeType="afterEffect">
                                  <p:stCondLst>
                                    <p:cond delay="0"/>
                                  </p:stCondLst>
                                  <p:childTnLst>
                                    <p:set>
                                      <p:cBhvr>
                                        <p:cTn id="127" dur="1" fill="hold">
                                          <p:stCondLst>
                                            <p:cond delay="0"/>
                                          </p:stCondLst>
                                        </p:cTn>
                                        <p:tgtEl>
                                          <p:spTgt spid="161"/>
                                        </p:tgtEl>
                                        <p:attrNameLst>
                                          <p:attrName>style.visibility</p:attrName>
                                        </p:attrNameLst>
                                      </p:cBhvr>
                                      <p:to>
                                        <p:strVal val="visible"/>
                                      </p:to>
                                    </p:set>
                                    <p:anim calcmode="lin" valueType="num">
                                      <p:cBhvr>
                                        <p:cTn id="128" dur="500" fill="hold"/>
                                        <p:tgtEl>
                                          <p:spTgt spid="161"/>
                                        </p:tgtEl>
                                        <p:attrNameLst>
                                          <p:attrName>ppt_w</p:attrName>
                                        </p:attrNameLst>
                                      </p:cBhvr>
                                      <p:tavLst>
                                        <p:tav tm="0">
                                          <p:val>
                                            <p:fltVal val="0"/>
                                          </p:val>
                                        </p:tav>
                                        <p:tav tm="100000">
                                          <p:val>
                                            <p:strVal val="#ppt_w"/>
                                          </p:val>
                                        </p:tav>
                                      </p:tavLst>
                                    </p:anim>
                                    <p:anim calcmode="lin" valueType="num">
                                      <p:cBhvr>
                                        <p:cTn id="129" dur="500" fill="hold"/>
                                        <p:tgtEl>
                                          <p:spTgt spid="161"/>
                                        </p:tgtEl>
                                        <p:attrNameLst>
                                          <p:attrName>ppt_h</p:attrName>
                                        </p:attrNameLst>
                                      </p:cBhvr>
                                      <p:tavLst>
                                        <p:tav tm="0">
                                          <p:val>
                                            <p:fltVal val="0"/>
                                          </p:val>
                                        </p:tav>
                                        <p:tav tm="100000">
                                          <p:val>
                                            <p:strVal val="#ppt_h"/>
                                          </p:val>
                                        </p:tav>
                                      </p:tavLst>
                                    </p:anim>
                                    <p:animEffect transition="in" filter="fade">
                                      <p:cBhvr>
                                        <p:cTn id="130" dur="500"/>
                                        <p:tgtEl>
                                          <p:spTgt spid="161"/>
                                        </p:tgtEl>
                                      </p:cBhvr>
                                    </p:animEffect>
                                  </p:childTnLst>
                                </p:cTn>
                              </p:par>
                              <p:par>
                                <p:cTn id="131" presetID="42" presetClass="entr" presetSubtype="0" fill="hold" grpId="0" nodeType="withEffect">
                                  <p:stCondLst>
                                    <p:cond delay="200"/>
                                  </p:stCondLst>
                                  <p:childTnLst>
                                    <p:set>
                                      <p:cBhvr>
                                        <p:cTn id="132" dur="1" fill="hold">
                                          <p:stCondLst>
                                            <p:cond delay="0"/>
                                          </p:stCondLst>
                                        </p:cTn>
                                        <p:tgtEl>
                                          <p:spTgt spid="162">
                                            <p:txEl>
                                              <p:pRg st="0" end="0"/>
                                            </p:txEl>
                                          </p:spTgt>
                                        </p:tgtEl>
                                        <p:attrNameLst>
                                          <p:attrName>style.visibility</p:attrName>
                                        </p:attrNameLst>
                                      </p:cBhvr>
                                      <p:to>
                                        <p:strVal val="visible"/>
                                      </p:to>
                                    </p:set>
                                    <p:animEffect transition="in" filter="fade">
                                      <p:cBhvr>
                                        <p:cTn id="133" dur="400"/>
                                        <p:tgtEl>
                                          <p:spTgt spid="162">
                                            <p:txEl>
                                              <p:pRg st="0" end="0"/>
                                            </p:txEl>
                                          </p:spTgt>
                                        </p:tgtEl>
                                      </p:cBhvr>
                                    </p:animEffect>
                                    <p:anim calcmode="lin" valueType="num">
                                      <p:cBhvr>
                                        <p:cTn id="134" dur="400" fill="hold"/>
                                        <p:tgtEl>
                                          <p:spTgt spid="162">
                                            <p:txEl>
                                              <p:pRg st="0" end="0"/>
                                            </p:txEl>
                                          </p:spTgt>
                                        </p:tgtEl>
                                        <p:attrNameLst>
                                          <p:attrName>ppt_x</p:attrName>
                                        </p:attrNameLst>
                                      </p:cBhvr>
                                      <p:tavLst>
                                        <p:tav tm="0">
                                          <p:val>
                                            <p:strVal val="#ppt_x"/>
                                          </p:val>
                                        </p:tav>
                                        <p:tav tm="100000">
                                          <p:val>
                                            <p:strVal val="#ppt_x"/>
                                          </p:val>
                                        </p:tav>
                                      </p:tavLst>
                                    </p:anim>
                                    <p:anim calcmode="lin" valueType="num">
                                      <p:cBhvr>
                                        <p:cTn id="135" dur="400" fill="hold"/>
                                        <p:tgtEl>
                                          <p:spTgt spid="162">
                                            <p:txEl>
                                              <p:pRg st="0" end="0"/>
                                            </p:txEl>
                                          </p:spTgt>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200"/>
                                  </p:stCondLst>
                                  <p:childTnLst>
                                    <p:set>
                                      <p:cBhvr>
                                        <p:cTn id="137" dur="1" fill="hold">
                                          <p:stCondLst>
                                            <p:cond delay="0"/>
                                          </p:stCondLst>
                                        </p:cTn>
                                        <p:tgtEl>
                                          <p:spTgt spid="163">
                                            <p:txEl>
                                              <p:pRg st="0" end="0"/>
                                            </p:txEl>
                                          </p:spTgt>
                                        </p:tgtEl>
                                        <p:attrNameLst>
                                          <p:attrName>style.visibility</p:attrName>
                                        </p:attrNameLst>
                                      </p:cBhvr>
                                      <p:to>
                                        <p:strVal val="visible"/>
                                      </p:to>
                                    </p:set>
                                    <p:animEffect transition="in" filter="fade">
                                      <p:cBhvr>
                                        <p:cTn id="138" dur="500"/>
                                        <p:tgtEl>
                                          <p:spTgt spid="163">
                                            <p:txEl>
                                              <p:pRg st="0" end="0"/>
                                            </p:txEl>
                                          </p:spTgt>
                                        </p:tgtEl>
                                      </p:cBhvr>
                                    </p:animEffect>
                                    <p:anim calcmode="lin" valueType="num">
                                      <p:cBhvr>
                                        <p:cTn id="139" dur="500" fill="hold"/>
                                        <p:tgtEl>
                                          <p:spTgt spid="163">
                                            <p:txEl>
                                              <p:pRg st="0" end="0"/>
                                            </p:txEl>
                                          </p:spTgt>
                                        </p:tgtEl>
                                        <p:attrNameLst>
                                          <p:attrName>ppt_x</p:attrName>
                                        </p:attrNameLst>
                                      </p:cBhvr>
                                      <p:tavLst>
                                        <p:tav tm="0">
                                          <p:val>
                                            <p:strVal val="#ppt_x"/>
                                          </p:val>
                                        </p:tav>
                                        <p:tav tm="100000">
                                          <p:val>
                                            <p:strVal val="#ppt_x"/>
                                          </p:val>
                                        </p:tav>
                                      </p:tavLst>
                                    </p:anim>
                                    <p:anim calcmode="lin" valueType="num">
                                      <p:cBhvr>
                                        <p:cTn id="140" dur="500" fill="hold"/>
                                        <p:tgtEl>
                                          <p:spTgt spid="163">
                                            <p:txEl>
                                              <p:pRg st="0" end="0"/>
                                            </p:txEl>
                                          </p:spTgt>
                                        </p:tgtEl>
                                        <p:attrNameLst>
                                          <p:attrName>ppt_y</p:attrName>
                                        </p:attrNameLst>
                                      </p:cBhvr>
                                      <p:tavLst>
                                        <p:tav tm="0">
                                          <p:val>
                                            <p:strVal val="#ppt_y+.1"/>
                                          </p:val>
                                        </p:tav>
                                        <p:tav tm="100000">
                                          <p:val>
                                            <p:strVal val="#ppt_y"/>
                                          </p:val>
                                        </p:tav>
                                      </p:tavLst>
                                    </p:anim>
                                  </p:childTnLst>
                                </p:cTn>
                              </p:par>
                              <p:par>
                                <p:cTn id="141" presetID="10" presetClass="entr" presetSubtype="0" fill="hold" grpId="0" nodeType="withEffect">
                                  <p:stCondLst>
                                    <p:cond delay="800"/>
                                  </p:stCondLst>
                                  <p:childTnLst>
                                    <p:set>
                                      <p:cBhvr>
                                        <p:cTn id="142" dur="1" fill="hold">
                                          <p:stCondLst>
                                            <p:cond delay="0"/>
                                          </p:stCondLst>
                                        </p:cTn>
                                        <p:tgtEl>
                                          <p:spTgt spid="164">
                                            <p:txEl>
                                              <p:pRg st="0" end="0"/>
                                            </p:txEl>
                                          </p:spTgt>
                                        </p:tgtEl>
                                        <p:attrNameLst>
                                          <p:attrName>style.visibility</p:attrName>
                                        </p:attrNameLst>
                                      </p:cBhvr>
                                      <p:to>
                                        <p:strVal val="visible"/>
                                      </p:to>
                                    </p:set>
                                    <p:animEffect transition="in" filter="fade">
                                      <p:cBhvr>
                                        <p:cTn id="143" dur="500"/>
                                        <p:tgtEl>
                                          <p:spTgt spid="164">
                                            <p:txEl>
                                              <p:pRg st="0" end="0"/>
                                            </p:txEl>
                                          </p:spTgt>
                                        </p:tgtEl>
                                      </p:cBhvr>
                                    </p:animEffect>
                                  </p:childTnLst>
                                </p:cTn>
                              </p:par>
                            </p:childTnLst>
                          </p:cTn>
                        </p:par>
                        <p:par>
                          <p:cTn id="144" fill="hold" nodeType="afterGroup">
                            <p:stCondLst>
                              <p:cond delay="8300"/>
                            </p:stCondLst>
                            <p:childTnLst>
                              <p:par>
                                <p:cTn id="145" presetID="53" presetClass="entr" presetSubtype="0" fill="hold" grpId="0" nodeType="afterEffect">
                                  <p:stCondLst>
                                    <p:cond delay="0"/>
                                  </p:stCondLst>
                                  <p:childTnLst>
                                    <p:set>
                                      <p:cBhvr>
                                        <p:cTn id="146" dur="1" fill="hold">
                                          <p:stCondLst>
                                            <p:cond delay="0"/>
                                          </p:stCondLst>
                                        </p:cTn>
                                        <p:tgtEl>
                                          <p:spTgt spid="165">
                                            <p:txEl>
                                              <p:pRg st="0" end="0"/>
                                            </p:txEl>
                                          </p:spTgt>
                                        </p:tgtEl>
                                        <p:attrNameLst>
                                          <p:attrName>style.visibility</p:attrName>
                                        </p:attrNameLst>
                                      </p:cBhvr>
                                      <p:to>
                                        <p:strVal val="visible"/>
                                      </p:to>
                                    </p:set>
                                    <p:anim calcmode="lin" valueType="num">
                                      <p:cBhvr>
                                        <p:cTn id="147" dur="300" fill="hold"/>
                                        <p:tgtEl>
                                          <p:spTgt spid="165">
                                            <p:txEl>
                                              <p:pRg st="0" end="0"/>
                                            </p:txEl>
                                          </p:spTgt>
                                        </p:tgtEl>
                                        <p:attrNameLst>
                                          <p:attrName>ppt_w</p:attrName>
                                        </p:attrNameLst>
                                      </p:cBhvr>
                                      <p:tavLst>
                                        <p:tav tm="0">
                                          <p:val>
                                            <p:fltVal val="0"/>
                                          </p:val>
                                        </p:tav>
                                        <p:tav tm="100000">
                                          <p:val>
                                            <p:strVal val="#ppt_w"/>
                                          </p:val>
                                        </p:tav>
                                      </p:tavLst>
                                    </p:anim>
                                    <p:anim calcmode="lin" valueType="num">
                                      <p:cBhvr>
                                        <p:cTn id="148" dur="300" fill="hold"/>
                                        <p:tgtEl>
                                          <p:spTgt spid="165">
                                            <p:txEl>
                                              <p:pRg st="0" end="0"/>
                                            </p:txEl>
                                          </p:spTgt>
                                        </p:tgtEl>
                                        <p:attrNameLst>
                                          <p:attrName>ppt_h</p:attrName>
                                        </p:attrNameLst>
                                      </p:cBhvr>
                                      <p:tavLst>
                                        <p:tav tm="0">
                                          <p:val>
                                            <p:fltVal val="0"/>
                                          </p:val>
                                        </p:tav>
                                        <p:tav tm="100000">
                                          <p:val>
                                            <p:strVal val="#ppt_h"/>
                                          </p:val>
                                        </p:tav>
                                      </p:tavLst>
                                    </p:anim>
                                    <p:animEffect transition="in" filter="fade">
                                      <p:cBhvr>
                                        <p:cTn id="149" dur="300"/>
                                        <p:tgtEl>
                                          <p:spTgt spid="16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40" grpId="0" animBg="1"/>
      <p:bldP spid="41" grpId="0"/>
      <p:bldP spid="69" grpId="0" build="p">
        <p:tmplLst>
          <p:tmpl lvl="1">
            <p:tnLst>
              <p:par>
                <p:cTn presetID="42" presetClass="entr" presetSubtype="0" fill="hold" nodeType="withEffect">
                  <p:stCondLst>
                    <p:cond delay="200"/>
                  </p:stCondLst>
                  <p:childTnLst>
                    <p:set>
                      <p:cBhvr>
                        <p:cTn dur="1" fill="hold">
                          <p:stCondLst>
                            <p:cond delay="0"/>
                          </p:stCondLst>
                        </p:cTn>
                        <p:tgtEl>
                          <p:spTgt spid="69"/>
                        </p:tgtEl>
                        <p:attrNameLst>
                          <p:attrName>style.visibility</p:attrName>
                        </p:attrNameLst>
                      </p:cBhvr>
                      <p:to>
                        <p:strVal val="visible"/>
                      </p:to>
                    </p:set>
                    <p:animEffect transition="in" filter="fade">
                      <p:cBhvr>
                        <p:cTn dur="400"/>
                        <p:tgtEl>
                          <p:spTgt spid="69"/>
                        </p:tgtEl>
                      </p:cBhvr>
                    </p:animEffect>
                    <p:anim calcmode="lin" valueType="num">
                      <p:cBhvr>
                        <p:cTn dur="400" fill="hold"/>
                        <p:tgtEl>
                          <p:spTgt spid="69"/>
                        </p:tgtEl>
                        <p:attrNameLst>
                          <p:attrName>ppt_x</p:attrName>
                        </p:attrNameLst>
                      </p:cBhvr>
                      <p:tavLst>
                        <p:tav tm="0">
                          <p:val>
                            <p:strVal val="#ppt_x"/>
                          </p:val>
                        </p:tav>
                        <p:tav tm="100000">
                          <p:val>
                            <p:strVal val="#ppt_x"/>
                          </p:val>
                        </p:tav>
                      </p:tavLst>
                    </p:anim>
                    <p:anim calcmode="lin" valueType="num">
                      <p:cBhvr>
                        <p:cTn dur="400" fill="hold"/>
                        <p:tgtEl>
                          <p:spTgt spid="69"/>
                        </p:tgtEl>
                        <p:attrNameLst>
                          <p:attrName>ppt_y</p:attrName>
                        </p:attrNameLst>
                      </p:cBhvr>
                      <p:tavLst>
                        <p:tav tm="0">
                          <p:val>
                            <p:strVal val="#ppt_y+.1"/>
                          </p:val>
                        </p:tav>
                        <p:tav tm="100000">
                          <p:val>
                            <p:strVal val="#ppt_y"/>
                          </p:val>
                        </p:tav>
                      </p:tavLst>
                    </p:anim>
                  </p:childTnLst>
                </p:cTn>
              </p:par>
            </p:tnLst>
          </p:tmpl>
        </p:tmplLst>
      </p:bldP>
      <p:bldP spid="70" grpId="0" build="p">
        <p:tmplLst>
          <p:tmpl lvl="1">
            <p:tnLst>
              <p:par>
                <p:cTn presetID="42" presetClass="entr" presetSubtype="0" fill="hold" nodeType="withEffect">
                  <p:stCondLst>
                    <p:cond delay="200"/>
                  </p:stCondLst>
                  <p:childTnLst>
                    <p:set>
                      <p:cBhvr>
                        <p:cTn dur="1" fill="hold">
                          <p:stCondLst>
                            <p:cond delay="0"/>
                          </p:stCondLst>
                        </p:cTn>
                        <p:tgtEl>
                          <p:spTgt spid="70"/>
                        </p:tgtEl>
                        <p:attrNameLst>
                          <p:attrName>style.visibility</p:attrName>
                        </p:attrNameLst>
                      </p:cBhvr>
                      <p:to>
                        <p:strVal val="visible"/>
                      </p:to>
                    </p:set>
                    <p:animEffect transition="in" filter="fade">
                      <p:cBhvr>
                        <p:cTn dur="500"/>
                        <p:tgtEl>
                          <p:spTgt spid="70"/>
                        </p:tgtEl>
                      </p:cBhvr>
                    </p:animEffect>
                    <p:anim calcmode="lin" valueType="num">
                      <p:cBhvr>
                        <p:cTn dur="500" fill="hold"/>
                        <p:tgtEl>
                          <p:spTgt spid="70"/>
                        </p:tgtEl>
                        <p:attrNameLst>
                          <p:attrName>ppt_x</p:attrName>
                        </p:attrNameLst>
                      </p:cBhvr>
                      <p:tavLst>
                        <p:tav tm="0">
                          <p:val>
                            <p:strVal val="#ppt_x"/>
                          </p:val>
                        </p:tav>
                        <p:tav tm="100000">
                          <p:val>
                            <p:strVal val="#ppt_x"/>
                          </p:val>
                        </p:tav>
                      </p:tavLst>
                    </p:anim>
                    <p:anim calcmode="lin" valueType="num">
                      <p:cBhvr>
                        <p:cTn dur="500" fill="hold"/>
                        <p:tgtEl>
                          <p:spTgt spid="70"/>
                        </p:tgtEl>
                        <p:attrNameLst>
                          <p:attrName>ppt_y</p:attrName>
                        </p:attrNameLst>
                      </p:cBhvr>
                      <p:tavLst>
                        <p:tav tm="0">
                          <p:val>
                            <p:strVal val="#ppt_y+.1"/>
                          </p:val>
                        </p:tav>
                        <p:tav tm="100000">
                          <p:val>
                            <p:strVal val="#ppt_y"/>
                          </p:val>
                        </p:tav>
                      </p:tavLst>
                    </p:anim>
                  </p:childTnLst>
                </p:cTn>
              </p:par>
            </p:tnLst>
          </p:tmpl>
        </p:tmplLst>
      </p:bldP>
      <p:bldP spid="71" grpId="0" build="p">
        <p:tmplLst>
          <p:tmpl lvl="1">
            <p:tnLst>
              <p:par>
                <p:cTn presetID="10" presetClass="entr" presetSubtype="0" fill="hold" nodeType="withEffect">
                  <p:stCondLst>
                    <p:cond delay="800"/>
                  </p:stCondLst>
                  <p:childTnLst>
                    <p:set>
                      <p:cBhvr>
                        <p:cTn dur="1" fill="hold">
                          <p:stCondLst>
                            <p:cond delay="0"/>
                          </p:stCondLst>
                        </p:cTn>
                        <p:tgtEl>
                          <p:spTgt spid="71"/>
                        </p:tgtEl>
                        <p:attrNameLst>
                          <p:attrName>style.visibility</p:attrName>
                        </p:attrNameLst>
                      </p:cBhvr>
                      <p:to>
                        <p:strVal val="visible"/>
                      </p:to>
                    </p:set>
                    <p:animEffect transition="in" filter="fade">
                      <p:cBhvr>
                        <p:cTn dur="500"/>
                        <p:tgtEl>
                          <p:spTgt spid="71"/>
                        </p:tgtEl>
                      </p:cBhvr>
                    </p:animEffect>
                  </p:childTnLst>
                </p:cTn>
              </p:par>
            </p:tnLst>
          </p:tmpl>
        </p:tmplLst>
      </p:bldP>
      <p:bldP spid="72" grpId="0" build="p">
        <p:tmplLst>
          <p:tmpl lvl="1">
            <p:tnLst>
              <p:par>
                <p:cTn presetID="53" presetClass="entr" presetSubtype="16" fill="hold" nodeType="afterEffect">
                  <p:stCondLst>
                    <p:cond delay="0"/>
                  </p:stCondLst>
                  <p:childTnLst>
                    <p:set>
                      <p:cBhvr>
                        <p:cTn dur="1" fill="hold">
                          <p:stCondLst>
                            <p:cond delay="0"/>
                          </p:stCondLst>
                        </p:cTn>
                        <p:tgtEl>
                          <p:spTgt spid="72"/>
                        </p:tgtEl>
                        <p:attrNameLst>
                          <p:attrName>style.visibility</p:attrName>
                        </p:attrNameLst>
                      </p:cBhvr>
                      <p:to>
                        <p:strVal val="visible"/>
                      </p:to>
                    </p:set>
                    <p:anim calcmode="lin" valueType="num">
                      <p:cBhvr>
                        <p:cTn dur="300" fill="hold"/>
                        <p:tgtEl>
                          <p:spTgt spid="72"/>
                        </p:tgtEl>
                        <p:attrNameLst>
                          <p:attrName>ppt_w</p:attrName>
                        </p:attrNameLst>
                      </p:cBhvr>
                      <p:tavLst>
                        <p:tav tm="0">
                          <p:val>
                            <p:fltVal val="0"/>
                          </p:val>
                        </p:tav>
                        <p:tav tm="100000">
                          <p:val>
                            <p:strVal val="#ppt_w"/>
                          </p:val>
                        </p:tav>
                      </p:tavLst>
                    </p:anim>
                    <p:anim calcmode="lin" valueType="num">
                      <p:cBhvr>
                        <p:cTn dur="300" fill="hold"/>
                        <p:tgtEl>
                          <p:spTgt spid="72"/>
                        </p:tgtEl>
                        <p:attrNameLst>
                          <p:attrName>ppt_h</p:attrName>
                        </p:attrNameLst>
                      </p:cBhvr>
                      <p:tavLst>
                        <p:tav tm="0">
                          <p:val>
                            <p:fltVal val="0"/>
                          </p:val>
                        </p:tav>
                        <p:tav tm="100000">
                          <p:val>
                            <p:strVal val="#ppt_h"/>
                          </p:val>
                        </p:tav>
                      </p:tavLst>
                    </p:anim>
                    <p:animEffect transition="in" filter="fade">
                      <p:cBhvr>
                        <p:cTn dur="300"/>
                        <p:tgtEl>
                          <p:spTgt spid="72"/>
                        </p:tgtEl>
                      </p:cBhvr>
                    </p:animEffect>
                  </p:childTnLst>
                </p:cTn>
              </p:par>
            </p:tnLst>
          </p:tmpl>
        </p:tmplLst>
      </p:bldP>
      <p:bldP spid="108" grpId="0" animBg="1"/>
      <p:bldP spid="109" grpId="0"/>
      <p:bldP spid="114" grpId="0" build="p">
        <p:tmplLst>
          <p:tmpl lvl="1">
            <p:tnLst>
              <p:par>
                <p:cTn presetID="42" presetClass="entr" presetSubtype="0" fill="hold" nodeType="withEffect">
                  <p:stCondLst>
                    <p:cond delay="200"/>
                  </p:stCondLst>
                  <p:childTnLst>
                    <p:set>
                      <p:cBhvr>
                        <p:cTn dur="1" fill="hold">
                          <p:stCondLst>
                            <p:cond delay="0"/>
                          </p:stCondLst>
                        </p:cTn>
                        <p:tgtEl>
                          <p:spTgt spid="114"/>
                        </p:tgtEl>
                        <p:attrNameLst>
                          <p:attrName>style.visibility</p:attrName>
                        </p:attrNameLst>
                      </p:cBhvr>
                      <p:to>
                        <p:strVal val="visible"/>
                      </p:to>
                    </p:set>
                    <p:animEffect transition="in" filter="fade">
                      <p:cBhvr>
                        <p:cTn dur="400"/>
                        <p:tgtEl>
                          <p:spTgt spid="114"/>
                        </p:tgtEl>
                      </p:cBhvr>
                    </p:animEffect>
                    <p:anim calcmode="lin" valueType="num">
                      <p:cBhvr>
                        <p:cTn dur="400" fill="hold"/>
                        <p:tgtEl>
                          <p:spTgt spid="114"/>
                        </p:tgtEl>
                        <p:attrNameLst>
                          <p:attrName>ppt_x</p:attrName>
                        </p:attrNameLst>
                      </p:cBhvr>
                      <p:tavLst>
                        <p:tav tm="0">
                          <p:val>
                            <p:strVal val="#ppt_x"/>
                          </p:val>
                        </p:tav>
                        <p:tav tm="100000">
                          <p:val>
                            <p:strVal val="#ppt_x"/>
                          </p:val>
                        </p:tav>
                      </p:tavLst>
                    </p:anim>
                    <p:anim calcmode="lin" valueType="num">
                      <p:cBhvr>
                        <p:cTn dur="400" fill="hold"/>
                        <p:tgtEl>
                          <p:spTgt spid="114"/>
                        </p:tgtEl>
                        <p:attrNameLst>
                          <p:attrName>ppt_y</p:attrName>
                        </p:attrNameLst>
                      </p:cBhvr>
                      <p:tavLst>
                        <p:tav tm="0">
                          <p:val>
                            <p:strVal val="#ppt_y+.1"/>
                          </p:val>
                        </p:tav>
                        <p:tav tm="100000">
                          <p:val>
                            <p:strVal val="#ppt_y"/>
                          </p:val>
                        </p:tav>
                      </p:tavLst>
                    </p:anim>
                  </p:childTnLst>
                </p:cTn>
              </p:par>
            </p:tnLst>
          </p:tmpl>
        </p:tmplLst>
      </p:bldP>
      <p:bldP spid="115" grpId="0" build="p">
        <p:tmplLst>
          <p:tmpl lvl="1">
            <p:tnLst>
              <p:par>
                <p:cTn presetID="42" presetClass="entr" presetSubtype="0" fill="hold" nodeType="withEffect">
                  <p:stCondLst>
                    <p:cond delay="200"/>
                  </p:stCondLst>
                  <p:childTnLst>
                    <p:set>
                      <p:cBhvr>
                        <p:cTn dur="1" fill="hold">
                          <p:stCondLst>
                            <p:cond delay="0"/>
                          </p:stCondLst>
                        </p:cTn>
                        <p:tgtEl>
                          <p:spTgt spid="115"/>
                        </p:tgtEl>
                        <p:attrNameLst>
                          <p:attrName>style.visibility</p:attrName>
                        </p:attrNameLst>
                      </p:cBhvr>
                      <p:to>
                        <p:strVal val="visible"/>
                      </p:to>
                    </p:set>
                    <p:animEffect transition="in" filter="fade">
                      <p:cBhvr>
                        <p:cTn dur="500"/>
                        <p:tgtEl>
                          <p:spTgt spid="115"/>
                        </p:tgtEl>
                      </p:cBhvr>
                    </p:animEffect>
                    <p:anim calcmode="lin" valueType="num">
                      <p:cBhvr>
                        <p:cTn dur="500" fill="hold"/>
                        <p:tgtEl>
                          <p:spTgt spid="115"/>
                        </p:tgtEl>
                        <p:attrNameLst>
                          <p:attrName>ppt_x</p:attrName>
                        </p:attrNameLst>
                      </p:cBhvr>
                      <p:tavLst>
                        <p:tav tm="0">
                          <p:val>
                            <p:strVal val="#ppt_x"/>
                          </p:val>
                        </p:tav>
                        <p:tav tm="100000">
                          <p:val>
                            <p:strVal val="#ppt_x"/>
                          </p:val>
                        </p:tav>
                      </p:tavLst>
                    </p:anim>
                    <p:anim calcmode="lin" valueType="num">
                      <p:cBhvr>
                        <p:cTn dur="500" fill="hold"/>
                        <p:tgtEl>
                          <p:spTgt spid="115"/>
                        </p:tgtEl>
                        <p:attrNameLst>
                          <p:attrName>ppt_y</p:attrName>
                        </p:attrNameLst>
                      </p:cBhvr>
                      <p:tavLst>
                        <p:tav tm="0">
                          <p:val>
                            <p:strVal val="#ppt_y+.1"/>
                          </p:val>
                        </p:tav>
                        <p:tav tm="100000">
                          <p:val>
                            <p:strVal val="#ppt_y"/>
                          </p:val>
                        </p:tav>
                      </p:tavLst>
                    </p:anim>
                  </p:childTnLst>
                </p:cTn>
              </p:par>
            </p:tnLst>
          </p:tmpl>
        </p:tmplLst>
      </p:bldP>
      <p:bldP spid="116" grpId="0" build="p">
        <p:tmplLst>
          <p:tmpl lvl="1">
            <p:tnLst>
              <p:par>
                <p:cTn presetID="10" presetClass="entr" presetSubtype="0" fill="hold" nodeType="withEffect">
                  <p:stCondLst>
                    <p:cond delay="800"/>
                  </p:stCondLst>
                  <p:childTnLst>
                    <p:set>
                      <p:cBhvr>
                        <p:cTn dur="1" fill="hold">
                          <p:stCondLst>
                            <p:cond delay="0"/>
                          </p:stCondLst>
                        </p:cTn>
                        <p:tgtEl>
                          <p:spTgt spid="116"/>
                        </p:tgtEl>
                        <p:attrNameLst>
                          <p:attrName>style.visibility</p:attrName>
                        </p:attrNameLst>
                      </p:cBhvr>
                      <p:to>
                        <p:strVal val="visible"/>
                      </p:to>
                    </p:set>
                    <p:animEffect transition="in" filter="fade">
                      <p:cBhvr>
                        <p:cTn dur="500"/>
                        <p:tgtEl>
                          <p:spTgt spid="116"/>
                        </p:tgtEl>
                      </p:cBhvr>
                    </p:animEffect>
                  </p:childTnLst>
                </p:cTn>
              </p:par>
            </p:tnLst>
          </p:tmpl>
        </p:tmplLst>
      </p:bldP>
      <p:bldP spid="117" grpId="0" build="p">
        <p:tmplLst>
          <p:tmpl lvl="1">
            <p:tnLst>
              <p:par>
                <p:cTn presetID="53" presetClass="entr" presetSubtype="16" fill="hold" nodeType="afterEffect">
                  <p:stCondLst>
                    <p:cond delay="0"/>
                  </p:stCondLst>
                  <p:childTnLst>
                    <p:set>
                      <p:cBhvr>
                        <p:cTn dur="1" fill="hold">
                          <p:stCondLst>
                            <p:cond delay="0"/>
                          </p:stCondLst>
                        </p:cTn>
                        <p:tgtEl>
                          <p:spTgt spid="117"/>
                        </p:tgtEl>
                        <p:attrNameLst>
                          <p:attrName>style.visibility</p:attrName>
                        </p:attrNameLst>
                      </p:cBhvr>
                      <p:to>
                        <p:strVal val="visible"/>
                      </p:to>
                    </p:set>
                    <p:anim calcmode="lin" valueType="num">
                      <p:cBhvr>
                        <p:cTn dur="300" fill="hold"/>
                        <p:tgtEl>
                          <p:spTgt spid="117"/>
                        </p:tgtEl>
                        <p:attrNameLst>
                          <p:attrName>ppt_w</p:attrName>
                        </p:attrNameLst>
                      </p:cBhvr>
                      <p:tavLst>
                        <p:tav tm="0">
                          <p:val>
                            <p:fltVal val="0"/>
                          </p:val>
                        </p:tav>
                        <p:tav tm="100000">
                          <p:val>
                            <p:strVal val="#ppt_w"/>
                          </p:val>
                        </p:tav>
                      </p:tavLst>
                    </p:anim>
                    <p:anim calcmode="lin" valueType="num">
                      <p:cBhvr>
                        <p:cTn dur="300" fill="hold"/>
                        <p:tgtEl>
                          <p:spTgt spid="117"/>
                        </p:tgtEl>
                        <p:attrNameLst>
                          <p:attrName>ppt_h</p:attrName>
                        </p:attrNameLst>
                      </p:cBhvr>
                      <p:tavLst>
                        <p:tav tm="0">
                          <p:val>
                            <p:fltVal val="0"/>
                          </p:val>
                        </p:tav>
                        <p:tav tm="100000">
                          <p:val>
                            <p:strVal val="#ppt_h"/>
                          </p:val>
                        </p:tav>
                      </p:tavLst>
                    </p:anim>
                    <p:animEffect transition="in" filter="fade">
                      <p:cBhvr>
                        <p:cTn dur="300"/>
                        <p:tgtEl>
                          <p:spTgt spid="117"/>
                        </p:tgtEl>
                      </p:cBhvr>
                    </p:animEffect>
                  </p:childTnLst>
                </p:cTn>
              </p:par>
            </p:tnLst>
          </p:tmpl>
        </p:tmplLst>
      </p:bldP>
      <p:bldP spid="141" grpId="0" animBg="1"/>
      <p:bldP spid="142" grpId="0"/>
      <p:bldP spid="145" grpId="0" build="p">
        <p:tmplLst>
          <p:tmpl lvl="1">
            <p:tnLst>
              <p:par>
                <p:cTn presetID="42" presetClass="entr" presetSubtype="0" fill="hold" nodeType="withEffect">
                  <p:stCondLst>
                    <p:cond delay="200"/>
                  </p:stCondLst>
                  <p:childTnLst>
                    <p:set>
                      <p:cBhvr>
                        <p:cTn dur="1" fill="hold">
                          <p:stCondLst>
                            <p:cond delay="0"/>
                          </p:stCondLst>
                        </p:cTn>
                        <p:tgtEl>
                          <p:spTgt spid="145"/>
                        </p:tgtEl>
                        <p:attrNameLst>
                          <p:attrName>style.visibility</p:attrName>
                        </p:attrNameLst>
                      </p:cBhvr>
                      <p:to>
                        <p:strVal val="visible"/>
                      </p:to>
                    </p:set>
                    <p:animEffect transition="in" filter="fade">
                      <p:cBhvr>
                        <p:cTn dur="400"/>
                        <p:tgtEl>
                          <p:spTgt spid="145"/>
                        </p:tgtEl>
                      </p:cBhvr>
                    </p:animEffect>
                    <p:anim calcmode="lin" valueType="num">
                      <p:cBhvr>
                        <p:cTn dur="400" fill="hold"/>
                        <p:tgtEl>
                          <p:spTgt spid="145"/>
                        </p:tgtEl>
                        <p:attrNameLst>
                          <p:attrName>ppt_x</p:attrName>
                        </p:attrNameLst>
                      </p:cBhvr>
                      <p:tavLst>
                        <p:tav tm="0">
                          <p:val>
                            <p:strVal val="#ppt_x"/>
                          </p:val>
                        </p:tav>
                        <p:tav tm="100000">
                          <p:val>
                            <p:strVal val="#ppt_x"/>
                          </p:val>
                        </p:tav>
                      </p:tavLst>
                    </p:anim>
                    <p:anim calcmode="lin" valueType="num">
                      <p:cBhvr>
                        <p:cTn dur="400" fill="hold"/>
                        <p:tgtEl>
                          <p:spTgt spid="145"/>
                        </p:tgtEl>
                        <p:attrNameLst>
                          <p:attrName>ppt_y</p:attrName>
                        </p:attrNameLst>
                      </p:cBhvr>
                      <p:tavLst>
                        <p:tav tm="0">
                          <p:val>
                            <p:strVal val="#ppt_y+.1"/>
                          </p:val>
                        </p:tav>
                        <p:tav tm="100000">
                          <p:val>
                            <p:strVal val="#ppt_y"/>
                          </p:val>
                        </p:tav>
                      </p:tavLst>
                    </p:anim>
                  </p:childTnLst>
                </p:cTn>
              </p:par>
            </p:tnLst>
          </p:tmpl>
        </p:tmplLst>
      </p:bldP>
      <p:bldP spid="146" grpId="0" build="p">
        <p:tmplLst>
          <p:tmpl lvl="1">
            <p:tnLst>
              <p:par>
                <p:cTn presetID="42" presetClass="entr" presetSubtype="0" fill="hold" nodeType="withEffect">
                  <p:stCondLst>
                    <p:cond delay="200"/>
                  </p:stCondLst>
                  <p:childTnLst>
                    <p:set>
                      <p:cBhvr>
                        <p:cTn dur="1" fill="hold">
                          <p:stCondLst>
                            <p:cond delay="0"/>
                          </p:stCondLst>
                        </p:cTn>
                        <p:tgtEl>
                          <p:spTgt spid="146"/>
                        </p:tgtEl>
                        <p:attrNameLst>
                          <p:attrName>style.visibility</p:attrName>
                        </p:attrNameLst>
                      </p:cBhvr>
                      <p:to>
                        <p:strVal val="visible"/>
                      </p:to>
                    </p:set>
                    <p:animEffect transition="in" filter="fade">
                      <p:cBhvr>
                        <p:cTn dur="500"/>
                        <p:tgtEl>
                          <p:spTgt spid="146"/>
                        </p:tgtEl>
                      </p:cBhvr>
                    </p:animEffect>
                    <p:anim calcmode="lin" valueType="num">
                      <p:cBhvr>
                        <p:cTn dur="500" fill="hold"/>
                        <p:tgtEl>
                          <p:spTgt spid="146"/>
                        </p:tgtEl>
                        <p:attrNameLst>
                          <p:attrName>ppt_x</p:attrName>
                        </p:attrNameLst>
                      </p:cBhvr>
                      <p:tavLst>
                        <p:tav tm="0">
                          <p:val>
                            <p:strVal val="#ppt_x"/>
                          </p:val>
                        </p:tav>
                        <p:tav tm="100000">
                          <p:val>
                            <p:strVal val="#ppt_x"/>
                          </p:val>
                        </p:tav>
                      </p:tavLst>
                    </p:anim>
                    <p:anim calcmode="lin" valueType="num">
                      <p:cBhvr>
                        <p:cTn dur="500" fill="hold"/>
                        <p:tgtEl>
                          <p:spTgt spid="146"/>
                        </p:tgtEl>
                        <p:attrNameLst>
                          <p:attrName>ppt_y</p:attrName>
                        </p:attrNameLst>
                      </p:cBhvr>
                      <p:tavLst>
                        <p:tav tm="0">
                          <p:val>
                            <p:strVal val="#ppt_y+.1"/>
                          </p:val>
                        </p:tav>
                        <p:tav tm="100000">
                          <p:val>
                            <p:strVal val="#ppt_y"/>
                          </p:val>
                        </p:tav>
                      </p:tavLst>
                    </p:anim>
                  </p:childTnLst>
                </p:cTn>
              </p:par>
            </p:tnLst>
          </p:tmpl>
        </p:tmplLst>
      </p:bldP>
      <p:bldP spid="147" grpId="0" build="p">
        <p:tmplLst>
          <p:tmpl lvl="1">
            <p:tnLst>
              <p:par>
                <p:cTn presetID="10" presetClass="entr" presetSubtype="0" fill="hold" nodeType="withEffect">
                  <p:stCondLst>
                    <p:cond delay="800"/>
                  </p:stCondLst>
                  <p:childTnLst>
                    <p:set>
                      <p:cBhvr>
                        <p:cTn dur="1" fill="hold">
                          <p:stCondLst>
                            <p:cond delay="0"/>
                          </p:stCondLst>
                        </p:cTn>
                        <p:tgtEl>
                          <p:spTgt spid="147"/>
                        </p:tgtEl>
                        <p:attrNameLst>
                          <p:attrName>style.visibility</p:attrName>
                        </p:attrNameLst>
                      </p:cBhvr>
                      <p:to>
                        <p:strVal val="visible"/>
                      </p:to>
                    </p:set>
                    <p:animEffect transition="in" filter="fade">
                      <p:cBhvr>
                        <p:cTn dur="500"/>
                        <p:tgtEl>
                          <p:spTgt spid="147"/>
                        </p:tgtEl>
                      </p:cBhvr>
                    </p:animEffect>
                  </p:childTnLst>
                </p:cTn>
              </p:par>
            </p:tnLst>
          </p:tmpl>
        </p:tmplLst>
      </p:bldP>
      <p:bldP spid="148" grpId="0" build="p">
        <p:tmplLst>
          <p:tmpl lvl="1">
            <p:tnLst>
              <p:par>
                <p:cTn presetID="53" presetClass="entr" presetSubtype="16" fill="hold" nodeType="afterEffect">
                  <p:stCondLst>
                    <p:cond delay="0"/>
                  </p:stCondLst>
                  <p:childTnLst>
                    <p:set>
                      <p:cBhvr>
                        <p:cTn dur="1" fill="hold">
                          <p:stCondLst>
                            <p:cond delay="0"/>
                          </p:stCondLst>
                        </p:cTn>
                        <p:tgtEl>
                          <p:spTgt spid="148"/>
                        </p:tgtEl>
                        <p:attrNameLst>
                          <p:attrName>style.visibility</p:attrName>
                        </p:attrNameLst>
                      </p:cBhvr>
                      <p:to>
                        <p:strVal val="visible"/>
                      </p:to>
                    </p:set>
                    <p:anim calcmode="lin" valueType="num">
                      <p:cBhvr>
                        <p:cTn dur="300" fill="hold"/>
                        <p:tgtEl>
                          <p:spTgt spid="148"/>
                        </p:tgtEl>
                        <p:attrNameLst>
                          <p:attrName>ppt_w</p:attrName>
                        </p:attrNameLst>
                      </p:cBhvr>
                      <p:tavLst>
                        <p:tav tm="0">
                          <p:val>
                            <p:fltVal val="0"/>
                          </p:val>
                        </p:tav>
                        <p:tav tm="100000">
                          <p:val>
                            <p:strVal val="#ppt_w"/>
                          </p:val>
                        </p:tav>
                      </p:tavLst>
                    </p:anim>
                    <p:anim calcmode="lin" valueType="num">
                      <p:cBhvr>
                        <p:cTn dur="300" fill="hold"/>
                        <p:tgtEl>
                          <p:spTgt spid="148"/>
                        </p:tgtEl>
                        <p:attrNameLst>
                          <p:attrName>ppt_h</p:attrName>
                        </p:attrNameLst>
                      </p:cBhvr>
                      <p:tavLst>
                        <p:tav tm="0">
                          <p:val>
                            <p:fltVal val="0"/>
                          </p:val>
                        </p:tav>
                        <p:tav tm="100000">
                          <p:val>
                            <p:strVal val="#ppt_h"/>
                          </p:val>
                        </p:tav>
                      </p:tavLst>
                    </p:anim>
                    <p:animEffect transition="in" filter="fade">
                      <p:cBhvr>
                        <p:cTn dur="300"/>
                        <p:tgtEl>
                          <p:spTgt spid="148"/>
                        </p:tgtEl>
                      </p:cBhvr>
                    </p:animEffect>
                  </p:childTnLst>
                </p:cTn>
              </p:par>
            </p:tnLst>
          </p:tmpl>
        </p:tmplLst>
      </p:bldP>
      <p:bldP spid="160" grpId="0" animBg="1"/>
      <p:bldP spid="161" grpId="0"/>
      <p:bldP spid="162" grpId="0" build="p">
        <p:tmplLst>
          <p:tmpl lvl="1">
            <p:tnLst>
              <p:par>
                <p:cTn presetID="42" presetClass="entr" presetSubtype="0" fill="hold" nodeType="withEffect">
                  <p:stCondLst>
                    <p:cond delay="200"/>
                  </p:stCondLst>
                  <p:childTnLst>
                    <p:set>
                      <p:cBhvr>
                        <p:cTn dur="1" fill="hold">
                          <p:stCondLst>
                            <p:cond delay="0"/>
                          </p:stCondLst>
                        </p:cTn>
                        <p:tgtEl>
                          <p:spTgt spid="162"/>
                        </p:tgtEl>
                        <p:attrNameLst>
                          <p:attrName>style.visibility</p:attrName>
                        </p:attrNameLst>
                      </p:cBhvr>
                      <p:to>
                        <p:strVal val="visible"/>
                      </p:to>
                    </p:set>
                    <p:animEffect transition="in" filter="fade">
                      <p:cBhvr>
                        <p:cTn dur="400"/>
                        <p:tgtEl>
                          <p:spTgt spid="162"/>
                        </p:tgtEl>
                      </p:cBhvr>
                    </p:animEffect>
                    <p:anim calcmode="lin" valueType="num">
                      <p:cBhvr>
                        <p:cTn dur="400" fill="hold"/>
                        <p:tgtEl>
                          <p:spTgt spid="162"/>
                        </p:tgtEl>
                        <p:attrNameLst>
                          <p:attrName>ppt_x</p:attrName>
                        </p:attrNameLst>
                      </p:cBhvr>
                      <p:tavLst>
                        <p:tav tm="0">
                          <p:val>
                            <p:strVal val="#ppt_x"/>
                          </p:val>
                        </p:tav>
                        <p:tav tm="100000">
                          <p:val>
                            <p:strVal val="#ppt_x"/>
                          </p:val>
                        </p:tav>
                      </p:tavLst>
                    </p:anim>
                    <p:anim calcmode="lin" valueType="num">
                      <p:cBhvr>
                        <p:cTn dur="400" fill="hold"/>
                        <p:tgtEl>
                          <p:spTgt spid="162"/>
                        </p:tgtEl>
                        <p:attrNameLst>
                          <p:attrName>ppt_y</p:attrName>
                        </p:attrNameLst>
                      </p:cBhvr>
                      <p:tavLst>
                        <p:tav tm="0">
                          <p:val>
                            <p:strVal val="#ppt_y+.1"/>
                          </p:val>
                        </p:tav>
                        <p:tav tm="100000">
                          <p:val>
                            <p:strVal val="#ppt_y"/>
                          </p:val>
                        </p:tav>
                      </p:tavLst>
                    </p:anim>
                  </p:childTnLst>
                </p:cTn>
              </p:par>
            </p:tnLst>
          </p:tmpl>
        </p:tmplLst>
      </p:bldP>
      <p:bldP spid="163" grpId="0" build="p">
        <p:tmplLst>
          <p:tmpl lvl="1">
            <p:tnLst>
              <p:par>
                <p:cTn presetID="42" presetClass="entr" presetSubtype="0" fill="hold" nodeType="withEffect">
                  <p:stCondLst>
                    <p:cond delay="200"/>
                  </p:stCondLst>
                  <p:childTnLst>
                    <p:set>
                      <p:cBhvr>
                        <p:cTn dur="1" fill="hold">
                          <p:stCondLst>
                            <p:cond delay="0"/>
                          </p:stCondLst>
                        </p:cTn>
                        <p:tgtEl>
                          <p:spTgt spid="163"/>
                        </p:tgtEl>
                        <p:attrNameLst>
                          <p:attrName>style.visibility</p:attrName>
                        </p:attrNameLst>
                      </p:cBhvr>
                      <p:to>
                        <p:strVal val="visible"/>
                      </p:to>
                    </p:set>
                    <p:animEffect transition="in" filter="fade">
                      <p:cBhvr>
                        <p:cTn dur="500"/>
                        <p:tgtEl>
                          <p:spTgt spid="163"/>
                        </p:tgtEl>
                      </p:cBhvr>
                    </p:animEffect>
                    <p:anim calcmode="lin" valueType="num">
                      <p:cBhvr>
                        <p:cTn dur="500" fill="hold"/>
                        <p:tgtEl>
                          <p:spTgt spid="163"/>
                        </p:tgtEl>
                        <p:attrNameLst>
                          <p:attrName>ppt_x</p:attrName>
                        </p:attrNameLst>
                      </p:cBhvr>
                      <p:tavLst>
                        <p:tav tm="0">
                          <p:val>
                            <p:strVal val="#ppt_x"/>
                          </p:val>
                        </p:tav>
                        <p:tav tm="100000">
                          <p:val>
                            <p:strVal val="#ppt_x"/>
                          </p:val>
                        </p:tav>
                      </p:tavLst>
                    </p:anim>
                    <p:anim calcmode="lin" valueType="num">
                      <p:cBhvr>
                        <p:cTn dur="500" fill="hold"/>
                        <p:tgtEl>
                          <p:spTgt spid="163"/>
                        </p:tgtEl>
                        <p:attrNameLst>
                          <p:attrName>ppt_y</p:attrName>
                        </p:attrNameLst>
                      </p:cBhvr>
                      <p:tavLst>
                        <p:tav tm="0">
                          <p:val>
                            <p:strVal val="#ppt_y+.1"/>
                          </p:val>
                        </p:tav>
                        <p:tav tm="100000">
                          <p:val>
                            <p:strVal val="#ppt_y"/>
                          </p:val>
                        </p:tav>
                      </p:tavLst>
                    </p:anim>
                  </p:childTnLst>
                </p:cTn>
              </p:par>
            </p:tnLst>
          </p:tmpl>
        </p:tmplLst>
      </p:bldP>
      <p:bldP spid="164" grpId="0" build="p">
        <p:tmplLst>
          <p:tmpl lvl="1">
            <p:tnLst>
              <p:par>
                <p:cTn presetID="10" presetClass="entr" presetSubtype="0" fill="hold" nodeType="withEffect">
                  <p:stCondLst>
                    <p:cond delay="800"/>
                  </p:stCondLst>
                  <p:childTnLst>
                    <p:set>
                      <p:cBhvr>
                        <p:cTn dur="1" fill="hold">
                          <p:stCondLst>
                            <p:cond delay="0"/>
                          </p:stCondLst>
                        </p:cTn>
                        <p:tgtEl>
                          <p:spTgt spid="164"/>
                        </p:tgtEl>
                        <p:attrNameLst>
                          <p:attrName>style.visibility</p:attrName>
                        </p:attrNameLst>
                      </p:cBhvr>
                      <p:to>
                        <p:strVal val="visible"/>
                      </p:to>
                    </p:set>
                    <p:animEffect transition="in" filter="fade">
                      <p:cBhvr>
                        <p:cTn dur="500"/>
                        <p:tgtEl>
                          <p:spTgt spid="164"/>
                        </p:tgtEl>
                      </p:cBhvr>
                    </p:animEffect>
                  </p:childTnLst>
                </p:cTn>
              </p:par>
            </p:tnLst>
          </p:tmpl>
        </p:tmplLst>
      </p:bldP>
      <p:bldP spid="165" grpId="0" build="p">
        <p:tmplLst>
          <p:tmpl lvl="1">
            <p:tnLst>
              <p:par>
                <p:cTn presetID="53" presetClass="entr" presetSubtype="16" fill="hold" nodeType="afterEffect">
                  <p:stCondLst>
                    <p:cond delay="0"/>
                  </p:stCondLst>
                  <p:childTnLst>
                    <p:set>
                      <p:cBhvr>
                        <p:cTn dur="1" fill="hold">
                          <p:stCondLst>
                            <p:cond delay="0"/>
                          </p:stCondLst>
                        </p:cTn>
                        <p:tgtEl>
                          <p:spTgt spid="165"/>
                        </p:tgtEl>
                        <p:attrNameLst>
                          <p:attrName>style.visibility</p:attrName>
                        </p:attrNameLst>
                      </p:cBhvr>
                      <p:to>
                        <p:strVal val="visible"/>
                      </p:to>
                    </p:set>
                    <p:anim calcmode="lin" valueType="num">
                      <p:cBhvr>
                        <p:cTn dur="300" fill="hold"/>
                        <p:tgtEl>
                          <p:spTgt spid="165"/>
                        </p:tgtEl>
                        <p:attrNameLst>
                          <p:attrName>ppt_w</p:attrName>
                        </p:attrNameLst>
                      </p:cBhvr>
                      <p:tavLst>
                        <p:tav tm="0">
                          <p:val>
                            <p:fltVal val="0"/>
                          </p:val>
                        </p:tav>
                        <p:tav tm="100000">
                          <p:val>
                            <p:strVal val="#ppt_w"/>
                          </p:val>
                        </p:tav>
                      </p:tavLst>
                    </p:anim>
                    <p:anim calcmode="lin" valueType="num">
                      <p:cBhvr>
                        <p:cTn dur="300" fill="hold"/>
                        <p:tgtEl>
                          <p:spTgt spid="165"/>
                        </p:tgtEl>
                        <p:attrNameLst>
                          <p:attrName>ppt_h</p:attrName>
                        </p:attrNameLst>
                      </p:cBhvr>
                      <p:tavLst>
                        <p:tav tm="0">
                          <p:val>
                            <p:fltVal val="0"/>
                          </p:val>
                        </p:tav>
                        <p:tav tm="100000">
                          <p:val>
                            <p:strVal val="#ppt_h"/>
                          </p:val>
                        </p:tav>
                      </p:tavLst>
                    </p:anim>
                    <p:animEffect transition="in" filter="fade">
                      <p:cBhvr>
                        <p:cTn dur="300"/>
                        <p:tgtEl>
                          <p:spTgt spid="165"/>
                        </p:tgtEl>
                      </p:cBhvr>
                    </p:animEffect>
                  </p:childTnLst>
                </p:cTn>
              </p:par>
            </p:tnLst>
          </p:tmpl>
        </p:tmplLst>
      </p:bldP>
    </p:bldLst>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eam slide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35" name="Group 34"/>
          <p:cNvGrpSpPr/>
          <p:nvPr userDrawn="1"/>
        </p:nvGrpSpPr>
        <p:grpSpPr>
          <a:xfrm>
            <a:off x="101309" y="385540"/>
            <a:ext cx="383999" cy="342172"/>
            <a:chOff x="5270500" y="1460500"/>
            <a:chExt cx="1701800" cy="2705100"/>
          </a:xfrm>
        </p:grpSpPr>
        <p:sp>
          <p:nvSpPr>
            <p:cNvPr id="36" name="Rounded Rectangle 35"/>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7" name="Rounded Rectangle 36"/>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8" name="Rounded Rectangle 37"/>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cxnSp>
        <p:nvCxnSpPr>
          <p:cNvPr id="85" name="Straight Connector 84"/>
          <p:cNvCxnSpPr/>
          <p:nvPr userDrawn="1"/>
        </p:nvCxnSpPr>
        <p:spPr>
          <a:xfrm flipH="1">
            <a:off x="603251" y="3810001"/>
            <a:ext cx="5329760" cy="0"/>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userDrawn="1"/>
        </p:nvCxnSpPr>
        <p:spPr>
          <a:xfrm flipH="1">
            <a:off x="6096000" y="1622327"/>
            <a:ext cx="0" cy="4656556"/>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userDrawn="1"/>
        </p:nvCxnSpPr>
        <p:spPr>
          <a:xfrm flipH="1">
            <a:off x="6239948" y="3810001"/>
            <a:ext cx="5329760" cy="0"/>
          </a:xfrm>
          <a:prstGeom prst="line">
            <a:avLst/>
          </a:prstGeom>
          <a:ln w="3175" cmpd="sng">
            <a:solidFill>
              <a:schemeClr val="accent1">
                <a:lumMod val="75000"/>
              </a:schemeClr>
            </a:solidFill>
            <a:prstDash val="dash"/>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90" name="Arc 89"/>
          <p:cNvSpPr>
            <a:spLocks noChangeAspect="1"/>
          </p:cNvSpPr>
          <p:nvPr userDrawn="1"/>
        </p:nvSpPr>
        <p:spPr>
          <a:xfrm>
            <a:off x="999955" y="1622324"/>
            <a:ext cx="2112000" cy="1900798"/>
          </a:xfrm>
          <a:prstGeom prst="arc">
            <a:avLst>
              <a:gd name="adj1" fmla="val 11622373"/>
              <a:gd name="adj2" fmla="val 10303517"/>
            </a:avLst>
          </a:prstGeom>
          <a:ln w="127000" cap="sq" cmpd="sng">
            <a:solidFill>
              <a:schemeClr val="accent2"/>
            </a:solidFill>
            <a:bevel/>
            <a:headEnd type="none"/>
            <a:tailEnd type="none" w="sm" len="sm"/>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94" name="Text Placeholder 7"/>
          <p:cNvSpPr>
            <a:spLocks noGrp="1"/>
          </p:cNvSpPr>
          <p:nvPr>
            <p:ph type="body" sz="quarter" idx="18" hasCustomPrompt="1"/>
          </p:nvPr>
        </p:nvSpPr>
        <p:spPr>
          <a:xfrm>
            <a:off x="3383887" y="1901182"/>
            <a:ext cx="2549123"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95" name="Text Placeholder 7"/>
          <p:cNvSpPr>
            <a:spLocks noGrp="1"/>
          </p:cNvSpPr>
          <p:nvPr>
            <p:ph type="body" sz="quarter" idx="19" hasCustomPrompt="1"/>
          </p:nvPr>
        </p:nvSpPr>
        <p:spPr>
          <a:xfrm>
            <a:off x="3383887" y="2342746"/>
            <a:ext cx="2549123"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96" name="Text Placeholder 2"/>
          <p:cNvSpPr>
            <a:spLocks noGrp="1"/>
          </p:cNvSpPr>
          <p:nvPr>
            <p:ph type="body" sz="quarter" idx="16" hasCustomPrompt="1"/>
          </p:nvPr>
        </p:nvSpPr>
        <p:spPr>
          <a:xfrm>
            <a:off x="3377544" y="2643087"/>
            <a:ext cx="2549123"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06" name="Oval 105"/>
          <p:cNvSpPr>
            <a:spLocks noChangeAspect="1"/>
          </p:cNvSpPr>
          <p:nvPr userDrawn="1"/>
        </p:nvSpPr>
        <p:spPr>
          <a:xfrm>
            <a:off x="603253" y="2203997"/>
            <a:ext cx="816001" cy="734399"/>
          </a:xfrm>
          <a:prstGeom prst="ellipse">
            <a:avLst/>
          </a:prstGeom>
          <a:solidFill>
            <a:schemeClr val="accent2"/>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10" name="Text Placeholder 7"/>
          <p:cNvSpPr>
            <a:spLocks noGrp="1"/>
          </p:cNvSpPr>
          <p:nvPr>
            <p:ph type="body" sz="quarter" idx="65" hasCustomPrompt="1"/>
          </p:nvPr>
        </p:nvSpPr>
        <p:spPr>
          <a:xfrm>
            <a:off x="681751" y="220399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14" name="Picture Placeholder 2"/>
          <p:cNvSpPr>
            <a:spLocks noGrp="1" noChangeAspect="1"/>
          </p:cNvSpPr>
          <p:nvPr>
            <p:ph type="pic" sz="quarter" idx="17"/>
          </p:nvPr>
        </p:nvSpPr>
        <p:spPr>
          <a:xfrm>
            <a:off x="1257795" y="1764020"/>
            <a:ext cx="1692180" cy="1598076"/>
          </a:xfrm>
          <a:custGeom>
            <a:rect l="l" t="t" r="r" b="b"/>
            <a:pathLst>
              <a:path w="1269135" h="1331730">
                <a:moveTo>
                  <a:pt x="603269" y="0"/>
                </a:moveTo>
                <a:cubicBezTo>
                  <a:pt x="971017" y="0"/>
                  <a:pt x="1269135" y="298118"/>
                  <a:pt x="1269135" y="665865"/>
                </a:cubicBezTo>
                <a:cubicBezTo>
                  <a:pt x="1269135" y="1033612"/>
                  <a:pt x="971017" y="1331730"/>
                  <a:pt x="603269" y="1331730"/>
                </a:cubicBezTo>
                <a:cubicBezTo>
                  <a:pt x="373427" y="1331730"/>
                  <a:pt x="170783" y="1215278"/>
                  <a:pt x="51122" y="1038157"/>
                </a:cubicBezTo>
                <a:lnTo>
                  <a:pt x="10130" y="962634"/>
                </a:lnTo>
                <a:lnTo>
                  <a:pt x="39648" y="946612"/>
                </a:lnTo>
                <a:cubicBezTo>
                  <a:pt x="125833" y="888387"/>
                  <a:pt x="182497" y="789784"/>
                  <a:pt x="182497" y="677946"/>
                </a:cubicBezTo>
                <a:cubicBezTo>
                  <a:pt x="182497" y="566109"/>
                  <a:pt x="125833" y="467505"/>
                  <a:pt x="39648" y="409280"/>
                </a:cubicBezTo>
                <a:lnTo>
                  <a:pt x="0" y="387760"/>
                </a:lnTo>
                <a:lnTo>
                  <a:pt x="51122" y="293574"/>
                </a:lnTo>
                <a:cubicBezTo>
                  <a:pt x="170783" y="116452"/>
                  <a:pt x="373427" y="0"/>
                  <a:pt x="603269"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18" name="Arc 117"/>
          <p:cNvSpPr>
            <a:spLocks noChangeAspect="1"/>
          </p:cNvSpPr>
          <p:nvPr userDrawn="1"/>
        </p:nvSpPr>
        <p:spPr>
          <a:xfrm>
            <a:off x="6642996" y="1622324"/>
            <a:ext cx="2112000" cy="1900798"/>
          </a:xfrm>
          <a:prstGeom prst="arc">
            <a:avLst>
              <a:gd name="adj1" fmla="val 11622373"/>
              <a:gd name="adj2" fmla="val 10303517"/>
            </a:avLst>
          </a:prstGeom>
          <a:ln w="127000" cap="sq" cmpd="sng">
            <a:solidFill>
              <a:schemeClr val="accent3"/>
            </a:solidFill>
            <a:bevel/>
            <a:headEnd type="none"/>
            <a:tailEnd type="none" w="sm" len="sm"/>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21" name="Text Placeholder 7"/>
          <p:cNvSpPr>
            <a:spLocks noGrp="1"/>
          </p:cNvSpPr>
          <p:nvPr>
            <p:ph type="body" sz="quarter" idx="68" hasCustomPrompt="1"/>
          </p:nvPr>
        </p:nvSpPr>
        <p:spPr>
          <a:xfrm>
            <a:off x="9026928" y="1901182"/>
            <a:ext cx="2549123"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22" name="Text Placeholder 7"/>
          <p:cNvSpPr>
            <a:spLocks noGrp="1"/>
          </p:cNvSpPr>
          <p:nvPr>
            <p:ph type="body" sz="quarter" idx="69" hasCustomPrompt="1"/>
          </p:nvPr>
        </p:nvSpPr>
        <p:spPr>
          <a:xfrm>
            <a:off x="9026928" y="2342746"/>
            <a:ext cx="2549123"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23" name="Text Placeholder 2"/>
          <p:cNvSpPr>
            <a:spLocks noGrp="1"/>
          </p:cNvSpPr>
          <p:nvPr>
            <p:ph type="body" sz="quarter" idx="70" hasCustomPrompt="1"/>
          </p:nvPr>
        </p:nvSpPr>
        <p:spPr>
          <a:xfrm>
            <a:off x="9020585" y="2643087"/>
            <a:ext cx="2549123"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30" name="Oval 129"/>
          <p:cNvSpPr>
            <a:spLocks noChangeAspect="1"/>
          </p:cNvSpPr>
          <p:nvPr userDrawn="1"/>
        </p:nvSpPr>
        <p:spPr>
          <a:xfrm>
            <a:off x="6246296" y="2203997"/>
            <a:ext cx="816001" cy="734399"/>
          </a:xfrm>
          <a:prstGeom prst="ellipse">
            <a:avLst/>
          </a:prstGeom>
          <a:solidFill>
            <a:schemeClr val="accent3"/>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33" name="Text Placeholder 7"/>
          <p:cNvSpPr>
            <a:spLocks noGrp="1"/>
          </p:cNvSpPr>
          <p:nvPr>
            <p:ph type="body" sz="quarter" idx="67" hasCustomPrompt="1"/>
          </p:nvPr>
        </p:nvSpPr>
        <p:spPr>
          <a:xfrm>
            <a:off x="6324792" y="220399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36" name="Picture Placeholder 2"/>
          <p:cNvSpPr>
            <a:spLocks noGrp="1" noChangeAspect="1"/>
          </p:cNvSpPr>
          <p:nvPr>
            <p:ph type="pic" sz="quarter" idx="66"/>
          </p:nvPr>
        </p:nvSpPr>
        <p:spPr>
          <a:xfrm>
            <a:off x="6900834" y="1764020"/>
            <a:ext cx="1692180" cy="1598076"/>
          </a:xfrm>
          <a:custGeom>
            <a:rect l="l" t="t" r="r" b="b"/>
            <a:pathLst>
              <a:path w="1269135" h="1331730">
                <a:moveTo>
                  <a:pt x="603269" y="0"/>
                </a:moveTo>
                <a:cubicBezTo>
                  <a:pt x="971017" y="0"/>
                  <a:pt x="1269135" y="298118"/>
                  <a:pt x="1269135" y="665865"/>
                </a:cubicBezTo>
                <a:cubicBezTo>
                  <a:pt x="1269135" y="1033612"/>
                  <a:pt x="971017" y="1331730"/>
                  <a:pt x="603269" y="1331730"/>
                </a:cubicBezTo>
                <a:cubicBezTo>
                  <a:pt x="373427" y="1331730"/>
                  <a:pt x="170783" y="1215278"/>
                  <a:pt x="51122" y="1038157"/>
                </a:cubicBezTo>
                <a:lnTo>
                  <a:pt x="10130" y="962634"/>
                </a:lnTo>
                <a:lnTo>
                  <a:pt x="39648" y="946612"/>
                </a:lnTo>
                <a:cubicBezTo>
                  <a:pt x="125833" y="888387"/>
                  <a:pt x="182497" y="789784"/>
                  <a:pt x="182497" y="677946"/>
                </a:cubicBezTo>
                <a:cubicBezTo>
                  <a:pt x="182497" y="566109"/>
                  <a:pt x="125833" y="467505"/>
                  <a:pt x="39648" y="409280"/>
                </a:cubicBezTo>
                <a:lnTo>
                  <a:pt x="0" y="387760"/>
                </a:lnTo>
                <a:lnTo>
                  <a:pt x="51122" y="293574"/>
                </a:lnTo>
                <a:cubicBezTo>
                  <a:pt x="170783" y="116452"/>
                  <a:pt x="373427" y="0"/>
                  <a:pt x="603269"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39" name="Arc 138"/>
          <p:cNvSpPr>
            <a:spLocks noChangeAspect="1"/>
          </p:cNvSpPr>
          <p:nvPr userDrawn="1"/>
        </p:nvSpPr>
        <p:spPr>
          <a:xfrm>
            <a:off x="999955" y="4121684"/>
            <a:ext cx="2112000" cy="1900798"/>
          </a:xfrm>
          <a:prstGeom prst="arc">
            <a:avLst>
              <a:gd name="adj1" fmla="val 11622373"/>
              <a:gd name="adj2" fmla="val 10303517"/>
            </a:avLst>
          </a:prstGeom>
          <a:ln w="127000" cap="sq" cmpd="sng">
            <a:solidFill>
              <a:schemeClr val="accent4"/>
            </a:solidFill>
            <a:bevel/>
            <a:headEnd type="none"/>
            <a:tailEnd type="none" w="sm" len="sm"/>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41" name="Text Placeholder 7"/>
          <p:cNvSpPr>
            <a:spLocks noGrp="1"/>
          </p:cNvSpPr>
          <p:nvPr>
            <p:ph type="body" sz="quarter" idx="73" hasCustomPrompt="1"/>
          </p:nvPr>
        </p:nvSpPr>
        <p:spPr>
          <a:xfrm>
            <a:off x="3383887" y="4400542"/>
            <a:ext cx="2549123"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42" name="Text Placeholder 7"/>
          <p:cNvSpPr>
            <a:spLocks noGrp="1"/>
          </p:cNvSpPr>
          <p:nvPr>
            <p:ph type="body" sz="quarter" idx="74" hasCustomPrompt="1"/>
          </p:nvPr>
        </p:nvSpPr>
        <p:spPr>
          <a:xfrm>
            <a:off x="3383887" y="4842106"/>
            <a:ext cx="2549123"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43" name="Text Placeholder 2"/>
          <p:cNvSpPr>
            <a:spLocks noGrp="1"/>
          </p:cNvSpPr>
          <p:nvPr>
            <p:ph type="body" sz="quarter" idx="75" hasCustomPrompt="1"/>
          </p:nvPr>
        </p:nvSpPr>
        <p:spPr>
          <a:xfrm>
            <a:off x="3377544" y="5142447"/>
            <a:ext cx="2549123"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47" name="Oval 146"/>
          <p:cNvSpPr>
            <a:spLocks noChangeAspect="1"/>
          </p:cNvSpPr>
          <p:nvPr userDrawn="1"/>
        </p:nvSpPr>
        <p:spPr>
          <a:xfrm>
            <a:off x="603253" y="4703357"/>
            <a:ext cx="816001" cy="734399"/>
          </a:xfrm>
          <a:prstGeom prst="ellipse">
            <a:avLst/>
          </a:prstGeom>
          <a:solidFill>
            <a:schemeClr val="accent4"/>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49" name="Text Placeholder 7"/>
          <p:cNvSpPr>
            <a:spLocks noGrp="1"/>
          </p:cNvSpPr>
          <p:nvPr>
            <p:ph type="body" sz="quarter" idx="72" hasCustomPrompt="1"/>
          </p:nvPr>
        </p:nvSpPr>
        <p:spPr>
          <a:xfrm>
            <a:off x="681751" y="470335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51" name="Picture Placeholder 2"/>
          <p:cNvSpPr>
            <a:spLocks noGrp="1" noChangeAspect="1"/>
          </p:cNvSpPr>
          <p:nvPr>
            <p:ph type="pic" sz="quarter" idx="71"/>
          </p:nvPr>
        </p:nvSpPr>
        <p:spPr>
          <a:xfrm>
            <a:off x="1257795" y="4263380"/>
            <a:ext cx="1692180" cy="1598076"/>
          </a:xfrm>
          <a:custGeom>
            <a:rect l="l" t="t" r="r" b="b"/>
            <a:pathLst>
              <a:path w="1269135" h="1331730">
                <a:moveTo>
                  <a:pt x="603269" y="0"/>
                </a:moveTo>
                <a:cubicBezTo>
                  <a:pt x="971017" y="0"/>
                  <a:pt x="1269135" y="298118"/>
                  <a:pt x="1269135" y="665865"/>
                </a:cubicBezTo>
                <a:cubicBezTo>
                  <a:pt x="1269135" y="1033612"/>
                  <a:pt x="971017" y="1331730"/>
                  <a:pt x="603269" y="1331730"/>
                </a:cubicBezTo>
                <a:cubicBezTo>
                  <a:pt x="373427" y="1331730"/>
                  <a:pt x="170783" y="1215278"/>
                  <a:pt x="51122" y="1038157"/>
                </a:cubicBezTo>
                <a:lnTo>
                  <a:pt x="10130" y="962634"/>
                </a:lnTo>
                <a:lnTo>
                  <a:pt x="39648" y="946612"/>
                </a:lnTo>
                <a:cubicBezTo>
                  <a:pt x="125833" y="888387"/>
                  <a:pt x="182497" y="789784"/>
                  <a:pt x="182497" y="677946"/>
                </a:cubicBezTo>
                <a:cubicBezTo>
                  <a:pt x="182497" y="566109"/>
                  <a:pt x="125833" y="467505"/>
                  <a:pt x="39648" y="409280"/>
                </a:cubicBezTo>
                <a:lnTo>
                  <a:pt x="0" y="387760"/>
                </a:lnTo>
                <a:lnTo>
                  <a:pt x="51122" y="293574"/>
                </a:lnTo>
                <a:cubicBezTo>
                  <a:pt x="170783" y="116452"/>
                  <a:pt x="373427" y="0"/>
                  <a:pt x="603269"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53" name="Arc 152"/>
          <p:cNvSpPr>
            <a:spLocks noChangeAspect="1"/>
          </p:cNvSpPr>
          <p:nvPr userDrawn="1"/>
        </p:nvSpPr>
        <p:spPr>
          <a:xfrm>
            <a:off x="6642996" y="4121684"/>
            <a:ext cx="2112000" cy="1900798"/>
          </a:xfrm>
          <a:prstGeom prst="arc">
            <a:avLst>
              <a:gd name="adj1" fmla="val 11622373"/>
              <a:gd name="adj2" fmla="val 10303517"/>
            </a:avLst>
          </a:prstGeom>
          <a:ln w="127000" cap="sq" cmpd="sng">
            <a:solidFill>
              <a:schemeClr val="accent5"/>
            </a:solidFill>
            <a:bevel/>
            <a:headEnd type="none"/>
            <a:tailEnd type="none" w="sm" len="sm"/>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54" name="Text Placeholder 7"/>
          <p:cNvSpPr>
            <a:spLocks noGrp="1"/>
          </p:cNvSpPr>
          <p:nvPr>
            <p:ph type="body" sz="quarter" idx="78" hasCustomPrompt="1"/>
          </p:nvPr>
        </p:nvSpPr>
        <p:spPr>
          <a:xfrm>
            <a:off x="9026928" y="4400542"/>
            <a:ext cx="2549123"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55" name="Text Placeholder 7"/>
          <p:cNvSpPr>
            <a:spLocks noGrp="1"/>
          </p:cNvSpPr>
          <p:nvPr>
            <p:ph type="body" sz="quarter" idx="79" hasCustomPrompt="1"/>
          </p:nvPr>
        </p:nvSpPr>
        <p:spPr>
          <a:xfrm>
            <a:off x="9026928" y="4842106"/>
            <a:ext cx="2549123"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56" name="Text Placeholder 2"/>
          <p:cNvSpPr>
            <a:spLocks noGrp="1"/>
          </p:cNvSpPr>
          <p:nvPr>
            <p:ph type="body" sz="quarter" idx="80" hasCustomPrompt="1"/>
          </p:nvPr>
        </p:nvSpPr>
        <p:spPr>
          <a:xfrm>
            <a:off x="9020585" y="5142447"/>
            <a:ext cx="2549123" cy="779972"/>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a:t>
            </a:r>
            <a:endParaRPr lang="en-US"/>
          </a:p>
        </p:txBody>
      </p:sp>
      <p:sp>
        <p:nvSpPr>
          <p:cNvPr id="157" name="Oval 156"/>
          <p:cNvSpPr>
            <a:spLocks noChangeAspect="1"/>
          </p:cNvSpPr>
          <p:nvPr userDrawn="1"/>
        </p:nvSpPr>
        <p:spPr>
          <a:xfrm>
            <a:off x="6246296" y="4703357"/>
            <a:ext cx="816001" cy="734399"/>
          </a:xfrm>
          <a:prstGeom prst="ellipse">
            <a:avLst/>
          </a:prstGeom>
          <a:solidFill>
            <a:schemeClr val="accent5"/>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158" name="Text Placeholder 7"/>
          <p:cNvSpPr>
            <a:spLocks noGrp="1"/>
          </p:cNvSpPr>
          <p:nvPr>
            <p:ph type="body" sz="quarter" idx="77" hasCustomPrompt="1"/>
          </p:nvPr>
        </p:nvSpPr>
        <p:spPr>
          <a:xfrm>
            <a:off x="6324792" y="4703357"/>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159" name="Picture Placeholder 2"/>
          <p:cNvSpPr>
            <a:spLocks noGrp="1" noChangeAspect="1"/>
          </p:cNvSpPr>
          <p:nvPr>
            <p:ph type="pic" sz="quarter" idx="76"/>
          </p:nvPr>
        </p:nvSpPr>
        <p:spPr>
          <a:xfrm>
            <a:off x="6900834" y="4263380"/>
            <a:ext cx="1692180" cy="1598076"/>
          </a:xfrm>
          <a:custGeom>
            <a:rect l="l" t="t" r="r" b="b"/>
            <a:pathLst>
              <a:path w="1269135" h="1331730">
                <a:moveTo>
                  <a:pt x="603269" y="0"/>
                </a:moveTo>
                <a:cubicBezTo>
                  <a:pt x="971017" y="0"/>
                  <a:pt x="1269135" y="298118"/>
                  <a:pt x="1269135" y="665865"/>
                </a:cubicBezTo>
                <a:cubicBezTo>
                  <a:pt x="1269135" y="1033612"/>
                  <a:pt x="971017" y="1331730"/>
                  <a:pt x="603269" y="1331730"/>
                </a:cubicBezTo>
                <a:cubicBezTo>
                  <a:pt x="373427" y="1331730"/>
                  <a:pt x="170783" y="1215278"/>
                  <a:pt x="51122" y="1038157"/>
                </a:cubicBezTo>
                <a:lnTo>
                  <a:pt x="10130" y="962634"/>
                </a:lnTo>
                <a:lnTo>
                  <a:pt x="39648" y="946612"/>
                </a:lnTo>
                <a:cubicBezTo>
                  <a:pt x="125833" y="888387"/>
                  <a:pt x="182497" y="789784"/>
                  <a:pt x="182497" y="677946"/>
                </a:cubicBezTo>
                <a:cubicBezTo>
                  <a:pt x="182497" y="566109"/>
                  <a:pt x="125833" y="467505"/>
                  <a:pt x="39648" y="409280"/>
                </a:cubicBezTo>
                <a:lnTo>
                  <a:pt x="0" y="387760"/>
                </a:lnTo>
                <a:lnTo>
                  <a:pt x="51122" y="293574"/>
                </a:lnTo>
                <a:cubicBezTo>
                  <a:pt x="170783" y="116452"/>
                  <a:pt x="373427" y="0"/>
                  <a:pt x="603269"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1496411099"/>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22" presetClass="entr" presetSubtype="1" fill="hold" nodeType="afterEffect">
                                  <p:stCondLst>
                                    <p:cond delay="0"/>
                                  </p:stCondLst>
                                  <p:childTnLst>
                                    <p:set>
                                      <p:cBhvr>
                                        <p:cTn id="20" dur="1" fill="hold">
                                          <p:stCondLst>
                                            <p:cond delay="0"/>
                                          </p:stCondLst>
                                        </p:cTn>
                                        <p:tgtEl>
                                          <p:spTgt spid="85"/>
                                        </p:tgtEl>
                                        <p:attrNameLst>
                                          <p:attrName>style.visibility</p:attrName>
                                        </p:attrNameLst>
                                      </p:cBhvr>
                                      <p:to>
                                        <p:strVal val="visible"/>
                                      </p:to>
                                    </p:set>
                                    <p:animEffect transition="in" filter="wipe(up)">
                                      <p:cBhvr>
                                        <p:cTn id="21" dur="500"/>
                                        <p:tgtEl>
                                          <p:spTgt spid="85"/>
                                        </p:tgtEl>
                                      </p:cBhvr>
                                    </p:animEffect>
                                  </p:childTnLst>
                                </p:cTn>
                              </p:par>
                            </p:childTnLst>
                          </p:cTn>
                        </p:par>
                        <p:par>
                          <p:cTn id="22" fill="hold" nodeType="afterGroup">
                            <p:stCondLst>
                              <p:cond delay="1200"/>
                            </p:stCondLst>
                            <p:childTnLst>
                              <p:par>
                                <p:cTn id="23" presetID="22" presetClass="entr" presetSubtype="1" fill="hold"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nodeType="afterGroup">
                            <p:stCondLst>
                              <p:cond delay="1700"/>
                            </p:stCondLst>
                            <p:childTnLst>
                              <p:par>
                                <p:cTn id="27" presetID="22" presetClass="entr" presetSubtype="1" fill="hold" nodeType="afterEffect">
                                  <p:stCondLst>
                                    <p:cond delay="0"/>
                                  </p:stCondLst>
                                  <p:childTnLst>
                                    <p:set>
                                      <p:cBhvr>
                                        <p:cTn id="28" dur="1" fill="hold">
                                          <p:stCondLst>
                                            <p:cond delay="0"/>
                                          </p:stCondLst>
                                        </p:cTn>
                                        <p:tgtEl>
                                          <p:spTgt spid="83"/>
                                        </p:tgtEl>
                                        <p:attrNameLst>
                                          <p:attrName>style.visibility</p:attrName>
                                        </p:attrNameLst>
                                      </p:cBhvr>
                                      <p:to>
                                        <p:strVal val="visible"/>
                                      </p:to>
                                    </p:set>
                                    <p:animEffect transition="in" filter="wipe(up)">
                                      <p:cBhvr>
                                        <p:cTn id="29" dur="500"/>
                                        <p:tgtEl>
                                          <p:spTgt spid="83"/>
                                        </p:tgtEl>
                                      </p:cBhvr>
                                    </p:animEffect>
                                  </p:childTnLst>
                                </p:cTn>
                              </p:par>
                              <p:par>
                                <p:cTn id="30" presetID="42" presetClass="entr" presetSubtype="0" fill="hold" grpId="0" nodeType="withEffect">
                                  <p:stCondLst>
                                    <p:cond delay="200"/>
                                  </p:stCondLst>
                                  <p:childTnLst>
                                    <p:set>
                                      <p:cBhvr>
                                        <p:cTn id="31" dur="1" fill="hold">
                                          <p:stCondLst>
                                            <p:cond delay="0"/>
                                          </p:stCondLst>
                                        </p:cTn>
                                        <p:tgtEl>
                                          <p:spTgt spid="94">
                                            <p:txEl>
                                              <p:pRg st="0" end="0"/>
                                            </p:txEl>
                                          </p:spTgt>
                                        </p:tgtEl>
                                        <p:attrNameLst>
                                          <p:attrName>style.visibility</p:attrName>
                                        </p:attrNameLst>
                                      </p:cBhvr>
                                      <p:to>
                                        <p:strVal val="visible"/>
                                      </p:to>
                                    </p:set>
                                    <p:animEffect transition="in" filter="fade">
                                      <p:cBhvr>
                                        <p:cTn id="32" dur="400"/>
                                        <p:tgtEl>
                                          <p:spTgt spid="94">
                                            <p:txEl>
                                              <p:pRg st="0" end="0"/>
                                            </p:txEl>
                                          </p:spTgt>
                                        </p:tgtEl>
                                      </p:cBhvr>
                                    </p:animEffect>
                                    <p:anim calcmode="lin" valueType="num">
                                      <p:cBhvr>
                                        <p:cTn id="33" dur="400" fill="hold"/>
                                        <p:tgtEl>
                                          <p:spTgt spid="94">
                                            <p:txEl>
                                              <p:pRg st="0" end="0"/>
                                            </p:txEl>
                                          </p:spTgt>
                                        </p:tgtEl>
                                        <p:attrNameLst>
                                          <p:attrName>ppt_x</p:attrName>
                                        </p:attrNameLst>
                                      </p:cBhvr>
                                      <p:tavLst>
                                        <p:tav tm="0">
                                          <p:val>
                                            <p:strVal val="#ppt_x"/>
                                          </p:val>
                                        </p:tav>
                                        <p:tav tm="100000">
                                          <p:val>
                                            <p:strVal val="#ppt_x"/>
                                          </p:val>
                                        </p:tav>
                                      </p:tavLst>
                                    </p:anim>
                                    <p:anim calcmode="lin" valueType="num">
                                      <p:cBhvr>
                                        <p:cTn id="34" dur="400" fill="hold"/>
                                        <p:tgtEl>
                                          <p:spTgt spid="94">
                                            <p:txEl>
                                              <p:pRg st="0" end="0"/>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200"/>
                                  </p:stCondLst>
                                  <p:childTnLst>
                                    <p:set>
                                      <p:cBhvr>
                                        <p:cTn id="36" dur="1" fill="hold">
                                          <p:stCondLst>
                                            <p:cond delay="0"/>
                                          </p:stCondLst>
                                        </p:cTn>
                                        <p:tgtEl>
                                          <p:spTgt spid="95">
                                            <p:txEl>
                                              <p:pRg st="0" end="0"/>
                                            </p:txEl>
                                          </p:spTgt>
                                        </p:tgtEl>
                                        <p:attrNameLst>
                                          <p:attrName>style.visibility</p:attrName>
                                        </p:attrNameLst>
                                      </p:cBhvr>
                                      <p:to>
                                        <p:strVal val="visible"/>
                                      </p:to>
                                    </p:set>
                                    <p:animEffect transition="in" filter="fade">
                                      <p:cBhvr>
                                        <p:cTn id="37" dur="500"/>
                                        <p:tgtEl>
                                          <p:spTgt spid="95">
                                            <p:txEl>
                                              <p:pRg st="0" end="0"/>
                                            </p:txEl>
                                          </p:spTgt>
                                        </p:tgtEl>
                                      </p:cBhvr>
                                    </p:animEffect>
                                    <p:anim calcmode="lin" valueType="num">
                                      <p:cBhvr>
                                        <p:cTn id="38" dur="500" fill="hold"/>
                                        <p:tgtEl>
                                          <p:spTgt spid="95">
                                            <p:txEl>
                                              <p:pRg st="0" end="0"/>
                                            </p:txEl>
                                          </p:spTgt>
                                        </p:tgtEl>
                                        <p:attrNameLst>
                                          <p:attrName>ppt_x</p:attrName>
                                        </p:attrNameLst>
                                      </p:cBhvr>
                                      <p:tavLst>
                                        <p:tav tm="0">
                                          <p:val>
                                            <p:strVal val="#ppt_x"/>
                                          </p:val>
                                        </p:tav>
                                        <p:tav tm="100000">
                                          <p:val>
                                            <p:strVal val="#ppt_x"/>
                                          </p:val>
                                        </p:tav>
                                      </p:tavLst>
                                    </p:anim>
                                    <p:anim calcmode="lin" valueType="num">
                                      <p:cBhvr>
                                        <p:cTn id="39" dur="500" fill="hold"/>
                                        <p:tgtEl>
                                          <p:spTgt spid="95">
                                            <p:txEl>
                                              <p:pRg st="0" end="0"/>
                                            </p:txEl>
                                          </p:spTgt>
                                        </p:tgtEl>
                                        <p:attrNameLst>
                                          <p:attrName>ppt_y</p:attrName>
                                        </p:attrNameLst>
                                      </p:cBhvr>
                                      <p:tavLst>
                                        <p:tav tm="0">
                                          <p:val>
                                            <p:strVal val="#ppt_y+.1"/>
                                          </p:val>
                                        </p:tav>
                                        <p:tav tm="100000">
                                          <p:val>
                                            <p:strVal val="#ppt_y"/>
                                          </p:val>
                                        </p:tav>
                                      </p:tavLst>
                                    </p:anim>
                                  </p:childTnLst>
                                </p:cTn>
                              </p:par>
                              <p:par>
                                <p:cTn id="40" presetID="10" presetClass="entr" presetSubtype="0" fill="hold" grpId="0" nodeType="withEffect">
                                  <p:stCondLst>
                                    <p:cond delay="800"/>
                                  </p:stCondLst>
                                  <p:childTnLst>
                                    <p:set>
                                      <p:cBhvr>
                                        <p:cTn id="41" dur="1" fill="hold">
                                          <p:stCondLst>
                                            <p:cond delay="0"/>
                                          </p:stCondLst>
                                        </p:cTn>
                                        <p:tgtEl>
                                          <p:spTgt spid="96">
                                            <p:txEl>
                                              <p:pRg st="0" end="0"/>
                                            </p:txEl>
                                          </p:spTgt>
                                        </p:tgtEl>
                                        <p:attrNameLst>
                                          <p:attrName>style.visibility</p:attrName>
                                        </p:attrNameLst>
                                      </p:cBhvr>
                                      <p:to>
                                        <p:strVal val="visible"/>
                                      </p:to>
                                    </p:set>
                                    <p:animEffect transition="in" filter="fade">
                                      <p:cBhvr>
                                        <p:cTn id="42" dur="500"/>
                                        <p:tgtEl>
                                          <p:spTgt spid="96">
                                            <p:txEl>
                                              <p:pRg st="0" end="0"/>
                                            </p:txEl>
                                          </p:spTgt>
                                        </p:tgtEl>
                                      </p:cBhvr>
                                    </p:animEffect>
                                  </p:childTnLst>
                                </p:cTn>
                              </p:par>
                            </p:childTnLst>
                          </p:cTn>
                        </p:par>
                        <p:par>
                          <p:cTn id="43" fill="hold" nodeType="afterGroup">
                            <p:stCondLst>
                              <p:cond delay="3000"/>
                            </p:stCondLst>
                            <p:childTnLst>
                              <p:par>
                                <p:cTn id="44" presetID="53" presetClass="entr" presetSubtype="0" fill="hold" grpId="0" nodeType="afterEffect">
                                  <p:stCondLst>
                                    <p:cond delay="0"/>
                                  </p:stCondLst>
                                  <p:childTnLst>
                                    <p:set>
                                      <p:cBhvr>
                                        <p:cTn id="45" dur="1" fill="hold">
                                          <p:stCondLst>
                                            <p:cond delay="0"/>
                                          </p:stCondLst>
                                        </p:cTn>
                                        <p:tgtEl>
                                          <p:spTgt spid="106"/>
                                        </p:tgtEl>
                                        <p:attrNameLst>
                                          <p:attrName>style.visibility</p:attrName>
                                        </p:attrNameLst>
                                      </p:cBhvr>
                                      <p:to>
                                        <p:strVal val="visible"/>
                                      </p:to>
                                    </p:set>
                                    <p:anim calcmode="lin" valueType="num">
                                      <p:cBhvr>
                                        <p:cTn id="46" dur="500" fill="hold"/>
                                        <p:tgtEl>
                                          <p:spTgt spid="106"/>
                                        </p:tgtEl>
                                        <p:attrNameLst>
                                          <p:attrName>ppt_w</p:attrName>
                                        </p:attrNameLst>
                                      </p:cBhvr>
                                      <p:tavLst>
                                        <p:tav tm="0">
                                          <p:val>
                                            <p:fltVal val="0"/>
                                          </p:val>
                                        </p:tav>
                                        <p:tav tm="100000">
                                          <p:val>
                                            <p:strVal val="#ppt_w"/>
                                          </p:val>
                                        </p:tav>
                                      </p:tavLst>
                                    </p:anim>
                                    <p:anim calcmode="lin" valueType="num">
                                      <p:cBhvr>
                                        <p:cTn id="47" dur="500" fill="hold"/>
                                        <p:tgtEl>
                                          <p:spTgt spid="106"/>
                                        </p:tgtEl>
                                        <p:attrNameLst>
                                          <p:attrName>ppt_h</p:attrName>
                                        </p:attrNameLst>
                                      </p:cBhvr>
                                      <p:tavLst>
                                        <p:tav tm="0">
                                          <p:val>
                                            <p:fltVal val="0"/>
                                          </p:val>
                                        </p:tav>
                                        <p:tav tm="100000">
                                          <p:val>
                                            <p:strVal val="#ppt_h"/>
                                          </p:val>
                                        </p:tav>
                                      </p:tavLst>
                                    </p:anim>
                                    <p:animEffect transition="in" filter="fade">
                                      <p:cBhvr>
                                        <p:cTn id="48" dur="500"/>
                                        <p:tgtEl>
                                          <p:spTgt spid="106"/>
                                        </p:tgtEl>
                                      </p:cBhvr>
                                    </p:animEffect>
                                  </p:childTnLst>
                                </p:cTn>
                              </p:par>
                            </p:childTnLst>
                          </p:cTn>
                        </p:par>
                        <p:par>
                          <p:cTn id="49" fill="hold" nodeType="afterGroup">
                            <p:stCondLst>
                              <p:cond delay="3500"/>
                            </p:stCondLst>
                            <p:childTnLst>
                              <p:par>
                                <p:cTn id="50" presetID="53" presetClass="entr" presetSubtype="0" fill="hold" grpId="0" nodeType="afterEffect">
                                  <p:stCondLst>
                                    <p:cond delay="0"/>
                                  </p:stCondLst>
                                  <p:childTnLst>
                                    <p:set>
                                      <p:cBhvr>
                                        <p:cTn id="51" dur="1" fill="hold">
                                          <p:stCondLst>
                                            <p:cond delay="0"/>
                                          </p:stCondLst>
                                        </p:cTn>
                                        <p:tgtEl>
                                          <p:spTgt spid="110">
                                            <p:txEl>
                                              <p:pRg st="0" end="0"/>
                                            </p:txEl>
                                          </p:spTgt>
                                        </p:tgtEl>
                                        <p:attrNameLst>
                                          <p:attrName>style.visibility</p:attrName>
                                        </p:attrNameLst>
                                      </p:cBhvr>
                                      <p:to>
                                        <p:strVal val="visible"/>
                                      </p:to>
                                    </p:set>
                                    <p:anim calcmode="lin" valueType="num">
                                      <p:cBhvr>
                                        <p:cTn id="52" dur="300" fill="hold"/>
                                        <p:tgtEl>
                                          <p:spTgt spid="110">
                                            <p:txEl>
                                              <p:pRg st="0" end="0"/>
                                            </p:txEl>
                                          </p:spTgt>
                                        </p:tgtEl>
                                        <p:attrNameLst>
                                          <p:attrName>ppt_w</p:attrName>
                                        </p:attrNameLst>
                                      </p:cBhvr>
                                      <p:tavLst>
                                        <p:tav tm="0">
                                          <p:val>
                                            <p:fltVal val="0"/>
                                          </p:val>
                                        </p:tav>
                                        <p:tav tm="100000">
                                          <p:val>
                                            <p:strVal val="#ppt_w"/>
                                          </p:val>
                                        </p:tav>
                                      </p:tavLst>
                                    </p:anim>
                                    <p:anim calcmode="lin" valueType="num">
                                      <p:cBhvr>
                                        <p:cTn id="53" dur="300" fill="hold"/>
                                        <p:tgtEl>
                                          <p:spTgt spid="110">
                                            <p:txEl>
                                              <p:pRg st="0" end="0"/>
                                            </p:txEl>
                                          </p:spTgt>
                                        </p:tgtEl>
                                        <p:attrNameLst>
                                          <p:attrName>ppt_h</p:attrName>
                                        </p:attrNameLst>
                                      </p:cBhvr>
                                      <p:tavLst>
                                        <p:tav tm="0">
                                          <p:val>
                                            <p:fltVal val="0"/>
                                          </p:val>
                                        </p:tav>
                                        <p:tav tm="100000">
                                          <p:val>
                                            <p:strVal val="#ppt_h"/>
                                          </p:val>
                                        </p:tav>
                                      </p:tavLst>
                                    </p:anim>
                                    <p:animEffect transition="in" filter="fade">
                                      <p:cBhvr>
                                        <p:cTn id="54" dur="300"/>
                                        <p:tgtEl>
                                          <p:spTgt spid="110">
                                            <p:txEl>
                                              <p:pRg st="0" end="0"/>
                                            </p:txEl>
                                          </p:spTgt>
                                        </p:tgtEl>
                                      </p:cBhvr>
                                    </p:animEffect>
                                  </p:childTnLst>
                                </p:cTn>
                              </p:par>
                            </p:childTnLst>
                          </p:cTn>
                        </p:par>
                        <p:par>
                          <p:cTn id="55" fill="hold" nodeType="afterGroup">
                            <p:stCondLst>
                              <p:cond delay="3800"/>
                            </p:stCondLst>
                            <p:childTnLst>
                              <p:par>
                                <p:cTn id="56" presetID="6" presetClass="entr" presetSubtype="16"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circle(in)">
                                      <p:cBhvr>
                                        <p:cTn id="58" dur="1000"/>
                                        <p:tgtEl>
                                          <p:spTgt spid="90"/>
                                        </p:tgtEl>
                                      </p:cBhvr>
                                    </p:animEffect>
                                  </p:childTnLst>
                                </p:cTn>
                              </p:par>
                            </p:childTnLst>
                          </p:cTn>
                        </p:par>
                        <p:par>
                          <p:cTn id="59" fill="hold" nodeType="afterGroup">
                            <p:stCondLst>
                              <p:cond delay="4800"/>
                            </p:stCondLst>
                            <p:childTnLst>
                              <p:par>
                                <p:cTn id="60" presetID="53" presetClass="entr" presetSubtype="0" fill="hold" grpId="0" nodeType="afterEffect">
                                  <p:stCondLst>
                                    <p:cond delay="0"/>
                                  </p:stCondLst>
                                  <p:childTnLst>
                                    <p:set>
                                      <p:cBhvr>
                                        <p:cTn id="61" dur="1" fill="hold">
                                          <p:stCondLst>
                                            <p:cond delay="0"/>
                                          </p:stCondLst>
                                        </p:cTn>
                                        <p:tgtEl>
                                          <p:spTgt spid="114"/>
                                        </p:tgtEl>
                                        <p:attrNameLst>
                                          <p:attrName>style.visibility</p:attrName>
                                        </p:attrNameLst>
                                      </p:cBhvr>
                                      <p:to>
                                        <p:strVal val="visible"/>
                                      </p:to>
                                    </p:set>
                                    <p:anim calcmode="lin" valueType="num">
                                      <p:cBhvr>
                                        <p:cTn id="62" dur="500" fill="hold"/>
                                        <p:tgtEl>
                                          <p:spTgt spid="114"/>
                                        </p:tgtEl>
                                        <p:attrNameLst>
                                          <p:attrName>ppt_w</p:attrName>
                                        </p:attrNameLst>
                                      </p:cBhvr>
                                      <p:tavLst>
                                        <p:tav tm="0">
                                          <p:val>
                                            <p:fltVal val="0"/>
                                          </p:val>
                                        </p:tav>
                                        <p:tav tm="100000">
                                          <p:val>
                                            <p:strVal val="#ppt_w"/>
                                          </p:val>
                                        </p:tav>
                                      </p:tavLst>
                                    </p:anim>
                                    <p:anim calcmode="lin" valueType="num">
                                      <p:cBhvr>
                                        <p:cTn id="63" dur="500" fill="hold"/>
                                        <p:tgtEl>
                                          <p:spTgt spid="114"/>
                                        </p:tgtEl>
                                        <p:attrNameLst>
                                          <p:attrName>ppt_h</p:attrName>
                                        </p:attrNameLst>
                                      </p:cBhvr>
                                      <p:tavLst>
                                        <p:tav tm="0">
                                          <p:val>
                                            <p:fltVal val="0"/>
                                          </p:val>
                                        </p:tav>
                                        <p:tav tm="100000">
                                          <p:val>
                                            <p:strVal val="#ppt_h"/>
                                          </p:val>
                                        </p:tav>
                                      </p:tavLst>
                                    </p:anim>
                                    <p:animEffect transition="in" filter="fade">
                                      <p:cBhvr>
                                        <p:cTn id="64" dur="500"/>
                                        <p:tgtEl>
                                          <p:spTgt spid="114"/>
                                        </p:tgtEl>
                                      </p:cBhvr>
                                    </p:animEffect>
                                  </p:childTnLst>
                                </p:cTn>
                              </p:par>
                              <p:par>
                                <p:cTn id="65" presetID="42" presetClass="entr" presetSubtype="0" fill="hold" grpId="0" nodeType="withEffect">
                                  <p:stCondLst>
                                    <p:cond delay="200"/>
                                  </p:stCondLst>
                                  <p:childTnLst>
                                    <p:set>
                                      <p:cBhvr>
                                        <p:cTn id="66" dur="1" fill="hold">
                                          <p:stCondLst>
                                            <p:cond delay="0"/>
                                          </p:stCondLst>
                                        </p:cTn>
                                        <p:tgtEl>
                                          <p:spTgt spid="121">
                                            <p:txEl>
                                              <p:pRg st="0" end="0"/>
                                            </p:txEl>
                                          </p:spTgt>
                                        </p:tgtEl>
                                        <p:attrNameLst>
                                          <p:attrName>style.visibility</p:attrName>
                                        </p:attrNameLst>
                                      </p:cBhvr>
                                      <p:to>
                                        <p:strVal val="visible"/>
                                      </p:to>
                                    </p:set>
                                    <p:animEffect transition="in" filter="fade">
                                      <p:cBhvr>
                                        <p:cTn id="67" dur="400"/>
                                        <p:tgtEl>
                                          <p:spTgt spid="121">
                                            <p:txEl>
                                              <p:pRg st="0" end="0"/>
                                            </p:txEl>
                                          </p:spTgt>
                                        </p:tgtEl>
                                      </p:cBhvr>
                                    </p:animEffect>
                                    <p:anim calcmode="lin" valueType="num">
                                      <p:cBhvr>
                                        <p:cTn id="68" dur="4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69" dur="400" fill="hold"/>
                                        <p:tgtEl>
                                          <p:spTgt spid="121">
                                            <p:txEl>
                                              <p:pRg st="0" end="0"/>
                                            </p:txEl>
                                          </p:spTgt>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200"/>
                                  </p:stCondLst>
                                  <p:childTnLst>
                                    <p:set>
                                      <p:cBhvr>
                                        <p:cTn id="71" dur="1" fill="hold">
                                          <p:stCondLst>
                                            <p:cond delay="0"/>
                                          </p:stCondLst>
                                        </p:cTn>
                                        <p:tgtEl>
                                          <p:spTgt spid="122">
                                            <p:txEl>
                                              <p:pRg st="0" end="0"/>
                                            </p:txEl>
                                          </p:spTgt>
                                        </p:tgtEl>
                                        <p:attrNameLst>
                                          <p:attrName>style.visibility</p:attrName>
                                        </p:attrNameLst>
                                      </p:cBhvr>
                                      <p:to>
                                        <p:strVal val="visible"/>
                                      </p:to>
                                    </p:set>
                                    <p:animEffect transition="in" filter="fade">
                                      <p:cBhvr>
                                        <p:cTn id="72" dur="500"/>
                                        <p:tgtEl>
                                          <p:spTgt spid="122">
                                            <p:txEl>
                                              <p:pRg st="0" end="0"/>
                                            </p:txEl>
                                          </p:spTgt>
                                        </p:tgtEl>
                                      </p:cBhvr>
                                    </p:animEffect>
                                    <p:anim calcmode="lin" valueType="num">
                                      <p:cBhvr>
                                        <p:cTn id="73" dur="500" fill="hold"/>
                                        <p:tgtEl>
                                          <p:spTgt spid="122">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122">
                                            <p:txEl>
                                              <p:pRg st="0" end="0"/>
                                            </p:txEl>
                                          </p:spTgt>
                                        </p:tgtEl>
                                        <p:attrNameLst>
                                          <p:attrName>ppt_y</p:attrName>
                                        </p:attrNameLst>
                                      </p:cBhvr>
                                      <p:tavLst>
                                        <p:tav tm="0">
                                          <p:val>
                                            <p:strVal val="#ppt_y+.1"/>
                                          </p:val>
                                        </p:tav>
                                        <p:tav tm="100000">
                                          <p:val>
                                            <p:strVal val="#ppt_y"/>
                                          </p:val>
                                        </p:tav>
                                      </p:tavLst>
                                    </p:anim>
                                  </p:childTnLst>
                                </p:cTn>
                              </p:par>
                              <p:par>
                                <p:cTn id="75" presetID="10" presetClass="entr" presetSubtype="0" fill="hold" grpId="0" nodeType="withEffect">
                                  <p:stCondLst>
                                    <p:cond delay="800"/>
                                  </p:stCondLst>
                                  <p:childTnLst>
                                    <p:set>
                                      <p:cBhvr>
                                        <p:cTn id="76" dur="1" fill="hold">
                                          <p:stCondLst>
                                            <p:cond delay="0"/>
                                          </p:stCondLst>
                                        </p:cTn>
                                        <p:tgtEl>
                                          <p:spTgt spid="123">
                                            <p:txEl>
                                              <p:pRg st="0" end="0"/>
                                            </p:txEl>
                                          </p:spTgt>
                                        </p:tgtEl>
                                        <p:attrNameLst>
                                          <p:attrName>style.visibility</p:attrName>
                                        </p:attrNameLst>
                                      </p:cBhvr>
                                      <p:to>
                                        <p:strVal val="visible"/>
                                      </p:to>
                                    </p:set>
                                    <p:animEffect transition="in" filter="fade">
                                      <p:cBhvr>
                                        <p:cTn id="77" dur="500"/>
                                        <p:tgtEl>
                                          <p:spTgt spid="123">
                                            <p:txEl>
                                              <p:pRg st="0" end="0"/>
                                            </p:txEl>
                                          </p:spTgt>
                                        </p:tgtEl>
                                      </p:cBhvr>
                                    </p:animEffect>
                                  </p:childTnLst>
                                </p:cTn>
                              </p:par>
                            </p:childTnLst>
                          </p:cTn>
                        </p:par>
                        <p:par>
                          <p:cTn id="78" fill="hold" nodeType="afterGroup">
                            <p:stCondLst>
                              <p:cond delay="6100"/>
                            </p:stCondLst>
                            <p:childTnLst>
                              <p:par>
                                <p:cTn id="79" presetID="53" presetClass="entr" presetSubtype="0" fill="hold" grpId="0" nodeType="afterEffect">
                                  <p:stCondLst>
                                    <p:cond delay="0"/>
                                  </p:stCondLst>
                                  <p:childTnLst>
                                    <p:set>
                                      <p:cBhvr>
                                        <p:cTn id="80" dur="1" fill="hold">
                                          <p:stCondLst>
                                            <p:cond delay="0"/>
                                          </p:stCondLst>
                                        </p:cTn>
                                        <p:tgtEl>
                                          <p:spTgt spid="130"/>
                                        </p:tgtEl>
                                        <p:attrNameLst>
                                          <p:attrName>style.visibility</p:attrName>
                                        </p:attrNameLst>
                                      </p:cBhvr>
                                      <p:to>
                                        <p:strVal val="visible"/>
                                      </p:to>
                                    </p:set>
                                    <p:anim calcmode="lin" valueType="num">
                                      <p:cBhvr>
                                        <p:cTn id="81" dur="500" fill="hold"/>
                                        <p:tgtEl>
                                          <p:spTgt spid="130"/>
                                        </p:tgtEl>
                                        <p:attrNameLst>
                                          <p:attrName>ppt_w</p:attrName>
                                        </p:attrNameLst>
                                      </p:cBhvr>
                                      <p:tavLst>
                                        <p:tav tm="0">
                                          <p:val>
                                            <p:fltVal val="0"/>
                                          </p:val>
                                        </p:tav>
                                        <p:tav tm="100000">
                                          <p:val>
                                            <p:strVal val="#ppt_w"/>
                                          </p:val>
                                        </p:tav>
                                      </p:tavLst>
                                    </p:anim>
                                    <p:anim calcmode="lin" valueType="num">
                                      <p:cBhvr>
                                        <p:cTn id="82" dur="500" fill="hold"/>
                                        <p:tgtEl>
                                          <p:spTgt spid="130"/>
                                        </p:tgtEl>
                                        <p:attrNameLst>
                                          <p:attrName>ppt_h</p:attrName>
                                        </p:attrNameLst>
                                      </p:cBhvr>
                                      <p:tavLst>
                                        <p:tav tm="0">
                                          <p:val>
                                            <p:fltVal val="0"/>
                                          </p:val>
                                        </p:tav>
                                        <p:tav tm="100000">
                                          <p:val>
                                            <p:strVal val="#ppt_h"/>
                                          </p:val>
                                        </p:tav>
                                      </p:tavLst>
                                    </p:anim>
                                    <p:animEffect transition="in" filter="fade">
                                      <p:cBhvr>
                                        <p:cTn id="83" dur="500"/>
                                        <p:tgtEl>
                                          <p:spTgt spid="130"/>
                                        </p:tgtEl>
                                      </p:cBhvr>
                                    </p:animEffect>
                                  </p:childTnLst>
                                </p:cTn>
                              </p:par>
                            </p:childTnLst>
                          </p:cTn>
                        </p:par>
                        <p:par>
                          <p:cTn id="84" fill="hold" nodeType="afterGroup">
                            <p:stCondLst>
                              <p:cond delay="6600"/>
                            </p:stCondLst>
                            <p:childTnLst>
                              <p:par>
                                <p:cTn id="85" presetID="53" presetClass="entr" presetSubtype="0" fill="hold" grpId="0" nodeType="afterEffect">
                                  <p:stCondLst>
                                    <p:cond delay="0"/>
                                  </p:stCondLst>
                                  <p:childTnLst>
                                    <p:set>
                                      <p:cBhvr>
                                        <p:cTn id="86" dur="1" fill="hold">
                                          <p:stCondLst>
                                            <p:cond delay="0"/>
                                          </p:stCondLst>
                                        </p:cTn>
                                        <p:tgtEl>
                                          <p:spTgt spid="133">
                                            <p:txEl>
                                              <p:pRg st="0" end="0"/>
                                            </p:txEl>
                                          </p:spTgt>
                                        </p:tgtEl>
                                        <p:attrNameLst>
                                          <p:attrName>style.visibility</p:attrName>
                                        </p:attrNameLst>
                                      </p:cBhvr>
                                      <p:to>
                                        <p:strVal val="visible"/>
                                      </p:to>
                                    </p:set>
                                    <p:anim calcmode="lin" valueType="num">
                                      <p:cBhvr>
                                        <p:cTn id="87" dur="300" fill="hold"/>
                                        <p:tgtEl>
                                          <p:spTgt spid="133">
                                            <p:txEl>
                                              <p:pRg st="0" end="0"/>
                                            </p:txEl>
                                          </p:spTgt>
                                        </p:tgtEl>
                                        <p:attrNameLst>
                                          <p:attrName>ppt_w</p:attrName>
                                        </p:attrNameLst>
                                      </p:cBhvr>
                                      <p:tavLst>
                                        <p:tav tm="0">
                                          <p:val>
                                            <p:fltVal val="0"/>
                                          </p:val>
                                        </p:tav>
                                        <p:tav tm="100000">
                                          <p:val>
                                            <p:strVal val="#ppt_w"/>
                                          </p:val>
                                        </p:tav>
                                      </p:tavLst>
                                    </p:anim>
                                    <p:anim calcmode="lin" valueType="num">
                                      <p:cBhvr>
                                        <p:cTn id="88" dur="300" fill="hold"/>
                                        <p:tgtEl>
                                          <p:spTgt spid="133">
                                            <p:txEl>
                                              <p:pRg st="0" end="0"/>
                                            </p:txEl>
                                          </p:spTgt>
                                        </p:tgtEl>
                                        <p:attrNameLst>
                                          <p:attrName>ppt_h</p:attrName>
                                        </p:attrNameLst>
                                      </p:cBhvr>
                                      <p:tavLst>
                                        <p:tav tm="0">
                                          <p:val>
                                            <p:fltVal val="0"/>
                                          </p:val>
                                        </p:tav>
                                        <p:tav tm="100000">
                                          <p:val>
                                            <p:strVal val="#ppt_h"/>
                                          </p:val>
                                        </p:tav>
                                      </p:tavLst>
                                    </p:anim>
                                    <p:animEffect transition="in" filter="fade">
                                      <p:cBhvr>
                                        <p:cTn id="89" dur="300"/>
                                        <p:tgtEl>
                                          <p:spTgt spid="133">
                                            <p:txEl>
                                              <p:pRg st="0" end="0"/>
                                            </p:txEl>
                                          </p:spTgt>
                                        </p:tgtEl>
                                      </p:cBhvr>
                                    </p:animEffect>
                                  </p:childTnLst>
                                </p:cTn>
                              </p:par>
                            </p:childTnLst>
                          </p:cTn>
                        </p:par>
                        <p:par>
                          <p:cTn id="90" fill="hold" nodeType="afterGroup">
                            <p:stCondLst>
                              <p:cond delay="6900"/>
                            </p:stCondLst>
                            <p:childTnLst>
                              <p:par>
                                <p:cTn id="91" presetID="6" presetClass="entr" presetSubtype="16"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circle(in)">
                                      <p:cBhvr>
                                        <p:cTn id="93" dur="1000"/>
                                        <p:tgtEl>
                                          <p:spTgt spid="118"/>
                                        </p:tgtEl>
                                      </p:cBhvr>
                                    </p:animEffect>
                                  </p:childTnLst>
                                </p:cTn>
                              </p:par>
                            </p:childTnLst>
                          </p:cTn>
                        </p:par>
                        <p:par>
                          <p:cTn id="94" fill="hold" nodeType="afterGroup">
                            <p:stCondLst>
                              <p:cond delay="7900"/>
                            </p:stCondLst>
                            <p:childTnLst>
                              <p:par>
                                <p:cTn id="95" presetID="53" presetClass="entr" presetSubtype="0" fill="hold" grpId="0" nodeType="afterEffect">
                                  <p:stCondLst>
                                    <p:cond delay="0"/>
                                  </p:stCondLst>
                                  <p:childTnLst>
                                    <p:set>
                                      <p:cBhvr>
                                        <p:cTn id="96" dur="1" fill="hold">
                                          <p:stCondLst>
                                            <p:cond delay="0"/>
                                          </p:stCondLst>
                                        </p:cTn>
                                        <p:tgtEl>
                                          <p:spTgt spid="136"/>
                                        </p:tgtEl>
                                        <p:attrNameLst>
                                          <p:attrName>style.visibility</p:attrName>
                                        </p:attrNameLst>
                                      </p:cBhvr>
                                      <p:to>
                                        <p:strVal val="visible"/>
                                      </p:to>
                                    </p:set>
                                    <p:anim calcmode="lin" valueType="num">
                                      <p:cBhvr>
                                        <p:cTn id="97" dur="500" fill="hold"/>
                                        <p:tgtEl>
                                          <p:spTgt spid="136"/>
                                        </p:tgtEl>
                                        <p:attrNameLst>
                                          <p:attrName>ppt_w</p:attrName>
                                        </p:attrNameLst>
                                      </p:cBhvr>
                                      <p:tavLst>
                                        <p:tav tm="0">
                                          <p:val>
                                            <p:fltVal val="0"/>
                                          </p:val>
                                        </p:tav>
                                        <p:tav tm="100000">
                                          <p:val>
                                            <p:strVal val="#ppt_w"/>
                                          </p:val>
                                        </p:tav>
                                      </p:tavLst>
                                    </p:anim>
                                    <p:anim calcmode="lin" valueType="num">
                                      <p:cBhvr>
                                        <p:cTn id="98" dur="500" fill="hold"/>
                                        <p:tgtEl>
                                          <p:spTgt spid="136"/>
                                        </p:tgtEl>
                                        <p:attrNameLst>
                                          <p:attrName>ppt_h</p:attrName>
                                        </p:attrNameLst>
                                      </p:cBhvr>
                                      <p:tavLst>
                                        <p:tav tm="0">
                                          <p:val>
                                            <p:fltVal val="0"/>
                                          </p:val>
                                        </p:tav>
                                        <p:tav tm="100000">
                                          <p:val>
                                            <p:strVal val="#ppt_h"/>
                                          </p:val>
                                        </p:tav>
                                      </p:tavLst>
                                    </p:anim>
                                    <p:animEffect transition="in" filter="fade">
                                      <p:cBhvr>
                                        <p:cTn id="99" dur="500"/>
                                        <p:tgtEl>
                                          <p:spTgt spid="136"/>
                                        </p:tgtEl>
                                      </p:cBhvr>
                                    </p:animEffect>
                                  </p:childTnLst>
                                </p:cTn>
                              </p:par>
                              <p:par>
                                <p:cTn id="100" presetID="42" presetClass="entr" presetSubtype="0" fill="hold" grpId="0" nodeType="withEffect">
                                  <p:stCondLst>
                                    <p:cond delay="200"/>
                                  </p:stCondLst>
                                  <p:childTnLst>
                                    <p:set>
                                      <p:cBhvr>
                                        <p:cTn id="101" dur="1" fill="hold">
                                          <p:stCondLst>
                                            <p:cond delay="0"/>
                                          </p:stCondLst>
                                        </p:cTn>
                                        <p:tgtEl>
                                          <p:spTgt spid="141">
                                            <p:txEl>
                                              <p:pRg st="0" end="0"/>
                                            </p:txEl>
                                          </p:spTgt>
                                        </p:tgtEl>
                                        <p:attrNameLst>
                                          <p:attrName>style.visibility</p:attrName>
                                        </p:attrNameLst>
                                      </p:cBhvr>
                                      <p:to>
                                        <p:strVal val="visible"/>
                                      </p:to>
                                    </p:set>
                                    <p:animEffect transition="in" filter="fade">
                                      <p:cBhvr>
                                        <p:cTn id="102" dur="400"/>
                                        <p:tgtEl>
                                          <p:spTgt spid="141">
                                            <p:txEl>
                                              <p:pRg st="0" end="0"/>
                                            </p:txEl>
                                          </p:spTgt>
                                        </p:tgtEl>
                                      </p:cBhvr>
                                    </p:animEffect>
                                    <p:anim calcmode="lin" valueType="num">
                                      <p:cBhvr>
                                        <p:cTn id="103" dur="400" fill="hold"/>
                                        <p:tgtEl>
                                          <p:spTgt spid="141">
                                            <p:txEl>
                                              <p:pRg st="0" end="0"/>
                                            </p:txEl>
                                          </p:spTgt>
                                        </p:tgtEl>
                                        <p:attrNameLst>
                                          <p:attrName>ppt_x</p:attrName>
                                        </p:attrNameLst>
                                      </p:cBhvr>
                                      <p:tavLst>
                                        <p:tav tm="0">
                                          <p:val>
                                            <p:strVal val="#ppt_x"/>
                                          </p:val>
                                        </p:tav>
                                        <p:tav tm="100000">
                                          <p:val>
                                            <p:strVal val="#ppt_x"/>
                                          </p:val>
                                        </p:tav>
                                      </p:tavLst>
                                    </p:anim>
                                    <p:anim calcmode="lin" valueType="num">
                                      <p:cBhvr>
                                        <p:cTn id="104" dur="400" fill="hold"/>
                                        <p:tgtEl>
                                          <p:spTgt spid="141">
                                            <p:txEl>
                                              <p:pRg st="0" end="0"/>
                                            </p:txEl>
                                          </p:spTgt>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200"/>
                                  </p:stCondLst>
                                  <p:childTnLst>
                                    <p:set>
                                      <p:cBhvr>
                                        <p:cTn id="106" dur="1" fill="hold">
                                          <p:stCondLst>
                                            <p:cond delay="0"/>
                                          </p:stCondLst>
                                        </p:cTn>
                                        <p:tgtEl>
                                          <p:spTgt spid="142">
                                            <p:txEl>
                                              <p:pRg st="0" end="0"/>
                                            </p:txEl>
                                          </p:spTgt>
                                        </p:tgtEl>
                                        <p:attrNameLst>
                                          <p:attrName>style.visibility</p:attrName>
                                        </p:attrNameLst>
                                      </p:cBhvr>
                                      <p:to>
                                        <p:strVal val="visible"/>
                                      </p:to>
                                    </p:set>
                                    <p:animEffect transition="in" filter="fade">
                                      <p:cBhvr>
                                        <p:cTn id="107" dur="500"/>
                                        <p:tgtEl>
                                          <p:spTgt spid="142">
                                            <p:txEl>
                                              <p:pRg st="0" end="0"/>
                                            </p:txEl>
                                          </p:spTgt>
                                        </p:tgtEl>
                                      </p:cBhvr>
                                    </p:animEffect>
                                    <p:anim calcmode="lin" valueType="num">
                                      <p:cBhvr>
                                        <p:cTn id="108" dur="500" fill="hold"/>
                                        <p:tgtEl>
                                          <p:spTgt spid="142">
                                            <p:txEl>
                                              <p:pRg st="0" end="0"/>
                                            </p:txEl>
                                          </p:spTgt>
                                        </p:tgtEl>
                                        <p:attrNameLst>
                                          <p:attrName>ppt_x</p:attrName>
                                        </p:attrNameLst>
                                      </p:cBhvr>
                                      <p:tavLst>
                                        <p:tav tm="0">
                                          <p:val>
                                            <p:strVal val="#ppt_x"/>
                                          </p:val>
                                        </p:tav>
                                        <p:tav tm="100000">
                                          <p:val>
                                            <p:strVal val="#ppt_x"/>
                                          </p:val>
                                        </p:tav>
                                      </p:tavLst>
                                    </p:anim>
                                    <p:anim calcmode="lin" valueType="num">
                                      <p:cBhvr>
                                        <p:cTn id="109" dur="500" fill="hold"/>
                                        <p:tgtEl>
                                          <p:spTgt spid="142">
                                            <p:txEl>
                                              <p:pRg st="0" end="0"/>
                                            </p:txEl>
                                          </p:spTgt>
                                        </p:tgtEl>
                                        <p:attrNameLst>
                                          <p:attrName>ppt_y</p:attrName>
                                        </p:attrNameLst>
                                      </p:cBhvr>
                                      <p:tavLst>
                                        <p:tav tm="0">
                                          <p:val>
                                            <p:strVal val="#ppt_y+.1"/>
                                          </p:val>
                                        </p:tav>
                                        <p:tav tm="100000">
                                          <p:val>
                                            <p:strVal val="#ppt_y"/>
                                          </p:val>
                                        </p:tav>
                                      </p:tavLst>
                                    </p:anim>
                                  </p:childTnLst>
                                </p:cTn>
                              </p:par>
                              <p:par>
                                <p:cTn id="110" presetID="10" presetClass="entr" presetSubtype="0" fill="hold" grpId="0" nodeType="withEffect">
                                  <p:stCondLst>
                                    <p:cond delay="800"/>
                                  </p:stCondLst>
                                  <p:childTnLst>
                                    <p:set>
                                      <p:cBhvr>
                                        <p:cTn id="111" dur="1" fill="hold">
                                          <p:stCondLst>
                                            <p:cond delay="0"/>
                                          </p:stCondLst>
                                        </p:cTn>
                                        <p:tgtEl>
                                          <p:spTgt spid="143">
                                            <p:txEl>
                                              <p:pRg st="0" end="0"/>
                                            </p:txEl>
                                          </p:spTgt>
                                        </p:tgtEl>
                                        <p:attrNameLst>
                                          <p:attrName>style.visibility</p:attrName>
                                        </p:attrNameLst>
                                      </p:cBhvr>
                                      <p:to>
                                        <p:strVal val="visible"/>
                                      </p:to>
                                    </p:set>
                                    <p:animEffect transition="in" filter="fade">
                                      <p:cBhvr>
                                        <p:cTn id="112" dur="500"/>
                                        <p:tgtEl>
                                          <p:spTgt spid="143">
                                            <p:txEl>
                                              <p:pRg st="0" end="0"/>
                                            </p:txEl>
                                          </p:spTgt>
                                        </p:tgtEl>
                                      </p:cBhvr>
                                    </p:animEffect>
                                  </p:childTnLst>
                                </p:cTn>
                              </p:par>
                            </p:childTnLst>
                          </p:cTn>
                        </p:par>
                        <p:par>
                          <p:cTn id="113" fill="hold" nodeType="afterGroup">
                            <p:stCondLst>
                              <p:cond delay="9200"/>
                            </p:stCondLst>
                            <p:childTnLst>
                              <p:par>
                                <p:cTn id="114" presetID="53" presetClass="entr" presetSubtype="0" fill="hold" grpId="0" nodeType="afterEffect">
                                  <p:stCondLst>
                                    <p:cond delay="0"/>
                                  </p:stCondLst>
                                  <p:childTnLst>
                                    <p:set>
                                      <p:cBhvr>
                                        <p:cTn id="115" dur="1" fill="hold">
                                          <p:stCondLst>
                                            <p:cond delay="0"/>
                                          </p:stCondLst>
                                        </p:cTn>
                                        <p:tgtEl>
                                          <p:spTgt spid="147"/>
                                        </p:tgtEl>
                                        <p:attrNameLst>
                                          <p:attrName>style.visibility</p:attrName>
                                        </p:attrNameLst>
                                      </p:cBhvr>
                                      <p:to>
                                        <p:strVal val="visible"/>
                                      </p:to>
                                    </p:set>
                                    <p:anim calcmode="lin" valueType="num">
                                      <p:cBhvr>
                                        <p:cTn id="116" dur="500" fill="hold"/>
                                        <p:tgtEl>
                                          <p:spTgt spid="147"/>
                                        </p:tgtEl>
                                        <p:attrNameLst>
                                          <p:attrName>ppt_w</p:attrName>
                                        </p:attrNameLst>
                                      </p:cBhvr>
                                      <p:tavLst>
                                        <p:tav tm="0">
                                          <p:val>
                                            <p:fltVal val="0"/>
                                          </p:val>
                                        </p:tav>
                                        <p:tav tm="100000">
                                          <p:val>
                                            <p:strVal val="#ppt_w"/>
                                          </p:val>
                                        </p:tav>
                                      </p:tavLst>
                                    </p:anim>
                                    <p:anim calcmode="lin" valueType="num">
                                      <p:cBhvr>
                                        <p:cTn id="117" dur="500" fill="hold"/>
                                        <p:tgtEl>
                                          <p:spTgt spid="147"/>
                                        </p:tgtEl>
                                        <p:attrNameLst>
                                          <p:attrName>ppt_h</p:attrName>
                                        </p:attrNameLst>
                                      </p:cBhvr>
                                      <p:tavLst>
                                        <p:tav tm="0">
                                          <p:val>
                                            <p:fltVal val="0"/>
                                          </p:val>
                                        </p:tav>
                                        <p:tav tm="100000">
                                          <p:val>
                                            <p:strVal val="#ppt_h"/>
                                          </p:val>
                                        </p:tav>
                                      </p:tavLst>
                                    </p:anim>
                                    <p:animEffect transition="in" filter="fade">
                                      <p:cBhvr>
                                        <p:cTn id="118" dur="500"/>
                                        <p:tgtEl>
                                          <p:spTgt spid="147"/>
                                        </p:tgtEl>
                                      </p:cBhvr>
                                    </p:animEffect>
                                  </p:childTnLst>
                                </p:cTn>
                              </p:par>
                            </p:childTnLst>
                          </p:cTn>
                        </p:par>
                        <p:par>
                          <p:cTn id="119" fill="hold" nodeType="afterGroup">
                            <p:stCondLst>
                              <p:cond delay="9700"/>
                            </p:stCondLst>
                            <p:childTnLst>
                              <p:par>
                                <p:cTn id="120" presetID="53" presetClass="entr" presetSubtype="0" fill="hold" grpId="0" nodeType="afterEffect">
                                  <p:stCondLst>
                                    <p:cond delay="0"/>
                                  </p:stCondLst>
                                  <p:childTnLst>
                                    <p:set>
                                      <p:cBhvr>
                                        <p:cTn id="121" dur="1" fill="hold">
                                          <p:stCondLst>
                                            <p:cond delay="0"/>
                                          </p:stCondLst>
                                        </p:cTn>
                                        <p:tgtEl>
                                          <p:spTgt spid="149">
                                            <p:txEl>
                                              <p:pRg st="0" end="0"/>
                                            </p:txEl>
                                          </p:spTgt>
                                        </p:tgtEl>
                                        <p:attrNameLst>
                                          <p:attrName>style.visibility</p:attrName>
                                        </p:attrNameLst>
                                      </p:cBhvr>
                                      <p:to>
                                        <p:strVal val="visible"/>
                                      </p:to>
                                    </p:set>
                                    <p:anim calcmode="lin" valueType="num">
                                      <p:cBhvr>
                                        <p:cTn id="122" dur="300" fill="hold"/>
                                        <p:tgtEl>
                                          <p:spTgt spid="149">
                                            <p:txEl>
                                              <p:pRg st="0" end="0"/>
                                            </p:txEl>
                                          </p:spTgt>
                                        </p:tgtEl>
                                        <p:attrNameLst>
                                          <p:attrName>ppt_w</p:attrName>
                                        </p:attrNameLst>
                                      </p:cBhvr>
                                      <p:tavLst>
                                        <p:tav tm="0">
                                          <p:val>
                                            <p:fltVal val="0"/>
                                          </p:val>
                                        </p:tav>
                                        <p:tav tm="100000">
                                          <p:val>
                                            <p:strVal val="#ppt_w"/>
                                          </p:val>
                                        </p:tav>
                                      </p:tavLst>
                                    </p:anim>
                                    <p:anim calcmode="lin" valueType="num">
                                      <p:cBhvr>
                                        <p:cTn id="123" dur="300" fill="hold"/>
                                        <p:tgtEl>
                                          <p:spTgt spid="149">
                                            <p:txEl>
                                              <p:pRg st="0" end="0"/>
                                            </p:txEl>
                                          </p:spTgt>
                                        </p:tgtEl>
                                        <p:attrNameLst>
                                          <p:attrName>ppt_h</p:attrName>
                                        </p:attrNameLst>
                                      </p:cBhvr>
                                      <p:tavLst>
                                        <p:tav tm="0">
                                          <p:val>
                                            <p:fltVal val="0"/>
                                          </p:val>
                                        </p:tav>
                                        <p:tav tm="100000">
                                          <p:val>
                                            <p:strVal val="#ppt_h"/>
                                          </p:val>
                                        </p:tav>
                                      </p:tavLst>
                                    </p:anim>
                                    <p:animEffect transition="in" filter="fade">
                                      <p:cBhvr>
                                        <p:cTn id="124" dur="300"/>
                                        <p:tgtEl>
                                          <p:spTgt spid="149">
                                            <p:txEl>
                                              <p:pRg st="0" end="0"/>
                                            </p:txEl>
                                          </p:spTgt>
                                        </p:tgtEl>
                                      </p:cBhvr>
                                    </p:animEffect>
                                  </p:childTnLst>
                                </p:cTn>
                              </p:par>
                            </p:childTnLst>
                          </p:cTn>
                        </p:par>
                        <p:par>
                          <p:cTn id="125" fill="hold" nodeType="afterGroup">
                            <p:stCondLst>
                              <p:cond delay="10000"/>
                            </p:stCondLst>
                            <p:childTnLst>
                              <p:par>
                                <p:cTn id="126" presetID="6" presetClass="entr" presetSubtype="16" fill="hold" grpId="0" nodeType="afterEffect">
                                  <p:stCondLst>
                                    <p:cond delay="0"/>
                                  </p:stCondLst>
                                  <p:childTnLst>
                                    <p:set>
                                      <p:cBhvr>
                                        <p:cTn id="127" dur="1" fill="hold">
                                          <p:stCondLst>
                                            <p:cond delay="0"/>
                                          </p:stCondLst>
                                        </p:cTn>
                                        <p:tgtEl>
                                          <p:spTgt spid="139"/>
                                        </p:tgtEl>
                                        <p:attrNameLst>
                                          <p:attrName>style.visibility</p:attrName>
                                        </p:attrNameLst>
                                      </p:cBhvr>
                                      <p:to>
                                        <p:strVal val="visible"/>
                                      </p:to>
                                    </p:set>
                                    <p:animEffect transition="in" filter="circle(in)">
                                      <p:cBhvr>
                                        <p:cTn id="128" dur="1000"/>
                                        <p:tgtEl>
                                          <p:spTgt spid="139"/>
                                        </p:tgtEl>
                                      </p:cBhvr>
                                    </p:animEffect>
                                  </p:childTnLst>
                                </p:cTn>
                              </p:par>
                            </p:childTnLst>
                          </p:cTn>
                        </p:par>
                        <p:par>
                          <p:cTn id="129" fill="hold" nodeType="afterGroup">
                            <p:stCondLst>
                              <p:cond delay="11000"/>
                            </p:stCondLst>
                            <p:childTnLst>
                              <p:par>
                                <p:cTn id="130" presetID="53" presetClass="entr" presetSubtype="0" fill="hold" grpId="0" nodeType="afterEffect">
                                  <p:stCondLst>
                                    <p:cond delay="0"/>
                                  </p:stCondLst>
                                  <p:childTnLst>
                                    <p:set>
                                      <p:cBhvr>
                                        <p:cTn id="131" dur="1" fill="hold">
                                          <p:stCondLst>
                                            <p:cond delay="0"/>
                                          </p:stCondLst>
                                        </p:cTn>
                                        <p:tgtEl>
                                          <p:spTgt spid="151"/>
                                        </p:tgtEl>
                                        <p:attrNameLst>
                                          <p:attrName>style.visibility</p:attrName>
                                        </p:attrNameLst>
                                      </p:cBhvr>
                                      <p:to>
                                        <p:strVal val="visible"/>
                                      </p:to>
                                    </p:set>
                                    <p:anim calcmode="lin" valueType="num">
                                      <p:cBhvr>
                                        <p:cTn id="132" dur="500" fill="hold"/>
                                        <p:tgtEl>
                                          <p:spTgt spid="151"/>
                                        </p:tgtEl>
                                        <p:attrNameLst>
                                          <p:attrName>ppt_w</p:attrName>
                                        </p:attrNameLst>
                                      </p:cBhvr>
                                      <p:tavLst>
                                        <p:tav tm="0">
                                          <p:val>
                                            <p:fltVal val="0"/>
                                          </p:val>
                                        </p:tav>
                                        <p:tav tm="100000">
                                          <p:val>
                                            <p:strVal val="#ppt_w"/>
                                          </p:val>
                                        </p:tav>
                                      </p:tavLst>
                                    </p:anim>
                                    <p:anim calcmode="lin" valueType="num">
                                      <p:cBhvr>
                                        <p:cTn id="133" dur="500" fill="hold"/>
                                        <p:tgtEl>
                                          <p:spTgt spid="151"/>
                                        </p:tgtEl>
                                        <p:attrNameLst>
                                          <p:attrName>ppt_h</p:attrName>
                                        </p:attrNameLst>
                                      </p:cBhvr>
                                      <p:tavLst>
                                        <p:tav tm="0">
                                          <p:val>
                                            <p:fltVal val="0"/>
                                          </p:val>
                                        </p:tav>
                                        <p:tav tm="100000">
                                          <p:val>
                                            <p:strVal val="#ppt_h"/>
                                          </p:val>
                                        </p:tav>
                                      </p:tavLst>
                                    </p:anim>
                                    <p:animEffect transition="in" filter="fade">
                                      <p:cBhvr>
                                        <p:cTn id="134" dur="500"/>
                                        <p:tgtEl>
                                          <p:spTgt spid="151"/>
                                        </p:tgtEl>
                                      </p:cBhvr>
                                    </p:animEffect>
                                  </p:childTnLst>
                                </p:cTn>
                              </p:par>
                              <p:par>
                                <p:cTn id="135" presetID="42" presetClass="entr" presetSubtype="0" fill="hold" grpId="0" nodeType="withEffect">
                                  <p:stCondLst>
                                    <p:cond delay="200"/>
                                  </p:stCondLst>
                                  <p:childTnLst>
                                    <p:set>
                                      <p:cBhvr>
                                        <p:cTn id="136" dur="1" fill="hold">
                                          <p:stCondLst>
                                            <p:cond delay="0"/>
                                          </p:stCondLst>
                                        </p:cTn>
                                        <p:tgtEl>
                                          <p:spTgt spid="154">
                                            <p:txEl>
                                              <p:pRg st="0" end="0"/>
                                            </p:txEl>
                                          </p:spTgt>
                                        </p:tgtEl>
                                        <p:attrNameLst>
                                          <p:attrName>style.visibility</p:attrName>
                                        </p:attrNameLst>
                                      </p:cBhvr>
                                      <p:to>
                                        <p:strVal val="visible"/>
                                      </p:to>
                                    </p:set>
                                    <p:animEffect transition="in" filter="fade">
                                      <p:cBhvr>
                                        <p:cTn id="137" dur="400"/>
                                        <p:tgtEl>
                                          <p:spTgt spid="154">
                                            <p:txEl>
                                              <p:pRg st="0" end="0"/>
                                            </p:txEl>
                                          </p:spTgt>
                                        </p:tgtEl>
                                      </p:cBhvr>
                                    </p:animEffect>
                                    <p:anim calcmode="lin" valueType="num">
                                      <p:cBhvr>
                                        <p:cTn id="138" dur="400" fill="hold"/>
                                        <p:tgtEl>
                                          <p:spTgt spid="154">
                                            <p:txEl>
                                              <p:pRg st="0" end="0"/>
                                            </p:txEl>
                                          </p:spTgt>
                                        </p:tgtEl>
                                        <p:attrNameLst>
                                          <p:attrName>ppt_x</p:attrName>
                                        </p:attrNameLst>
                                      </p:cBhvr>
                                      <p:tavLst>
                                        <p:tav tm="0">
                                          <p:val>
                                            <p:strVal val="#ppt_x"/>
                                          </p:val>
                                        </p:tav>
                                        <p:tav tm="100000">
                                          <p:val>
                                            <p:strVal val="#ppt_x"/>
                                          </p:val>
                                        </p:tav>
                                      </p:tavLst>
                                    </p:anim>
                                    <p:anim calcmode="lin" valueType="num">
                                      <p:cBhvr>
                                        <p:cTn id="139" dur="400" fill="hold"/>
                                        <p:tgtEl>
                                          <p:spTgt spid="154">
                                            <p:txEl>
                                              <p:pRg st="0" end="0"/>
                                            </p:txEl>
                                          </p:spTgt>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200"/>
                                  </p:stCondLst>
                                  <p:childTnLst>
                                    <p:set>
                                      <p:cBhvr>
                                        <p:cTn id="141" dur="1" fill="hold">
                                          <p:stCondLst>
                                            <p:cond delay="0"/>
                                          </p:stCondLst>
                                        </p:cTn>
                                        <p:tgtEl>
                                          <p:spTgt spid="155">
                                            <p:txEl>
                                              <p:pRg st="0" end="0"/>
                                            </p:txEl>
                                          </p:spTgt>
                                        </p:tgtEl>
                                        <p:attrNameLst>
                                          <p:attrName>style.visibility</p:attrName>
                                        </p:attrNameLst>
                                      </p:cBhvr>
                                      <p:to>
                                        <p:strVal val="visible"/>
                                      </p:to>
                                    </p:set>
                                    <p:animEffect transition="in" filter="fade">
                                      <p:cBhvr>
                                        <p:cTn id="142" dur="500"/>
                                        <p:tgtEl>
                                          <p:spTgt spid="155">
                                            <p:txEl>
                                              <p:pRg st="0" end="0"/>
                                            </p:txEl>
                                          </p:spTgt>
                                        </p:tgtEl>
                                      </p:cBhvr>
                                    </p:animEffect>
                                    <p:anim calcmode="lin" valueType="num">
                                      <p:cBhvr>
                                        <p:cTn id="143" dur="500" fill="hold"/>
                                        <p:tgtEl>
                                          <p:spTgt spid="155">
                                            <p:txEl>
                                              <p:pRg st="0" end="0"/>
                                            </p:txEl>
                                          </p:spTgt>
                                        </p:tgtEl>
                                        <p:attrNameLst>
                                          <p:attrName>ppt_x</p:attrName>
                                        </p:attrNameLst>
                                      </p:cBhvr>
                                      <p:tavLst>
                                        <p:tav tm="0">
                                          <p:val>
                                            <p:strVal val="#ppt_x"/>
                                          </p:val>
                                        </p:tav>
                                        <p:tav tm="100000">
                                          <p:val>
                                            <p:strVal val="#ppt_x"/>
                                          </p:val>
                                        </p:tav>
                                      </p:tavLst>
                                    </p:anim>
                                    <p:anim calcmode="lin" valueType="num">
                                      <p:cBhvr>
                                        <p:cTn id="144" dur="500" fill="hold"/>
                                        <p:tgtEl>
                                          <p:spTgt spid="155">
                                            <p:txEl>
                                              <p:pRg st="0" end="0"/>
                                            </p:txEl>
                                          </p:spTgt>
                                        </p:tgtEl>
                                        <p:attrNameLst>
                                          <p:attrName>ppt_y</p:attrName>
                                        </p:attrNameLst>
                                      </p:cBhvr>
                                      <p:tavLst>
                                        <p:tav tm="0">
                                          <p:val>
                                            <p:strVal val="#ppt_y+.1"/>
                                          </p:val>
                                        </p:tav>
                                        <p:tav tm="100000">
                                          <p:val>
                                            <p:strVal val="#ppt_y"/>
                                          </p:val>
                                        </p:tav>
                                      </p:tavLst>
                                    </p:anim>
                                  </p:childTnLst>
                                </p:cTn>
                              </p:par>
                              <p:par>
                                <p:cTn id="145" presetID="10" presetClass="entr" presetSubtype="0" fill="hold" grpId="0" nodeType="withEffect">
                                  <p:stCondLst>
                                    <p:cond delay="800"/>
                                  </p:stCondLst>
                                  <p:childTnLst>
                                    <p:set>
                                      <p:cBhvr>
                                        <p:cTn id="146" dur="1" fill="hold">
                                          <p:stCondLst>
                                            <p:cond delay="0"/>
                                          </p:stCondLst>
                                        </p:cTn>
                                        <p:tgtEl>
                                          <p:spTgt spid="156">
                                            <p:txEl>
                                              <p:pRg st="0" end="0"/>
                                            </p:txEl>
                                          </p:spTgt>
                                        </p:tgtEl>
                                        <p:attrNameLst>
                                          <p:attrName>style.visibility</p:attrName>
                                        </p:attrNameLst>
                                      </p:cBhvr>
                                      <p:to>
                                        <p:strVal val="visible"/>
                                      </p:to>
                                    </p:set>
                                    <p:animEffect transition="in" filter="fade">
                                      <p:cBhvr>
                                        <p:cTn id="147" dur="500"/>
                                        <p:tgtEl>
                                          <p:spTgt spid="156">
                                            <p:txEl>
                                              <p:pRg st="0" end="0"/>
                                            </p:txEl>
                                          </p:spTgt>
                                        </p:tgtEl>
                                      </p:cBhvr>
                                    </p:animEffect>
                                  </p:childTnLst>
                                </p:cTn>
                              </p:par>
                            </p:childTnLst>
                          </p:cTn>
                        </p:par>
                        <p:par>
                          <p:cTn id="148" fill="hold" nodeType="afterGroup">
                            <p:stCondLst>
                              <p:cond delay="12300"/>
                            </p:stCondLst>
                            <p:childTnLst>
                              <p:par>
                                <p:cTn id="149" presetID="53" presetClass="entr" presetSubtype="0" fill="hold" grpId="0" nodeType="afterEffect">
                                  <p:stCondLst>
                                    <p:cond delay="0"/>
                                  </p:stCondLst>
                                  <p:childTnLst>
                                    <p:set>
                                      <p:cBhvr>
                                        <p:cTn id="150" dur="1" fill="hold">
                                          <p:stCondLst>
                                            <p:cond delay="0"/>
                                          </p:stCondLst>
                                        </p:cTn>
                                        <p:tgtEl>
                                          <p:spTgt spid="157"/>
                                        </p:tgtEl>
                                        <p:attrNameLst>
                                          <p:attrName>style.visibility</p:attrName>
                                        </p:attrNameLst>
                                      </p:cBhvr>
                                      <p:to>
                                        <p:strVal val="visible"/>
                                      </p:to>
                                    </p:set>
                                    <p:anim calcmode="lin" valueType="num">
                                      <p:cBhvr>
                                        <p:cTn id="151" dur="500" fill="hold"/>
                                        <p:tgtEl>
                                          <p:spTgt spid="157"/>
                                        </p:tgtEl>
                                        <p:attrNameLst>
                                          <p:attrName>ppt_w</p:attrName>
                                        </p:attrNameLst>
                                      </p:cBhvr>
                                      <p:tavLst>
                                        <p:tav tm="0">
                                          <p:val>
                                            <p:fltVal val="0"/>
                                          </p:val>
                                        </p:tav>
                                        <p:tav tm="100000">
                                          <p:val>
                                            <p:strVal val="#ppt_w"/>
                                          </p:val>
                                        </p:tav>
                                      </p:tavLst>
                                    </p:anim>
                                    <p:anim calcmode="lin" valueType="num">
                                      <p:cBhvr>
                                        <p:cTn id="152" dur="500" fill="hold"/>
                                        <p:tgtEl>
                                          <p:spTgt spid="157"/>
                                        </p:tgtEl>
                                        <p:attrNameLst>
                                          <p:attrName>ppt_h</p:attrName>
                                        </p:attrNameLst>
                                      </p:cBhvr>
                                      <p:tavLst>
                                        <p:tav tm="0">
                                          <p:val>
                                            <p:fltVal val="0"/>
                                          </p:val>
                                        </p:tav>
                                        <p:tav tm="100000">
                                          <p:val>
                                            <p:strVal val="#ppt_h"/>
                                          </p:val>
                                        </p:tav>
                                      </p:tavLst>
                                    </p:anim>
                                    <p:animEffect transition="in" filter="fade">
                                      <p:cBhvr>
                                        <p:cTn id="153" dur="500"/>
                                        <p:tgtEl>
                                          <p:spTgt spid="157"/>
                                        </p:tgtEl>
                                      </p:cBhvr>
                                    </p:animEffect>
                                  </p:childTnLst>
                                </p:cTn>
                              </p:par>
                            </p:childTnLst>
                          </p:cTn>
                        </p:par>
                        <p:par>
                          <p:cTn id="154" fill="hold" nodeType="afterGroup">
                            <p:stCondLst>
                              <p:cond delay="12800"/>
                            </p:stCondLst>
                            <p:childTnLst>
                              <p:par>
                                <p:cTn id="155" presetID="53" presetClass="entr" presetSubtype="0" fill="hold" grpId="0" nodeType="afterEffect">
                                  <p:stCondLst>
                                    <p:cond delay="0"/>
                                  </p:stCondLst>
                                  <p:childTnLst>
                                    <p:set>
                                      <p:cBhvr>
                                        <p:cTn id="156" dur="1" fill="hold">
                                          <p:stCondLst>
                                            <p:cond delay="0"/>
                                          </p:stCondLst>
                                        </p:cTn>
                                        <p:tgtEl>
                                          <p:spTgt spid="158">
                                            <p:txEl>
                                              <p:pRg st="0" end="0"/>
                                            </p:txEl>
                                          </p:spTgt>
                                        </p:tgtEl>
                                        <p:attrNameLst>
                                          <p:attrName>style.visibility</p:attrName>
                                        </p:attrNameLst>
                                      </p:cBhvr>
                                      <p:to>
                                        <p:strVal val="visible"/>
                                      </p:to>
                                    </p:set>
                                    <p:anim calcmode="lin" valueType="num">
                                      <p:cBhvr>
                                        <p:cTn id="157" dur="300" fill="hold"/>
                                        <p:tgtEl>
                                          <p:spTgt spid="158">
                                            <p:txEl>
                                              <p:pRg st="0" end="0"/>
                                            </p:txEl>
                                          </p:spTgt>
                                        </p:tgtEl>
                                        <p:attrNameLst>
                                          <p:attrName>ppt_w</p:attrName>
                                        </p:attrNameLst>
                                      </p:cBhvr>
                                      <p:tavLst>
                                        <p:tav tm="0">
                                          <p:val>
                                            <p:fltVal val="0"/>
                                          </p:val>
                                        </p:tav>
                                        <p:tav tm="100000">
                                          <p:val>
                                            <p:strVal val="#ppt_w"/>
                                          </p:val>
                                        </p:tav>
                                      </p:tavLst>
                                    </p:anim>
                                    <p:anim calcmode="lin" valueType="num">
                                      <p:cBhvr>
                                        <p:cTn id="158" dur="300" fill="hold"/>
                                        <p:tgtEl>
                                          <p:spTgt spid="158">
                                            <p:txEl>
                                              <p:pRg st="0" end="0"/>
                                            </p:txEl>
                                          </p:spTgt>
                                        </p:tgtEl>
                                        <p:attrNameLst>
                                          <p:attrName>ppt_h</p:attrName>
                                        </p:attrNameLst>
                                      </p:cBhvr>
                                      <p:tavLst>
                                        <p:tav tm="0">
                                          <p:val>
                                            <p:fltVal val="0"/>
                                          </p:val>
                                        </p:tav>
                                        <p:tav tm="100000">
                                          <p:val>
                                            <p:strVal val="#ppt_h"/>
                                          </p:val>
                                        </p:tav>
                                      </p:tavLst>
                                    </p:anim>
                                    <p:animEffect transition="in" filter="fade">
                                      <p:cBhvr>
                                        <p:cTn id="159" dur="300"/>
                                        <p:tgtEl>
                                          <p:spTgt spid="158">
                                            <p:txEl>
                                              <p:pRg st="0" end="0"/>
                                            </p:txEl>
                                          </p:spTgt>
                                        </p:tgtEl>
                                      </p:cBhvr>
                                    </p:animEffect>
                                  </p:childTnLst>
                                </p:cTn>
                              </p:par>
                            </p:childTnLst>
                          </p:cTn>
                        </p:par>
                        <p:par>
                          <p:cTn id="160" fill="hold" nodeType="afterGroup">
                            <p:stCondLst>
                              <p:cond delay="13100"/>
                            </p:stCondLst>
                            <p:childTnLst>
                              <p:par>
                                <p:cTn id="161" presetID="6" presetClass="entr" presetSubtype="16" fill="hold" grpId="0" nodeType="afterEffect">
                                  <p:stCondLst>
                                    <p:cond delay="0"/>
                                  </p:stCondLst>
                                  <p:childTnLst>
                                    <p:set>
                                      <p:cBhvr>
                                        <p:cTn id="162" dur="1" fill="hold">
                                          <p:stCondLst>
                                            <p:cond delay="0"/>
                                          </p:stCondLst>
                                        </p:cTn>
                                        <p:tgtEl>
                                          <p:spTgt spid="153"/>
                                        </p:tgtEl>
                                        <p:attrNameLst>
                                          <p:attrName>style.visibility</p:attrName>
                                        </p:attrNameLst>
                                      </p:cBhvr>
                                      <p:to>
                                        <p:strVal val="visible"/>
                                      </p:to>
                                    </p:set>
                                    <p:animEffect transition="in" filter="circle(in)">
                                      <p:cBhvr>
                                        <p:cTn id="163" dur="1000"/>
                                        <p:tgtEl>
                                          <p:spTgt spid="153"/>
                                        </p:tgtEl>
                                      </p:cBhvr>
                                    </p:animEffect>
                                  </p:childTnLst>
                                </p:cTn>
                              </p:par>
                            </p:childTnLst>
                          </p:cTn>
                        </p:par>
                        <p:par>
                          <p:cTn id="164" fill="hold" nodeType="afterGroup">
                            <p:stCondLst>
                              <p:cond delay="14100"/>
                            </p:stCondLst>
                            <p:childTnLst>
                              <p:par>
                                <p:cTn id="165" presetID="53" presetClass="entr" presetSubtype="0" fill="hold" grpId="0" nodeType="afterEffect">
                                  <p:stCondLst>
                                    <p:cond delay="0"/>
                                  </p:stCondLst>
                                  <p:childTnLst>
                                    <p:set>
                                      <p:cBhvr>
                                        <p:cTn id="166" dur="1" fill="hold">
                                          <p:stCondLst>
                                            <p:cond delay="0"/>
                                          </p:stCondLst>
                                        </p:cTn>
                                        <p:tgtEl>
                                          <p:spTgt spid="159"/>
                                        </p:tgtEl>
                                        <p:attrNameLst>
                                          <p:attrName>style.visibility</p:attrName>
                                        </p:attrNameLst>
                                      </p:cBhvr>
                                      <p:to>
                                        <p:strVal val="visible"/>
                                      </p:to>
                                    </p:set>
                                    <p:anim calcmode="lin" valueType="num">
                                      <p:cBhvr>
                                        <p:cTn id="167" dur="500" fill="hold"/>
                                        <p:tgtEl>
                                          <p:spTgt spid="159"/>
                                        </p:tgtEl>
                                        <p:attrNameLst>
                                          <p:attrName>ppt_w</p:attrName>
                                        </p:attrNameLst>
                                      </p:cBhvr>
                                      <p:tavLst>
                                        <p:tav tm="0">
                                          <p:val>
                                            <p:fltVal val="0"/>
                                          </p:val>
                                        </p:tav>
                                        <p:tav tm="100000">
                                          <p:val>
                                            <p:strVal val="#ppt_w"/>
                                          </p:val>
                                        </p:tav>
                                      </p:tavLst>
                                    </p:anim>
                                    <p:anim calcmode="lin" valueType="num">
                                      <p:cBhvr>
                                        <p:cTn id="168" dur="500" fill="hold"/>
                                        <p:tgtEl>
                                          <p:spTgt spid="159"/>
                                        </p:tgtEl>
                                        <p:attrNameLst>
                                          <p:attrName>ppt_h</p:attrName>
                                        </p:attrNameLst>
                                      </p:cBhvr>
                                      <p:tavLst>
                                        <p:tav tm="0">
                                          <p:val>
                                            <p:fltVal val="0"/>
                                          </p:val>
                                        </p:tav>
                                        <p:tav tm="100000">
                                          <p:val>
                                            <p:strVal val="#ppt_h"/>
                                          </p:val>
                                        </p:tav>
                                      </p:tavLst>
                                    </p:anim>
                                    <p:animEffect transition="in" filter="fade">
                                      <p:cBhvr>
                                        <p:cTn id="169" dur="5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90" grpId="0" animBg="1"/>
      <p:bldP spid="94" grpId="0" build="p">
        <p:tmplLst>
          <p:tmpl lvl="1">
            <p:tnLst>
              <p:par>
                <p:cTn presetID="42" presetClass="entr" presetSubtype="0" fill="hold" nodeType="withEffect">
                  <p:stCondLst>
                    <p:cond delay="200"/>
                  </p:stCondLst>
                  <p:childTnLst>
                    <p:set>
                      <p:cBhvr>
                        <p:cTn dur="1" fill="hold">
                          <p:stCondLst>
                            <p:cond delay="0"/>
                          </p:stCondLst>
                        </p:cTn>
                        <p:tgtEl>
                          <p:spTgt spid="94"/>
                        </p:tgtEl>
                        <p:attrNameLst>
                          <p:attrName>style.visibility</p:attrName>
                        </p:attrNameLst>
                      </p:cBhvr>
                      <p:to>
                        <p:strVal val="visible"/>
                      </p:to>
                    </p:set>
                    <p:animEffect transition="in" filter="fade">
                      <p:cBhvr>
                        <p:cTn dur="400"/>
                        <p:tgtEl>
                          <p:spTgt spid="94"/>
                        </p:tgtEl>
                      </p:cBhvr>
                    </p:animEffect>
                    <p:anim calcmode="lin" valueType="num">
                      <p:cBhvr>
                        <p:cTn dur="400" fill="hold"/>
                        <p:tgtEl>
                          <p:spTgt spid="94"/>
                        </p:tgtEl>
                        <p:attrNameLst>
                          <p:attrName>ppt_x</p:attrName>
                        </p:attrNameLst>
                      </p:cBhvr>
                      <p:tavLst>
                        <p:tav tm="0">
                          <p:val>
                            <p:strVal val="#ppt_x"/>
                          </p:val>
                        </p:tav>
                        <p:tav tm="100000">
                          <p:val>
                            <p:strVal val="#ppt_x"/>
                          </p:val>
                        </p:tav>
                      </p:tavLst>
                    </p:anim>
                    <p:anim calcmode="lin" valueType="num">
                      <p:cBhvr>
                        <p:cTn dur="400" fill="hold"/>
                        <p:tgtEl>
                          <p:spTgt spid="94"/>
                        </p:tgtEl>
                        <p:attrNameLst>
                          <p:attrName>ppt_y</p:attrName>
                        </p:attrNameLst>
                      </p:cBhvr>
                      <p:tavLst>
                        <p:tav tm="0">
                          <p:val>
                            <p:strVal val="#ppt_y+.1"/>
                          </p:val>
                        </p:tav>
                        <p:tav tm="100000">
                          <p:val>
                            <p:strVal val="#ppt_y"/>
                          </p:val>
                        </p:tav>
                      </p:tavLst>
                    </p:anim>
                  </p:childTnLst>
                </p:cTn>
              </p:par>
            </p:tnLst>
          </p:tmpl>
        </p:tmplLst>
      </p:bldP>
      <p:bldP spid="95" grpId="0" build="p">
        <p:tmplLst>
          <p:tmpl lvl="1">
            <p:tnLst>
              <p:par>
                <p:cTn presetID="42" presetClass="entr" presetSubtype="0" fill="hold" nodeType="withEffect">
                  <p:stCondLst>
                    <p:cond delay="200"/>
                  </p:stCondLst>
                  <p:childTnLst>
                    <p:set>
                      <p:cBhvr>
                        <p:cTn dur="1" fill="hold">
                          <p:stCondLst>
                            <p:cond delay="0"/>
                          </p:stCondLst>
                        </p:cTn>
                        <p:tgtEl>
                          <p:spTgt spid="95"/>
                        </p:tgtEl>
                        <p:attrNameLst>
                          <p:attrName>style.visibility</p:attrName>
                        </p:attrNameLst>
                      </p:cBhvr>
                      <p:to>
                        <p:strVal val="visible"/>
                      </p:to>
                    </p:set>
                    <p:animEffect transition="in" filter="fade">
                      <p:cBhvr>
                        <p:cTn dur="500"/>
                        <p:tgtEl>
                          <p:spTgt spid="95"/>
                        </p:tgtEl>
                      </p:cBhvr>
                    </p:animEffect>
                    <p:anim calcmode="lin" valueType="num">
                      <p:cBhvr>
                        <p:cTn dur="500" fill="hold"/>
                        <p:tgtEl>
                          <p:spTgt spid="95"/>
                        </p:tgtEl>
                        <p:attrNameLst>
                          <p:attrName>ppt_x</p:attrName>
                        </p:attrNameLst>
                      </p:cBhvr>
                      <p:tavLst>
                        <p:tav tm="0">
                          <p:val>
                            <p:strVal val="#ppt_x"/>
                          </p:val>
                        </p:tav>
                        <p:tav tm="100000">
                          <p:val>
                            <p:strVal val="#ppt_x"/>
                          </p:val>
                        </p:tav>
                      </p:tavLst>
                    </p:anim>
                    <p:anim calcmode="lin" valueType="num">
                      <p:cBhvr>
                        <p:cTn dur="500" fill="hold"/>
                        <p:tgtEl>
                          <p:spTgt spid="95"/>
                        </p:tgtEl>
                        <p:attrNameLst>
                          <p:attrName>ppt_y</p:attrName>
                        </p:attrNameLst>
                      </p:cBhvr>
                      <p:tavLst>
                        <p:tav tm="0">
                          <p:val>
                            <p:strVal val="#ppt_y+.1"/>
                          </p:val>
                        </p:tav>
                        <p:tav tm="100000">
                          <p:val>
                            <p:strVal val="#ppt_y"/>
                          </p:val>
                        </p:tav>
                      </p:tavLst>
                    </p:anim>
                  </p:childTnLst>
                </p:cTn>
              </p:par>
            </p:tnLst>
          </p:tmpl>
        </p:tmplLst>
      </p:bldP>
      <p:bldP spid="96" grpId="0" build="p">
        <p:tmplLst>
          <p:tmpl lvl="1">
            <p:tnLst>
              <p:par>
                <p:cTn presetID="10" presetClass="entr" presetSubtype="0" fill="hold" nodeType="withEffect">
                  <p:stCondLst>
                    <p:cond delay="800"/>
                  </p:stCondLst>
                  <p:childTnLst>
                    <p:set>
                      <p:cBhvr>
                        <p:cTn dur="1" fill="hold">
                          <p:stCondLst>
                            <p:cond delay="0"/>
                          </p:stCondLst>
                        </p:cTn>
                        <p:tgtEl>
                          <p:spTgt spid="96"/>
                        </p:tgtEl>
                        <p:attrNameLst>
                          <p:attrName>style.visibility</p:attrName>
                        </p:attrNameLst>
                      </p:cBhvr>
                      <p:to>
                        <p:strVal val="visible"/>
                      </p:to>
                    </p:set>
                    <p:animEffect transition="in" filter="fade">
                      <p:cBhvr>
                        <p:cTn dur="500"/>
                        <p:tgtEl>
                          <p:spTgt spid="96"/>
                        </p:tgtEl>
                      </p:cBhvr>
                    </p:animEffect>
                  </p:childTnLst>
                </p:cTn>
              </p:par>
            </p:tnLst>
          </p:tmpl>
        </p:tmplLst>
      </p:bldP>
      <p:bldP spid="106" grpId="0" animBg="1"/>
      <p:bldP spid="110" grpId="0" build="p">
        <p:tmplLst>
          <p:tmpl lvl="1">
            <p:tnLst>
              <p:par>
                <p:cTn presetID="53" presetClass="entr" presetSubtype="16" fill="hold" nodeType="afterEffect">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p:cTn dur="300" fill="hold"/>
                        <p:tgtEl>
                          <p:spTgt spid="110"/>
                        </p:tgtEl>
                        <p:attrNameLst>
                          <p:attrName>ppt_w</p:attrName>
                        </p:attrNameLst>
                      </p:cBhvr>
                      <p:tavLst>
                        <p:tav tm="0">
                          <p:val>
                            <p:fltVal val="0"/>
                          </p:val>
                        </p:tav>
                        <p:tav tm="100000">
                          <p:val>
                            <p:strVal val="#ppt_w"/>
                          </p:val>
                        </p:tav>
                      </p:tavLst>
                    </p:anim>
                    <p:anim calcmode="lin" valueType="num">
                      <p:cBhvr>
                        <p:cTn dur="300" fill="hold"/>
                        <p:tgtEl>
                          <p:spTgt spid="110"/>
                        </p:tgtEl>
                        <p:attrNameLst>
                          <p:attrName>ppt_h</p:attrName>
                        </p:attrNameLst>
                      </p:cBhvr>
                      <p:tavLst>
                        <p:tav tm="0">
                          <p:val>
                            <p:fltVal val="0"/>
                          </p:val>
                        </p:tav>
                        <p:tav tm="100000">
                          <p:val>
                            <p:strVal val="#ppt_h"/>
                          </p:val>
                        </p:tav>
                      </p:tavLst>
                    </p:anim>
                    <p:animEffect transition="in" filter="fade">
                      <p:cBhvr>
                        <p:cTn dur="300"/>
                        <p:tgtEl>
                          <p:spTgt spid="110"/>
                        </p:tgtEl>
                      </p:cBhvr>
                    </p:animEffect>
                  </p:childTnLst>
                </p:cTn>
              </p:par>
            </p:tnLst>
          </p:tmpl>
        </p:tmplLst>
      </p:bldP>
      <p:bldP spid="114" grpId="0"/>
      <p:bldP spid="118" grpId="0" animBg="1"/>
      <p:bldP spid="121" grpId="0" build="p">
        <p:tmplLst>
          <p:tmpl lvl="1">
            <p:tnLst>
              <p:par>
                <p:cTn presetID="42" presetClass="entr" presetSubtype="0" fill="hold" nodeType="withEffect">
                  <p:stCondLst>
                    <p:cond delay="200"/>
                  </p:stCondLst>
                  <p:childTnLst>
                    <p:set>
                      <p:cBhvr>
                        <p:cTn dur="1" fill="hold">
                          <p:stCondLst>
                            <p:cond delay="0"/>
                          </p:stCondLst>
                        </p:cTn>
                        <p:tgtEl>
                          <p:spTgt spid="121"/>
                        </p:tgtEl>
                        <p:attrNameLst>
                          <p:attrName>style.visibility</p:attrName>
                        </p:attrNameLst>
                      </p:cBhvr>
                      <p:to>
                        <p:strVal val="visible"/>
                      </p:to>
                    </p:set>
                    <p:animEffect transition="in" filter="fade">
                      <p:cBhvr>
                        <p:cTn dur="400"/>
                        <p:tgtEl>
                          <p:spTgt spid="121"/>
                        </p:tgtEl>
                      </p:cBhvr>
                    </p:animEffect>
                    <p:anim calcmode="lin" valueType="num">
                      <p:cBhvr>
                        <p:cTn dur="400" fill="hold"/>
                        <p:tgtEl>
                          <p:spTgt spid="121"/>
                        </p:tgtEl>
                        <p:attrNameLst>
                          <p:attrName>ppt_x</p:attrName>
                        </p:attrNameLst>
                      </p:cBhvr>
                      <p:tavLst>
                        <p:tav tm="0">
                          <p:val>
                            <p:strVal val="#ppt_x"/>
                          </p:val>
                        </p:tav>
                        <p:tav tm="100000">
                          <p:val>
                            <p:strVal val="#ppt_x"/>
                          </p:val>
                        </p:tav>
                      </p:tavLst>
                    </p:anim>
                    <p:anim calcmode="lin" valueType="num">
                      <p:cBhvr>
                        <p:cTn dur="400" fill="hold"/>
                        <p:tgtEl>
                          <p:spTgt spid="121"/>
                        </p:tgtEl>
                        <p:attrNameLst>
                          <p:attrName>ppt_y</p:attrName>
                        </p:attrNameLst>
                      </p:cBhvr>
                      <p:tavLst>
                        <p:tav tm="0">
                          <p:val>
                            <p:strVal val="#ppt_y+.1"/>
                          </p:val>
                        </p:tav>
                        <p:tav tm="100000">
                          <p:val>
                            <p:strVal val="#ppt_y"/>
                          </p:val>
                        </p:tav>
                      </p:tavLst>
                    </p:anim>
                  </p:childTnLst>
                </p:cTn>
              </p:par>
            </p:tnLst>
          </p:tmpl>
        </p:tmplLst>
      </p:bldP>
      <p:bldP spid="122" grpId="0" build="p">
        <p:tmplLst>
          <p:tmpl lvl="1">
            <p:tnLst>
              <p:par>
                <p:cTn presetID="42" presetClass="entr" presetSubtype="0" fill="hold" nodeType="withEffect">
                  <p:stCondLst>
                    <p:cond delay="200"/>
                  </p:stCondLst>
                  <p:childTnLst>
                    <p:set>
                      <p:cBhvr>
                        <p:cTn dur="1" fill="hold">
                          <p:stCondLst>
                            <p:cond delay="0"/>
                          </p:stCondLst>
                        </p:cTn>
                        <p:tgtEl>
                          <p:spTgt spid="122"/>
                        </p:tgtEl>
                        <p:attrNameLst>
                          <p:attrName>style.visibility</p:attrName>
                        </p:attrNameLst>
                      </p:cBhvr>
                      <p:to>
                        <p:strVal val="visible"/>
                      </p:to>
                    </p:set>
                    <p:animEffect transition="in" filter="fade">
                      <p:cBhvr>
                        <p:cTn dur="500"/>
                        <p:tgtEl>
                          <p:spTgt spid="122"/>
                        </p:tgtEl>
                      </p:cBhvr>
                    </p:animEffect>
                    <p:anim calcmode="lin" valueType="num">
                      <p:cBhvr>
                        <p:cTn dur="500" fill="hold"/>
                        <p:tgtEl>
                          <p:spTgt spid="122"/>
                        </p:tgtEl>
                        <p:attrNameLst>
                          <p:attrName>ppt_x</p:attrName>
                        </p:attrNameLst>
                      </p:cBhvr>
                      <p:tavLst>
                        <p:tav tm="0">
                          <p:val>
                            <p:strVal val="#ppt_x"/>
                          </p:val>
                        </p:tav>
                        <p:tav tm="100000">
                          <p:val>
                            <p:strVal val="#ppt_x"/>
                          </p:val>
                        </p:tav>
                      </p:tavLst>
                    </p:anim>
                    <p:anim calcmode="lin" valueType="num">
                      <p:cBhvr>
                        <p:cTn dur="500" fill="hold"/>
                        <p:tgtEl>
                          <p:spTgt spid="122"/>
                        </p:tgtEl>
                        <p:attrNameLst>
                          <p:attrName>ppt_y</p:attrName>
                        </p:attrNameLst>
                      </p:cBhvr>
                      <p:tavLst>
                        <p:tav tm="0">
                          <p:val>
                            <p:strVal val="#ppt_y+.1"/>
                          </p:val>
                        </p:tav>
                        <p:tav tm="100000">
                          <p:val>
                            <p:strVal val="#ppt_y"/>
                          </p:val>
                        </p:tav>
                      </p:tavLst>
                    </p:anim>
                  </p:childTnLst>
                </p:cTn>
              </p:par>
            </p:tnLst>
          </p:tmpl>
        </p:tmplLst>
      </p:bldP>
      <p:bldP spid="123" grpId="0" build="p">
        <p:tmplLst>
          <p:tmpl lvl="1">
            <p:tnLst>
              <p:par>
                <p:cTn presetID="10" presetClass="entr" presetSubtype="0" fill="hold" nodeType="withEffect">
                  <p:stCondLst>
                    <p:cond delay="800"/>
                  </p:stCondLst>
                  <p:childTnLst>
                    <p:set>
                      <p:cBhvr>
                        <p:cTn dur="1" fill="hold">
                          <p:stCondLst>
                            <p:cond delay="0"/>
                          </p:stCondLst>
                        </p:cTn>
                        <p:tgtEl>
                          <p:spTgt spid="123"/>
                        </p:tgtEl>
                        <p:attrNameLst>
                          <p:attrName>style.visibility</p:attrName>
                        </p:attrNameLst>
                      </p:cBhvr>
                      <p:to>
                        <p:strVal val="visible"/>
                      </p:to>
                    </p:set>
                    <p:animEffect transition="in" filter="fade">
                      <p:cBhvr>
                        <p:cTn dur="500"/>
                        <p:tgtEl>
                          <p:spTgt spid="123"/>
                        </p:tgtEl>
                      </p:cBhvr>
                    </p:animEffect>
                  </p:childTnLst>
                </p:cTn>
              </p:par>
            </p:tnLst>
          </p:tmpl>
        </p:tmplLst>
      </p:bldP>
      <p:bldP spid="130" grpId="0" animBg="1"/>
      <p:bldP spid="133" grpId="0" build="p">
        <p:tmplLst>
          <p:tmpl lvl="1">
            <p:tnLst>
              <p:par>
                <p:cTn presetID="53" presetClass="entr" presetSubtype="16" fill="hold" nodeType="afterEffect">
                  <p:stCondLst>
                    <p:cond delay="0"/>
                  </p:stCondLst>
                  <p:childTnLst>
                    <p:set>
                      <p:cBhvr>
                        <p:cTn dur="1" fill="hold">
                          <p:stCondLst>
                            <p:cond delay="0"/>
                          </p:stCondLst>
                        </p:cTn>
                        <p:tgtEl>
                          <p:spTgt spid="133"/>
                        </p:tgtEl>
                        <p:attrNameLst>
                          <p:attrName>style.visibility</p:attrName>
                        </p:attrNameLst>
                      </p:cBhvr>
                      <p:to>
                        <p:strVal val="visible"/>
                      </p:to>
                    </p:set>
                    <p:anim calcmode="lin" valueType="num">
                      <p:cBhvr>
                        <p:cTn dur="300" fill="hold"/>
                        <p:tgtEl>
                          <p:spTgt spid="133"/>
                        </p:tgtEl>
                        <p:attrNameLst>
                          <p:attrName>ppt_w</p:attrName>
                        </p:attrNameLst>
                      </p:cBhvr>
                      <p:tavLst>
                        <p:tav tm="0">
                          <p:val>
                            <p:fltVal val="0"/>
                          </p:val>
                        </p:tav>
                        <p:tav tm="100000">
                          <p:val>
                            <p:strVal val="#ppt_w"/>
                          </p:val>
                        </p:tav>
                      </p:tavLst>
                    </p:anim>
                    <p:anim calcmode="lin" valueType="num">
                      <p:cBhvr>
                        <p:cTn dur="300" fill="hold"/>
                        <p:tgtEl>
                          <p:spTgt spid="133"/>
                        </p:tgtEl>
                        <p:attrNameLst>
                          <p:attrName>ppt_h</p:attrName>
                        </p:attrNameLst>
                      </p:cBhvr>
                      <p:tavLst>
                        <p:tav tm="0">
                          <p:val>
                            <p:fltVal val="0"/>
                          </p:val>
                        </p:tav>
                        <p:tav tm="100000">
                          <p:val>
                            <p:strVal val="#ppt_h"/>
                          </p:val>
                        </p:tav>
                      </p:tavLst>
                    </p:anim>
                    <p:animEffect transition="in" filter="fade">
                      <p:cBhvr>
                        <p:cTn dur="300"/>
                        <p:tgtEl>
                          <p:spTgt spid="133"/>
                        </p:tgtEl>
                      </p:cBhvr>
                    </p:animEffect>
                  </p:childTnLst>
                </p:cTn>
              </p:par>
            </p:tnLst>
          </p:tmpl>
        </p:tmplLst>
      </p:bldP>
      <p:bldP spid="136" grpId="0"/>
      <p:bldP spid="139" grpId="0" animBg="1"/>
      <p:bldP spid="141" grpId="0" build="p">
        <p:tmplLst>
          <p:tmpl lvl="1">
            <p:tnLst>
              <p:par>
                <p:cTn presetID="42" presetClass="entr" presetSubtype="0" fill="hold" nodeType="withEffect">
                  <p:stCondLst>
                    <p:cond delay="200"/>
                  </p:stCondLst>
                  <p:childTnLst>
                    <p:set>
                      <p:cBhvr>
                        <p:cTn dur="1" fill="hold">
                          <p:stCondLst>
                            <p:cond delay="0"/>
                          </p:stCondLst>
                        </p:cTn>
                        <p:tgtEl>
                          <p:spTgt spid="141"/>
                        </p:tgtEl>
                        <p:attrNameLst>
                          <p:attrName>style.visibility</p:attrName>
                        </p:attrNameLst>
                      </p:cBhvr>
                      <p:to>
                        <p:strVal val="visible"/>
                      </p:to>
                    </p:set>
                    <p:animEffect transition="in" filter="fade">
                      <p:cBhvr>
                        <p:cTn dur="400"/>
                        <p:tgtEl>
                          <p:spTgt spid="141"/>
                        </p:tgtEl>
                      </p:cBhvr>
                    </p:animEffect>
                    <p:anim calcmode="lin" valueType="num">
                      <p:cBhvr>
                        <p:cTn dur="400" fill="hold"/>
                        <p:tgtEl>
                          <p:spTgt spid="141"/>
                        </p:tgtEl>
                        <p:attrNameLst>
                          <p:attrName>ppt_x</p:attrName>
                        </p:attrNameLst>
                      </p:cBhvr>
                      <p:tavLst>
                        <p:tav tm="0">
                          <p:val>
                            <p:strVal val="#ppt_x"/>
                          </p:val>
                        </p:tav>
                        <p:tav tm="100000">
                          <p:val>
                            <p:strVal val="#ppt_x"/>
                          </p:val>
                        </p:tav>
                      </p:tavLst>
                    </p:anim>
                    <p:anim calcmode="lin" valueType="num">
                      <p:cBhvr>
                        <p:cTn dur="400" fill="hold"/>
                        <p:tgtEl>
                          <p:spTgt spid="141"/>
                        </p:tgtEl>
                        <p:attrNameLst>
                          <p:attrName>ppt_y</p:attrName>
                        </p:attrNameLst>
                      </p:cBhvr>
                      <p:tavLst>
                        <p:tav tm="0">
                          <p:val>
                            <p:strVal val="#ppt_y+.1"/>
                          </p:val>
                        </p:tav>
                        <p:tav tm="100000">
                          <p:val>
                            <p:strVal val="#ppt_y"/>
                          </p:val>
                        </p:tav>
                      </p:tavLst>
                    </p:anim>
                  </p:childTnLst>
                </p:cTn>
              </p:par>
            </p:tnLst>
          </p:tmpl>
        </p:tmplLst>
      </p:bldP>
      <p:bldP spid="142" grpId="0" build="p">
        <p:tmplLst>
          <p:tmpl lvl="1">
            <p:tnLst>
              <p:par>
                <p:cTn presetID="42" presetClass="entr" presetSubtype="0" fill="hold" nodeType="withEffect">
                  <p:stCondLst>
                    <p:cond delay="200"/>
                  </p:stCondLst>
                  <p:childTnLst>
                    <p:set>
                      <p:cBhvr>
                        <p:cTn dur="1" fill="hold">
                          <p:stCondLst>
                            <p:cond delay="0"/>
                          </p:stCondLst>
                        </p:cTn>
                        <p:tgtEl>
                          <p:spTgt spid="142"/>
                        </p:tgtEl>
                        <p:attrNameLst>
                          <p:attrName>style.visibility</p:attrName>
                        </p:attrNameLst>
                      </p:cBhvr>
                      <p:to>
                        <p:strVal val="visible"/>
                      </p:to>
                    </p:set>
                    <p:animEffect transition="in" filter="fade">
                      <p:cBhvr>
                        <p:cTn dur="500"/>
                        <p:tgtEl>
                          <p:spTgt spid="142"/>
                        </p:tgtEl>
                      </p:cBhvr>
                    </p:animEffect>
                    <p:anim calcmode="lin" valueType="num">
                      <p:cBhvr>
                        <p:cTn dur="500" fill="hold"/>
                        <p:tgtEl>
                          <p:spTgt spid="142"/>
                        </p:tgtEl>
                        <p:attrNameLst>
                          <p:attrName>ppt_x</p:attrName>
                        </p:attrNameLst>
                      </p:cBhvr>
                      <p:tavLst>
                        <p:tav tm="0">
                          <p:val>
                            <p:strVal val="#ppt_x"/>
                          </p:val>
                        </p:tav>
                        <p:tav tm="100000">
                          <p:val>
                            <p:strVal val="#ppt_x"/>
                          </p:val>
                        </p:tav>
                      </p:tavLst>
                    </p:anim>
                    <p:anim calcmode="lin" valueType="num">
                      <p:cBhvr>
                        <p:cTn dur="500" fill="hold"/>
                        <p:tgtEl>
                          <p:spTgt spid="142"/>
                        </p:tgtEl>
                        <p:attrNameLst>
                          <p:attrName>ppt_y</p:attrName>
                        </p:attrNameLst>
                      </p:cBhvr>
                      <p:tavLst>
                        <p:tav tm="0">
                          <p:val>
                            <p:strVal val="#ppt_y+.1"/>
                          </p:val>
                        </p:tav>
                        <p:tav tm="100000">
                          <p:val>
                            <p:strVal val="#ppt_y"/>
                          </p:val>
                        </p:tav>
                      </p:tavLst>
                    </p:anim>
                  </p:childTnLst>
                </p:cTn>
              </p:par>
            </p:tnLst>
          </p:tmpl>
        </p:tmplLst>
      </p:bldP>
      <p:bldP spid="143" grpId="0" build="p">
        <p:tmplLst>
          <p:tmpl lvl="1">
            <p:tnLst>
              <p:par>
                <p:cTn presetID="10" presetClass="entr" presetSubtype="0" fill="hold" nodeType="withEffect">
                  <p:stCondLst>
                    <p:cond delay="800"/>
                  </p:stCondLst>
                  <p:childTnLst>
                    <p:set>
                      <p:cBhvr>
                        <p:cTn dur="1" fill="hold">
                          <p:stCondLst>
                            <p:cond delay="0"/>
                          </p:stCondLst>
                        </p:cTn>
                        <p:tgtEl>
                          <p:spTgt spid="143"/>
                        </p:tgtEl>
                        <p:attrNameLst>
                          <p:attrName>style.visibility</p:attrName>
                        </p:attrNameLst>
                      </p:cBhvr>
                      <p:to>
                        <p:strVal val="visible"/>
                      </p:to>
                    </p:set>
                    <p:animEffect transition="in" filter="fade">
                      <p:cBhvr>
                        <p:cTn dur="500"/>
                        <p:tgtEl>
                          <p:spTgt spid="143"/>
                        </p:tgtEl>
                      </p:cBhvr>
                    </p:animEffect>
                  </p:childTnLst>
                </p:cTn>
              </p:par>
            </p:tnLst>
          </p:tmpl>
        </p:tmplLst>
      </p:bldP>
      <p:bldP spid="147" grpId="0" animBg="1"/>
      <p:bldP spid="149" grpId="0" build="p">
        <p:tmplLst>
          <p:tmpl lvl="1">
            <p:tnLst>
              <p:par>
                <p:cTn presetID="53" presetClass="entr" presetSubtype="16" fill="hold" nodeType="afterEffect">
                  <p:stCondLst>
                    <p:cond delay="0"/>
                  </p:stCondLst>
                  <p:childTnLst>
                    <p:set>
                      <p:cBhvr>
                        <p:cTn dur="1" fill="hold">
                          <p:stCondLst>
                            <p:cond delay="0"/>
                          </p:stCondLst>
                        </p:cTn>
                        <p:tgtEl>
                          <p:spTgt spid="149"/>
                        </p:tgtEl>
                        <p:attrNameLst>
                          <p:attrName>style.visibility</p:attrName>
                        </p:attrNameLst>
                      </p:cBhvr>
                      <p:to>
                        <p:strVal val="visible"/>
                      </p:to>
                    </p:set>
                    <p:anim calcmode="lin" valueType="num">
                      <p:cBhvr>
                        <p:cTn dur="300" fill="hold"/>
                        <p:tgtEl>
                          <p:spTgt spid="149"/>
                        </p:tgtEl>
                        <p:attrNameLst>
                          <p:attrName>ppt_w</p:attrName>
                        </p:attrNameLst>
                      </p:cBhvr>
                      <p:tavLst>
                        <p:tav tm="0">
                          <p:val>
                            <p:fltVal val="0"/>
                          </p:val>
                        </p:tav>
                        <p:tav tm="100000">
                          <p:val>
                            <p:strVal val="#ppt_w"/>
                          </p:val>
                        </p:tav>
                      </p:tavLst>
                    </p:anim>
                    <p:anim calcmode="lin" valueType="num">
                      <p:cBhvr>
                        <p:cTn dur="300" fill="hold"/>
                        <p:tgtEl>
                          <p:spTgt spid="149"/>
                        </p:tgtEl>
                        <p:attrNameLst>
                          <p:attrName>ppt_h</p:attrName>
                        </p:attrNameLst>
                      </p:cBhvr>
                      <p:tavLst>
                        <p:tav tm="0">
                          <p:val>
                            <p:fltVal val="0"/>
                          </p:val>
                        </p:tav>
                        <p:tav tm="100000">
                          <p:val>
                            <p:strVal val="#ppt_h"/>
                          </p:val>
                        </p:tav>
                      </p:tavLst>
                    </p:anim>
                    <p:animEffect transition="in" filter="fade">
                      <p:cBhvr>
                        <p:cTn dur="300"/>
                        <p:tgtEl>
                          <p:spTgt spid="149"/>
                        </p:tgtEl>
                      </p:cBhvr>
                    </p:animEffect>
                  </p:childTnLst>
                </p:cTn>
              </p:par>
            </p:tnLst>
          </p:tmpl>
        </p:tmplLst>
      </p:bldP>
      <p:bldP spid="151" grpId="0"/>
      <p:bldP spid="153" grpId="0" animBg="1"/>
      <p:bldP spid="154" grpId="0" build="p">
        <p:tmplLst>
          <p:tmpl lvl="1">
            <p:tnLst>
              <p:par>
                <p:cTn presetID="42" presetClass="entr" presetSubtype="0" fill="hold" nodeType="withEffect">
                  <p:stCondLst>
                    <p:cond delay="200"/>
                  </p:stCondLst>
                  <p:childTnLst>
                    <p:set>
                      <p:cBhvr>
                        <p:cTn dur="1" fill="hold">
                          <p:stCondLst>
                            <p:cond delay="0"/>
                          </p:stCondLst>
                        </p:cTn>
                        <p:tgtEl>
                          <p:spTgt spid="154"/>
                        </p:tgtEl>
                        <p:attrNameLst>
                          <p:attrName>style.visibility</p:attrName>
                        </p:attrNameLst>
                      </p:cBhvr>
                      <p:to>
                        <p:strVal val="visible"/>
                      </p:to>
                    </p:set>
                    <p:animEffect transition="in" filter="fade">
                      <p:cBhvr>
                        <p:cTn dur="400"/>
                        <p:tgtEl>
                          <p:spTgt spid="154"/>
                        </p:tgtEl>
                      </p:cBhvr>
                    </p:animEffect>
                    <p:anim calcmode="lin" valueType="num">
                      <p:cBhvr>
                        <p:cTn dur="400" fill="hold"/>
                        <p:tgtEl>
                          <p:spTgt spid="154"/>
                        </p:tgtEl>
                        <p:attrNameLst>
                          <p:attrName>ppt_x</p:attrName>
                        </p:attrNameLst>
                      </p:cBhvr>
                      <p:tavLst>
                        <p:tav tm="0">
                          <p:val>
                            <p:strVal val="#ppt_x"/>
                          </p:val>
                        </p:tav>
                        <p:tav tm="100000">
                          <p:val>
                            <p:strVal val="#ppt_x"/>
                          </p:val>
                        </p:tav>
                      </p:tavLst>
                    </p:anim>
                    <p:anim calcmode="lin" valueType="num">
                      <p:cBhvr>
                        <p:cTn dur="400" fill="hold"/>
                        <p:tgtEl>
                          <p:spTgt spid="154"/>
                        </p:tgtEl>
                        <p:attrNameLst>
                          <p:attrName>ppt_y</p:attrName>
                        </p:attrNameLst>
                      </p:cBhvr>
                      <p:tavLst>
                        <p:tav tm="0">
                          <p:val>
                            <p:strVal val="#ppt_y+.1"/>
                          </p:val>
                        </p:tav>
                        <p:tav tm="100000">
                          <p:val>
                            <p:strVal val="#ppt_y"/>
                          </p:val>
                        </p:tav>
                      </p:tavLst>
                    </p:anim>
                  </p:childTnLst>
                </p:cTn>
              </p:par>
            </p:tnLst>
          </p:tmpl>
        </p:tmplLst>
      </p:bldP>
      <p:bldP spid="155" grpId="0" build="p">
        <p:tmplLst>
          <p:tmpl lvl="1">
            <p:tnLst>
              <p:par>
                <p:cTn presetID="42" presetClass="entr" presetSubtype="0" fill="hold" nodeType="withEffect">
                  <p:stCondLst>
                    <p:cond delay="200"/>
                  </p:stCondLst>
                  <p:childTnLst>
                    <p:set>
                      <p:cBhvr>
                        <p:cTn dur="1" fill="hold">
                          <p:stCondLst>
                            <p:cond delay="0"/>
                          </p:stCondLst>
                        </p:cTn>
                        <p:tgtEl>
                          <p:spTgt spid="155"/>
                        </p:tgtEl>
                        <p:attrNameLst>
                          <p:attrName>style.visibility</p:attrName>
                        </p:attrNameLst>
                      </p:cBhvr>
                      <p:to>
                        <p:strVal val="visible"/>
                      </p:to>
                    </p:set>
                    <p:animEffect transition="in" filter="fade">
                      <p:cBhvr>
                        <p:cTn dur="500"/>
                        <p:tgtEl>
                          <p:spTgt spid="155"/>
                        </p:tgtEl>
                      </p:cBhvr>
                    </p:animEffect>
                    <p:anim calcmode="lin" valueType="num">
                      <p:cBhvr>
                        <p:cTn dur="500" fill="hold"/>
                        <p:tgtEl>
                          <p:spTgt spid="155"/>
                        </p:tgtEl>
                        <p:attrNameLst>
                          <p:attrName>ppt_x</p:attrName>
                        </p:attrNameLst>
                      </p:cBhvr>
                      <p:tavLst>
                        <p:tav tm="0">
                          <p:val>
                            <p:strVal val="#ppt_x"/>
                          </p:val>
                        </p:tav>
                        <p:tav tm="100000">
                          <p:val>
                            <p:strVal val="#ppt_x"/>
                          </p:val>
                        </p:tav>
                      </p:tavLst>
                    </p:anim>
                    <p:anim calcmode="lin" valueType="num">
                      <p:cBhvr>
                        <p:cTn dur="500" fill="hold"/>
                        <p:tgtEl>
                          <p:spTgt spid="155"/>
                        </p:tgtEl>
                        <p:attrNameLst>
                          <p:attrName>ppt_y</p:attrName>
                        </p:attrNameLst>
                      </p:cBhvr>
                      <p:tavLst>
                        <p:tav tm="0">
                          <p:val>
                            <p:strVal val="#ppt_y+.1"/>
                          </p:val>
                        </p:tav>
                        <p:tav tm="100000">
                          <p:val>
                            <p:strVal val="#ppt_y"/>
                          </p:val>
                        </p:tav>
                      </p:tavLst>
                    </p:anim>
                  </p:childTnLst>
                </p:cTn>
              </p:par>
            </p:tnLst>
          </p:tmpl>
        </p:tmplLst>
      </p:bldP>
      <p:bldP spid="156" grpId="0" build="p">
        <p:tmplLst>
          <p:tmpl lvl="1">
            <p:tnLst>
              <p:par>
                <p:cTn presetID="10" presetClass="entr" presetSubtype="0" fill="hold" nodeType="withEffect">
                  <p:stCondLst>
                    <p:cond delay="800"/>
                  </p:stCondLst>
                  <p:childTnLst>
                    <p:set>
                      <p:cBhvr>
                        <p:cTn dur="1" fill="hold">
                          <p:stCondLst>
                            <p:cond delay="0"/>
                          </p:stCondLst>
                        </p:cTn>
                        <p:tgtEl>
                          <p:spTgt spid="156"/>
                        </p:tgtEl>
                        <p:attrNameLst>
                          <p:attrName>style.visibility</p:attrName>
                        </p:attrNameLst>
                      </p:cBhvr>
                      <p:to>
                        <p:strVal val="visible"/>
                      </p:to>
                    </p:set>
                    <p:animEffect transition="in" filter="fade">
                      <p:cBhvr>
                        <p:cTn dur="500"/>
                        <p:tgtEl>
                          <p:spTgt spid="156"/>
                        </p:tgtEl>
                      </p:cBhvr>
                    </p:animEffect>
                  </p:childTnLst>
                </p:cTn>
              </p:par>
            </p:tnLst>
          </p:tmpl>
        </p:tmplLst>
      </p:bldP>
      <p:bldP spid="157" grpId="0" animBg="1"/>
      <p:bldP spid="158" grpId="0" build="p">
        <p:tmplLst>
          <p:tmpl lvl="1">
            <p:tnLst>
              <p:par>
                <p:cTn presetID="53" presetClass="entr" presetSubtype="16" fill="hold" nodeType="afterEffect">
                  <p:stCondLst>
                    <p:cond delay="0"/>
                  </p:stCondLst>
                  <p:childTnLst>
                    <p:set>
                      <p:cBhvr>
                        <p:cTn dur="1" fill="hold">
                          <p:stCondLst>
                            <p:cond delay="0"/>
                          </p:stCondLst>
                        </p:cTn>
                        <p:tgtEl>
                          <p:spTgt spid="158"/>
                        </p:tgtEl>
                        <p:attrNameLst>
                          <p:attrName>style.visibility</p:attrName>
                        </p:attrNameLst>
                      </p:cBhvr>
                      <p:to>
                        <p:strVal val="visible"/>
                      </p:to>
                    </p:set>
                    <p:anim calcmode="lin" valueType="num">
                      <p:cBhvr>
                        <p:cTn dur="300" fill="hold"/>
                        <p:tgtEl>
                          <p:spTgt spid="158"/>
                        </p:tgtEl>
                        <p:attrNameLst>
                          <p:attrName>ppt_w</p:attrName>
                        </p:attrNameLst>
                      </p:cBhvr>
                      <p:tavLst>
                        <p:tav tm="0">
                          <p:val>
                            <p:fltVal val="0"/>
                          </p:val>
                        </p:tav>
                        <p:tav tm="100000">
                          <p:val>
                            <p:strVal val="#ppt_w"/>
                          </p:val>
                        </p:tav>
                      </p:tavLst>
                    </p:anim>
                    <p:anim calcmode="lin" valueType="num">
                      <p:cBhvr>
                        <p:cTn dur="300" fill="hold"/>
                        <p:tgtEl>
                          <p:spTgt spid="158"/>
                        </p:tgtEl>
                        <p:attrNameLst>
                          <p:attrName>ppt_h</p:attrName>
                        </p:attrNameLst>
                      </p:cBhvr>
                      <p:tavLst>
                        <p:tav tm="0">
                          <p:val>
                            <p:fltVal val="0"/>
                          </p:val>
                        </p:tav>
                        <p:tav tm="100000">
                          <p:val>
                            <p:strVal val="#ppt_h"/>
                          </p:val>
                        </p:tav>
                      </p:tavLst>
                    </p:anim>
                    <p:animEffect transition="in" filter="fade">
                      <p:cBhvr>
                        <p:cTn dur="300"/>
                        <p:tgtEl>
                          <p:spTgt spid="158"/>
                        </p:tgtEl>
                      </p:cBhvr>
                    </p:animEffect>
                  </p:childTnLst>
                </p:cTn>
              </p:par>
            </p:tnLst>
          </p:tmpl>
        </p:tmplLst>
      </p:bldP>
      <p:bldP spid="159" grpId="0"/>
    </p:bldLst>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Iconic list 6">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603251" y="4732394"/>
            <a:ext cx="869949" cy="1730087"/>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684392" y="4778114"/>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26" name="Text Placeholder 7"/>
          <p:cNvSpPr>
            <a:spLocks noGrp="1"/>
          </p:cNvSpPr>
          <p:nvPr>
            <p:ph type="body" sz="quarter" idx="19" hasCustomPrompt="1"/>
          </p:nvPr>
        </p:nvSpPr>
        <p:spPr>
          <a:xfrm>
            <a:off x="1608669" y="5317373"/>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16" hasCustomPrompt="1"/>
          </p:nvPr>
        </p:nvSpPr>
        <p:spPr>
          <a:xfrm>
            <a:off x="1608669" y="5682508"/>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28" name="Text Placeholder 7"/>
          <p:cNvSpPr>
            <a:spLocks noGrp="1"/>
          </p:cNvSpPr>
          <p:nvPr>
            <p:ph type="body" sz="quarter" idx="55" hasCustomPrompt="1"/>
          </p:nvPr>
        </p:nvSpPr>
        <p:spPr>
          <a:xfrm>
            <a:off x="1608669" y="4736932"/>
            <a:ext cx="2500489" cy="431780"/>
          </a:xfrm>
          <a:prstGeom prst="rect">
            <a:avLst/>
          </a:prstGeom>
        </p:spPr>
        <p:txBody>
          <a:bodyPr vert="horz" lIns="0" tIns="40504" rIns="0" bIns="40504" anchor="ctr"/>
          <a:lstStyle>
            <a:lvl1pPr marL="0" indent="0" algn="l">
              <a:lnSpc>
                <a:spcPct val="100000"/>
              </a:lnSpc>
              <a:spcBef>
                <a:spcPct val="0"/>
              </a:spcBef>
              <a:buNone/>
              <a:defRPr sz="3000" b="1">
                <a:ln>
                  <a:solidFill>
                    <a:schemeClr val="accent2"/>
                  </a:solidFill>
                </a:ln>
                <a:solidFill>
                  <a:schemeClr val="accent1">
                    <a:lumMod val="60000"/>
                    <a:lumOff val="40000"/>
                  </a:schemeClr>
                </a:solidFill>
                <a:latin typeface="Lato Light"/>
                <a:cs typeface="Lato Light"/>
              </a:defRPr>
            </a:lvl1pPr>
          </a:lstStyle>
          <a:p>
            <a:pPr lvl="0"/>
            <a:r>
              <a:rPr lang="es-ES_tradnl"/>
              <a:t>80%</a:t>
            </a:r>
          </a:p>
        </p:txBody>
      </p:sp>
      <p:grpSp>
        <p:nvGrpSpPr>
          <p:cNvPr id="19" name="Group 18"/>
          <p:cNvGrpSpPr/>
          <p:nvPr userDrawn="1"/>
        </p:nvGrpSpPr>
        <p:grpSpPr>
          <a:xfrm>
            <a:off x="101309" y="385540"/>
            <a:ext cx="383999" cy="342172"/>
            <a:chOff x="5270500" y="1460500"/>
            <a:chExt cx="1701800" cy="2705100"/>
          </a:xfrm>
        </p:grpSpPr>
        <p:sp>
          <p:nvSpPr>
            <p:cNvPr id="20" name="Rounded Rectangle 19"/>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1" name="Rounded Rectangle 20"/>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2" name="Rounded Rectangle 21"/>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8" name="Rounded Rectangle 37"/>
          <p:cNvSpPr/>
          <p:nvPr userDrawn="1"/>
        </p:nvSpPr>
        <p:spPr>
          <a:xfrm>
            <a:off x="4351162" y="4732394"/>
            <a:ext cx="869949" cy="1730087"/>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9" name="Text Placeholder 7"/>
          <p:cNvSpPr>
            <a:spLocks noGrp="1"/>
          </p:cNvSpPr>
          <p:nvPr>
            <p:ph type="body" sz="quarter" idx="56" hasCustomPrompt="1"/>
          </p:nvPr>
        </p:nvSpPr>
        <p:spPr>
          <a:xfrm>
            <a:off x="4432303" y="4778114"/>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0" name="Text Placeholder 7"/>
          <p:cNvSpPr>
            <a:spLocks noGrp="1"/>
          </p:cNvSpPr>
          <p:nvPr>
            <p:ph type="body" sz="quarter" idx="57" hasCustomPrompt="1"/>
          </p:nvPr>
        </p:nvSpPr>
        <p:spPr>
          <a:xfrm>
            <a:off x="5356580" y="5317373"/>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41" name="Text Placeholder 2"/>
          <p:cNvSpPr>
            <a:spLocks noGrp="1"/>
          </p:cNvSpPr>
          <p:nvPr>
            <p:ph type="body" sz="quarter" idx="58" hasCustomPrompt="1"/>
          </p:nvPr>
        </p:nvSpPr>
        <p:spPr>
          <a:xfrm>
            <a:off x="5356580" y="5682508"/>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42" name="Text Placeholder 7"/>
          <p:cNvSpPr>
            <a:spLocks noGrp="1"/>
          </p:cNvSpPr>
          <p:nvPr>
            <p:ph type="body" sz="quarter" idx="59" hasCustomPrompt="1"/>
          </p:nvPr>
        </p:nvSpPr>
        <p:spPr>
          <a:xfrm>
            <a:off x="5356580" y="4736932"/>
            <a:ext cx="2500489" cy="431780"/>
          </a:xfrm>
          <a:prstGeom prst="rect">
            <a:avLst/>
          </a:prstGeom>
        </p:spPr>
        <p:txBody>
          <a:bodyPr vert="horz" lIns="0" tIns="40504" rIns="0" bIns="40504" anchor="ctr"/>
          <a:lstStyle>
            <a:lvl1pPr marL="0" indent="0" algn="l">
              <a:lnSpc>
                <a:spcPct val="100000"/>
              </a:lnSpc>
              <a:spcBef>
                <a:spcPct val="0"/>
              </a:spcBef>
              <a:buNone/>
              <a:defRPr sz="3000" b="1">
                <a:ln>
                  <a:solidFill>
                    <a:schemeClr val="accent3"/>
                  </a:solidFill>
                </a:ln>
                <a:solidFill>
                  <a:schemeClr val="accent2"/>
                </a:solidFill>
                <a:latin typeface="Lato Light"/>
                <a:cs typeface="Lato Light"/>
              </a:defRPr>
            </a:lvl1pPr>
          </a:lstStyle>
          <a:p>
            <a:pPr lvl="0"/>
            <a:r>
              <a:rPr lang="es-ES_tradnl"/>
              <a:t>80%</a:t>
            </a:r>
          </a:p>
        </p:txBody>
      </p:sp>
      <p:sp>
        <p:nvSpPr>
          <p:cNvPr id="43" name="Rounded Rectangle 42"/>
          <p:cNvSpPr/>
          <p:nvPr userDrawn="1"/>
        </p:nvSpPr>
        <p:spPr>
          <a:xfrm>
            <a:off x="8070147" y="4732391"/>
            <a:ext cx="869949" cy="1730088"/>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4" name="Text Placeholder 7"/>
          <p:cNvSpPr>
            <a:spLocks noGrp="1"/>
          </p:cNvSpPr>
          <p:nvPr>
            <p:ph type="body" sz="quarter" idx="60" hasCustomPrompt="1"/>
          </p:nvPr>
        </p:nvSpPr>
        <p:spPr>
          <a:xfrm>
            <a:off x="8151288" y="4778114"/>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5" name="Text Placeholder 7"/>
          <p:cNvSpPr>
            <a:spLocks noGrp="1"/>
          </p:cNvSpPr>
          <p:nvPr>
            <p:ph type="body" sz="quarter" idx="61" hasCustomPrompt="1"/>
          </p:nvPr>
        </p:nvSpPr>
        <p:spPr>
          <a:xfrm>
            <a:off x="9075565" y="5317373"/>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46" name="Text Placeholder 2"/>
          <p:cNvSpPr>
            <a:spLocks noGrp="1"/>
          </p:cNvSpPr>
          <p:nvPr>
            <p:ph type="body" sz="quarter" idx="62" hasCustomPrompt="1"/>
          </p:nvPr>
        </p:nvSpPr>
        <p:spPr>
          <a:xfrm>
            <a:off x="9075565" y="5682508"/>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47" name="Text Placeholder 7"/>
          <p:cNvSpPr>
            <a:spLocks noGrp="1"/>
          </p:cNvSpPr>
          <p:nvPr>
            <p:ph type="body" sz="quarter" idx="63" hasCustomPrompt="1"/>
          </p:nvPr>
        </p:nvSpPr>
        <p:spPr>
          <a:xfrm>
            <a:off x="9075565" y="4736932"/>
            <a:ext cx="2500489" cy="431780"/>
          </a:xfrm>
          <a:prstGeom prst="rect">
            <a:avLst/>
          </a:prstGeom>
        </p:spPr>
        <p:txBody>
          <a:bodyPr vert="horz" lIns="0" tIns="40504" rIns="0" bIns="40504" anchor="ctr"/>
          <a:lstStyle>
            <a:lvl1pPr marL="0" indent="0" algn="l">
              <a:lnSpc>
                <a:spcPct val="100000"/>
              </a:lnSpc>
              <a:spcBef>
                <a:spcPct val="0"/>
              </a:spcBef>
              <a:buNone/>
              <a:defRPr sz="3000" b="1">
                <a:ln>
                  <a:solidFill>
                    <a:schemeClr val="accent4"/>
                  </a:solidFill>
                </a:ln>
                <a:solidFill>
                  <a:schemeClr val="accent3"/>
                </a:solidFill>
                <a:latin typeface="Lato Light"/>
                <a:cs typeface="Lato Light"/>
              </a:defRPr>
            </a:lvl1pPr>
          </a:lstStyle>
          <a:p>
            <a:pPr lvl="0"/>
            <a:r>
              <a:rPr lang="es-ES_tradnl"/>
              <a:t>80%</a:t>
            </a:r>
          </a:p>
        </p:txBody>
      </p:sp>
      <p:sp>
        <p:nvSpPr>
          <p:cNvPr id="23" name="Oval 22"/>
          <p:cNvSpPr>
            <a:spLocks noChangeAspect="1"/>
          </p:cNvSpPr>
          <p:nvPr userDrawn="1"/>
        </p:nvSpPr>
        <p:spPr>
          <a:xfrm>
            <a:off x="996835" y="1583962"/>
            <a:ext cx="2880004" cy="2592000"/>
          </a:xfrm>
          <a:prstGeom prst="ellipse">
            <a:avLst/>
          </a:prstGeom>
          <a:ln w="381000" cap="rnd" cmpd="sng">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25" name="Oval 24"/>
          <p:cNvSpPr>
            <a:spLocks noChangeAspect="1"/>
          </p:cNvSpPr>
          <p:nvPr userDrawn="1"/>
        </p:nvSpPr>
        <p:spPr>
          <a:xfrm>
            <a:off x="4654434" y="1583962"/>
            <a:ext cx="2880004" cy="2592000"/>
          </a:xfrm>
          <a:prstGeom prst="ellipse">
            <a:avLst/>
          </a:prstGeom>
          <a:ln w="381000" cap="rnd" cmpd="sng">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30" name="Oval 29"/>
          <p:cNvSpPr>
            <a:spLocks noChangeAspect="1"/>
          </p:cNvSpPr>
          <p:nvPr userDrawn="1"/>
        </p:nvSpPr>
        <p:spPr>
          <a:xfrm>
            <a:off x="8334611" y="1583962"/>
            <a:ext cx="2880004" cy="2592000"/>
          </a:xfrm>
          <a:prstGeom prst="ellipse">
            <a:avLst/>
          </a:prstGeom>
          <a:ln w="381000" cap="rnd" cmpd="sng">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35" name="Oval 34"/>
          <p:cNvSpPr>
            <a:spLocks noChangeAspect="1"/>
          </p:cNvSpPr>
          <p:nvPr userDrawn="1"/>
        </p:nvSpPr>
        <p:spPr>
          <a:xfrm>
            <a:off x="3873621" y="2565575"/>
            <a:ext cx="816001" cy="734399"/>
          </a:xfrm>
          <a:prstGeom prst="ellipse">
            <a:avLst/>
          </a:prstGeom>
          <a:solidFill>
            <a:schemeClr val="accent2">
              <a:lumMod val="75000"/>
            </a:schemeClr>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37" name="Oval 36"/>
          <p:cNvSpPr>
            <a:spLocks noChangeAspect="1"/>
          </p:cNvSpPr>
          <p:nvPr userDrawn="1"/>
        </p:nvSpPr>
        <p:spPr>
          <a:xfrm>
            <a:off x="7514989" y="2565575"/>
            <a:ext cx="816001" cy="734399"/>
          </a:xfrm>
          <a:prstGeom prst="ellipse">
            <a:avLst/>
          </a:prstGeom>
          <a:solidFill>
            <a:schemeClr val="accent3">
              <a:lumMod val="75000"/>
            </a:schemeClr>
          </a:solidFill>
          <a:ln w="381000" cap="rnd" cmpd="sng">
            <a:no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51" name="Picture Placeholder 2"/>
          <p:cNvSpPr>
            <a:spLocks noGrp="1" noChangeAspect="1"/>
          </p:cNvSpPr>
          <p:nvPr>
            <p:ph type="pic" sz="quarter" idx="17"/>
          </p:nvPr>
        </p:nvSpPr>
        <p:spPr>
          <a:xfrm>
            <a:off x="874187" y="1483364"/>
            <a:ext cx="3072984" cy="2808000"/>
          </a:xfrm>
          <a:custGeom>
            <a:rect l="l" t="t" r="r" b="b"/>
            <a:pathLst>
              <a:path w="2304738" h="2340000">
                <a:moveTo>
                  <a:pt x="1170000" y="0"/>
                </a:moveTo>
                <a:cubicBezTo>
                  <a:pt x="1695016" y="0"/>
                  <a:pt x="2139264" y="345807"/>
                  <a:pt x="2287399" y="822078"/>
                </a:cubicBezTo>
                <a:lnTo>
                  <a:pt x="2304738" y="889510"/>
                </a:lnTo>
                <a:lnTo>
                  <a:pt x="2267755" y="920023"/>
                </a:lnTo>
                <a:cubicBezTo>
                  <a:pt x="2193748" y="994029"/>
                  <a:pt x="2147974" y="1096269"/>
                  <a:pt x="2147974" y="1209199"/>
                </a:cubicBezTo>
                <a:cubicBezTo>
                  <a:pt x="2147974" y="1322130"/>
                  <a:pt x="2193748" y="1424369"/>
                  <a:pt x="2267755" y="1498375"/>
                </a:cubicBezTo>
                <a:lnTo>
                  <a:pt x="2288108" y="1515168"/>
                </a:lnTo>
                <a:lnTo>
                  <a:pt x="2287399" y="1517922"/>
                </a:lnTo>
                <a:cubicBezTo>
                  <a:pt x="2139264" y="1994193"/>
                  <a:pt x="1695016" y="2340000"/>
                  <a:pt x="1170000" y="2340000"/>
                </a:cubicBezTo>
                <a:cubicBezTo>
                  <a:pt x="523827" y="2340000"/>
                  <a:pt x="0" y="1816174"/>
                  <a:pt x="0" y="1170000"/>
                </a:cubicBezTo>
                <a:cubicBezTo>
                  <a:pt x="0" y="523827"/>
                  <a:pt x="523827" y="0"/>
                  <a:pt x="117000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2" name="Picture Placeholder 2"/>
          <p:cNvSpPr>
            <a:spLocks noGrp="1" noChangeAspect="1"/>
          </p:cNvSpPr>
          <p:nvPr>
            <p:ph type="pic" sz="quarter" idx="18"/>
          </p:nvPr>
        </p:nvSpPr>
        <p:spPr>
          <a:xfrm>
            <a:off x="4585804" y="1483364"/>
            <a:ext cx="3016120" cy="2808000"/>
          </a:xfrm>
          <a:custGeom>
            <a:rect l="l" t="t" r="r" b="b"/>
            <a:pathLst>
              <a:path w="2262090" h="2340000">
                <a:moveTo>
                  <a:pt x="1129482" y="0"/>
                </a:moveTo>
                <a:cubicBezTo>
                  <a:pt x="1654499" y="0"/>
                  <a:pt x="2098746" y="345808"/>
                  <a:pt x="2246881" y="822078"/>
                </a:cubicBezTo>
                <a:lnTo>
                  <a:pt x="2262090" y="881226"/>
                </a:lnTo>
                <a:lnTo>
                  <a:pt x="2215068" y="920023"/>
                </a:lnTo>
                <a:cubicBezTo>
                  <a:pt x="2141061" y="994029"/>
                  <a:pt x="2095287" y="1096269"/>
                  <a:pt x="2095287" y="1209199"/>
                </a:cubicBezTo>
                <a:cubicBezTo>
                  <a:pt x="2095287" y="1322130"/>
                  <a:pt x="2141061" y="1424369"/>
                  <a:pt x="2215068" y="1498375"/>
                </a:cubicBezTo>
                <a:lnTo>
                  <a:pt x="2244998" y="1523069"/>
                </a:lnTo>
                <a:lnTo>
                  <a:pt x="2207538" y="1625417"/>
                </a:lnTo>
                <a:cubicBezTo>
                  <a:pt x="2029922" y="2045348"/>
                  <a:pt x="1614113" y="2340000"/>
                  <a:pt x="1129482" y="2340000"/>
                </a:cubicBezTo>
                <a:cubicBezTo>
                  <a:pt x="644852" y="2340000"/>
                  <a:pt x="229042" y="2045348"/>
                  <a:pt x="51426" y="1625417"/>
                </a:cubicBezTo>
                <a:lnTo>
                  <a:pt x="18258" y="1534793"/>
                </a:lnTo>
                <a:lnTo>
                  <a:pt x="62396" y="1498376"/>
                </a:lnTo>
                <a:cubicBezTo>
                  <a:pt x="136403" y="1424369"/>
                  <a:pt x="182177" y="1322130"/>
                  <a:pt x="182177" y="1209199"/>
                </a:cubicBezTo>
                <a:cubicBezTo>
                  <a:pt x="182177" y="1068036"/>
                  <a:pt x="110655" y="943578"/>
                  <a:pt x="1871" y="870085"/>
                </a:cubicBezTo>
                <a:lnTo>
                  <a:pt x="0" y="869070"/>
                </a:lnTo>
                <a:lnTo>
                  <a:pt x="12083" y="822078"/>
                </a:lnTo>
                <a:cubicBezTo>
                  <a:pt x="160218" y="345807"/>
                  <a:pt x="604466" y="0"/>
                  <a:pt x="1129482"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3" name="Picture Placeholder 2"/>
          <p:cNvSpPr>
            <a:spLocks noGrp="1" noChangeAspect="1"/>
          </p:cNvSpPr>
          <p:nvPr>
            <p:ph type="pic" sz="quarter" idx="64"/>
          </p:nvPr>
        </p:nvSpPr>
        <p:spPr>
          <a:xfrm>
            <a:off x="8254106" y="1483364"/>
            <a:ext cx="3071508" cy="2808000"/>
          </a:xfrm>
          <a:custGeom>
            <a:rect l="l" t="t" r="r" b="b"/>
            <a:pathLst>
              <a:path w="2303631" h="2340000">
                <a:moveTo>
                  <a:pt x="1133631" y="0"/>
                </a:moveTo>
                <a:cubicBezTo>
                  <a:pt x="1779805" y="0"/>
                  <a:pt x="2303631" y="523827"/>
                  <a:pt x="2303631" y="1170000"/>
                </a:cubicBezTo>
                <a:cubicBezTo>
                  <a:pt x="2303631" y="1816174"/>
                  <a:pt x="1779805" y="2340000"/>
                  <a:pt x="1133631" y="2340000"/>
                </a:cubicBezTo>
                <a:cubicBezTo>
                  <a:pt x="649001" y="2340000"/>
                  <a:pt x="233191" y="2045348"/>
                  <a:pt x="55576" y="1625417"/>
                </a:cubicBezTo>
                <a:lnTo>
                  <a:pt x="16760" y="1519365"/>
                </a:lnTo>
                <a:lnTo>
                  <a:pt x="42199" y="1498376"/>
                </a:lnTo>
                <a:cubicBezTo>
                  <a:pt x="116206" y="1424369"/>
                  <a:pt x="161980" y="1322130"/>
                  <a:pt x="161980" y="1209199"/>
                </a:cubicBezTo>
                <a:cubicBezTo>
                  <a:pt x="161980" y="1096269"/>
                  <a:pt x="116206" y="994029"/>
                  <a:pt x="42199" y="920023"/>
                </a:cubicBezTo>
                <a:lnTo>
                  <a:pt x="0" y="885206"/>
                </a:lnTo>
                <a:lnTo>
                  <a:pt x="16232" y="822078"/>
                </a:lnTo>
                <a:cubicBezTo>
                  <a:pt x="164367" y="345807"/>
                  <a:pt x="608615" y="0"/>
                  <a:pt x="113363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4" name="Text Placeholder 7"/>
          <p:cNvSpPr>
            <a:spLocks noGrp="1"/>
          </p:cNvSpPr>
          <p:nvPr>
            <p:ph type="body" sz="quarter" idx="65" hasCustomPrompt="1"/>
          </p:nvPr>
        </p:nvSpPr>
        <p:spPr>
          <a:xfrm>
            <a:off x="3947171" y="2565575"/>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55" name="Text Placeholder 7"/>
          <p:cNvSpPr>
            <a:spLocks noGrp="1"/>
          </p:cNvSpPr>
          <p:nvPr>
            <p:ph type="body" sz="quarter" idx="66" hasCustomPrompt="1"/>
          </p:nvPr>
        </p:nvSpPr>
        <p:spPr>
          <a:xfrm>
            <a:off x="7572830" y="2565575"/>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Tree>
    <p:extLst>
      <p:ext uri="{BB962C8B-B14F-4D97-AF65-F5344CB8AC3E}">
        <p14:creationId val="71868709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37"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10"/>
                                        <p:tgtEl>
                                          <p:spTgt spid="3"/>
                                        </p:tgtEl>
                                      </p:cBhvr>
                                    </p:animEffect>
                                    <p:anim calcmode="lin" valueType="num">
                                      <p:cBhvr>
                                        <p:cTn id="22" dur="510" fill="hold"/>
                                        <p:tgtEl>
                                          <p:spTgt spid="3"/>
                                        </p:tgtEl>
                                        <p:attrNameLst>
                                          <p:attrName>ppt_x</p:attrName>
                                        </p:attrNameLst>
                                      </p:cBhvr>
                                      <p:tavLst>
                                        <p:tav tm="0">
                                          <p:val>
                                            <p:strVal val="#ppt_x"/>
                                          </p:val>
                                        </p:tav>
                                        <p:tav tm="100000">
                                          <p:val>
                                            <p:strVal val="#ppt_x"/>
                                          </p:val>
                                        </p:tav>
                                      </p:tavLst>
                                    </p:anim>
                                    <p:anim calcmode="lin" valueType="num">
                                      <p:cBhvr>
                                        <p:cTn id="23" dur="459" decel="100000" fill="hold"/>
                                        <p:tgtEl>
                                          <p:spTgt spid="3"/>
                                        </p:tgtEl>
                                        <p:attrNameLst>
                                          <p:attrName>ppt_y</p:attrName>
                                        </p:attrNameLst>
                                      </p:cBhvr>
                                      <p:tavLst>
                                        <p:tav tm="0">
                                          <p:val>
                                            <p:strVal val="#ppt_y+1"/>
                                          </p:val>
                                        </p:tav>
                                        <p:tav tm="100000">
                                          <p:val>
                                            <p:strVal val="#ppt_y-.03"/>
                                          </p:val>
                                        </p:tav>
                                      </p:tavLst>
                                    </p:anim>
                                    <p:anim calcmode="lin" valueType="num">
                                      <p:cBhvr>
                                        <p:cTn id="24" dur="1" accel="100000" fill="hold">
                                          <p:stCondLst>
                                            <p:cond delay="509"/>
                                          </p:stCondLst>
                                        </p:cTn>
                                        <p:tgtEl>
                                          <p:spTgt spid="3"/>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1210"/>
                            </p:stCondLst>
                            <p:childTnLst>
                              <p:par>
                                <p:cTn id="26" presetID="53"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 calcmode="lin" valueType="num">
                                      <p:cBhvr>
                                        <p:cTn id="28" dur="51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9" dur="51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30" dur="510"/>
                                        <p:tgtEl>
                                          <p:spTgt spid="13">
                                            <p:txEl>
                                              <p:pRg st="0" end="0"/>
                                            </p:txEl>
                                          </p:spTgt>
                                        </p:tgtEl>
                                      </p:cBhvr>
                                    </p:animEffect>
                                  </p:childTnLst>
                                </p:cTn>
                              </p:par>
                            </p:childTnLst>
                          </p:cTn>
                        </p:par>
                        <p:par>
                          <p:cTn id="31" fill="hold" nodeType="afterGroup">
                            <p:stCondLst>
                              <p:cond delay="1720"/>
                            </p:stCondLst>
                            <p:childTnLst>
                              <p:par>
                                <p:cTn id="32" presetID="42" presetClass="entr" presetSubtype="0" fill="hold" grpId="0" nodeType="afterEffect">
                                  <p:stCondLst>
                                    <p:cond delay="0"/>
                                  </p:stCondLst>
                                  <p:childTnLst>
                                    <p:set>
                                      <p:cBhvr>
                                        <p:cTn id="33" dur="1" fill="hold">
                                          <p:stCondLst>
                                            <p:cond delay="0"/>
                                          </p:stCondLst>
                                        </p:cTn>
                                        <p:tgtEl>
                                          <p:spTgt spid="28">
                                            <p:txEl>
                                              <p:pRg st="0" end="0"/>
                                            </p:txEl>
                                          </p:spTgt>
                                        </p:tgtEl>
                                        <p:attrNameLst>
                                          <p:attrName>style.visibility</p:attrName>
                                        </p:attrNameLst>
                                      </p:cBhvr>
                                      <p:to>
                                        <p:strVal val="visible"/>
                                      </p:to>
                                    </p:set>
                                    <p:animEffect transition="in" filter="fade">
                                      <p:cBhvr>
                                        <p:cTn id="34" dur="510"/>
                                        <p:tgtEl>
                                          <p:spTgt spid="28">
                                            <p:txEl>
                                              <p:pRg st="0" end="0"/>
                                            </p:txEl>
                                          </p:spTgt>
                                        </p:tgtEl>
                                      </p:cBhvr>
                                    </p:animEffect>
                                    <p:anim calcmode="lin" valueType="num">
                                      <p:cBhvr>
                                        <p:cTn id="35" dur="51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36" dur="51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2230"/>
                            </p:stCondLst>
                            <p:childTnLst>
                              <p:par>
                                <p:cTn id="38" presetID="42" presetClass="entr" presetSubtype="0" fill="hold" grpId="0" nodeType="afterEffect">
                                  <p:stCondLst>
                                    <p:cond delay="0"/>
                                  </p:stCondLst>
                                  <p:childTnLst>
                                    <p:set>
                                      <p:cBhvr>
                                        <p:cTn id="39" dur="1" fill="hold">
                                          <p:stCondLst>
                                            <p:cond delay="0"/>
                                          </p:stCondLst>
                                        </p:cTn>
                                        <p:tgtEl>
                                          <p:spTgt spid="26">
                                            <p:txEl>
                                              <p:pRg st="0" end="0"/>
                                            </p:txEl>
                                          </p:spTgt>
                                        </p:tgtEl>
                                        <p:attrNameLst>
                                          <p:attrName>style.visibility</p:attrName>
                                        </p:attrNameLst>
                                      </p:cBhvr>
                                      <p:to>
                                        <p:strVal val="visible"/>
                                      </p:to>
                                    </p:set>
                                    <p:animEffect transition="in" filter="fade">
                                      <p:cBhvr>
                                        <p:cTn id="40" dur="510"/>
                                        <p:tgtEl>
                                          <p:spTgt spid="26">
                                            <p:txEl>
                                              <p:pRg st="0" end="0"/>
                                            </p:txEl>
                                          </p:spTgt>
                                        </p:tgtEl>
                                      </p:cBhvr>
                                    </p:animEffect>
                                    <p:anim calcmode="lin" valueType="num">
                                      <p:cBhvr>
                                        <p:cTn id="41" dur="51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42" dur="51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par>
                          <p:cTn id="43" fill="hold" nodeType="afterGroup">
                            <p:stCondLst>
                              <p:cond delay="2740"/>
                            </p:stCondLst>
                            <p:childTnLst>
                              <p:par>
                                <p:cTn id="44" presetID="10" presetClass="entr" presetSubtype="0" fill="hold" grpId="0" nodeType="afterEffect">
                                  <p:stCondLst>
                                    <p:cond delay="0"/>
                                  </p:stCondLst>
                                  <p:childTnLst>
                                    <p:set>
                                      <p:cBhvr>
                                        <p:cTn id="45" dur="1" fill="hold">
                                          <p:stCondLst>
                                            <p:cond delay="0"/>
                                          </p:stCondLst>
                                        </p:cTn>
                                        <p:tgtEl>
                                          <p:spTgt spid="27">
                                            <p:txEl>
                                              <p:pRg st="0" end="0"/>
                                            </p:txEl>
                                          </p:spTgt>
                                        </p:tgtEl>
                                        <p:attrNameLst>
                                          <p:attrName>style.visibility</p:attrName>
                                        </p:attrNameLst>
                                      </p:cBhvr>
                                      <p:to>
                                        <p:strVal val="visible"/>
                                      </p:to>
                                    </p:set>
                                    <p:animEffect transition="in" filter="fade">
                                      <p:cBhvr>
                                        <p:cTn id="46" dur="510"/>
                                        <p:tgtEl>
                                          <p:spTgt spid="27">
                                            <p:txEl>
                                              <p:pRg st="0" end="0"/>
                                            </p:txEl>
                                          </p:spTgt>
                                        </p:tgtEl>
                                      </p:cBhvr>
                                    </p:animEffect>
                                  </p:childTnLst>
                                </p:cTn>
                              </p:par>
                            </p:childTnLst>
                          </p:cTn>
                        </p:par>
                        <p:par>
                          <p:cTn id="47" fill="hold" nodeType="afterGroup">
                            <p:stCondLst>
                              <p:cond delay="3250"/>
                            </p:stCondLst>
                            <p:childTnLst>
                              <p:par>
                                <p:cTn id="48" presetID="37"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10"/>
                                        <p:tgtEl>
                                          <p:spTgt spid="38"/>
                                        </p:tgtEl>
                                      </p:cBhvr>
                                    </p:animEffect>
                                    <p:anim calcmode="lin" valueType="num">
                                      <p:cBhvr>
                                        <p:cTn id="51" dur="510" fill="hold"/>
                                        <p:tgtEl>
                                          <p:spTgt spid="38"/>
                                        </p:tgtEl>
                                        <p:attrNameLst>
                                          <p:attrName>ppt_x</p:attrName>
                                        </p:attrNameLst>
                                      </p:cBhvr>
                                      <p:tavLst>
                                        <p:tav tm="0">
                                          <p:val>
                                            <p:strVal val="#ppt_x"/>
                                          </p:val>
                                        </p:tav>
                                        <p:tav tm="100000">
                                          <p:val>
                                            <p:strVal val="#ppt_x"/>
                                          </p:val>
                                        </p:tav>
                                      </p:tavLst>
                                    </p:anim>
                                    <p:anim calcmode="lin" valueType="num">
                                      <p:cBhvr>
                                        <p:cTn id="52" dur="459" decel="100000" fill="hold"/>
                                        <p:tgtEl>
                                          <p:spTgt spid="38"/>
                                        </p:tgtEl>
                                        <p:attrNameLst>
                                          <p:attrName>ppt_y</p:attrName>
                                        </p:attrNameLst>
                                      </p:cBhvr>
                                      <p:tavLst>
                                        <p:tav tm="0">
                                          <p:val>
                                            <p:strVal val="#ppt_y+1"/>
                                          </p:val>
                                        </p:tav>
                                        <p:tav tm="100000">
                                          <p:val>
                                            <p:strVal val="#ppt_y-.03"/>
                                          </p:val>
                                        </p:tav>
                                      </p:tavLst>
                                    </p:anim>
                                    <p:anim calcmode="lin" valueType="num">
                                      <p:cBhvr>
                                        <p:cTn id="53" dur="1" accel="100000" fill="hold">
                                          <p:stCondLst>
                                            <p:cond delay="509"/>
                                          </p:stCondLst>
                                        </p:cTn>
                                        <p:tgtEl>
                                          <p:spTgt spid="38"/>
                                        </p:tgtEl>
                                        <p:attrNameLst>
                                          <p:attrName>ppt_y</p:attrName>
                                        </p:attrNameLst>
                                      </p:cBhvr>
                                      <p:tavLst>
                                        <p:tav tm="0">
                                          <p:val>
                                            <p:strVal val="#ppt_y-.03"/>
                                          </p:val>
                                        </p:tav>
                                        <p:tav tm="100000">
                                          <p:val>
                                            <p:strVal val="#ppt_y"/>
                                          </p:val>
                                        </p:tav>
                                      </p:tavLst>
                                    </p:anim>
                                  </p:childTnLst>
                                </p:cTn>
                              </p:par>
                            </p:childTnLst>
                          </p:cTn>
                        </p:par>
                        <p:par>
                          <p:cTn id="54" fill="hold" nodeType="afterGroup">
                            <p:stCondLst>
                              <p:cond delay="3760"/>
                            </p:stCondLst>
                            <p:childTnLst>
                              <p:par>
                                <p:cTn id="55" presetID="53" presetClass="entr" presetSubtype="0" fill="hold" grpId="0" nodeType="afterEffect">
                                  <p:stCondLst>
                                    <p:cond delay="0"/>
                                  </p:stCondLst>
                                  <p:childTnLst>
                                    <p:set>
                                      <p:cBhvr>
                                        <p:cTn id="56" dur="1" fill="hold">
                                          <p:stCondLst>
                                            <p:cond delay="0"/>
                                          </p:stCondLst>
                                        </p:cTn>
                                        <p:tgtEl>
                                          <p:spTgt spid="39">
                                            <p:txEl>
                                              <p:pRg st="0" end="0"/>
                                            </p:txEl>
                                          </p:spTgt>
                                        </p:tgtEl>
                                        <p:attrNameLst>
                                          <p:attrName>style.visibility</p:attrName>
                                        </p:attrNameLst>
                                      </p:cBhvr>
                                      <p:to>
                                        <p:strVal val="visible"/>
                                      </p:to>
                                    </p:set>
                                    <p:anim calcmode="lin" valueType="num">
                                      <p:cBhvr>
                                        <p:cTn id="57" dur="510" fill="hold"/>
                                        <p:tgtEl>
                                          <p:spTgt spid="39">
                                            <p:txEl>
                                              <p:pRg st="0" end="0"/>
                                            </p:txEl>
                                          </p:spTgt>
                                        </p:tgtEl>
                                        <p:attrNameLst>
                                          <p:attrName>ppt_w</p:attrName>
                                        </p:attrNameLst>
                                      </p:cBhvr>
                                      <p:tavLst>
                                        <p:tav tm="0">
                                          <p:val>
                                            <p:fltVal val="0"/>
                                          </p:val>
                                        </p:tav>
                                        <p:tav tm="100000">
                                          <p:val>
                                            <p:strVal val="#ppt_w"/>
                                          </p:val>
                                        </p:tav>
                                      </p:tavLst>
                                    </p:anim>
                                    <p:anim calcmode="lin" valueType="num">
                                      <p:cBhvr>
                                        <p:cTn id="58" dur="510" fill="hold"/>
                                        <p:tgtEl>
                                          <p:spTgt spid="39">
                                            <p:txEl>
                                              <p:pRg st="0" end="0"/>
                                            </p:txEl>
                                          </p:spTgt>
                                        </p:tgtEl>
                                        <p:attrNameLst>
                                          <p:attrName>ppt_h</p:attrName>
                                        </p:attrNameLst>
                                      </p:cBhvr>
                                      <p:tavLst>
                                        <p:tav tm="0">
                                          <p:val>
                                            <p:fltVal val="0"/>
                                          </p:val>
                                        </p:tav>
                                        <p:tav tm="100000">
                                          <p:val>
                                            <p:strVal val="#ppt_h"/>
                                          </p:val>
                                        </p:tav>
                                      </p:tavLst>
                                    </p:anim>
                                    <p:animEffect transition="in" filter="fade">
                                      <p:cBhvr>
                                        <p:cTn id="59" dur="510"/>
                                        <p:tgtEl>
                                          <p:spTgt spid="39">
                                            <p:txEl>
                                              <p:pRg st="0" end="0"/>
                                            </p:txEl>
                                          </p:spTgt>
                                        </p:tgtEl>
                                      </p:cBhvr>
                                    </p:animEffect>
                                  </p:childTnLst>
                                </p:cTn>
                              </p:par>
                            </p:childTnLst>
                          </p:cTn>
                        </p:par>
                        <p:par>
                          <p:cTn id="60" fill="hold" nodeType="afterGroup">
                            <p:stCondLst>
                              <p:cond delay="4270"/>
                            </p:stCondLst>
                            <p:childTnLst>
                              <p:par>
                                <p:cTn id="61" presetID="42" presetClass="entr" presetSubtype="0" fill="hold" grpId="0" nodeType="afterEffect">
                                  <p:stCondLst>
                                    <p:cond delay="0"/>
                                  </p:stCondLst>
                                  <p:childTnLst>
                                    <p:set>
                                      <p:cBhvr>
                                        <p:cTn id="62" dur="1" fill="hold">
                                          <p:stCondLst>
                                            <p:cond delay="0"/>
                                          </p:stCondLst>
                                        </p:cTn>
                                        <p:tgtEl>
                                          <p:spTgt spid="42">
                                            <p:txEl>
                                              <p:pRg st="0" end="0"/>
                                            </p:txEl>
                                          </p:spTgt>
                                        </p:tgtEl>
                                        <p:attrNameLst>
                                          <p:attrName>style.visibility</p:attrName>
                                        </p:attrNameLst>
                                      </p:cBhvr>
                                      <p:to>
                                        <p:strVal val="visible"/>
                                      </p:to>
                                    </p:set>
                                    <p:animEffect transition="in" filter="fade">
                                      <p:cBhvr>
                                        <p:cTn id="63" dur="510"/>
                                        <p:tgtEl>
                                          <p:spTgt spid="42">
                                            <p:txEl>
                                              <p:pRg st="0" end="0"/>
                                            </p:txEl>
                                          </p:spTgt>
                                        </p:tgtEl>
                                      </p:cBhvr>
                                    </p:animEffect>
                                    <p:anim calcmode="lin" valueType="num">
                                      <p:cBhvr>
                                        <p:cTn id="64" dur="51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5" dur="51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66" fill="hold" nodeType="afterGroup">
                            <p:stCondLst>
                              <p:cond delay="4780"/>
                            </p:stCondLst>
                            <p:childTnLst>
                              <p:par>
                                <p:cTn id="67" presetID="42" presetClass="entr" presetSubtype="0" fill="hold" grpId="0" nodeType="afterEffect">
                                  <p:stCondLst>
                                    <p:cond delay="0"/>
                                  </p:stCondLst>
                                  <p:childTnLst>
                                    <p:set>
                                      <p:cBhvr>
                                        <p:cTn id="68" dur="1" fill="hold">
                                          <p:stCondLst>
                                            <p:cond delay="0"/>
                                          </p:stCondLst>
                                        </p:cTn>
                                        <p:tgtEl>
                                          <p:spTgt spid="40">
                                            <p:txEl>
                                              <p:pRg st="0" end="0"/>
                                            </p:txEl>
                                          </p:spTgt>
                                        </p:tgtEl>
                                        <p:attrNameLst>
                                          <p:attrName>style.visibility</p:attrName>
                                        </p:attrNameLst>
                                      </p:cBhvr>
                                      <p:to>
                                        <p:strVal val="visible"/>
                                      </p:to>
                                    </p:set>
                                    <p:animEffect transition="in" filter="fade">
                                      <p:cBhvr>
                                        <p:cTn id="69" dur="510"/>
                                        <p:tgtEl>
                                          <p:spTgt spid="40">
                                            <p:txEl>
                                              <p:pRg st="0" end="0"/>
                                            </p:txEl>
                                          </p:spTgt>
                                        </p:tgtEl>
                                      </p:cBhvr>
                                    </p:animEffect>
                                    <p:anim calcmode="lin" valueType="num">
                                      <p:cBhvr>
                                        <p:cTn id="70" dur="51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71" dur="51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72" fill="hold" nodeType="afterGroup">
                            <p:stCondLst>
                              <p:cond delay="5290"/>
                            </p:stCondLst>
                            <p:childTnLst>
                              <p:par>
                                <p:cTn id="73" presetID="10" presetClass="entr" presetSubtype="0" fill="hold" grpId="0" nodeType="afterEffect">
                                  <p:stCondLst>
                                    <p:cond delay="0"/>
                                  </p:stCondLst>
                                  <p:childTnLst>
                                    <p:set>
                                      <p:cBhvr>
                                        <p:cTn id="74" dur="1" fill="hold">
                                          <p:stCondLst>
                                            <p:cond delay="0"/>
                                          </p:stCondLst>
                                        </p:cTn>
                                        <p:tgtEl>
                                          <p:spTgt spid="41">
                                            <p:txEl>
                                              <p:pRg st="0" end="0"/>
                                            </p:txEl>
                                          </p:spTgt>
                                        </p:tgtEl>
                                        <p:attrNameLst>
                                          <p:attrName>style.visibility</p:attrName>
                                        </p:attrNameLst>
                                      </p:cBhvr>
                                      <p:to>
                                        <p:strVal val="visible"/>
                                      </p:to>
                                    </p:set>
                                    <p:animEffect transition="in" filter="fade">
                                      <p:cBhvr>
                                        <p:cTn id="75" dur="510"/>
                                        <p:tgtEl>
                                          <p:spTgt spid="41">
                                            <p:txEl>
                                              <p:pRg st="0" end="0"/>
                                            </p:txEl>
                                          </p:spTgt>
                                        </p:tgtEl>
                                      </p:cBhvr>
                                    </p:animEffect>
                                  </p:childTnLst>
                                </p:cTn>
                              </p:par>
                            </p:childTnLst>
                          </p:cTn>
                        </p:par>
                        <p:par>
                          <p:cTn id="76" fill="hold" nodeType="afterGroup">
                            <p:stCondLst>
                              <p:cond delay="5800"/>
                            </p:stCondLst>
                            <p:childTnLst>
                              <p:par>
                                <p:cTn id="77" presetID="37"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510"/>
                                        <p:tgtEl>
                                          <p:spTgt spid="43"/>
                                        </p:tgtEl>
                                      </p:cBhvr>
                                    </p:animEffect>
                                    <p:anim calcmode="lin" valueType="num">
                                      <p:cBhvr>
                                        <p:cTn id="80" dur="510" fill="hold"/>
                                        <p:tgtEl>
                                          <p:spTgt spid="43"/>
                                        </p:tgtEl>
                                        <p:attrNameLst>
                                          <p:attrName>ppt_x</p:attrName>
                                        </p:attrNameLst>
                                      </p:cBhvr>
                                      <p:tavLst>
                                        <p:tav tm="0">
                                          <p:val>
                                            <p:strVal val="#ppt_x"/>
                                          </p:val>
                                        </p:tav>
                                        <p:tav tm="100000">
                                          <p:val>
                                            <p:strVal val="#ppt_x"/>
                                          </p:val>
                                        </p:tav>
                                      </p:tavLst>
                                    </p:anim>
                                    <p:anim calcmode="lin" valueType="num">
                                      <p:cBhvr>
                                        <p:cTn id="81" dur="459" decel="100000" fill="hold"/>
                                        <p:tgtEl>
                                          <p:spTgt spid="43"/>
                                        </p:tgtEl>
                                        <p:attrNameLst>
                                          <p:attrName>ppt_y</p:attrName>
                                        </p:attrNameLst>
                                      </p:cBhvr>
                                      <p:tavLst>
                                        <p:tav tm="0">
                                          <p:val>
                                            <p:strVal val="#ppt_y+1"/>
                                          </p:val>
                                        </p:tav>
                                        <p:tav tm="100000">
                                          <p:val>
                                            <p:strVal val="#ppt_y-.03"/>
                                          </p:val>
                                        </p:tav>
                                      </p:tavLst>
                                    </p:anim>
                                    <p:anim calcmode="lin" valueType="num">
                                      <p:cBhvr>
                                        <p:cTn id="82" dur="1" accel="100000" fill="hold">
                                          <p:stCondLst>
                                            <p:cond delay="509"/>
                                          </p:stCondLst>
                                        </p:cTn>
                                        <p:tgtEl>
                                          <p:spTgt spid="43"/>
                                        </p:tgtEl>
                                        <p:attrNameLst>
                                          <p:attrName>ppt_y</p:attrName>
                                        </p:attrNameLst>
                                      </p:cBhvr>
                                      <p:tavLst>
                                        <p:tav tm="0">
                                          <p:val>
                                            <p:strVal val="#ppt_y-.03"/>
                                          </p:val>
                                        </p:tav>
                                        <p:tav tm="100000">
                                          <p:val>
                                            <p:strVal val="#ppt_y"/>
                                          </p:val>
                                        </p:tav>
                                      </p:tavLst>
                                    </p:anim>
                                  </p:childTnLst>
                                </p:cTn>
                              </p:par>
                            </p:childTnLst>
                          </p:cTn>
                        </p:par>
                        <p:par>
                          <p:cTn id="83" fill="hold" nodeType="afterGroup">
                            <p:stCondLst>
                              <p:cond delay="6310"/>
                            </p:stCondLst>
                            <p:childTnLst>
                              <p:par>
                                <p:cTn id="84" presetID="53" presetClass="entr" presetSubtype="0" fill="hold" grpId="0" nodeType="afterEffect">
                                  <p:stCondLst>
                                    <p:cond delay="0"/>
                                  </p:stCondLst>
                                  <p:childTnLst>
                                    <p:set>
                                      <p:cBhvr>
                                        <p:cTn id="85" dur="1" fill="hold">
                                          <p:stCondLst>
                                            <p:cond delay="0"/>
                                          </p:stCondLst>
                                        </p:cTn>
                                        <p:tgtEl>
                                          <p:spTgt spid="44">
                                            <p:txEl>
                                              <p:pRg st="0" end="0"/>
                                            </p:txEl>
                                          </p:spTgt>
                                        </p:tgtEl>
                                        <p:attrNameLst>
                                          <p:attrName>style.visibility</p:attrName>
                                        </p:attrNameLst>
                                      </p:cBhvr>
                                      <p:to>
                                        <p:strVal val="visible"/>
                                      </p:to>
                                    </p:set>
                                    <p:anim calcmode="lin" valueType="num">
                                      <p:cBhvr>
                                        <p:cTn id="86" dur="510" fill="hold"/>
                                        <p:tgtEl>
                                          <p:spTgt spid="44">
                                            <p:txEl>
                                              <p:pRg st="0" end="0"/>
                                            </p:txEl>
                                          </p:spTgt>
                                        </p:tgtEl>
                                        <p:attrNameLst>
                                          <p:attrName>ppt_w</p:attrName>
                                        </p:attrNameLst>
                                      </p:cBhvr>
                                      <p:tavLst>
                                        <p:tav tm="0">
                                          <p:val>
                                            <p:fltVal val="0"/>
                                          </p:val>
                                        </p:tav>
                                        <p:tav tm="100000">
                                          <p:val>
                                            <p:strVal val="#ppt_w"/>
                                          </p:val>
                                        </p:tav>
                                      </p:tavLst>
                                    </p:anim>
                                    <p:anim calcmode="lin" valueType="num">
                                      <p:cBhvr>
                                        <p:cTn id="87" dur="510" fill="hold"/>
                                        <p:tgtEl>
                                          <p:spTgt spid="44">
                                            <p:txEl>
                                              <p:pRg st="0" end="0"/>
                                            </p:txEl>
                                          </p:spTgt>
                                        </p:tgtEl>
                                        <p:attrNameLst>
                                          <p:attrName>ppt_h</p:attrName>
                                        </p:attrNameLst>
                                      </p:cBhvr>
                                      <p:tavLst>
                                        <p:tav tm="0">
                                          <p:val>
                                            <p:fltVal val="0"/>
                                          </p:val>
                                        </p:tav>
                                        <p:tav tm="100000">
                                          <p:val>
                                            <p:strVal val="#ppt_h"/>
                                          </p:val>
                                        </p:tav>
                                      </p:tavLst>
                                    </p:anim>
                                    <p:animEffect transition="in" filter="fade">
                                      <p:cBhvr>
                                        <p:cTn id="88" dur="510"/>
                                        <p:tgtEl>
                                          <p:spTgt spid="44">
                                            <p:txEl>
                                              <p:pRg st="0" end="0"/>
                                            </p:txEl>
                                          </p:spTgt>
                                        </p:tgtEl>
                                      </p:cBhvr>
                                    </p:animEffect>
                                  </p:childTnLst>
                                </p:cTn>
                              </p:par>
                            </p:childTnLst>
                          </p:cTn>
                        </p:par>
                        <p:par>
                          <p:cTn id="89" fill="hold" nodeType="afterGroup">
                            <p:stCondLst>
                              <p:cond delay="6820"/>
                            </p:stCondLst>
                            <p:childTnLst>
                              <p:par>
                                <p:cTn id="90" presetID="42" presetClass="entr" presetSubtype="0" fill="hold" grpId="0" nodeType="afterEffect">
                                  <p:stCondLst>
                                    <p:cond delay="0"/>
                                  </p:stCondLst>
                                  <p:childTnLst>
                                    <p:set>
                                      <p:cBhvr>
                                        <p:cTn id="91" dur="1" fill="hold">
                                          <p:stCondLst>
                                            <p:cond delay="0"/>
                                          </p:stCondLst>
                                        </p:cTn>
                                        <p:tgtEl>
                                          <p:spTgt spid="47">
                                            <p:txEl>
                                              <p:pRg st="0" end="0"/>
                                            </p:txEl>
                                          </p:spTgt>
                                        </p:tgtEl>
                                        <p:attrNameLst>
                                          <p:attrName>style.visibility</p:attrName>
                                        </p:attrNameLst>
                                      </p:cBhvr>
                                      <p:to>
                                        <p:strVal val="visible"/>
                                      </p:to>
                                    </p:set>
                                    <p:animEffect transition="in" filter="fade">
                                      <p:cBhvr>
                                        <p:cTn id="92" dur="510"/>
                                        <p:tgtEl>
                                          <p:spTgt spid="47">
                                            <p:txEl>
                                              <p:pRg st="0" end="0"/>
                                            </p:txEl>
                                          </p:spTgt>
                                        </p:tgtEl>
                                      </p:cBhvr>
                                    </p:animEffect>
                                    <p:anim calcmode="lin" valueType="num">
                                      <p:cBhvr>
                                        <p:cTn id="93" dur="51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94" dur="51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95" fill="hold" nodeType="afterGroup">
                            <p:stCondLst>
                              <p:cond delay="7330"/>
                            </p:stCondLst>
                            <p:childTnLst>
                              <p:par>
                                <p:cTn id="96" presetID="42" presetClass="entr" presetSubtype="0" fill="hold" grpId="0" nodeType="afterEffect">
                                  <p:stCondLst>
                                    <p:cond delay="0"/>
                                  </p:stCondLst>
                                  <p:childTnLst>
                                    <p:set>
                                      <p:cBhvr>
                                        <p:cTn id="97" dur="1" fill="hold">
                                          <p:stCondLst>
                                            <p:cond delay="0"/>
                                          </p:stCondLst>
                                        </p:cTn>
                                        <p:tgtEl>
                                          <p:spTgt spid="45">
                                            <p:txEl>
                                              <p:pRg st="0" end="0"/>
                                            </p:txEl>
                                          </p:spTgt>
                                        </p:tgtEl>
                                        <p:attrNameLst>
                                          <p:attrName>style.visibility</p:attrName>
                                        </p:attrNameLst>
                                      </p:cBhvr>
                                      <p:to>
                                        <p:strVal val="visible"/>
                                      </p:to>
                                    </p:set>
                                    <p:animEffect transition="in" filter="fade">
                                      <p:cBhvr>
                                        <p:cTn id="98" dur="510"/>
                                        <p:tgtEl>
                                          <p:spTgt spid="45">
                                            <p:txEl>
                                              <p:pRg st="0" end="0"/>
                                            </p:txEl>
                                          </p:spTgt>
                                        </p:tgtEl>
                                      </p:cBhvr>
                                    </p:animEffect>
                                    <p:anim calcmode="lin" valueType="num">
                                      <p:cBhvr>
                                        <p:cTn id="99" dur="51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0" dur="51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1" fill="hold" nodeType="afterGroup">
                            <p:stCondLst>
                              <p:cond delay="7840"/>
                            </p:stCondLst>
                            <p:childTnLst>
                              <p:par>
                                <p:cTn id="102" presetID="10" presetClass="entr" presetSubtype="0" fill="hold" grpId="0" nodeType="afterEffect">
                                  <p:stCondLst>
                                    <p:cond delay="0"/>
                                  </p:stCondLst>
                                  <p:childTnLst>
                                    <p:set>
                                      <p:cBhvr>
                                        <p:cTn id="103" dur="1" fill="hold">
                                          <p:stCondLst>
                                            <p:cond delay="0"/>
                                          </p:stCondLst>
                                        </p:cTn>
                                        <p:tgtEl>
                                          <p:spTgt spid="46">
                                            <p:txEl>
                                              <p:pRg st="0" end="0"/>
                                            </p:txEl>
                                          </p:spTgt>
                                        </p:tgtEl>
                                        <p:attrNameLst>
                                          <p:attrName>style.visibility</p:attrName>
                                        </p:attrNameLst>
                                      </p:cBhvr>
                                      <p:to>
                                        <p:strVal val="visible"/>
                                      </p:to>
                                    </p:set>
                                    <p:animEffect transition="in" filter="fade">
                                      <p:cBhvr>
                                        <p:cTn id="104" dur="510"/>
                                        <p:tgtEl>
                                          <p:spTgt spid="46">
                                            <p:txEl>
                                              <p:pRg st="0" end="0"/>
                                            </p:txEl>
                                          </p:spTgt>
                                        </p:tgtEl>
                                      </p:cBhvr>
                                    </p:animEffect>
                                  </p:childTnLst>
                                </p:cTn>
                              </p:par>
                            </p:childTnLst>
                          </p:cTn>
                        </p:par>
                        <p:par>
                          <p:cTn id="105" fill="hold" nodeType="afterGroup">
                            <p:stCondLst>
                              <p:cond delay="8350"/>
                            </p:stCondLst>
                            <p:childTnLst>
                              <p:par>
                                <p:cTn id="106" presetID="53" presetClass="entr" presetSubtype="0"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nodeType="afterGroup">
                            <p:stCondLst>
                              <p:cond delay="8850"/>
                            </p:stCondLst>
                            <p:childTnLst>
                              <p:par>
                                <p:cTn id="112" presetID="53" presetClass="entr" presetSubtype="0" fill="hold" grpId="0" nodeType="afterEffect">
                                  <p:stCondLst>
                                    <p:cond delay="0"/>
                                  </p:stCondLst>
                                  <p:childTnLst>
                                    <p:set>
                                      <p:cBhvr>
                                        <p:cTn id="113" dur="1" fill="hold">
                                          <p:stCondLst>
                                            <p:cond delay="0"/>
                                          </p:stCondLst>
                                        </p:cTn>
                                        <p:tgtEl>
                                          <p:spTgt spid="25"/>
                                        </p:tgtEl>
                                        <p:attrNameLst>
                                          <p:attrName>style.visibility</p:attrName>
                                        </p:attrNameLst>
                                      </p:cBhvr>
                                      <p:to>
                                        <p:strVal val="visible"/>
                                      </p:to>
                                    </p:set>
                                    <p:anim calcmode="lin" valueType="num">
                                      <p:cBhvr>
                                        <p:cTn id="114" dur="500" fill="hold"/>
                                        <p:tgtEl>
                                          <p:spTgt spid="25"/>
                                        </p:tgtEl>
                                        <p:attrNameLst>
                                          <p:attrName>ppt_w</p:attrName>
                                        </p:attrNameLst>
                                      </p:cBhvr>
                                      <p:tavLst>
                                        <p:tav tm="0">
                                          <p:val>
                                            <p:fltVal val="0"/>
                                          </p:val>
                                        </p:tav>
                                        <p:tav tm="100000">
                                          <p:val>
                                            <p:strVal val="#ppt_w"/>
                                          </p:val>
                                        </p:tav>
                                      </p:tavLst>
                                    </p:anim>
                                    <p:anim calcmode="lin" valueType="num">
                                      <p:cBhvr>
                                        <p:cTn id="115" dur="500" fill="hold"/>
                                        <p:tgtEl>
                                          <p:spTgt spid="25"/>
                                        </p:tgtEl>
                                        <p:attrNameLst>
                                          <p:attrName>ppt_h</p:attrName>
                                        </p:attrNameLst>
                                      </p:cBhvr>
                                      <p:tavLst>
                                        <p:tav tm="0">
                                          <p:val>
                                            <p:fltVal val="0"/>
                                          </p:val>
                                        </p:tav>
                                        <p:tav tm="100000">
                                          <p:val>
                                            <p:strVal val="#ppt_h"/>
                                          </p:val>
                                        </p:tav>
                                      </p:tavLst>
                                    </p:anim>
                                    <p:animEffect transition="in" filter="fade">
                                      <p:cBhvr>
                                        <p:cTn id="116" dur="500"/>
                                        <p:tgtEl>
                                          <p:spTgt spid="25"/>
                                        </p:tgtEl>
                                      </p:cBhvr>
                                    </p:animEffect>
                                  </p:childTnLst>
                                </p:cTn>
                              </p:par>
                            </p:childTnLst>
                          </p:cTn>
                        </p:par>
                        <p:par>
                          <p:cTn id="117" fill="hold" nodeType="afterGroup">
                            <p:stCondLst>
                              <p:cond delay="9350"/>
                            </p:stCondLst>
                            <p:childTnLst>
                              <p:par>
                                <p:cTn id="118" presetID="53" presetClass="entr" presetSubtype="0"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 calcmode="lin" valueType="num">
                                      <p:cBhvr>
                                        <p:cTn id="120" dur="500" fill="hold"/>
                                        <p:tgtEl>
                                          <p:spTgt spid="30"/>
                                        </p:tgtEl>
                                        <p:attrNameLst>
                                          <p:attrName>ppt_w</p:attrName>
                                        </p:attrNameLst>
                                      </p:cBhvr>
                                      <p:tavLst>
                                        <p:tav tm="0">
                                          <p:val>
                                            <p:fltVal val="0"/>
                                          </p:val>
                                        </p:tav>
                                        <p:tav tm="100000">
                                          <p:val>
                                            <p:strVal val="#ppt_w"/>
                                          </p:val>
                                        </p:tav>
                                      </p:tavLst>
                                    </p:anim>
                                    <p:anim calcmode="lin" valueType="num">
                                      <p:cBhvr>
                                        <p:cTn id="121" dur="500" fill="hold"/>
                                        <p:tgtEl>
                                          <p:spTgt spid="30"/>
                                        </p:tgtEl>
                                        <p:attrNameLst>
                                          <p:attrName>ppt_h</p:attrName>
                                        </p:attrNameLst>
                                      </p:cBhvr>
                                      <p:tavLst>
                                        <p:tav tm="0">
                                          <p:val>
                                            <p:fltVal val="0"/>
                                          </p:val>
                                        </p:tav>
                                        <p:tav tm="100000">
                                          <p:val>
                                            <p:strVal val="#ppt_h"/>
                                          </p:val>
                                        </p:tav>
                                      </p:tavLst>
                                    </p:anim>
                                    <p:animEffect transition="in" filter="fade">
                                      <p:cBhvr>
                                        <p:cTn id="122" dur="500"/>
                                        <p:tgtEl>
                                          <p:spTgt spid="30"/>
                                        </p:tgtEl>
                                      </p:cBhvr>
                                    </p:animEffect>
                                  </p:childTnLst>
                                </p:cTn>
                              </p:par>
                            </p:childTnLst>
                          </p:cTn>
                        </p:par>
                        <p:par>
                          <p:cTn id="123" fill="hold" nodeType="afterGroup">
                            <p:stCondLst>
                              <p:cond delay="9850"/>
                            </p:stCondLst>
                            <p:childTnLst>
                              <p:par>
                                <p:cTn id="124" presetID="53" presetClass="entr" presetSubtype="0" fill="hold" grpId="0" nodeType="afterEffect">
                                  <p:stCondLst>
                                    <p:cond delay="0"/>
                                  </p:stCondLst>
                                  <p:childTnLst>
                                    <p:set>
                                      <p:cBhvr>
                                        <p:cTn id="125" dur="1" fill="hold">
                                          <p:stCondLst>
                                            <p:cond delay="0"/>
                                          </p:stCondLst>
                                        </p:cTn>
                                        <p:tgtEl>
                                          <p:spTgt spid="35"/>
                                        </p:tgtEl>
                                        <p:attrNameLst>
                                          <p:attrName>style.visibility</p:attrName>
                                        </p:attrNameLst>
                                      </p:cBhvr>
                                      <p:to>
                                        <p:strVal val="visible"/>
                                      </p:to>
                                    </p:set>
                                    <p:anim calcmode="lin" valueType="num">
                                      <p:cBhvr>
                                        <p:cTn id="126" dur="500" fill="hold"/>
                                        <p:tgtEl>
                                          <p:spTgt spid="35"/>
                                        </p:tgtEl>
                                        <p:attrNameLst>
                                          <p:attrName>ppt_w</p:attrName>
                                        </p:attrNameLst>
                                      </p:cBhvr>
                                      <p:tavLst>
                                        <p:tav tm="0">
                                          <p:val>
                                            <p:fltVal val="0"/>
                                          </p:val>
                                        </p:tav>
                                        <p:tav tm="100000">
                                          <p:val>
                                            <p:strVal val="#ppt_w"/>
                                          </p:val>
                                        </p:tav>
                                      </p:tavLst>
                                    </p:anim>
                                    <p:anim calcmode="lin" valueType="num">
                                      <p:cBhvr>
                                        <p:cTn id="127" dur="500" fill="hold"/>
                                        <p:tgtEl>
                                          <p:spTgt spid="35"/>
                                        </p:tgtEl>
                                        <p:attrNameLst>
                                          <p:attrName>ppt_h</p:attrName>
                                        </p:attrNameLst>
                                      </p:cBhvr>
                                      <p:tavLst>
                                        <p:tav tm="0">
                                          <p:val>
                                            <p:fltVal val="0"/>
                                          </p:val>
                                        </p:tav>
                                        <p:tav tm="100000">
                                          <p:val>
                                            <p:strVal val="#ppt_h"/>
                                          </p:val>
                                        </p:tav>
                                      </p:tavLst>
                                    </p:anim>
                                    <p:animEffect transition="in" filter="fade">
                                      <p:cBhvr>
                                        <p:cTn id="128" dur="500"/>
                                        <p:tgtEl>
                                          <p:spTgt spid="35"/>
                                        </p:tgtEl>
                                      </p:cBhvr>
                                    </p:animEffect>
                                  </p:childTnLst>
                                </p:cTn>
                              </p:par>
                            </p:childTnLst>
                          </p:cTn>
                        </p:par>
                        <p:par>
                          <p:cTn id="129" fill="hold" nodeType="afterGroup">
                            <p:stCondLst>
                              <p:cond delay="10350"/>
                            </p:stCondLst>
                            <p:childTnLst>
                              <p:par>
                                <p:cTn id="130" presetID="53" presetClass="entr" presetSubtype="0" fill="hold" grpId="0" nodeType="afterEffect">
                                  <p:stCondLst>
                                    <p:cond delay="0"/>
                                  </p:stCondLst>
                                  <p:childTnLst>
                                    <p:set>
                                      <p:cBhvr>
                                        <p:cTn id="131" dur="1" fill="hold">
                                          <p:stCondLst>
                                            <p:cond delay="0"/>
                                          </p:stCondLst>
                                        </p:cTn>
                                        <p:tgtEl>
                                          <p:spTgt spid="37"/>
                                        </p:tgtEl>
                                        <p:attrNameLst>
                                          <p:attrName>style.visibility</p:attrName>
                                        </p:attrNameLst>
                                      </p:cBhvr>
                                      <p:to>
                                        <p:strVal val="visible"/>
                                      </p:to>
                                    </p:set>
                                    <p:anim calcmode="lin" valueType="num">
                                      <p:cBhvr>
                                        <p:cTn id="132" dur="500" fill="hold"/>
                                        <p:tgtEl>
                                          <p:spTgt spid="37"/>
                                        </p:tgtEl>
                                        <p:attrNameLst>
                                          <p:attrName>ppt_w</p:attrName>
                                        </p:attrNameLst>
                                      </p:cBhvr>
                                      <p:tavLst>
                                        <p:tav tm="0">
                                          <p:val>
                                            <p:fltVal val="0"/>
                                          </p:val>
                                        </p:tav>
                                        <p:tav tm="100000">
                                          <p:val>
                                            <p:strVal val="#ppt_w"/>
                                          </p:val>
                                        </p:tav>
                                      </p:tavLst>
                                    </p:anim>
                                    <p:anim calcmode="lin" valueType="num">
                                      <p:cBhvr>
                                        <p:cTn id="133" dur="500" fill="hold"/>
                                        <p:tgtEl>
                                          <p:spTgt spid="37"/>
                                        </p:tgtEl>
                                        <p:attrNameLst>
                                          <p:attrName>ppt_h</p:attrName>
                                        </p:attrNameLst>
                                      </p:cBhvr>
                                      <p:tavLst>
                                        <p:tav tm="0">
                                          <p:val>
                                            <p:fltVal val="0"/>
                                          </p:val>
                                        </p:tav>
                                        <p:tav tm="100000">
                                          <p:val>
                                            <p:strVal val="#ppt_h"/>
                                          </p:val>
                                        </p:tav>
                                      </p:tavLst>
                                    </p:anim>
                                    <p:animEffect transition="in" filter="fade">
                                      <p:cBhvr>
                                        <p:cTn id="134" dur="500"/>
                                        <p:tgtEl>
                                          <p:spTgt spid="37"/>
                                        </p:tgtEl>
                                      </p:cBhvr>
                                    </p:animEffect>
                                  </p:childTnLst>
                                </p:cTn>
                              </p:par>
                            </p:childTnLst>
                          </p:cTn>
                        </p:par>
                        <p:par>
                          <p:cTn id="135" fill="hold" nodeType="afterGroup">
                            <p:stCondLst>
                              <p:cond delay="10850"/>
                            </p:stCondLst>
                            <p:childTnLst>
                              <p:par>
                                <p:cTn id="136" presetID="10" presetClass="entr" presetSubtype="0" fill="hold" grpId="0" nodeType="afterEffect">
                                  <p:stCondLst>
                                    <p:cond delay="0"/>
                                  </p:stCondLst>
                                  <p:childTnLst>
                                    <p:set>
                                      <p:cBhvr>
                                        <p:cTn id="137" dur="1" fill="hold">
                                          <p:stCondLst>
                                            <p:cond delay="0"/>
                                          </p:stCondLst>
                                        </p:cTn>
                                        <p:tgtEl>
                                          <p:spTgt spid="51"/>
                                        </p:tgtEl>
                                        <p:attrNameLst>
                                          <p:attrName>style.visibility</p:attrName>
                                        </p:attrNameLst>
                                      </p:cBhvr>
                                      <p:to>
                                        <p:strVal val="visible"/>
                                      </p:to>
                                    </p:set>
                                    <p:animEffect transition="in" filter="fade">
                                      <p:cBhvr>
                                        <p:cTn id="138" dur="500"/>
                                        <p:tgtEl>
                                          <p:spTgt spid="51"/>
                                        </p:tgtEl>
                                      </p:cBhvr>
                                    </p:animEffect>
                                  </p:childTnLst>
                                </p:cTn>
                              </p:par>
                            </p:childTnLst>
                          </p:cTn>
                        </p:par>
                        <p:par>
                          <p:cTn id="139" fill="hold" nodeType="afterGroup">
                            <p:stCondLst>
                              <p:cond delay="11350"/>
                            </p:stCondLst>
                            <p:childTnLst>
                              <p:par>
                                <p:cTn id="140" presetID="10" presetClass="entr" presetSubtype="0" fill="hold" grpId="0" nodeType="afterEffect">
                                  <p:stCondLst>
                                    <p:cond delay="0"/>
                                  </p:stCondLst>
                                  <p:childTnLst>
                                    <p:set>
                                      <p:cBhvr>
                                        <p:cTn id="141" dur="1" fill="hold">
                                          <p:stCondLst>
                                            <p:cond delay="0"/>
                                          </p:stCondLst>
                                        </p:cTn>
                                        <p:tgtEl>
                                          <p:spTgt spid="52"/>
                                        </p:tgtEl>
                                        <p:attrNameLst>
                                          <p:attrName>style.visibility</p:attrName>
                                        </p:attrNameLst>
                                      </p:cBhvr>
                                      <p:to>
                                        <p:strVal val="visible"/>
                                      </p:to>
                                    </p:set>
                                    <p:animEffect transition="in" filter="fade">
                                      <p:cBhvr>
                                        <p:cTn id="142" dur="500"/>
                                        <p:tgtEl>
                                          <p:spTgt spid="52"/>
                                        </p:tgtEl>
                                      </p:cBhvr>
                                    </p:animEffect>
                                  </p:childTnLst>
                                </p:cTn>
                              </p:par>
                            </p:childTnLst>
                          </p:cTn>
                        </p:par>
                        <p:par>
                          <p:cTn id="143" fill="hold" nodeType="afterGroup">
                            <p:stCondLst>
                              <p:cond delay="11850"/>
                            </p:stCondLst>
                            <p:childTnLst>
                              <p:par>
                                <p:cTn id="144" presetID="10" presetClass="entr" presetSubtype="0" fill="hold" grpId="0" nodeType="afterEffect">
                                  <p:stCondLst>
                                    <p:cond delay="0"/>
                                  </p:stCondLst>
                                  <p:childTnLst>
                                    <p:set>
                                      <p:cBhvr>
                                        <p:cTn id="145" dur="1" fill="hold">
                                          <p:stCondLst>
                                            <p:cond delay="0"/>
                                          </p:stCondLst>
                                        </p:cTn>
                                        <p:tgtEl>
                                          <p:spTgt spid="53"/>
                                        </p:tgtEl>
                                        <p:attrNameLst>
                                          <p:attrName>style.visibility</p:attrName>
                                        </p:attrNameLst>
                                      </p:cBhvr>
                                      <p:to>
                                        <p:strVal val="visible"/>
                                      </p:to>
                                    </p:set>
                                    <p:animEffect transition="in" filter="fade">
                                      <p:cBhvr>
                                        <p:cTn id="146" dur="500"/>
                                        <p:tgtEl>
                                          <p:spTgt spid="53"/>
                                        </p:tgtEl>
                                      </p:cBhvr>
                                    </p:animEffect>
                                  </p:childTnLst>
                                </p:cTn>
                              </p:par>
                            </p:childTnLst>
                          </p:cTn>
                        </p:par>
                        <p:par>
                          <p:cTn id="147" fill="hold" nodeType="afterGroup">
                            <p:stCondLst>
                              <p:cond delay="12350"/>
                            </p:stCondLst>
                            <p:childTnLst>
                              <p:par>
                                <p:cTn id="148" presetID="53" presetClass="entr" presetSubtype="0" fill="hold" grpId="0" nodeType="afterEffect">
                                  <p:stCondLst>
                                    <p:cond delay="0"/>
                                  </p:stCondLst>
                                  <p:childTnLst>
                                    <p:set>
                                      <p:cBhvr>
                                        <p:cTn id="149" dur="1" fill="hold">
                                          <p:stCondLst>
                                            <p:cond delay="0"/>
                                          </p:stCondLst>
                                        </p:cTn>
                                        <p:tgtEl>
                                          <p:spTgt spid="54">
                                            <p:txEl>
                                              <p:pRg st="0" end="0"/>
                                            </p:txEl>
                                          </p:spTgt>
                                        </p:tgtEl>
                                        <p:attrNameLst>
                                          <p:attrName>style.visibility</p:attrName>
                                        </p:attrNameLst>
                                      </p:cBhvr>
                                      <p:to>
                                        <p:strVal val="visible"/>
                                      </p:to>
                                    </p:set>
                                    <p:anim calcmode="lin" valueType="num">
                                      <p:cBhvr>
                                        <p:cTn id="150" dur="300" fill="hold"/>
                                        <p:tgtEl>
                                          <p:spTgt spid="54">
                                            <p:txEl>
                                              <p:pRg st="0" end="0"/>
                                            </p:txEl>
                                          </p:spTgt>
                                        </p:tgtEl>
                                        <p:attrNameLst>
                                          <p:attrName>ppt_w</p:attrName>
                                        </p:attrNameLst>
                                      </p:cBhvr>
                                      <p:tavLst>
                                        <p:tav tm="0">
                                          <p:val>
                                            <p:fltVal val="0"/>
                                          </p:val>
                                        </p:tav>
                                        <p:tav tm="100000">
                                          <p:val>
                                            <p:strVal val="#ppt_w"/>
                                          </p:val>
                                        </p:tav>
                                      </p:tavLst>
                                    </p:anim>
                                    <p:anim calcmode="lin" valueType="num">
                                      <p:cBhvr>
                                        <p:cTn id="151" dur="300" fill="hold"/>
                                        <p:tgtEl>
                                          <p:spTgt spid="54">
                                            <p:txEl>
                                              <p:pRg st="0" end="0"/>
                                            </p:txEl>
                                          </p:spTgt>
                                        </p:tgtEl>
                                        <p:attrNameLst>
                                          <p:attrName>ppt_h</p:attrName>
                                        </p:attrNameLst>
                                      </p:cBhvr>
                                      <p:tavLst>
                                        <p:tav tm="0">
                                          <p:val>
                                            <p:fltVal val="0"/>
                                          </p:val>
                                        </p:tav>
                                        <p:tav tm="100000">
                                          <p:val>
                                            <p:strVal val="#ppt_h"/>
                                          </p:val>
                                        </p:tav>
                                      </p:tavLst>
                                    </p:anim>
                                    <p:animEffect transition="in" filter="fade">
                                      <p:cBhvr>
                                        <p:cTn id="152" dur="300"/>
                                        <p:tgtEl>
                                          <p:spTgt spid="54">
                                            <p:txEl>
                                              <p:pRg st="0" end="0"/>
                                            </p:txEl>
                                          </p:spTgt>
                                        </p:tgtEl>
                                      </p:cBhvr>
                                    </p:animEffect>
                                  </p:childTnLst>
                                </p:cTn>
                              </p:par>
                            </p:childTnLst>
                          </p:cTn>
                        </p:par>
                        <p:par>
                          <p:cTn id="153" fill="hold" nodeType="afterGroup">
                            <p:stCondLst>
                              <p:cond delay="12650"/>
                            </p:stCondLst>
                            <p:childTnLst>
                              <p:par>
                                <p:cTn id="154" presetID="53" presetClass="entr" presetSubtype="0" fill="hold" grpId="0" nodeType="afterEffect">
                                  <p:stCondLst>
                                    <p:cond delay="0"/>
                                  </p:stCondLst>
                                  <p:childTnLst>
                                    <p:set>
                                      <p:cBhvr>
                                        <p:cTn id="155" dur="1" fill="hold">
                                          <p:stCondLst>
                                            <p:cond delay="0"/>
                                          </p:stCondLst>
                                        </p:cTn>
                                        <p:tgtEl>
                                          <p:spTgt spid="55">
                                            <p:txEl>
                                              <p:pRg st="0" end="0"/>
                                            </p:txEl>
                                          </p:spTgt>
                                        </p:tgtEl>
                                        <p:attrNameLst>
                                          <p:attrName>style.visibility</p:attrName>
                                        </p:attrNameLst>
                                      </p:cBhvr>
                                      <p:to>
                                        <p:strVal val="visible"/>
                                      </p:to>
                                    </p:set>
                                    <p:anim calcmode="lin" valueType="num">
                                      <p:cBhvr>
                                        <p:cTn id="156" dur="300" fill="hold"/>
                                        <p:tgtEl>
                                          <p:spTgt spid="55">
                                            <p:txEl>
                                              <p:pRg st="0" end="0"/>
                                            </p:txEl>
                                          </p:spTgt>
                                        </p:tgtEl>
                                        <p:attrNameLst>
                                          <p:attrName>ppt_w</p:attrName>
                                        </p:attrNameLst>
                                      </p:cBhvr>
                                      <p:tavLst>
                                        <p:tav tm="0">
                                          <p:val>
                                            <p:fltVal val="0"/>
                                          </p:val>
                                        </p:tav>
                                        <p:tav tm="100000">
                                          <p:val>
                                            <p:strVal val="#ppt_w"/>
                                          </p:val>
                                        </p:tav>
                                      </p:tavLst>
                                    </p:anim>
                                    <p:anim calcmode="lin" valueType="num">
                                      <p:cBhvr>
                                        <p:cTn id="157" dur="300" fill="hold"/>
                                        <p:tgtEl>
                                          <p:spTgt spid="55">
                                            <p:txEl>
                                              <p:pRg st="0" end="0"/>
                                            </p:txEl>
                                          </p:spTgt>
                                        </p:tgtEl>
                                        <p:attrNameLst>
                                          <p:attrName>ppt_h</p:attrName>
                                        </p:attrNameLst>
                                      </p:cBhvr>
                                      <p:tavLst>
                                        <p:tav tm="0">
                                          <p:val>
                                            <p:fltVal val="0"/>
                                          </p:val>
                                        </p:tav>
                                        <p:tav tm="100000">
                                          <p:val>
                                            <p:strVal val="#ppt_h"/>
                                          </p:val>
                                        </p:tav>
                                      </p:tavLst>
                                    </p:anim>
                                    <p:animEffect transition="in" filter="fade">
                                      <p:cBhvr>
                                        <p:cTn id="158" dur="300"/>
                                        <p:tgtEl>
                                          <p:spTgt spid="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510" fill="hold"/>
                        <p:tgtEl>
                          <p:spTgt spid="13"/>
                        </p:tgtEl>
                        <p:attrNameLst>
                          <p:attrName>ppt_w</p:attrName>
                        </p:attrNameLst>
                      </p:cBhvr>
                      <p:tavLst>
                        <p:tav tm="0">
                          <p:val>
                            <p:fltVal val="0"/>
                          </p:val>
                        </p:tav>
                        <p:tav tm="100000">
                          <p:val>
                            <p:strVal val="#ppt_w"/>
                          </p:val>
                        </p:tav>
                      </p:tavLst>
                    </p:anim>
                    <p:anim calcmode="lin" valueType="num">
                      <p:cBhvr>
                        <p:cTn dur="510" fill="hold"/>
                        <p:tgtEl>
                          <p:spTgt spid="13"/>
                        </p:tgtEl>
                        <p:attrNameLst>
                          <p:attrName>ppt_h</p:attrName>
                        </p:attrNameLst>
                      </p:cBhvr>
                      <p:tavLst>
                        <p:tav tm="0">
                          <p:val>
                            <p:fltVal val="0"/>
                          </p:val>
                        </p:tav>
                        <p:tav tm="100000">
                          <p:val>
                            <p:strVal val="#ppt_h"/>
                          </p:val>
                        </p:tav>
                      </p:tavLst>
                    </p:anim>
                    <p:animEffect transition="in" filter="fade">
                      <p:cBhvr>
                        <p:cTn dur="510"/>
                        <p:tgtEl>
                          <p:spTgt spid="13"/>
                        </p:tgtEl>
                      </p:cBhvr>
                    </p:animEffect>
                  </p:childTnLst>
                </p:cTn>
              </p:par>
            </p:tnLst>
          </p:tmpl>
        </p:tmplLst>
      </p:bldP>
      <p:bldP spid="26" grpId="0" build="p">
        <p:tmplLst>
          <p:tmpl lvl="1">
            <p:tnLst>
              <p:par>
                <p:cTn presetID="42" presetClass="entr" presetSubtype="0" fill="hold" nodeType="afterEffect">
                  <p:stCondLst>
                    <p:cond delay="0"/>
                  </p:stCondLst>
                  <p:childTnLst>
                    <p:set>
                      <p:cBhvr>
                        <p:cTn dur="1" fill="hold">
                          <p:stCondLst>
                            <p:cond delay="0"/>
                          </p:stCondLst>
                        </p:cTn>
                        <p:tgtEl>
                          <p:spTgt spid="26"/>
                        </p:tgtEl>
                        <p:attrNameLst>
                          <p:attrName>style.visibility</p:attrName>
                        </p:attrNameLst>
                      </p:cBhvr>
                      <p:to>
                        <p:strVal val="visible"/>
                      </p:to>
                    </p:set>
                    <p:animEffect transition="in" filter="fade">
                      <p:cBhvr>
                        <p:cTn dur="510"/>
                        <p:tgtEl>
                          <p:spTgt spid="26"/>
                        </p:tgtEl>
                      </p:cBhvr>
                    </p:animEffect>
                    <p:anim calcmode="lin" valueType="num">
                      <p:cBhvr>
                        <p:cTn dur="510" fill="hold"/>
                        <p:tgtEl>
                          <p:spTgt spid="26"/>
                        </p:tgtEl>
                        <p:attrNameLst>
                          <p:attrName>ppt_x</p:attrName>
                        </p:attrNameLst>
                      </p:cBhvr>
                      <p:tavLst>
                        <p:tav tm="0">
                          <p:val>
                            <p:strVal val="#ppt_x"/>
                          </p:val>
                        </p:tav>
                        <p:tav tm="100000">
                          <p:val>
                            <p:strVal val="#ppt_x"/>
                          </p:val>
                        </p:tav>
                      </p:tavLst>
                    </p:anim>
                    <p:anim calcmode="lin" valueType="num">
                      <p:cBhvr>
                        <p:cTn dur="51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afterEffect">
                  <p:stCondLst>
                    <p:cond delay="0"/>
                  </p:stCondLst>
                  <p:childTnLst>
                    <p:set>
                      <p:cBhvr>
                        <p:cTn dur="1" fill="hold">
                          <p:stCondLst>
                            <p:cond delay="0"/>
                          </p:stCondLst>
                        </p:cTn>
                        <p:tgtEl>
                          <p:spTgt spid="27"/>
                        </p:tgtEl>
                        <p:attrNameLst>
                          <p:attrName>style.visibility</p:attrName>
                        </p:attrNameLst>
                      </p:cBhvr>
                      <p:to>
                        <p:strVal val="visible"/>
                      </p:to>
                    </p:set>
                    <p:animEffect transition="in" filter="fade">
                      <p:cBhvr>
                        <p:cTn dur="510"/>
                        <p:tgtEl>
                          <p:spTgt spid="27"/>
                        </p:tgtEl>
                      </p:cBhvr>
                    </p:animEffect>
                  </p:childTnLst>
                </p:cTn>
              </p:par>
            </p:tnLst>
          </p:tmpl>
        </p:tmplLst>
      </p:bldP>
      <p:bldP spid="28" grpId="0" build="p">
        <p:tmplLst>
          <p:tmpl lvl="1">
            <p:tnLst>
              <p:par>
                <p:cTn presetID="42" presetClass="entr" presetSubtype="0" fill="hold" nodeType="afterEffect">
                  <p:stCondLst>
                    <p:cond delay="0"/>
                  </p:stCondLst>
                  <p:childTnLst>
                    <p:set>
                      <p:cBhvr>
                        <p:cTn dur="1" fill="hold">
                          <p:stCondLst>
                            <p:cond delay="0"/>
                          </p:stCondLst>
                        </p:cTn>
                        <p:tgtEl>
                          <p:spTgt spid="28"/>
                        </p:tgtEl>
                        <p:attrNameLst>
                          <p:attrName>style.visibility</p:attrName>
                        </p:attrNameLst>
                      </p:cBhvr>
                      <p:to>
                        <p:strVal val="visible"/>
                      </p:to>
                    </p:set>
                    <p:animEffect transition="in" filter="fade">
                      <p:cBhvr>
                        <p:cTn dur="510"/>
                        <p:tgtEl>
                          <p:spTgt spid="28"/>
                        </p:tgtEl>
                      </p:cBhvr>
                    </p:animEffect>
                    <p:anim calcmode="lin" valueType="num">
                      <p:cBhvr>
                        <p:cTn dur="510" fill="hold"/>
                        <p:tgtEl>
                          <p:spTgt spid="28"/>
                        </p:tgtEl>
                        <p:attrNameLst>
                          <p:attrName>ppt_x</p:attrName>
                        </p:attrNameLst>
                      </p:cBhvr>
                      <p:tavLst>
                        <p:tav tm="0">
                          <p:val>
                            <p:strVal val="#ppt_x"/>
                          </p:val>
                        </p:tav>
                        <p:tav tm="100000">
                          <p:val>
                            <p:strVal val="#ppt_x"/>
                          </p:val>
                        </p:tav>
                      </p:tavLst>
                    </p:anim>
                    <p:anim calcmode="lin" valueType="num">
                      <p:cBhvr>
                        <p:cTn dur="510" fill="hold"/>
                        <p:tgtEl>
                          <p:spTgt spid="28"/>
                        </p:tgtEl>
                        <p:attrNameLst>
                          <p:attrName>ppt_y</p:attrName>
                        </p:attrNameLst>
                      </p:cBhvr>
                      <p:tavLst>
                        <p:tav tm="0">
                          <p:val>
                            <p:strVal val="#ppt_y+.1"/>
                          </p:val>
                        </p:tav>
                        <p:tav tm="100000">
                          <p:val>
                            <p:strVal val="#ppt_y"/>
                          </p:val>
                        </p:tav>
                      </p:tavLst>
                    </p:anim>
                  </p:childTnLst>
                </p:cTn>
              </p:par>
            </p:tnLst>
          </p:tmpl>
        </p:tmplLst>
      </p:bldP>
      <p:bldP spid="38" grpId="0" animBg="1"/>
      <p:bldP spid="39" grpId="0" build="p">
        <p:tmplLst>
          <p:tmpl lvl="1">
            <p:tnLst>
              <p:par>
                <p:cTn presetID="53" presetClass="entr" presetSubtype="16" fill="hold" nodeType="afterEffect">
                  <p:stCondLst>
                    <p:cond delay="0"/>
                  </p:stCondLst>
                  <p:childTnLst>
                    <p:set>
                      <p:cBhvr>
                        <p:cTn dur="1" fill="hold">
                          <p:stCondLst>
                            <p:cond delay="0"/>
                          </p:stCondLst>
                        </p:cTn>
                        <p:tgtEl>
                          <p:spTgt spid="39"/>
                        </p:tgtEl>
                        <p:attrNameLst>
                          <p:attrName>style.visibility</p:attrName>
                        </p:attrNameLst>
                      </p:cBhvr>
                      <p:to>
                        <p:strVal val="visible"/>
                      </p:to>
                    </p:set>
                    <p:anim calcmode="lin" valueType="num">
                      <p:cBhvr>
                        <p:cTn dur="510" fill="hold"/>
                        <p:tgtEl>
                          <p:spTgt spid="39"/>
                        </p:tgtEl>
                        <p:attrNameLst>
                          <p:attrName>ppt_w</p:attrName>
                        </p:attrNameLst>
                      </p:cBhvr>
                      <p:tavLst>
                        <p:tav tm="0">
                          <p:val>
                            <p:fltVal val="0"/>
                          </p:val>
                        </p:tav>
                        <p:tav tm="100000">
                          <p:val>
                            <p:strVal val="#ppt_w"/>
                          </p:val>
                        </p:tav>
                      </p:tavLst>
                    </p:anim>
                    <p:anim calcmode="lin" valueType="num">
                      <p:cBhvr>
                        <p:cTn dur="510" fill="hold"/>
                        <p:tgtEl>
                          <p:spTgt spid="39"/>
                        </p:tgtEl>
                        <p:attrNameLst>
                          <p:attrName>ppt_h</p:attrName>
                        </p:attrNameLst>
                      </p:cBhvr>
                      <p:tavLst>
                        <p:tav tm="0">
                          <p:val>
                            <p:fltVal val="0"/>
                          </p:val>
                        </p:tav>
                        <p:tav tm="100000">
                          <p:val>
                            <p:strVal val="#ppt_h"/>
                          </p:val>
                        </p:tav>
                      </p:tavLst>
                    </p:anim>
                    <p:animEffect transition="in" filter="fade">
                      <p:cBhvr>
                        <p:cTn dur="510"/>
                        <p:tgtEl>
                          <p:spTgt spid="39"/>
                        </p:tgtEl>
                      </p:cBhvr>
                    </p:animEffect>
                  </p:childTnLst>
                </p:cTn>
              </p:par>
            </p:tnLst>
          </p:tmpl>
        </p:tmplLst>
      </p:bldP>
      <p:bldP spid="40" grpId="0" build="p">
        <p:tmplLst>
          <p:tmpl lvl="1">
            <p:tnLst>
              <p:par>
                <p:cTn presetID="42" presetClass="entr" presetSubtype="0"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Effect transition="in" filter="fade">
                      <p:cBhvr>
                        <p:cTn dur="510"/>
                        <p:tgtEl>
                          <p:spTgt spid="40"/>
                        </p:tgtEl>
                      </p:cBhvr>
                    </p:animEffect>
                    <p:anim calcmode="lin" valueType="num">
                      <p:cBhvr>
                        <p:cTn dur="510" fill="hold"/>
                        <p:tgtEl>
                          <p:spTgt spid="40"/>
                        </p:tgtEl>
                        <p:attrNameLst>
                          <p:attrName>ppt_x</p:attrName>
                        </p:attrNameLst>
                      </p:cBhvr>
                      <p:tavLst>
                        <p:tav tm="0">
                          <p:val>
                            <p:strVal val="#ppt_x"/>
                          </p:val>
                        </p:tav>
                        <p:tav tm="100000">
                          <p:val>
                            <p:strVal val="#ppt_x"/>
                          </p:val>
                        </p:tav>
                      </p:tavLst>
                    </p:anim>
                    <p:anim calcmode="lin" valueType="num">
                      <p:cBhvr>
                        <p:cTn dur="510" fill="hold"/>
                        <p:tgtEl>
                          <p:spTgt spid="40"/>
                        </p:tgtEl>
                        <p:attrNameLst>
                          <p:attrName>ppt_y</p:attrName>
                        </p:attrNameLst>
                      </p:cBhvr>
                      <p:tavLst>
                        <p:tav tm="0">
                          <p:val>
                            <p:strVal val="#ppt_y+.1"/>
                          </p:val>
                        </p:tav>
                        <p:tav tm="100000">
                          <p:val>
                            <p:strVal val="#ppt_y"/>
                          </p:val>
                        </p:tav>
                      </p:tavLst>
                    </p:anim>
                  </p:childTnLst>
                </p:cTn>
              </p:par>
            </p:tnLst>
          </p:tmpl>
        </p:tmplLst>
      </p:bldP>
      <p:bldP spid="41" grpId="0" build="p">
        <p:tmplLst>
          <p:tmpl lvl="1">
            <p:tnLst>
              <p:par>
                <p:cTn presetID="10" presetClass="entr" presetSubtype="0"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Effect transition="in" filter="fade">
                      <p:cBhvr>
                        <p:cTn dur="510"/>
                        <p:tgtEl>
                          <p:spTgt spid="41"/>
                        </p:tgtEl>
                      </p:cBhvr>
                    </p:animEffect>
                  </p:childTnLst>
                </p:cTn>
              </p:par>
            </p:tnLst>
          </p:tmpl>
        </p:tmplLst>
      </p:bldP>
      <p:bldP spid="42" grpId="0" build="p">
        <p:tmplLst>
          <p:tmpl lvl="1">
            <p:tnLst>
              <p:par>
                <p:cTn presetID="42" presetClass="entr" presetSubtype="0" fill="hold" nodeType="afterEffect">
                  <p:stCondLst>
                    <p:cond delay="0"/>
                  </p:stCondLst>
                  <p:childTnLst>
                    <p:set>
                      <p:cBhvr>
                        <p:cTn dur="1" fill="hold">
                          <p:stCondLst>
                            <p:cond delay="0"/>
                          </p:stCondLst>
                        </p:cTn>
                        <p:tgtEl>
                          <p:spTgt spid="42"/>
                        </p:tgtEl>
                        <p:attrNameLst>
                          <p:attrName>style.visibility</p:attrName>
                        </p:attrNameLst>
                      </p:cBhvr>
                      <p:to>
                        <p:strVal val="visible"/>
                      </p:to>
                    </p:set>
                    <p:animEffect transition="in" filter="fade">
                      <p:cBhvr>
                        <p:cTn dur="510"/>
                        <p:tgtEl>
                          <p:spTgt spid="42"/>
                        </p:tgtEl>
                      </p:cBhvr>
                    </p:animEffect>
                    <p:anim calcmode="lin" valueType="num">
                      <p:cBhvr>
                        <p:cTn dur="510" fill="hold"/>
                        <p:tgtEl>
                          <p:spTgt spid="42"/>
                        </p:tgtEl>
                        <p:attrNameLst>
                          <p:attrName>ppt_x</p:attrName>
                        </p:attrNameLst>
                      </p:cBhvr>
                      <p:tavLst>
                        <p:tav tm="0">
                          <p:val>
                            <p:strVal val="#ppt_x"/>
                          </p:val>
                        </p:tav>
                        <p:tav tm="100000">
                          <p:val>
                            <p:strVal val="#ppt_x"/>
                          </p:val>
                        </p:tav>
                      </p:tavLst>
                    </p:anim>
                    <p:anim calcmode="lin" valueType="num">
                      <p:cBhvr>
                        <p:cTn dur="510" fill="hold"/>
                        <p:tgtEl>
                          <p:spTgt spid="42"/>
                        </p:tgtEl>
                        <p:attrNameLst>
                          <p:attrName>ppt_y</p:attrName>
                        </p:attrNameLst>
                      </p:cBhvr>
                      <p:tavLst>
                        <p:tav tm="0">
                          <p:val>
                            <p:strVal val="#ppt_y+.1"/>
                          </p:val>
                        </p:tav>
                        <p:tav tm="100000">
                          <p:val>
                            <p:strVal val="#ppt_y"/>
                          </p:val>
                        </p:tav>
                      </p:tavLst>
                    </p:anim>
                  </p:childTnLst>
                </p:cTn>
              </p:par>
            </p:tnLst>
          </p:tmpl>
        </p:tmplLst>
      </p:bldP>
      <p:bldP spid="43" grpId="0" animBg="1"/>
      <p:bldP spid="44" grpId="0" build="p">
        <p:tmplLst>
          <p:tmpl lvl="1">
            <p:tnLst>
              <p:par>
                <p:cTn presetID="53" presetClass="entr" presetSubtype="16" fill="hold" nodeType="afterEffect">
                  <p:stCondLst>
                    <p:cond delay="0"/>
                  </p:stCondLst>
                  <p:childTnLst>
                    <p:set>
                      <p:cBhvr>
                        <p:cTn dur="1" fill="hold">
                          <p:stCondLst>
                            <p:cond delay="0"/>
                          </p:stCondLst>
                        </p:cTn>
                        <p:tgtEl>
                          <p:spTgt spid="44"/>
                        </p:tgtEl>
                        <p:attrNameLst>
                          <p:attrName>style.visibility</p:attrName>
                        </p:attrNameLst>
                      </p:cBhvr>
                      <p:to>
                        <p:strVal val="visible"/>
                      </p:to>
                    </p:set>
                    <p:anim calcmode="lin" valueType="num">
                      <p:cBhvr>
                        <p:cTn dur="510" fill="hold"/>
                        <p:tgtEl>
                          <p:spTgt spid="44"/>
                        </p:tgtEl>
                        <p:attrNameLst>
                          <p:attrName>ppt_w</p:attrName>
                        </p:attrNameLst>
                      </p:cBhvr>
                      <p:tavLst>
                        <p:tav tm="0">
                          <p:val>
                            <p:fltVal val="0"/>
                          </p:val>
                        </p:tav>
                        <p:tav tm="100000">
                          <p:val>
                            <p:strVal val="#ppt_w"/>
                          </p:val>
                        </p:tav>
                      </p:tavLst>
                    </p:anim>
                    <p:anim calcmode="lin" valueType="num">
                      <p:cBhvr>
                        <p:cTn dur="510" fill="hold"/>
                        <p:tgtEl>
                          <p:spTgt spid="44"/>
                        </p:tgtEl>
                        <p:attrNameLst>
                          <p:attrName>ppt_h</p:attrName>
                        </p:attrNameLst>
                      </p:cBhvr>
                      <p:tavLst>
                        <p:tav tm="0">
                          <p:val>
                            <p:fltVal val="0"/>
                          </p:val>
                        </p:tav>
                        <p:tav tm="100000">
                          <p:val>
                            <p:strVal val="#ppt_h"/>
                          </p:val>
                        </p:tav>
                      </p:tavLst>
                    </p:anim>
                    <p:animEffect transition="in" filter="fade">
                      <p:cBhvr>
                        <p:cTn dur="510"/>
                        <p:tgtEl>
                          <p:spTgt spid="44"/>
                        </p:tgtEl>
                      </p:cBhvr>
                    </p:animEffect>
                  </p:childTnLst>
                </p:cTn>
              </p:par>
            </p:tnLst>
          </p:tmpl>
        </p:tmplLst>
      </p:bldP>
      <p:bldP spid="45" grpId="0" build="p">
        <p:tmplLst>
          <p:tmpl lvl="1">
            <p:tnLst>
              <p:par>
                <p:cTn presetID="42" presetClass="entr" presetSubtype="0" fill="hold" nodeType="afterEffect">
                  <p:stCondLst>
                    <p:cond delay="0"/>
                  </p:stCondLst>
                  <p:childTnLst>
                    <p:set>
                      <p:cBhvr>
                        <p:cTn dur="1" fill="hold">
                          <p:stCondLst>
                            <p:cond delay="0"/>
                          </p:stCondLst>
                        </p:cTn>
                        <p:tgtEl>
                          <p:spTgt spid="45"/>
                        </p:tgtEl>
                        <p:attrNameLst>
                          <p:attrName>style.visibility</p:attrName>
                        </p:attrNameLst>
                      </p:cBhvr>
                      <p:to>
                        <p:strVal val="visible"/>
                      </p:to>
                    </p:set>
                    <p:animEffect transition="in" filter="fade">
                      <p:cBhvr>
                        <p:cTn dur="510"/>
                        <p:tgtEl>
                          <p:spTgt spid="45"/>
                        </p:tgtEl>
                      </p:cBhvr>
                    </p:animEffect>
                    <p:anim calcmode="lin" valueType="num">
                      <p:cBhvr>
                        <p:cTn dur="510" fill="hold"/>
                        <p:tgtEl>
                          <p:spTgt spid="45"/>
                        </p:tgtEl>
                        <p:attrNameLst>
                          <p:attrName>ppt_x</p:attrName>
                        </p:attrNameLst>
                      </p:cBhvr>
                      <p:tavLst>
                        <p:tav tm="0">
                          <p:val>
                            <p:strVal val="#ppt_x"/>
                          </p:val>
                        </p:tav>
                        <p:tav tm="100000">
                          <p:val>
                            <p:strVal val="#ppt_x"/>
                          </p:val>
                        </p:tav>
                      </p:tavLst>
                    </p:anim>
                    <p:anim calcmode="lin" valueType="num">
                      <p:cBhvr>
                        <p:cTn dur="510" fill="hold"/>
                        <p:tgtEl>
                          <p:spTgt spid="45"/>
                        </p:tgtEl>
                        <p:attrNameLst>
                          <p:attrName>ppt_y</p:attrName>
                        </p:attrNameLst>
                      </p:cBhvr>
                      <p:tavLst>
                        <p:tav tm="0">
                          <p:val>
                            <p:strVal val="#ppt_y+.1"/>
                          </p:val>
                        </p:tav>
                        <p:tav tm="100000">
                          <p:val>
                            <p:strVal val="#ppt_y"/>
                          </p:val>
                        </p:tav>
                      </p:tavLst>
                    </p:anim>
                  </p:childTnLst>
                </p:cTn>
              </p:par>
            </p:tnLst>
          </p:tmpl>
        </p:tmplLst>
      </p:bldP>
      <p:bldP spid="46" grpId="0" build="p">
        <p:tmplLst>
          <p:tmpl lvl="1">
            <p:tnLst>
              <p:par>
                <p:cTn presetID="10" presetClass="entr" presetSubtype="0" fill="hold" nodeType="afterEffect">
                  <p:stCondLst>
                    <p:cond delay="0"/>
                  </p:stCondLst>
                  <p:childTnLst>
                    <p:set>
                      <p:cBhvr>
                        <p:cTn dur="1" fill="hold">
                          <p:stCondLst>
                            <p:cond delay="0"/>
                          </p:stCondLst>
                        </p:cTn>
                        <p:tgtEl>
                          <p:spTgt spid="46"/>
                        </p:tgtEl>
                        <p:attrNameLst>
                          <p:attrName>style.visibility</p:attrName>
                        </p:attrNameLst>
                      </p:cBhvr>
                      <p:to>
                        <p:strVal val="visible"/>
                      </p:to>
                    </p:set>
                    <p:animEffect transition="in" filter="fade">
                      <p:cBhvr>
                        <p:cTn dur="510"/>
                        <p:tgtEl>
                          <p:spTgt spid="46"/>
                        </p:tgtEl>
                      </p:cBhvr>
                    </p:animEffect>
                  </p:childTnLst>
                </p:cTn>
              </p:par>
            </p:tnLst>
          </p:tmpl>
        </p:tmplLst>
      </p:bldP>
      <p:bldP spid="47" grpId="0" build="p">
        <p:tmplLst>
          <p:tmpl lvl="1">
            <p:tnLst>
              <p:par>
                <p:cTn presetID="42" presetClass="entr" presetSubtype="0" fill="hold" nodeType="afterEffect">
                  <p:stCondLst>
                    <p:cond delay="0"/>
                  </p:stCondLst>
                  <p:childTnLst>
                    <p:set>
                      <p:cBhvr>
                        <p:cTn dur="1" fill="hold">
                          <p:stCondLst>
                            <p:cond delay="0"/>
                          </p:stCondLst>
                        </p:cTn>
                        <p:tgtEl>
                          <p:spTgt spid="47"/>
                        </p:tgtEl>
                        <p:attrNameLst>
                          <p:attrName>style.visibility</p:attrName>
                        </p:attrNameLst>
                      </p:cBhvr>
                      <p:to>
                        <p:strVal val="visible"/>
                      </p:to>
                    </p:set>
                    <p:animEffect transition="in" filter="fade">
                      <p:cBhvr>
                        <p:cTn dur="510"/>
                        <p:tgtEl>
                          <p:spTgt spid="47"/>
                        </p:tgtEl>
                      </p:cBhvr>
                    </p:animEffect>
                    <p:anim calcmode="lin" valueType="num">
                      <p:cBhvr>
                        <p:cTn dur="510" fill="hold"/>
                        <p:tgtEl>
                          <p:spTgt spid="47"/>
                        </p:tgtEl>
                        <p:attrNameLst>
                          <p:attrName>ppt_x</p:attrName>
                        </p:attrNameLst>
                      </p:cBhvr>
                      <p:tavLst>
                        <p:tav tm="0">
                          <p:val>
                            <p:strVal val="#ppt_x"/>
                          </p:val>
                        </p:tav>
                        <p:tav tm="100000">
                          <p:val>
                            <p:strVal val="#ppt_x"/>
                          </p:val>
                        </p:tav>
                      </p:tavLst>
                    </p:anim>
                    <p:anim calcmode="lin" valueType="num">
                      <p:cBhvr>
                        <p:cTn dur="510" fill="hold"/>
                        <p:tgtEl>
                          <p:spTgt spid="47"/>
                        </p:tgtEl>
                        <p:attrNameLst>
                          <p:attrName>ppt_y</p:attrName>
                        </p:attrNameLst>
                      </p:cBhvr>
                      <p:tavLst>
                        <p:tav tm="0">
                          <p:val>
                            <p:strVal val="#ppt_y+.1"/>
                          </p:val>
                        </p:tav>
                        <p:tav tm="100000">
                          <p:val>
                            <p:strVal val="#ppt_y"/>
                          </p:val>
                        </p:tav>
                      </p:tavLst>
                    </p:anim>
                  </p:childTnLst>
                </p:cTn>
              </p:par>
            </p:tnLst>
          </p:tmpl>
        </p:tmplLst>
      </p:bldP>
      <p:bldP spid="23" grpId="0" animBg="1"/>
      <p:bldP spid="25" grpId="0" animBg="1"/>
      <p:bldP spid="30" grpId="0" animBg="1"/>
      <p:bldP spid="35" grpId="0" animBg="1"/>
      <p:bldP spid="37" grpId="0" animBg="1"/>
      <p:bldP spid="51" grpId="0"/>
      <p:bldP spid="52" grpId="0"/>
      <p:bldP spid="53" grpId="0"/>
      <p:bldP spid="54" grpId="0" build="p">
        <p:tmplLst>
          <p:tmpl lvl="1">
            <p:tnLst>
              <p:par>
                <p:cTn presetID="53" presetClass="entr" presetSubtype="16"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p:cTn dur="300" fill="hold"/>
                        <p:tgtEl>
                          <p:spTgt spid="54"/>
                        </p:tgtEl>
                        <p:attrNameLst>
                          <p:attrName>ppt_w</p:attrName>
                        </p:attrNameLst>
                      </p:cBhvr>
                      <p:tavLst>
                        <p:tav tm="0">
                          <p:val>
                            <p:fltVal val="0"/>
                          </p:val>
                        </p:tav>
                        <p:tav tm="100000">
                          <p:val>
                            <p:strVal val="#ppt_w"/>
                          </p:val>
                        </p:tav>
                      </p:tavLst>
                    </p:anim>
                    <p:anim calcmode="lin" valueType="num">
                      <p:cBhvr>
                        <p:cTn dur="300" fill="hold"/>
                        <p:tgtEl>
                          <p:spTgt spid="54"/>
                        </p:tgtEl>
                        <p:attrNameLst>
                          <p:attrName>ppt_h</p:attrName>
                        </p:attrNameLst>
                      </p:cBhvr>
                      <p:tavLst>
                        <p:tav tm="0">
                          <p:val>
                            <p:fltVal val="0"/>
                          </p:val>
                        </p:tav>
                        <p:tav tm="100000">
                          <p:val>
                            <p:strVal val="#ppt_h"/>
                          </p:val>
                        </p:tav>
                      </p:tavLst>
                    </p:anim>
                    <p:animEffect transition="in" filter="fade">
                      <p:cBhvr>
                        <p:cTn dur="300"/>
                        <p:tgtEl>
                          <p:spTgt spid="54"/>
                        </p:tgtEl>
                      </p:cBhvr>
                    </p:animEffect>
                  </p:childTnLst>
                </p:cTn>
              </p:par>
            </p:tnLst>
          </p:tmpl>
        </p:tmplLst>
      </p:bldP>
      <p:bldP spid="55" grpId="0" build="p">
        <p:tmplLst>
          <p:tmpl lvl="1">
            <p:tnLst>
              <p:par>
                <p:cTn presetID="53" presetClass="entr" presetSubtype="16"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p:cTn dur="300" fill="hold"/>
                        <p:tgtEl>
                          <p:spTgt spid="55"/>
                        </p:tgtEl>
                        <p:attrNameLst>
                          <p:attrName>ppt_w</p:attrName>
                        </p:attrNameLst>
                      </p:cBhvr>
                      <p:tavLst>
                        <p:tav tm="0">
                          <p:val>
                            <p:fltVal val="0"/>
                          </p:val>
                        </p:tav>
                        <p:tav tm="100000">
                          <p:val>
                            <p:strVal val="#ppt_w"/>
                          </p:val>
                        </p:tav>
                      </p:tavLst>
                    </p:anim>
                    <p:anim calcmode="lin" valueType="num">
                      <p:cBhvr>
                        <p:cTn dur="300" fill="hold"/>
                        <p:tgtEl>
                          <p:spTgt spid="55"/>
                        </p:tgtEl>
                        <p:attrNameLst>
                          <p:attrName>ppt_h</p:attrName>
                        </p:attrNameLst>
                      </p:cBhvr>
                      <p:tavLst>
                        <p:tav tm="0">
                          <p:val>
                            <p:fltVal val="0"/>
                          </p:val>
                        </p:tav>
                        <p:tav tm="100000">
                          <p:val>
                            <p:strVal val="#ppt_h"/>
                          </p:val>
                        </p:tav>
                      </p:tavLst>
                    </p:anim>
                    <p:animEffect transition="in" filter="fade">
                      <p:cBhvr>
                        <p:cTn dur="300"/>
                        <p:tgtEl>
                          <p:spTgt spid="55"/>
                        </p:tgtEl>
                      </p:cBhvr>
                    </p:animEffec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Iconic list 6">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9" name="Group 18"/>
          <p:cNvGrpSpPr/>
          <p:nvPr userDrawn="1"/>
        </p:nvGrpSpPr>
        <p:grpSpPr>
          <a:xfrm>
            <a:off x="101309" y="385540"/>
            <a:ext cx="383999" cy="342172"/>
            <a:chOff x="5270500" y="1460500"/>
            <a:chExt cx="1701800" cy="2705100"/>
          </a:xfrm>
        </p:grpSpPr>
        <p:sp>
          <p:nvSpPr>
            <p:cNvPr id="20" name="Rounded Rectangle 19"/>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1" name="Rounded Rectangle 20"/>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2" name="Rounded Rectangle 21"/>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0" name="Teardrop 29"/>
          <p:cNvSpPr/>
          <p:nvPr userDrawn="1"/>
        </p:nvSpPr>
        <p:spPr>
          <a:xfrm rot="13482192">
            <a:off x="1282930" y="1573861"/>
            <a:ext cx="2709581" cy="2438623"/>
          </a:xfrm>
          <a:prstGeom prst="teardrop">
            <a:avLst>
              <a:gd name="adj" fmla="val 1079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id-ID" sz="1920" b="0" i="0" u="none" strike="noStrike" kern="1200" cap="none" spc="0" normalizeH="0" baseline="0" noProof="0">
              <a:ln>
                <a:noFill/>
              </a:ln>
              <a:solidFill>
                <a:prstClr val="white"/>
              </a:solidFill>
              <a:effectLst/>
              <a:uLnTx/>
              <a:uFillTx/>
              <a:latin typeface="Calibri"/>
              <a:ea typeface="+mn-ea"/>
              <a:cs typeface="+mn-cs"/>
            </a:endParaRPr>
          </a:p>
        </p:txBody>
      </p:sp>
      <p:sp>
        <p:nvSpPr>
          <p:cNvPr id="33" name="Teardrop 32"/>
          <p:cNvSpPr/>
          <p:nvPr userDrawn="1"/>
        </p:nvSpPr>
        <p:spPr>
          <a:xfrm rot="13482192">
            <a:off x="4993448" y="1573861"/>
            <a:ext cx="2709581" cy="2438623"/>
          </a:xfrm>
          <a:prstGeom prst="teardrop">
            <a:avLst>
              <a:gd name="adj" fmla="val 10795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id-ID" sz="1920" b="0" i="0" u="none" strike="noStrike" kern="1200" cap="none" spc="0" normalizeH="0" baseline="0" noProof="0">
              <a:ln>
                <a:noFill/>
              </a:ln>
              <a:solidFill>
                <a:prstClr val="white"/>
              </a:solidFill>
              <a:effectLst/>
              <a:uLnTx/>
              <a:uFillTx/>
              <a:latin typeface="Calibri"/>
              <a:ea typeface="+mn-ea"/>
              <a:cs typeface="+mn-cs"/>
            </a:endParaRPr>
          </a:p>
        </p:txBody>
      </p:sp>
      <p:sp>
        <p:nvSpPr>
          <p:cNvPr id="34" name="Teardrop 33"/>
          <p:cNvSpPr/>
          <p:nvPr userDrawn="1"/>
        </p:nvSpPr>
        <p:spPr>
          <a:xfrm rot="13482192">
            <a:off x="8921272" y="1573860"/>
            <a:ext cx="2709581" cy="2438623"/>
          </a:xfrm>
          <a:prstGeom prst="teardrop">
            <a:avLst>
              <a:gd name="adj" fmla="val 1079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id-ID" sz="1920" b="0" i="0" u="none" strike="noStrike" kern="1200" cap="none" spc="0" normalizeH="0" baseline="0" noProof="0">
              <a:ln>
                <a:noFill/>
              </a:ln>
              <a:solidFill>
                <a:prstClr val="white"/>
              </a:solidFill>
              <a:effectLst/>
              <a:uLnTx/>
              <a:uFillTx/>
              <a:latin typeface="Calibri"/>
              <a:ea typeface="+mn-ea"/>
              <a:cs typeface="+mn-cs"/>
            </a:endParaRPr>
          </a:p>
        </p:txBody>
      </p:sp>
      <p:sp>
        <p:nvSpPr>
          <p:cNvPr id="35" name="Text Placeholder 7"/>
          <p:cNvSpPr>
            <a:spLocks noGrp="1" noChangeAspect="1"/>
          </p:cNvSpPr>
          <p:nvPr>
            <p:ph type="body" sz="quarter" idx="39" hasCustomPrompt="1"/>
          </p:nvPr>
        </p:nvSpPr>
        <p:spPr>
          <a:xfrm>
            <a:off x="1751186" y="1897750"/>
            <a:ext cx="1803879" cy="1727989"/>
          </a:xfrm>
          <a:prstGeom prst="rect">
            <a:avLst/>
          </a:prstGeom>
        </p:spPr>
        <p:txBody>
          <a:bodyPr vert="horz" lIns="0" tIns="103884" rIns="0" bIns="103884" anchor="ctr"/>
          <a:lstStyle>
            <a:lvl1pPr marL="0" indent="0" algn="ctr">
              <a:lnSpc>
                <a:spcPct val="100000"/>
              </a:lnSpc>
              <a:spcBef>
                <a:spcPct val="0"/>
              </a:spcBef>
              <a:buNone/>
              <a:defRPr sz="6000" b="1">
                <a:solidFill>
                  <a:schemeClr val="bg1"/>
                </a:solidFill>
                <a:latin typeface="FontAwesome"/>
                <a:cs typeface="FontAwesome"/>
              </a:defRPr>
            </a:lvl1pPr>
          </a:lstStyle>
          <a:p>
            <a:pPr lvl="0"/>
            <a:r>
              <a:rPr lang="es-ES_tradnl" err="1"/>
              <a:t>icon</a:t>
            </a:r>
            <a:endParaRPr lang="es-ES_tradnl"/>
          </a:p>
        </p:txBody>
      </p:sp>
      <p:sp>
        <p:nvSpPr>
          <p:cNvPr id="36" name="Text Placeholder 7"/>
          <p:cNvSpPr>
            <a:spLocks noGrp="1" noChangeAspect="1"/>
          </p:cNvSpPr>
          <p:nvPr>
            <p:ph type="body" sz="quarter" idx="56" hasCustomPrompt="1"/>
          </p:nvPr>
        </p:nvSpPr>
        <p:spPr>
          <a:xfrm>
            <a:off x="5499097" y="1897750"/>
            <a:ext cx="1803879" cy="1727989"/>
          </a:xfrm>
          <a:prstGeom prst="rect">
            <a:avLst/>
          </a:prstGeom>
        </p:spPr>
        <p:txBody>
          <a:bodyPr vert="horz" lIns="0" tIns="103884" rIns="0" bIns="103884" anchor="ctr"/>
          <a:lstStyle>
            <a:lvl1pPr marL="0" indent="0" algn="ctr">
              <a:lnSpc>
                <a:spcPct val="100000"/>
              </a:lnSpc>
              <a:spcBef>
                <a:spcPct val="0"/>
              </a:spcBef>
              <a:buNone/>
              <a:defRPr sz="6000" b="1">
                <a:solidFill>
                  <a:schemeClr val="bg1"/>
                </a:solidFill>
                <a:latin typeface="FontAwesome"/>
                <a:cs typeface="FontAwesome"/>
              </a:defRPr>
            </a:lvl1pPr>
          </a:lstStyle>
          <a:p>
            <a:pPr lvl="0"/>
            <a:r>
              <a:rPr lang="es-ES_tradnl" err="1"/>
              <a:t>icon</a:t>
            </a:r>
            <a:endParaRPr lang="es-ES_tradnl"/>
          </a:p>
        </p:txBody>
      </p:sp>
      <p:sp>
        <p:nvSpPr>
          <p:cNvPr id="37" name="Text Placeholder 7"/>
          <p:cNvSpPr>
            <a:spLocks noGrp="1" noChangeAspect="1"/>
          </p:cNvSpPr>
          <p:nvPr>
            <p:ph type="body" sz="quarter" idx="60" hasCustomPrompt="1"/>
          </p:nvPr>
        </p:nvSpPr>
        <p:spPr>
          <a:xfrm>
            <a:off x="9319682" y="1897750"/>
            <a:ext cx="1803879" cy="1727989"/>
          </a:xfrm>
          <a:prstGeom prst="rect">
            <a:avLst/>
          </a:prstGeom>
        </p:spPr>
        <p:txBody>
          <a:bodyPr vert="horz" lIns="0" tIns="103884" rIns="0" bIns="103884" anchor="ctr"/>
          <a:lstStyle>
            <a:lvl1pPr marL="0" indent="0" algn="ctr">
              <a:lnSpc>
                <a:spcPct val="100000"/>
              </a:lnSpc>
              <a:spcBef>
                <a:spcPct val="0"/>
              </a:spcBef>
              <a:buNone/>
              <a:defRPr sz="6000" b="1">
                <a:solidFill>
                  <a:schemeClr val="bg1"/>
                </a:solidFill>
                <a:latin typeface="FontAwesome"/>
                <a:cs typeface="FontAwesome"/>
              </a:defRPr>
            </a:lvl1pPr>
          </a:lstStyle>
          <a:p>
            <a:pPr lvl="0"/>
            <a:r>
              <a:rPr lang="es-ES_tradnl" err="1"/>
              <a:t>icon</a:t>
            </a:r>
            <a:endParaRPr lang="es-ES_tradnl"/>
          </a:p>
        </p:txBody>
      </p:sp>
      <p:sp>
        <p:nvSpPr>
          <p:cNvPr id="48" name="Rounded Rectangle 47"/>
          <p:cNvSpPr/>
          <p:nvPr userDrawn="1"/>
        </p:nvSpPr>
        <p:spPr>
          <a:xfrm>
            <a:off x="1067504" y="4549516"/>
            <a:ext cx="405696" cy="2786004"/>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9" name="Text Placeholder 7"/>
          <p:cNvSpPr>
            <a:spLocks noGrp="1"/>
          </p:cNvSpPr>
          <p:nvPr>
            <p:ph type="body" sz="quarter" idx="19" hasCustomPrompt="1"/>
          </p:nvPr>
        </p:nvSpPr>
        <p:spPr>
          <a:xfrm>
            <a:off x="1608669" y="5134498"/>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50" name="Text Placeholder 2"/>
          <p:cNvSpPr>
            <a:spLocks noGrp="1"/>
          </p:cNvSpPr>
          <p:nvPr>
            <p:ph type="body" sz="quarter" idx="16" hasCustomPrompt="1"/>
          </p:nvPr>
        </p:nvSpPr>
        <p:spPr>
          <a:xfrm>
            <a:off x="1608669" y="5499631"/>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51" name="Text Placeholder 7"/>
          <p:cNvSpPr>
            <a:spLocks noGrp="1"/>
          </p:cNvSpPr>
          <p:nvPr>
            <p:ph type="body" sz="quarter" idx="55" hasCustomPrompt="1"/>
          </p:nvPr>
        </p:nvSpPr>
        <p:spPr>
          <a:xfrm>
            <a:off x="1608669" y="4554056"/>
            <a:ext cx="2500489"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1">
                    <a:lumMod val="60000"/>
                    <a:lumOff val="40000"/>
                  </a:schemeClr>
                </a:solidFill>
                <a:latin typeface="Lato Light"/>
                <a:cs typeface="Lato Light"/>
              </a:defRPr>
            </a:lvl1pPr>
          </a:lstStyle>
          <a:p>
            <a:pPr lvl="0"/>
            <a:r>
              <a:rPr lang="es-ES_tradnl"/>
              <a:t>80%</a:t>
            </a:r>
          </a:p>
        </p:txBody>
      </p:sp>
      <p:sp>
        <p:nvSpPr>
          <p:cNvPr id="52" name="Rounded Rectangle 51"/>
          <p:cNvSpPr/>
          <p:nvPr userDrawn="1"/>
        </p:nvSpPr>
        <p:spPr>
          <a:xfrm>
            <a:off x="4815415" y="4549516"/>
            <a:ext cx="405696" cy="2786004"/>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3" name="Text Placeholder 7"/>
          <p:cNvSpPr>
            <a:spLocks noGrp="1"/>
          </p:cNvSpPr>
          <p:nvPr>
            <p:ph type="body" sz="quarter" idx="57" hasCustomPrompt="1"/>
          </p:nvPr>
        </p:nvSpPr>
        <p:spPr>
          <a:xfrm>
            <a:off x="5356580" y="5134498"/>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54" name="Text Placeholder 2"/>
          <p:cNvSpPr>
            <a:spLocks noGrp="1"/>
          </p:cNvSpPr>
          <p:nvPr>
            <p:ph type="body" sz="quarter" idx="58" hasCustomPrompt="1"/>
          </p:nvPr>
        </p:nvSpPr>
        <p:spPr>
          <a:xfrm>
            <a:off x="5356580" y="5499631"/>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55" name="Text Placeholder 7"/>
          <p:cNvSpPr>
            <a:spLocks noGrp="1"/>
          </p:cNvSpPr>
          <p:nvPr>
            <p:ph type="body" sz="quarter" idx="59" hasCustomPrompt="1"/>
          </p:nvPr>
        </p:nvSpPr>
        <p:spPr>
          <a:xfrm>
            <a:off x="5356580" y="4554056"/>
            <a:ext cx="2500489"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2"/>
                </a:solidFill>
                <a:latin typeface="Lato Light"/>
                <a:cs typeface="Lato Light"/>
              </a:defRPr>
            </a:lvl1pPr>
          </a:lstStyle>
          <a:p>
            <a:pPr lvl="0"/>
            <a:r>
              <a:rPr lang="es-ES_tradnl"/>
              <a:t>80%</a:t>
            </a:r>
          </a:p>
        </p:txBody>
      </p:sp>
      <p:sp>
        <p:nvSpPr>
          <p:cNvPr id="56" name="Rounded Rectangle 55"/>
          <p:cNvSpPr/>
          <p:nvPr userDrawn="1"/>
        </p:nvSpPr>
        <p:spPr>
          <a:xfrm>
            <a:off x="8534400" y="4549514"/>
            <a:ext cx="405696" cy="2786005"/>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7" name="Text Placeholder 7"/>
          <p:cNvSpPr>
            <a:spLocks noGrp="1"/>
          </p:cNvSpPr>
          <p:nvPr>
            <p:ph type="body" sz="quarter" idx="61" hasCustomPrompt="1"/>
          </p:nvPr>
        </p:nvSpPr>
        <p:spPr>
          <a:xfrm>
            <a:off x="9075565" y="5134498"/>
            <a:ext cx="2500489" cy="228451"/>
          </a:xfrm>
          <a:prstGeom prst="rect">
            <a:avLst/>
          </a:prstGeom>
        </p:spPr>
        <p:txBody>
          <a:bodyPr vert="horz" lIns="0" tIns="40504" rIns="0" bIns="40504" anchor="ctr"/>
          <a:lstStyle>
            <a:lvl1pPr marL="0" indent="0" algn="l">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58" name="Text Placeholder 2"/>
          <p:cNvSpPr>
            <a:spLocks noGrp="1"/>
          </p:cNvSpPr>
          <p:nvPr>
            <p:ph type="body" sz="quarter" idx="62" hasCustomPrompt="1"/>
          </p:nvPr>
        </p:nvSpPr>
        <p:spPr>
          <a:xfrm>
            <a:off x="9075565" y="5499631"/>
            <a:ext cx="2500489"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a:t>
            </a:r>
          </a:p>
        </p:txBody>
      </p:sp>
      <p:sp>
        <p:nvSpPr>
          <p:cNvPr id="59" name="Text Placeholder 7"/>
          <p:cNvSpPr>
            <a:spLocks noGrp="1"/>
          </p:cNvSpPr>
          <p:nvPr>
            <p:ph type="body" sz="quarter" idx="63" hasCustomPrompt="1"/>
          </p:nvPr>
        </p:nvSpPr>
        <p:spPr>
          <a:xfrm>
            <a:off x="9075565" y="4554056"/>
            <a:ext cx="2500489" cy="431780"/>
          </a:xfrm>
          <a:prstGeom prst="rect">
            <a:avLst/>
          </a:prstGeom>
        </p:spPr>
        <p:txBody>
          <a:bodyPr vert="horz" lIns="0" tIns="40504" rIns="0" bIns="40504" anchor="ctr"/>
          <a:lstStyle>
            <a:lvl1pPr marL="0" indent="0" algn="l">
              <a:lnSpc>
                <a:spcPct val="100000"/>
              </a:lnSpc>
              <a:spcBef>
                <a:spcPct val="0"/>
              </a:spcBef>
              <a:buNone/>
              <a:defRPr sz="3000" b="1">
                <a:solidFill>
                  <a:schemeClr val="accent3"/>
                </a:solidFill>
                <a:latin typeface="Lato Light"/>
                <a:cs typeface="Lato Light"/>
              </a:defRPr>
            </a:lvl1pPr>
          </a:lstStyle>
          <a:p>
            <a:pPr lvl="0"/>
            <a:r>
              <a:rPr lang="es-ES_tradnl"/>
              <a:t>80%</a:t>
            </a:r>
          </a:p>
        </p:txBody>
      </p:sp>
    </p:spTree>
    <p:extLst>
      <p:ext uri="{BB962C8B-B14F-4D97-AF65-F5344CB8AC3E}">
        <p14:creationId val="75272730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10" presetClass="entr" presetSubtype="0"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fade">
                                      <p:cBhvr>
                                        <p:cTn id="21" dur="500"/>
                                        <p:tgtEl>
                                          <p:spTgt spid="30"/>
                                        </p:tgtEl>
                                      </p:cBhvr>
                                    </p:animEffect>
                                  </p:childTnLst>
                                </p:cTn>
                              </p:par>
                            </p:childTnLst>
                          </p:cTn>
                        </p:par>
                        <p:par>
                          <p:cTn id="22" fill="hold" nodeType="afterGroup">
                            <p:stCondLst>
                              <p:cond delay="1200"/>
                            </p:stCondLst>
                            <p:childTnLst>
                              <p:par>
                                <p:cTn id="23" presetID="10" presetClass="entr" presetSubtype="0"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fade">
                                      <p:cBhvr>
                                        <p:cTn id="25" dur="500"/>
                                        <p:tgtEl>
                                          <p:spTgt spid="33"/>
                                        </p:tgtEl>
                                      </p:cBhvr>
                                    </p:animEffect>
                                  </p:childTnLst>
                                </p:cTn>
                              </p:par>
                            </p:childTnLst>
                          </p:cTn>
                        </p:par>
                        <p:par>
                          <p:cTn id="26" fill="hold" nodeType="afterGroup">
                            <p:stCondLst>
                              <p:cond delay="1700"/>
                            </p:stCondLst>
                            <p:childTnLst>
                              <p:par>
                                <p:cTn id="27" presetID="10" presetClass="entr" presetSubtype="0" fill="hold" grpId="0"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fade">
                                      <p:cBhvr>
                                        <p:cTn id="29" dur="500"/>
                                        <p:tgtEl>
                                          <p:spTgt spid="34"/>
                                        </p:tgtEl>
                                      </p:cBhvr>
                                    </p:animEffect>
                                  </p:childTnLst>
                                </p:cTn>
                              </p:par>
                            </p:childTnLst>
                          </p:cTn>
                        </p:par>
                        <p:par>
                          <p:cTn id="30" fill="hold" nodeType="afterGroup">
                            <p:stCondLst>
                              <p:cond delay="2200"/>
                            </p:stCondLst>
                            <p:childTnLst>
                              <p:par>
                                <p:cTn id="31" presetID="53" presetClass="entr" presetSubtype="0" fill="hold" grpId="0" nodeType="afterEffect">
                                  <p:stCondLst>
                                    <p:cond delay="0"/>
                                  </p:stCondLst>
                                  <p:childTnLst>
                                    <p:set>
                                      <p:cBhvr>
                                        <p:cTn id="32" dur="1" fill="hold">
                                          <p:stCondLst>
                                            <p:cond delay="0"/>
                                          </p:stCondLst>
                                        </p:cTn>
                                        <p:tgtEl>
                                          <p:spTgt spid="35">
                                            <p:txEl>
                                              <p:pRg st="0" end="0"/>
                                            </p:txEl>
                                          </p:spTgt>
                                        </p:tgtEl>
                                        <p:attrNameLst>
                                          <p:attrName>style.visibility</p:attrName>
                                        </p:attrNameLst>
                                      </p:cBhvr>
                                      <p:to>
                                        <p:strVal val="visible"/>
                                      </p:to>
                                    </p:set>
                                    <p:anim calcmode="lin" valueType="num">
                                      <p:cBhvr>
                                        <p:cTn id="33" dur="300" fill="hold"/>
                                        <p:tgtEl>
                                          <p:spTgt spid="35">
                                            <p:txEl>
                                              <p:pRg st="0" end="0"/>
                                            </p:txEl>
                                          </p:spTgt>
                                        </p:tgtEl>
                                        <p:attrNameLst>
                                          <p:attrName>ppt_w</p:attrName>
                                        </p:attrNameLst>
                                      </p:cBhvr>
                                      <p:tavLst>
                                        <p:tav tm="0">
                                          <p:val>
                                            <p:fltVal val="0"/>
                                          </p:val>
                                        </p:tav>
                                        <p:tav tm="100000">
                                          <p:val>
                                            <p:strVal val="#ppt_w"/>
                                          </p:val>
                                        </p:tav>
                                      </p:tavLst>
                                    </p:anim>
                                    <p:anim calcmode="lin" valueType="num">
                                      <p:cBhvr>
                                        <p:cTn id="34" dur="300" fill="hold"/>
                                        <p:tgtEl>
                                          <p:spTgt spid="35">
                                            <p:txEl>
                                              <p:pRg st="0" end="0"/>
                                            </p:txEl>
                                          </p:spTgt>
                                        </p:tgtEl>
                                        <p:attrNameLst>
                                          <p:attrName>ppt_h</p:attrName>
                                        </p:attrNameLst>
                                      </p:cBhvr>
                                      <p:tavLst>
                                        <p:tav tm="0">
                                          <p:val>
                                            <p:fltVal val="0"/>
                                          </p:val>
                                        </p:tav>
                                        <p:tav tm="100000">
                                          <p:val>
                                            <p:strVal val="#ppt_h"/>
                                          </p:val>
                                        </p:tav>
                                      </p:tavLst>
                                    </p:anim>
                                    <p:animEffect transition="in" filter="fade">
                                      <p:cBhvr>
                                        <p:cTn id="35" dur="300"/>
                                        <p:tgtEl>
                                          <p:spTgt spid="35">
                                            <p:txEl>
                                              <p:pRg st="0" end="0"/>
                                            </p:txEl>
                                          </p:spTgt>
                                        </p:tgtEl>
                                      </p:cBhvr>
                                    </p:animEffect>
                                  </p:childTnLst>
                                </p:cTn>
                              </p:par>
                            </p:childTnLst>
                          </p:cTn>
                        </p:par>
                        <p:par>
                          <p:cTn id="36" fill="hold" nodeType="afterGroup">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36">
                                            <p:txEl>
                                              <p:pRg st="0" end="0"/>
                                            </p:txEl>
                                          </p:spTgt>
                                        </p:tgtEl>
                                        <p:attrNameLst>
                                          <p:attrName>style.visibility</p:attrName>
                                        </p:attrNameLst>
                                      </p:cBhvr>
                                      <p:to>
                                        <p:strVal val="visible"/>
                                      </p:to>
                                    </p:set>
                                    <p:anim calcmode="lin" valueType="num">
                                      <p:cBhvr>
                                        <p:cTn id="39" dur="300" fill="hold"/>
                                        <p:tgtEl>
                                          <p:spTgt spid="36">
                                            <p:txEl>
                                              <p:pRg st="0" end="0"/>
                                            </p:txEl>
                                          </p:spTgt>
                                        </p:tgtEl>
                                        <p:attrNameLst>
                                          <p:attrName>ppt_w</p:attrName>
                                        </p:attrNameLst>
                                      </p:cBhvr>
                                      <p:tavLst>
                                        <p:tav tm="0">
                                          <p:val>
                                            <p:fltVal val="0"/>
                                          </p:val>
                                        </p:tav>
                                        <p:tav tm="100000">
                                          <p:val>
                                            <p:strVal val="#ppt_w"/>
                                          </p:val>
                                        </p:tav>
                                      </p:tavLst>
                                    </p:anim>
                                    <p:anim calcmode="lin" valueType="num">
                                      <p:cBhvr>
                                        <p:cTn id="40" dur="300" fill="hold"/>
                                        <p:tgtEl>
                                          <p:spTgt spid="36">
                                            <p:txEl>
                                              <p:pRg st="0" end="0"/>
                                            </p:txEl>
                                          </p:spTgt>
                                        </p:tgtEl>
                                        <p:attrNameLst>
                                          <p:attrName>ppt_h</p:attrName>
                                        </p:attrNameLst>
                                      </p:cBhvr>
                                      <p:tavLst>
                                        <p:tav tm="0">
                                          <p:val>
                                            <p:fltVal val="0"/>
                                          </p:val>
                                        </p:tav>
                                        <p:tav tm="100000">
                                          <p:val>
                                            <p:strVal val="#ppt_h"/>
                                          </p:val>
                                        </p:tav>
                                      </p:tavLst>
                                    </p:anim>
                                    <p:animEffect transition="in" filter="fade">
                                      <p:cBhvr>
                                        <p:cTn id="41" dur="300"/>
                                        <p:tgtEl>
                                          <p:spTgt spid="36">
                                            <p:txEl>
                                              <p:pRg st="0" end="0"/>
                                            </p:txEl>
                                          </p:spTgt>
                                        </p:tgtEl>
                                      </p:cBhvr>
                                    </p:animEffect>
                                  </p:childTnLst>
                                </p:cTn>
                              </p:par>
                            </p:childTnLst>
                          </p:cTn>
                        </p:par>
                        <p:par>
                          <p:cTn id="42" fill="hold" nodeType="afterGroup">
                            <p:stCondLst>
                              <p:cond delay="2800"/>
                            </p:stCondLst>
                            <p:childTnLst>
                              <p:par>
                                <p:cTn id="43" presetID="53" presetClass="entr" presetSubtype="0" fill="hold" grpId="0" nodeType="afterEffect">
                                  <p:stCondLst>
                                    <p:cond delay="0"/>
                                  </p:stCondLst>
                                  <p:childTnLst>
                                    <p:set>
                                      <p:cBhvr>
                                        <p:cTn id="44" dur="1" fill="hold">
                                          <p:stCondLst>
                                            <p:cond delay="0"/>
                                          </p:stCondLst>
                                        </p:cTn>
                                        <p:tgtEl>
                                          <p:spTgt spid="37">
                                            <p:txEl>
                                              <p:pRg st="0" end="0"/>
                                            </p:txEl>
                                          </p:spTgt>
                                        </p:tgtEl>
                                        <p:attrNameLst>
                                          <p:attrName>style.visibility</p:attrName>
                                        </p:attrNameLst>
                                      </p:cBhvr>
                                      <p:to>
                                        <p:strVal val="visible"/>
                                      </p:to>
                                    </p:set>
                                    <p:anim calcmode="lin" valueType="num">
                                      <p:cBhvr>
                                        <p:cTn id="45" dur="300" fill="hold"/>
                                        <p:tgtEl>
                                          <p:spTgt spid="37">
                                            <p:txEl>
                                              <p:pRg st="0" end="0"/>
                                            </p:txEl>
                                          </p:spTgt>
                                        </p:tgtEl>
                                        <p:attrNameLst>
                                          <p:attrName>ppt_w</p:attrName>
                                        </p:attrNameLst>
                                      </p:cBhvr>
                                      <p:tavLst>
                                        <p:tav tm="0">
                                          <p:val>
                                            <p:fltVal val="0"/>
                                          </p:val>
                                        </p:tav>
                                        <p:tav tm="100000">
                                          <p:val>
                                            <p:strVal val="#ppt_w"/>
                                          </p:val>
                                        </p:tav>
                                      </p:tavLst>
                                    </p:anim>
                                    <p:anim calcmode="lin" valueType="num">
                                      <p:cBhvr>
                                        <p:cTn id="46" dur="300" fill="hold"/>
                                        <p:tgtEl>
                                          <p:spTgt spid="37">
                                            <p:txEl>
                                              <p:pRg st="0" end="0"/>
                                            </p:txEl>
                                          </p:spTgt>
                                        </p:tgtEl>
                                        <p:attrNameLst>
                                          <p:attrName>ppt_h</p:attrName>
                                        </p:attrNameLst>
                                      </p:cBhvr>
                                      <p:tavLst>
                                        <p:tav tm="0">
                                          <p:val>
                                            <p:fltVal val="0"/>
                                          </p:val>
                                        </p:tav>
                                        <p:tav tm="100000">
                                          <p:val>
                                            <p:strVal val="#ppt_h"/>
                                          </p:val>
                                        </p:tav>
                                      </p:tavLst>
                                    </p:anim>
                                    <p:animEffect transition="in" filter="fade">
                                      <p:cBhvr>
                                        <p:cTn id="47" dur="300"/>
                                        <p:tgtEl>
                                          <p:spTgt spid="37">
                                            <p:txEl>
                                              <p:pRg st="0" end="0"/>
                                            </p:txEl>
                                          </p:spTgt>
                                        </p:tgtEl>
                                      </p:cBhvr>
                                    </p:animEffect>
                                  </p:childTnLst>
                                </p:cTn>
                              </p:par>
                            </p:childTnLst>
                          </p:cTn>
                        </p:par>
                        <p:par>
                          <p:cTn id="48" fill="hold" nodeType="afterGroup">
                            <p:stCondLst>
                              <p:cond delay="3100"/>
                            </p:stCondLst>
                            <p:childTnLst>
                              <p:par>
                                <p:cTn id="49" presetID="37" presetClass="entr" presetSubtype="0"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Effect transition="in" filter="fade">
                                      <p:cBhvr>
                                        <p:cTn id="51" dur="1000"/>
                                        <p:tgtEl>
                                          <p:spTgt spid="48"/>
                                        </p:tgtEl>
                                      </p:cBhvr>
                                    </p:animEffect>
                                    <p:anim calcmode="lin" valueType="num">
                                      <p:cBhvr>
                                        <p:cTn id="52" dur="1000" fill="hold"/>
                                        <p:tgtEl>
                                          <p:spTgt spid="48"/>
                                        </p:tgtEl>
                                        <p:attrNameLst>
                                          <p:attrName>ppt_x</p:attrName>
                                        </p:attrNameLst>
                                      </p:cBhvr>
                                      <p:tavLst>
                                        <p:tav tm="0">
                                          <p:val>
                                            <p:strVal val="#ppt_x"/>
                                          </p:val>
                                        </p:tav>
                                        <p:tav tm="100000">
                                          <p:val>
                                            <p:strVal val="#ppt_x"/>
                                          </p:val>
                                        </p:tav>
                                      </p:tavLst>
                                    </p:anim>
                                    <p:anim calcmode="lin" valueType="num">
                                      <p:cBhvr>
                                        <p:cTn id="53" dur="900" decel="100000" fill="hold"/>
                                        <p:tgtEl>
                                          <p:spTgt spid="4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55" presetID="42" presetClass="entr" presetSubtype="0" fill="hold" grpId="0" nodeType="withEffect">
                                  <p:stCondLst>
                                    <p:cond delay="200"/>
                                  </p:stCondLst>
                                  <p:childTnLst>
                                    <p:set>
                                      <p:cBhvr>
                                        <p:cTn id="56" dur="1" fill="hold">
                                          <p:stCondLst>
                                            <p:cond delay="0"/>
                                          </p:stCondLst>
                                        </p:cTn>
                                        <p:tgtEl>
                                          <p:spTgt spid="49">
                                            <p:txEl>
                                              <p:pRg st="0" end="0"/>
                                            </p:txEl>
                                          </p:spTgt>
                                        </p:tgtEl>
                                        <p:attrNameLst>
                                          <p:attrName>style.visibility</p:attrName>
                                        </p:attrNameLst>
                                      </p:cBhvr>
                                      <p:to>
                                        <p:strVal val="visible"/>
                                      </p:to>
                                    </p:set>
                                    <p:animEffect transition="in" filter="fade">
                                      <p:cBhvr>
                                        <p:cTn id="57" dur="500"/>
                                        <p:tgtEl>
                                          <p:spTgt spid="49">
                                            <p:txEl>
                                              <p:pRg st="0" end="0"/>
                                            </p:txEl>
                                          </p:spTgt>
                                        </p:tgtEl>
                                      </p:cBhvr>
                                    </p:animEffect>
                                    <p:anim calcmode="lin" valueType="num">
                                      <p:cBhvr>
                                        <p:cTn id="58"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59" dur="500" fill="hold"/>
                                        <p:tgtEl>
                                          <p:spTgt spid="49">
                                            <p:txEl>
                                              <p:pRg st="0" end="0"/>
                                            </p:txEl>
                                          </p:spTgt>
                                        </p:tgtEl>
                                        <p:attrNameLst>
                                          <p:attrName>ppt_y</p:attrName>
                                        </p:attrNameLst>
                                      </p:cBhvr>
                                      <p:tavLst>
                                        <p:tav tm="0">
                                          <p:val>
                                            <p:strVal val="#ppt_y+.1"/>
                                          </p:val>
                                        </p:tav>
                                        <p:tav tm="100000">
                                          <p:val>
                                            <p:strVal val="#ppt_y"/>
                                          </p:val>
                                        </p:tav>
                                      </p:tavLst>
                                    </p:anim>
                                  </p:childTnLst>
                                </p:cTn>
                              </p:par>
                              <p:par>
                                <p:cTn id="60" presetID="10" presetClass="entr" presetSubtype="0" fill="hold" grpId="0" nodeType="withEffect">
                                  <p:stCondLst>
                                    <p:cond delay="800"/>
                                  </p:stCondLst>
                                  <p:childTnLst>
                                    <p:set>
                                      <p:cBhvr>
                                        <p:cTn id="61" dur="1" fill="hold">
                                          <p:stCondLst>
                                            <p:cond delay="0"/>
                                          </p:stCondLst>
                                        </p:cTn>
                                        <p:tgtEl>
                                          <p:spTgt spid="50">
                                            <p:txEl>
                                              <p:pRg st="0" end="0"/>
                                            </p:txEl>
                                          </p:spTgt>
                                        </p:tgtEl>
                                        <p:attrNameLst>
                                          <p:attrName>style.visibility</p:attrName>
                                        </p:attrNameLst>
                                      </p:cBhvr>
                                      <p:to>
                                        <p:strVal val="visible"/>
                                      </p:to>
                                    </p:set>
                                    <p:animEffect transition="in" filter="fade">
                                      <p:cBhvr>
                                        <p:cTn id="62" dur="500"/>
                                        <p:tgtEl>
                                          <p:spTgt spid="50">
                                            <p:txEl>
                                              <p:pRg st="0" end="0"/>
                                            </p:txEl>
                                          </p:spTgt>
                                        </p:tgtEl>
                                      </p:cBhvr>
                                    </p:animEffect>
                                  </p:childTnLst>
                                </p:cTn>
                              </p:par>
                              <p:par>
                                <p:cTn id="63" presetID="42" presetClass="entr" presetSubtype="0" fill="hold" grpId="0" nodeType="withEffect">
                                  <p:stCondLst>
                                    <p:cond delay="200"/>
                                  </p:stCondLst>
                                  <p:childTnLst>
                                    <p:set>
                                      <p:cBhvr>
                                        <p:cTn id="64" dur="1" fill="hold">
                                          <p:stCondLst>
                                            <p:cond delay="0"/>
                                          </p:stCondLst>
                                        </p:cTn>
                                        <p:tgtEl>
                                          <p:spTgt spid="51">
                                            <p:txEl>
                                              <p:pRg st="0" end="0"/>
                                            </p:txEl>
                                          </p:spTgt>
                                        </p:tgtEl>
                                        <p:attrNameLst>
                                          <p:attrName>style.visibility</p:attrName>
                                        </p:attrNameLst>
                                      </p:cBhvr>
                                      <p:to>
                                        <p:strVal val="visible"/>
                                      </p:to>
                                    </p:set>
                                    <p:animEffect transition="in" filter="fade">
                                      <p:cBhvr>
                                        <p:cTn id="65" dur="400"/>
                                        <p:tgtEl>
                                          <p:spTgt spid="51">
                                            <p:txEl>
                                              <p:pRg st="0" end="0"/>
                                            </p:txEl>
                                          </p:spTgt>
                                        </p:tgtEl>
                                      </p:cBhvr>
                                    </p:animEffect>
                                    <p:anim calcmode="lin" valueType="num">
                                      <p:cBhvr>
                                        <p:cTn id="66" dur="4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67" dur="4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68" fill="hold" nodeType="afterGroup">
                            <p:stCondLst>
                              <p:cond delay="4400"/>
                            </p:stCondLst>
                            <p:childTnLst>
                              <p:par>
                                <p:cTn id="69" presetID="37" presetClass="entr" presetSubtype="0" fill="hold" grpId="0" nodeType="afterEffect">
                                  <p:stCondLst>
                                    <p:cond delay="0"/>
                                  </p:stCondLst>
                                  <p:childTnLst>
                                    <p:set>
                                      <p:cBhvr>
                                        <p:cTn id="70" dur="1" fill="hold">
                                          <p:stCondLst>
                                            <p:cond delay="0"/>
                                          </p:stCondLst>
                                        </p:cTn>
                                        <p:tgtEl>
                                          <p:spTgt spid="52"/>
                                        </p:tgtEl>
                                        <p:attrNameLst>
                                          <p:attrName>style.visibility</p:attrName>
                                        </p:attrNameLst>
                                      </p:cBhvr>
                                      <p:to>
                                        <p:strVal val="visible"/>
                                      </p:to>
                                    </p:set>
                                    <p:animEffect transition="in" filter="fade">
                                      <p:cBhvr>
                                        <p:cTn id="71" dur="1000"/>
                                        <p:tgtEl>
                                          <p:spTgt spid="52"/>
                                        </p:tgtEl>
                                      </p:cBhvr>
                                    </p:animEffect>
                                    <p:anim calcmode="lin" valueType="num">
                                      <p:cBhvr>
                                        <p:cTn id="72" dur="1000" fill="hold"/>
                                        <p:tgtEl>
                                          <p:spTgt spid="52"/>
                                        </p:tgtEl>
                                        <p:attrNameLst>
                                          <p:attrName>ppt_x</p:attrName>
                                        </p:attrNameLst>
                                      </p:cBhvr>
                                      <p:tavLst>
                                        <p:tav tm="0">
                                          <p:val>
                                            <p:strVal val="#ppt_x"/>
                                          </p:val>
                                        </p:tav>
                                        <p:tav tm="100000">
                                          <p:val>
                                            <p:strVal val="#ppt_x"/>
                                          </p:val>
                                        </p:tav>
                                      </p:tavLst>
                                    </p:anim>
                                    <p:anim calcmode="lin" valueType="num">
                                      <p:cBhvr>
                                        <p:cTn id="73" dur="900" decel="100000" fill="hold"/>
                                        <p:tgtEl>
                                          <p:spTgt spid="5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par>
                                <p:cTn id="75" presetID="42" presetClass="entr" presetSubtype="0" fill="hold" grpId="0" nodeType="withEffect">
                                  <p:stCondLst>
                                    <p:cond delay="200"/>
                                  </p:stCondLst>
                                  <p:childTnLst>
                                    <p:set>
                                      <p:cBhvr>
                                        <p:cTn id="76" dur="1" fill="hold">
                                          <p:stCondLst>
                                            <p:cond delay="0"/>
                                          </p:stCondLst>
                                        </p:cTn>
                                        <p:tgtEl>
                                          <p:spTgt spid="53">
                                            <p:txEl>
                                              <p:pRg st="0" end="0"/>
                                            </p:txEl>
                                          </p:spTgt>
                                        </p:tgtEl>
                                        <p:attrNameLst>
                                          <p:attrName>style.visibility</p:attrName>
                                        </p:attrNameLst>
                                      </p:cBhvr>
                                      <p:to>
                                        <p:strVal val="visible"/>
                                      </p:to>
                                    </p:set>
                                    <p:animEffect transition="in" filter="fade">
                                      <p:cBhvr>
                                        <p:cTn id="77" dur="500"/>
                                        <p:tgtEl>
                                          <p:spTgt spid="53">
                                            <p:txEl>
                                              <p:pRg st="0" end="0"/>
                                            </p:txEl>
                                          </p:spTgt>
                                        </p:tgtEl>
                                      </p:cBhvr>
                                    </p:animEffect>
                                    <p:anim calcmode="lin" valueType="num">
                                      <p:cBhvr>
                                        <p:cTn id="78"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79" dur="500" fill="hold"/>
                                        <p:tgtEl>
                                          <p:spTgt spid="53">
                                            <p:txEl>
                                              <p:pRg st="0" end="0"/>
                                            </p:txEl>
                                          </p:spTgt>
                                        </p:tgtEl>
                                        <p:attrNameLst>
                                          <p:attrName>ppt_y</p:attrName>
                                        </p:attrNameLst>
                                      </p:cBhvr>
                                      <p:tavLst>
                                        <p:tav tm="0">
                                          <p:val>
                                            <p:strVal val="#ppt_y+.1"/>
                                          </p:val>
                                        </p:tav>
                                        <p:tav tm="100000">
                                          <p:val>
                                            <p:strVal val="#ppt_y"/>
                                          </p:val>
                                        </p:tav>
                                      </p:tavLst>
                                    </p:anim>
                                  </p:childTnLst>
                                </p:cTn>
                              </p:par>
                              <p:par>
                                <p:cTn id="80" presetID="10" presetClass="entr" presetSubtype="0" fill="hold" grpId="0" nodeType="withEffect">
                                  <p:stCondLst>
                                    <p:cond delay="800"/>
                                  </p:stCondLst>
                                  <p:childTnLst>
                                    <p:set>
                                      <p:cBhvr>
                                        <p:cTn id="81" dur="1" fill="hold">
                                          <p:stCondLst>
                                            <p:cond delay="0"/>
                                          </p:stCondLst>
                                        </p:cTn>
                                        <p:tgtEl>
                                          <p:spTgt spid="54">
                                            <p:txEl>
                                              <p:pRg st="0" end="0"/>
                                            </p:txEl>
                                          </p:spTgt>
                                        </p:tgtEl>
                                        <p:attrNameLst>
                                          <p:attrName>style.visibility</p:attrName>
                                        </p:attrNameLst>
                                      </p:cBhvr>
                                      <p:to>
                                        <p:strVal val="visible"/>
                                      </p:to>
                                    </p:set>
                                    <p:animEffect transition="in" filter="fade">
                                      <p:cBhvr>
                                        <p:cTn id="82" dur="500"/>
                                        <p:tgtEl>
                                          <p:spTgt spid="54">
                                            <p:txEl>
                                              <p:pRg st="0" end="0"/>
                                            </p:txEl>
                                          </p:spTgt>
                                        </p:tgtEl>
                                      </p:cBhvr>
                                    </p:animEffect>
                                  </p:childTnLst>
                                </p:cTn>
                              </p:par>
                              <p:par>
                                <p:cTn id="83" presetID="42" presetClass="entr" presetSubtype="0" fill="hold" grpId="0" nodeType="withEffect">
                                  <p:stCondLst>
                                    <p:cond delay="200"/>
                                  </p:stCondLst>
                                  <p:childTnLst>
                                    <p:set>
                                      <p:cBhvr>
                                        <p:cTn id="84" dur="1" fill="hold">
                                          <p:stCondLst>
                                            <p:cond delay="0"/>
                                          </p:stCondLst>
                                        </p:cTn>
                                        <p:tgtEl>
                                          <p:spTgt spid="55">
                                            <p:txEl>
                                              <p:pRg st="0" end="0"/>
                                            </p:txEl>
                                          </p:spTgt>
                                        </p:tgtEl>
                                        <p:attrNameLst>
                                          <p:attrName>style.visibility</p:attrName>
                                        </p:attrNameLst>
                                      </p:cBhvr>
                                      <p:to>
                                        <p:strVal val="visible"/>
                                      </p:to>
                                    </p:set>
                                    <p:animEffect transition="in" filter="fade">
                                      <p:cBhvr>
                                        <p:cTn id="85" dur="400"/>
                                        <p:tgtEl>
                                          <p:spTgt spid="55">
                                            <p:txEl>
                                              <p:pRg st="0" end="0"/>
                                            </p:txEl>
                                          </p:spTgt>
                                        </p:tgtEl>
                                      </p:cBhvr>
                                    </p:animEffect>
                                    <p:anim calcmode="lin" valueType="num">
                                      <p:cBhvr>
                                        <p:cTn id="86" dur="4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87" dur="4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88" fill="hold" nodeType="afterGroup">
                            <p:stCondLst>
                              <p:cond delay="5700"/>
                            </p:stCondLst>
                            <p:childTnLst>
                              <p:par>
                                <p:cTn id="89" presetID="37" presetClass="entr" presetSubtype="0" fill="hold" grpId="0" nodeType="afterEffect">
                                  <p:stCondLst>
                                    <p:cond delay="0"/>
                                  </p:stCondLst>
                                  <p:childTnLst>
                                    <p:set>
                                      <p:cBhvr>
                                        <p:cTn id="90" dur="1" fill="hold">
                                          <p:stCondLst>
                                            <p:cond delay="0"/>
                                          </p:stCondLst>
                                        </p:cTn>
                                        <p:tgtEl>
                                          <p:spTgt spid="56"/>
                                        </p:tgtEl>
                                        <p:attrNameLst>
                                          <p:attrName>style.visibility</p:attrName>
                                        </p:attrNameLst>
                                      </p:cBhvr>
                                      <p:to>
                                        <p:strVal val="visible"/>
                                      </p:to>
                                    </p:set>
                                    <p:animEffect transition="in" filter="fade">
                                      <p:cBhvr>
                                        <p:cTn id="91" dur="1000"/>
                                        <p:tgtEl>
                                          <p:spTgt spid="56"/>
                                        </p:tgtEl>
                                      </p:cBhvr>
                                    </p:animEffect>
                                    <p:anim calcmode="lin" valueType="num">
                                      <p:cBhvr>
                                        <p:cTn id="92" dur="1000" fill="hold"/>
                                        <p:tgtEl>
                                          <p:spTgt spid="56"/>
                                        </p:tgtEl>
                                        <p:attrNameLst>
                                          <p:attrName>ppt_x</p:attrName>
                                        </p:attrNameLst>
                                      </p:cBhvr>
                                      <p:tavLst>
                                        <p:tav tm="0">
                                          <p:val>
                                            <p:strVal val="#ppt_x"/>
                                          </p:val>
                                        </p:tav>
                                        <p:tav tm="100000">
                                          <p:val>
                                            <p:strVal val="#ppt_x"/>
                                          </p:val>
                                        </p:tav>
                                      </p:tavLst>
                                    </p:anim>
                                    <p:anim calcmode="lin" valueType="num">
                                      <p:cBhvr>
                                        <p:cTn id="93" dur="900" decel="100000" fill="hold"/>
                                        <p:tgtEl>
                                          <p:spTgt spid="56"/>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par>
                                <p:cTn id="95" presetID="42" presetClass="entr" presetSubtype="0" fill="hold" grpId="0" nodeType="withEffect">
                                  <p:stCondLst>
                                    <p:cond delay="200"/>
                                  </p:stCondLst>
                                  <p:childTnLst>
                                    <p:set>
                                      <p:cBhvr>
                                        <p:cTn id="96" dur="1" fill="hold">
                                          <p:stCondLst>
                                            <p:cond delay="0"/>
                                          </p:stCondLst>
                                        </p:cTn>
                                        <p:tgtEl>
                                          <p:spTgt spid="57">
                                            <p:txEl>
                                              <p:pRg st="0" end="0"/>
                                            </p:txEl>
                                          </p:spTgt>
                                        </p:tgtEl>
                                        <p:attrNameLst>
                                          <p:attrName>style.visibility</p:attrName>
                                        </p:attrNameLst>
                                      </p:cBhvr>
                                      <p:to>
                                        <p:strVal val="visible"/>
                                      </p:to>
                                    </p:set>
                                    <p:animEffect transition="in" filter="fade">
                                      <p:cBhvr>
                                        <p:cTn id="97" dur="500"/>
                                        <p:tgtEl>
                                          <p:spTgt spid="57">
                                            <p:txEl>
                                              <p:pRg st="0" end="0"/>
                                            </p:txEl>
                                          </p:spTgt>
                                        </p:tgtEl>
                                      </p:cBhvr>
                                    </p:animEffect>
                                    <p:anim calcmode="lin" valueType="num">
                                      <p:cBhvr>
                                        <p:cTn id="98"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9" dur="500" fill="hold"/>
                                        <p:tgtEl>
                                          <p:spTgt spid="57">
                                            <p:txEl>
                                              <p:pRg st="0" end="0"/>
                                            </p:txEl>
                                          </p:spTgt>
                                        </p:tgtEl>
                                        <p:attrNameLst>
                                          <p:attrName>ppt_y</p:attrName>
                                        </p:attrNameLst>
                                      </p:cBhvr>
                                      <p:tavLst>
                                        <p:tav tm="0">
                                          <p:val>
                                            <p:strVal val="#ppt_y+.1"/>
                                          </p:val>
                                        </p:tav>
                                        <p:tav tm="100000">
                                          <p:val>
                                            <p:strVal val="#ppt_y"/>
                                          </p:val>
                                        </p:tav>
                                      </p:tavLst>
                                    </p:anim>
                                  </p:childTnLst>
                                </p:cTn>
                              </p:par>
                              <p:par>
                                <p:cTn id="100" presetID="10" presetClass="entr" presetSubtype="0" fill="hold" grpId="0" nodeType="withEffect">
                                  <p:stCondLst>
                                    <p:cond delay="800"/>
                                  </p:stCondLst>
                                  <p:childTnLst>
                                    <p:set>
                                      <p:cBhvr>
                                        <p:cTn id="101" dur="1" fill="hold">
                                          <p:stCondLst>
                                            <p:cond delay="0"/>
                                          </p:stCondLst>
                                        </p:cTn>
                                        <p:tgtEl>
                                          <p:spTgt spid="58">
                                            <p:txEl>
                                              <p:pRg st="0" end="0"/>
                                            </p:txEl>
                                          </p:spTgt>
                                        </p:tgtEl>
                                        <p:attrNameLst>
                                          <p:attrName>style.visibility</p:attrName>
                                        </p:attrNameLst>
                                      </p:cBhvr>
                                      <p:to>
                                        <p:strVal val="visible"/>
                                      </p:to>
                                    </p:set>
                                    <p:animEffect transition="in" filter="fade">
                                      <p:cBhvr>
                                        <p:cTn id="102" dur="500"/>
                                        <p:tgtEl>
                                          <p:spTgt spid="58">
                                            <p:txEl>
                                              <p:pRg st="0" end="0"/>
                                            </p:txEl>
                                          </p:spTgt>
                                        </p:tgtEl>
                                      </p:cBhvr>
                                    </p:animEffect>
                                  </p:childTnLst>
                                </p:cTn>
                              </p:par>
                              <p:par>
                                <p:cTn id="103" presetID="42" presetClass="entr" presetSubtype="0" fill="hold" grpId="0" nodeType="withEffect">
                                  <p:stCondLst>
                                    <p:cond delay="200"/>
                                  </p:stCondLst>
                                  <p:childTnLst>
                                    <p:set>
                                      <p:cBhvr>
                                        <p:cTn id="104" dur="1" fill="hold">
                                          <p:stCondLst>
                                            <p:cond delay="0"/>
                                          </p:stCondLst>
                                        </p:cTn>
                                        <p:tgtEl>
                                          <p:spTgt spid="59">
                                            <p:txEl>
                                              <p:pRg st="0" end="0"/>
                                            </p:txEl>
                                          </p:spTgt>
                                        </p:tgtEl>
                                        <p:attrNameLst>
                                          <p:attrName>style.visibility</p:attrName>
                                        </p:attrNameLst>
                                      </p:cBhvr>
                                      <p:to>
                                        <p:strVal val="visible"/>
                                      </p:to>
                                    </p:set>
                                    <p:animEffect transition="in" filter="fade">
                                      <p:cBhvr>
                                        <p:cTn id="105" dur="400"/>
                                        <p:tgtEl>
                                          <p:spTgt spid="59">
                                            <p:txEl>
                                              <p:pRg st="0" end="0"/>
                                            </p:txEl>
                                          </p:spTgt>
                                        </p:tgtEl>
                                      </p:cBhvr>
                                    </p:animEffect>
                                    <p:anim calcmode="lin" valueType="num">
                                      <p:cBhvr>
                                        <p:cTn id="106" dur="4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07" dur="40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0" grpId="0" animBg="1"/>
      <p:bldP spid="33" grpId="0" animBg="1"/>
      <p:bldP spid="34" grpId="0" animBg="1"/>
      <p:bldP spid="35" grpId="0" build="p">
        <p:tmplLst>
          <p:tmpl lvl="1">
            <p:tnLst>
              <p:par>
                <p:cTn presetID="53" presetClass="entr" presetSubtype="16" fill="hold" nodeType="afterEffect">
                  <p:stCondLst>
                    <p:cond delay="0"/>
                  </p:stCondLst>
                  <p:childTnLst>
                    <p:set>
                      <p:cBhvr>
                        <p:cTn dur="1" fill="hold">
                          <p:stCondLst>
                            <p:cond delay="0"/>
                          </p:stCondLst>
                        </p:cTn>
                        <p:tgtEl>
                          <p:spTgt spid="35"/>
                        </p:tgtEl>
                        <p:attrNameLst>
                          <p:attrName>style.visibility</p:attrName>
                        </p:attrNameLst>
                      </p:cBhvr>
                      <p:to>
                        <p:strVal val="visible"/>
                      </p:to>
                    </p:set>
                    <p:anim calcmode="lin" valueType="num">
                      <p:cBhvr>
                        <p:cTn dur="300" fill="hold"/>
                        <p:tgtEl>
                          <p:spTgt spid="35"/>
                        </p:tgtEl>
                        <p:attrNameLst>
                          <p:attrName>ppt_w</p:attrName>
                        </p:attrNameLst>
                      </p:cBhvr>
                      <p:tavLst>
                        <p:tav tm="0">
                          <p:val>
                            <p:fltVal val="0"/>
                          </p:val>
                        </p:tav>
                        <p:tav tm="100000">
                          <p:val>
                            <p:strVal val="#ppt_w"/>
                          </p:val>
                        </p:tav>
                      </p:tavLst>
                    </p:anim>
                    <p:anim calcmode="lin" valueType="num">
                      <p:cBhvr>
                        <p:cTn dur="300" fill="hold"/>
                        <p:tgtEl>
                          <p:spTgt spid="35"/>
                        </p:tgtEl>
                        <p:attrNameLst>
                          <p:attrName>ppt_h</p:attrName>
                        </p:attrNameLst>
                      </p:cBhvr>
                      <p:tavLst>
                        <p:tav tm="0">
                          <p:val>
                            <p:fltVal val="0"/>
                          </p:val>
                        </p:tav>
                        <p:tav tm="100000">
                          <p:val>
                            <p:strVal val="#ppt_h"/>
                          </p:val>
                        </p:tav>
                      </p:tavLst>
                    </p:anim>
                    <p:animEffect transition="in" filter="fade">
                      <p:cBhvr>
                        <p:cTn dur="300"/>
                        <p:tgtEl>
                          <p:spTgt spid="35"/>
                        </p:tgtEl>
                      </p:cBhvr>
                    </p:animEffect>
                  </p:childTnLst>
                </p:cTn>
              </p:par>
            </p:tnLst>
          </p:tmpl>
        </p:tmplLst>
      </p:bldP>
      <p:bldP spid="36" grpId="0" build="p">
        <p:tmplLst>
          <p:tmpl lvl="1">
            <p:tnLst>
              <p:par>
                <p:cTn presetID="53" presetClass="entr" presetSubtype="16" fill="hold" nodeType="afterEffect">
                  <p:stCondLst>
                    <p:cond delay="0"/>
                  </p:stCondLst>
                  <p:childTnLst>
                    <p:set>
                      <p:cBhvr>
                        <p:cTn dur="1" fill="hold">
                          <p:stCondLst>
                            <p:cond delay="0"/>
                          </p:stCondLst>
                        </p:cTn>
                        <p:tgtEl>
                          <p:spTgt spid="36"/>
                        </p:tgtEl>
                        <p:attrNameLst>
                          <p:attrName>style.visibility</p:attrName>
                        </p:attrNameLst>
                      </p:cBhvr>
                      <p:to>
                        <p:strVal val="visible"/>
                      </p:to>
                    </p:set>
                    <p:anim calcmode="lin" valueType="num">
                      <p:cBhvr>
                        <p:cTn dur="300" fill="hold"/>
                        <p:tgtEl>
                          <p:spTgt spid="36"/>
                        </p:tgtEl>
                        <p:attrNameLst>
                          <p:attrName>ppt_w</p:attrName>
                        </p:attrNameLst>
                      </p:cBhvr>
                      <p:tavLst>
                        <p:tav tm="0">
                          <p:val>
                            <p:fltVal val="0"/>
                          </p:val>
                        </p:tav>
                        <p:tav tm="100000">
                          <p:val>
                            <p:strVal val="#ppt_w"/>
                          </p:val>
                        </p:tav>
                      </p:tavLst>
                    </p:anim>
                    <p:anim calcmode="lin" valueType="num">
                      <p:cBhvr>
                        <p:cTn dur="300" fill="hold"/>
                        <p:tgtEl>
                          <p:spTgt spid="36"/>
                        </p:tgtEl>
                        <p:attrNameLst>
                          <p:attrName>ppt_h</p:attrName>
                        </p:attrNameLst>
                      </p:cBhvr>
                      <p:tavLst>
                        <p:tav tm="0">
                          <p:val>
                            <p:fltVal val="0"/>
                          </p:val>
                        </p:tav>
                        <p:tav tm="100000">
                          <p:val>
                            <p:strVal val="#ppt_h"/>
                          </p:val>
                        </p:tav>
                      </p:tavLst>
                    </p:anim>
                    <p:animEffect transition="in" filter="fade">
                      <p:cBhvr>
                        <p:cTn dur="300"/>
                        <p:tgtEl>
                          <p:spTgt spid="36"/>
                        </p:tgtEl>
                      </p:cBhvr>
                    </p:animEffect>
                  </p:childTnLst>
                </p:cTn>
              </p:par>
            </p:tnLst>
          </p:tmpl>
        </p:tmplLst>
      </p:bldP>
      <p:bldP spid="37" grpId="0" build="p">
        <p:tmplLst>
          <p:tmpl lvl="1">
            <p:tnLst>
              <p:par>
                <p:cTn presetID="53" presetClass="entr" presetSubtype="16"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 calcmode="lin" valueType="num">
                      <p:cBhvr>
                        <p:cTn dur="300" fill="hold"/>
                        <p:tgtEl>
                          <p:spTgt spid="37"/>
                        </p:tgtEl>
                        <p:attrNameLst>
                          <p:attrName>ppt_w</p:attrName>
                        </p:attrNameLst>
                      </p:cBhvr>
                      <p:tavLst>
                        <p:tav tm="0">
                          <p:val>
                            <p:fltVal val="0"/>
                          </p:val>
                        </p:tav>
                        <p:tav tm="100000">
                          <p:val>
                            <p:strVal val="#ppt_w"/>
                          </p:val>
                        </p:tav>
                      </p:tavLst>
                    </p:anim>
                    <p:anim calcmode="lin" valueType="num">
                      <p:cBhvr>
                        <p:cTn dur="300" fill="hold"/>
                        <p:tgtEl>
                          <p:spTgt spid="37"/>
                        </p:tgtEl>
                        <p:attrNameLst>
                          <p:attrName>ppt_h</p:attrName>
                        </p:attrNameLst>
                      </p:cBhvr>
                      <p:tavLst>
                        <p:tav tm="0">
                          <p:val>
                            <p:fltVal val="0"/>
                          </p:val>
                        </p:tav>
                        <p:tav tm="100000">
                          <p:val>
                            <p:strVal val="#ppt_h"/>
                          </p:val>
                        </p:tav>
                      </p:tavLst>
                    </p:anim>
                    <p:animEffect transition="in" filter="fade">
                      <p:cBhvr>
                        <p:cTn dur="300"/>
                        <p:tgtEl>
                          <p:spTgt spid="37"/>
                        </p:tgtEl>
                      </p:cBhvr>
                    </p:animEffect>
                  </p:childTnLst>
                </p:cTn>
              </p:par>
            </p:tnLst>
          </p:tmpl>
        </p:tmplLst>
      </p:bldP>
      <p:bldP spid="48" grpId="0" animBg="1"/>
      <p:bldP spid="49" grpId="0" build="p">
        <p:tmplLst>
          <p:tmpl lvl="1">
            <p:tnLst>
              <p:par>
                <p:cTn presetID="42" presetClass="entr" presetSubtype="0" fill="hold" nodeType="withEffect">
                  <p:stCondLst>
                    <p:cond delay="20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anim calcmode="lin" valueType="num">
                      <p:cBhvr>
                        <p:cTn dur="500" fill="hold"/>
                        <p:tgtEl>
                          <p:spTgt spid="49"/>
                        </p:tgtEl>
                        <p:attrNameLst>
                          <p:attrName>ppt_x</p:attrName>
                        </p:attrNameLst>
                      </p:cBhvr>
                      <p:tavLst>
                        <p:tav tm="0">
                          <p:val>
                            <p:strVal val="#ppt_x"/>
                          </p:val>
                        </p:tav>
                        <p:tav tm="100000">
                          <p:val>
                            <p:strVal val="#ppt_x"/>
                          </p:val>
                        </p:tav>
                      </p:tavLst>
                    </p:anim>
                    <p:anim calcmode="lin" valueType="num">
                      <p:cBhvr>
                        <p:cTn dur="500" fill="hold"/>
                        <p:tgtEl>
                          <p:spTgt spid="49"/>
                        </p:tgtEl>
                        <p:attrNameLst>
                          <p:attrName>ppt_y</p:attrName>
                        </p:attrNameLst>
                      </p:cBhvr>
                      <p:tavLst>
                        <p:tav tm="0">
                          <p:val>
                            <p:strVal val="#ppt_y+.1"/>
                          </p:val>
                        </p:tav>
                        <p:tav tm="100000">
                          <p:val>
                            <p:strVal val="#ppt_y"/>
                          </p:val>
                        </p:tav>
                      </p:tavLst>
                    </p:anim>
                  </p:childTnLst>
                </p:cTn>
              </p:par>
            </p:tnLst>
          </p:tmpl>
        </p:tmplLst>
      </p:bldP>
      <p:bldP spid="50" grpId="0" build="p">
        <p:tmplLst>
          <p:tmpl lvl="1">
            <p:tnLst>
              <p:par>
                <p:cTn presetID="10" presetClass="entr" presetSubtype="0" fill="hold" nodeType="withEffect">
                  <p:stCondLst>
                    <p:cond delay="80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build="p">
        <p:tmplLst>
          <p:tmpl lvl="1">
            <p:tnLst>
              <p:par>
                <p:cTn presetID="42" presetClass="entr" presetSubtype="0" fill="hold" nodeType="withEffect">
                  <p:stCondLst>
                    <p:cond delay="200"/>
                  </p:stCondLst>
                  <p:childTnLst>
                    <p:set>
                      <p:cBhvr>
                        <p:cTn dur="1" fill="hold">
                          <p:stCondLst>
                            <p:cond delay="0"/>
                          </p:stCondLst>
                        </p:cTn>
                        <p:tgtEl>
                          <p:spTgt spid="51"/>
                        </p:tgtEl>
                        <p:attrNameLst>
                          <p:attrName>style.visibility</p:attrName>
                        </p:attrNameLst>
                      </p:cBhvr>
                      <p:to>
                        <p:strVal val="visible"/>
                      </p:to>
                    </p:set>
                    <p:animEffect transition="in" filter="fade">
                      <p:cBhvr>
                        <p:cTn dur="400"/>
                        <p:tgtEl>
                          <p:spTgt spid="51"/>
                        </p:tgtEl>
                      </p:cBhvr>
                    </p:animEffect>
                    <p:anim calcmode="lin" valueType="num">
                      <p:cBhvr>
                        <p:cTn dur="400" fill="hold"/>
                        <p:tgtEl>
                          <p:spTgt spid="51"/>
                        </p:tgtEl>
                        <p:attrNameLst>
                          <p:attrName>ppt_x</p:attrName>
                        </p:attrNameLst>
                      </p:cBhvr>
                      <p:tavLst>
                        <p:tav tm="0">
                          <p:val>
                            <p:strVal val="#ppt_x"/>
                          </p:val>
                        </p:tav>
                        <p:tav tm="100000">
                          <p:val>
                            <p:strVal val="#ppt_x"/>
                          </p:val>
                        </p:tav>
                      </p:tavLst>
                    </p:anim>
                    <p:anim calcmode="lin" valueType="num">
                      <p:cBhvr>
                        <p:cTn dur="400" fill="hold"/>
                        <p:tgtEl>
                          <p:spTgt spid="51"/>
                        </p:tgtEl>
                        <p:attrNameLst>
                          <p:attrName>ppt_y</p:attrName>
                        </p:attrNameLst>
                      </p:cBhvr>
                      <p:tavLst>
                        <p:tav tm="0">
                          <p:val>
                            <p:strVal val="#ppt_y+.1"/>
                          </p:val>
                        </p:tav>
                        <p:tav tm="100000">
                          <p:val>
                            <p:strVal val="#ppt_y"/>
                          </p:val>
                        </p:tav>
                      </p:tavLst>
                    </p:anim>
                  </p:childTnLst>
                </p:cTn>
              </p:par>
            </p:tnLst>
          </p:tmpl>
        </p:tmplLst>
      </p:bldP>
      <p:bldP spid="52" grpId="0" animBg="1"/>
      <p:bldP spid="53" grpId="0" build="p">
        <p:tmplLst>
          <p:tmpl lvl="1">
            <p:tnLst>
              <p:par>
                <p:cTn presetID="42" presetClass="entr" presetSubtype="0" fill="hold" nodeType="withEffect">
                  <p:stCondLst>
                    <p:cond delay="20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anim calcmode="lin" valueType="num">
                      <p:cBhvr>
                        <p:cTn dur="500" fill="hold"/>
                        <p:tgtEl>
                          <p:spTgt spid="53"/>
                        </p:tgtEl>
                        <p:attrNameLst>
                          <p:attrName>ppt_x</p:attrName>
                        </p:attrNameLst>
                      </p:cBhvr>
                      <p:tavLst>
                        <p:tav tm="0">
                          <p:val>
                            <p:strVal val="#ppt_x"/>
                          </p:val>
                        </p:tav>
                        <p:tav tm="100000">
                          <p:val>
                            <p:strVal val="#ppt_x"/>
                          </p:val>
                        </p:tav>
                      </p:tavLst>
                    </p:anim>
                    <p:anim calcmode="lin" valueType="num">
                      <p:cBhvr>
                        <p:cTn dur="500" fill="hold"/>
                        <p:tgtEl>
                          <p:spTgt spid="53"/>
                        </p:tgtEl>
                        <p:attrNameLst>
                          <p:attrName>ppt_y</p:attrName>
                        </p:attrNameLst>
                      </p:cBhvr>
                      <p:tavLst>
                        <p:tav tm="0">
                          <p:val>
                            <p:strVal val="#ppt_y+.1"/>
                          </p:val>
                        </p:tav>
                        <p:tav tm="100000">
                          <p:val>
                            <p:strVal val="#ppt_y"/>
                          </p:val>
                        </p:tav>
                      </p:tavLst>
                    </p:anim>
                  </p:childTnLst>
                </p:cTn>
              </p:par>
            </p:tnLst>
          </p:tmpl>
        </p:tmplLst>
      </p:bldP>
      <p:bldP spid="54" grpId="0" build="p">
        <p:tmplLst>
          <p:tmpl lvl="1">
            <p:tnLst>
              <p:par>
                <p:cTn presetID="10" presetClass="entr" presetSubtype="0" fill="hold" nodeType="withEffect">
                  <p:stCondLst>
                    <p:cond delay="80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build="p">
        <p:tmplLst>
          <p:tmpl lvl="1">
            <p:tnLst>
              <p:par>
                <p:cTn presetID="42" presetClass="entr" presetSubtype="0" fill="hold" nodeType="withEffect">
                  <p:stCondLst>
                    <p:cond delay="200"/>
                  </p:stCondLst>
                  <p:childTnLst>
                    <p:set>
                      <p:cBhvr>
                        <p:cTn dur="1" fill="hold">
                          <p:stCondLst>
                            <p:cond delay="0"/>
                          </p:stCondLst>
                        </p:cTn>
                        <p:tgtEl>
                          <p:spTgt spid="55"/>
                        </p:tgtEl>
                        <p:attrNameLst>
                          <p:attrName>style.visibility</p:attrName>
                        </p:attrNameLst>
                      </p:cBhvr>
                      <p:to>
                        <p:strVal val="visible"/>
                      </p:to>
                    </p:set>
                    <p:animEffect transition="in" filter="fade">
                      <p:cBhvr>
                        <p:cTn dur="400"/>
                        <p:tgtEl>
                          <p:spTgt spid="55"/>
                        </p:tgtEl>
                      </p:cBhvr>
                    </p:animEffect>
                    <p:anim calcmode="lin" valueType="num">
                      <p:cBhvr>
                        <p:cTn dur="400" fill="hold"/>
                        <p:tgtEl>
                          <p:spTgt spid="55"/>
                        </p:tgtEl>
                        <p:attrNameLst>
                          <p:attrName>ppt_x</p:attrName>
                        </p:attrNameLst>
                      </p:cBhvr>
                      <p:tavLst>
                        <p:tav tm="0">
                          <p:val>
                            <p:strVal val="#ppt_x"/>
                          </p:val>
                        </p:tav>
                        <p:tav tm="100000">
                          <p:val>
                            <p:strVal val="#ppt_x"/>
                          </p:val>
                        </p:tav>
                      </p:tavLst>
                    </p:anim>
                    <p:anim calcmode="lin" valueType="num">
                      <p:cBhvr>
                        <p:cTn dur="400" fill="hold"/>
                        <p:tgtEl>
                          <p:spTgt spid="55"/>
                        </p:tgtEl>
                        <p:attrNameLst>
                          <p:attrName>ppt_y</p:attrName>
                        </p:attrNameLst>
                      </p:cBhvr>
                      <p:tavLst>
                        <p:tav tm="0">
                          <p:val>
                            <p:strVal val="#ppt_y+.1"/>
                          </p:val>
                        </p:tav>
                        <p:tav tm="100000">
                          <p:val>
                            <p:strVal val="#ppt_y"/>
                          </p:val>
                        </p:tav>
                      </p:tavLst>
                    </p:anim>
                  </p:childTnLst>
                </p:cTn>
              </p:par>
            </p:tnLst>
          </p:tmpl>
        </p:tmplLst>
      </p:bldP>
      <p:bldP spid="56" grpId="0" animBg="1"/>
      <p:bldP spid="57" grpId="0" build="p">
        <p:tmplLst>
          <p:tmpl lvl="1">
            <p:tnLst>
              <p:par>
                <p:cTn presetID="42" presetClass="entr" presetSubtype="0" fill="hold" nodeType="withEffect">
                  <p:stCondLst>
                    <p:cond delay="20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anim calcmode="lin" valueType="num">
                      <p:cBhvr>
                        <p:cTn dur="500" fill="hold"/>
                        <p:tgtEl>
                          <p:spTgt spid="57"/>
                        </p:tgtEl>
                        <p:attrNameLst>
                          <p:attrName>ppt_x</p:attrName>
                        </p:attrNameLst>
                      </p:cBhvr>
                      <p:tavLst>
                        <p:tav tm="0">
                          <p:val>
                            <p:strVal val="#ppt_x"/>
                          </p:val>
                        </p:tav>
                        <p:tav tm="100000">
                          <p:val>
                            <p:strVal val="#ppt_x"/>
                          </p:val>
                        </p:tav>
                      </p:tavLst>
                    </p:anim>
                    <p:anim calcmode="lin" valueType="num">
                      <p:cBhvr>
                        <p:cTn dur="500" fill="hold"/>
                        <p:tgtEl>
                          <p:spTgt spid="57"/>
                        </p:tgtEl>
                        <p:attrNameLst>
                          <p:attrName>ppt_y</p:attrName>
                        </p:attrNameLst>
                      </p:cBhvr>
                      <p:tavLst>
                        <p:tav tm="0">
                          <p:val>
                            <p:strVal val="#ppt_y+.1"/>
                          </p:val>
                        </p:tav>
                        <p:tav tm="100000">
                          <p:val>
                            <p:strVal val="#ppt_y"/>
                          </p:val>
                        </p:tav>
                      </p:tavLst>
                    </p:anim>
                  </p:childTnLst>
                </p:cTn>
              </p:par>
            </p:tnLst>
          </p:tmpl>
        </p:tmplLst>
      </p:bldP>
      <p:bldP spid="58" grpId="0" build="p">
        <p:tmplLst>
          <p:tmpl lvl="1">
            <p:tnLst>
              <p:par>
                <p:cTn presetID="10" presetClass="entr" presetSubtype="0" fill="hold" nodeType="withEffect">
                  <p:stCondLst>
                    <p:cond delay="80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P spid="59" grpId="0" build="p">
        <p:tmplLst>
          <p:tmpl lvl="1">
            <p:tnLst>
              <p:par>
                <p:cTn presetID="42" presetClass="entr" presetSubtype="0" fill="hold" nodeType="withEffect">
                  <p:stCondLst>
                    <p:cond delay="200"/>
                  </p:stCondLst>
                  <p:childTnLst>
                    <p:set>
                      <p:cBhvr>
                        <p:cTn dur="1" fill="hold">
                          <p:stCondLst>
                            <p:cond delay="0"/>
                          </p:stCondLst>
                        </p:cTn>
                        <p:tgtEl>
                          <p:spTgt spid="59"/>
                        </p:tgtEl>
                        <p:attrNameLst>
                          <p:attrName>style.visibility</p:attrName>
                        </p:attrNameLst>
                      </p:cBhvr>
                      <p:to>
                        <p:strVal val="visible"/>
                      </p:to>
                    </p:set>
                    <p:animEffect transition="in" filter="fade">
                      <p:cBhvr>
                        <p:cTn dur="400"/>
                        <p:tgtEl>
                          <p:spTgt spid="59"/>
                        </p:tgtEl>
                      </p:cBhvr>
                    </p:animEffect>
                    <p:anim calcmode="lin" valueType="num">
                      <p:cBhvr>
                        <p:cTn dur="400" fill="hold"/>
                        <p:tgtEl>
                          <p:spTgt spid="59"/>
                        </p:tgtEl>
                        <p:attrNameLst>
                          <p:attrName>ppt_x</p:attrName>
                        </p:attrNameLst>
                      </p:cBhvr>
                      <p:tavLst>
                        <p:tav tm="0">
                          <p:val>
                            <p:strVal val="#ppt_x"/>
                          </p:val>
                        </p:tav>
                        <p:tav tm="100000">
                          <p:val>
                            <p:strVal val="#ppt_x"/>
                          </p:val>
                        </p:tav>
                      </p:tavLst>
                    </p:anim>
                    <p:anim calcmode="lin" valueType="num">
                      <p:cBhvr>
                        <p:cTn dur="400" fill="hold"/>
                        <p:tgtEl>
                          <p:spTgt spid="59"/>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Iconic list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406400" y="1715377"/>
            <a:ext cx="1879600" cy="782954"/>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684392" y="176109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26" name="Text Placeholder 7"/>
          <p:cNvSpPr>
            <a:spLocks noGrp="1"/>
          </p:cNvSpPr>
          <p:nvPr>
            <p:ph type="body" sz="quarter" idx="19" hasCustomPrompt="1"/>
          </p:nvPr>
        </p:nvSpPr>
        <p:spPr>
          <a:xfrm>
            <a:off x="1805518" y="1544321"/>
            <a:ext cx="4121149" cy="440148"/>
          </a:xfrm>
          <a:prstGeom prst="rect">
            <a:avLst/>
          </a:prstGeom>
        </p:spPr>
        <p:txBody>
          <a:bodyPr vert="horz" lIns="0" tIns="40504" rIns="0" bIns="40504" anchor="ctr"/>
          <a:lstStyle>
            <a:lvl1pPr marL="0" indent="0" algn="l">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16" hasCustomPrompt="1"/>
          </p:nvPr>
        </p:nvSpPr>
        <p:spPr>
          <a:xfrm>
            <a:off x="1805519" y="202511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32" name="Rounded Rectangle 31"/>
          <p:cNvSpPr/>
          <p:nvPr userDrawn="1"/>
        </p:nvSpPr>
        <p:spPr>
          <a:xfrm>
            <a:off x="-406400" y="3193657"/>
            <a:ext cx="1879600" cy="782954"/>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3" name="Text Placeholder 7"/>
          <p:cNvSpPr>
            <a:spLocks noGrp="1"/>
          </p:cNvSpPr>
          <p:nvPr>
            <p:ph type="body" sz="quarter" idx="43" hasCustomPrompt="1"/>
          </p:nvPr>
        </p:nvSpPr>
        <p:spPr>
          <a:xfrm>
            <a:off x="684392" y="323937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34" name="Text Placeholder 7"/>
          <p:cNvSpPr>
            <a:spLocks noGrp="1"/>
          </p:cNvSpPr>
          <p:nvPr>
            <p:ph type="body" sz="quarter" idx="44" hasCustomPrompt="1"/>
          </p:nvPr>
        </p:nvSpPr>
        <p:spPr>
          <a:xfrm>
            <a:off x="1805518" y="3022601"/>
            <a:ext cx="4121149" cy="440148"/>
          </a:xfrm>
          <a:prstGeom prst="rect">
            <a:avLst/>
          </a:prstGeom>
        </p:spPr>
        <p:txBody>
          <a:bodyPr vert="horz" lIns="0" tIns="40504" rIns="0" bIns="40504" anchor="ctr"/>
          <a:lstStyle>
            <a:lvl1pPr marL="0" indent="0" algn="l">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35" name="Text Placeholder 2"/>
          <p:cNvSpPr>
            <a:spLocks noGrp="1"/>
          </p:cNvSpPr>
          <p:nvPr>
            <p:ph type="body" sz="quarter" idx="45" hasCustomPrompt="1"/>
          </p:nvPr>
        </p:nvSpPr>
        <p:spPr>
          <a:xfrm>
            <a:off x="1805519" y="3503390"/>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40" name="Rounded Rectangle 39"/>
          <p:cNvSpPr/>
          <p:nvPr userDrawn="1"/>
        </p:nvSpPr>
        <p:spPr>
          <a:xfrm>
            <a:off x="-406400" y="4671937"/>
            <a:ext cx="1879600" cy="782954"/>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1" name="Text Placeholder 7"/>
          <p:cNvSpPr>
            <a:spLocks noGrp="1"/>
          </p:cNvSpPr>
          <p:nvPr>
            <p:ph type="body" sz="quarter" idx="49" hasCustomPrompt="1"/>
          </p:nvPr>
        </p:nvSpPr>
        <p:spPr>
          <a:xfrm>
            <a:off x="684392" y="471765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2" name="Text Placeholder 7"/>
          <p:cNvSpPr>
            <a:spLocks noGrp="1"/>
          </p:cNvSpPr>
          <p:nvPr>
            <p:ph type="body" sz="quarter" idx="50" hasCustomPrompt="1"/>
          </p:nvPr>
        </p:nvSpPr>
        <p:spPr>
          <a:xfrm>
            <a:off x="1805518" y="4500881"/>
            <a:ext cx="4121149" cy="440148"/>
          </a:xfrm>
          <a:prstGeom prst="rect">
            <a:avLst/>
          </a:prstGeom>
        </p:spPr>
        <p:txBody>
          <a:bodyPr vert="horz" lIns="0" tIns="40504" rIns="0" bIns="40504" anchor="ctr"/>
          <a:lstStyle>
            <a:lvl1pPr marL="0" indent="0" algn="l">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43" name="Text Placeholder 2"/>
          <p:cNvSpPr>
            <a:spLocks noGrp="1"/>
          </p:cNvSpPr>
          <p:nvPr>
            <p:ph type="body" sz="quarter" idx="51" hasCustomPrompt="1"/>
          </p:nvPr>
        </p:nvSpPr>
        <p:spPr>
          <a:xfrm>
            <a:off x="1805519" y="4981672"/>
            <a:ext cx="4121148" cy="779972"/>
          </a:xfrm>
          <a:prstGeom prst="rect">
            <a:avLst/>
          </a:prstGeom>
        </p:spPr>
        <p:txBody>
          <a:bodyPr vert="horz" lIns="0" tIns="0" rIns="0" bIns="0"/>
          <a:lstStyle>
            <a:lvl1pPr marL="0" indent="0" algn="l">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401189717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53"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400" fill="hold"/>
                                        <p:tgtEl>
                                          <p:spTgt spid="3"/>
                                        </p:tgtEl>
                                        <p:attrNameLst>
                                          <p:attrName>ppt_w</p:attrName>
                                        </p:attrNameLst>
                                      </p:cBhvr>
                                      <p:tavLst>
                                        <p:tav tm="0">
                                          <p:val>
                                            <p:fltVal val="0"/>
                                          </p:val>
                                        </p:tav>
                                        <p:tav tm="100000">
                                          <p:val>
                                            <p:strVal val="#ppt_w"/>
                                          </p:val>
                                        </p:tav>
                                      </p:tavLst>
                                    </p:anim>
                                    <p:anim calcmode="lin" valueType="num">
                                      <p:cBhvr>
                                        <p:cTn id="22" dur="400" fill="hold"/>
                                        <p:tgtEl>
                                          <p:spTgt spid="3"/>
                                        </p:tgtEl>
                                        <p:attrNameLst>
                                          <p:attrName>ppt_h</p:attrName>
                                        </p:attrNameLst>
                                      </p:cBhvr>
                                      <p:tavLst>
                                        <p:tav tm="0">
                                          <p:val>
                                            <p:fltVal val="0"/>
                                          </p:val>
                                        </p:tav>
                                        <p:tav tm="100000">
                                          <p:val>
                                            <p:strVal val="#ppt_h"/>
                                          </p:val>
                                        </p:tav>
                                      </p:tavLst>
                                    </p:anim>
                                    <p:animEffect transition="in" filter="fade">
                                      <p:cBhvr>
                                        <p:cTn id="23" dur="400"/>
                                        <p:tgtEl>
                                          <p:spTgt spid="3"/>
                                        </p:tgtEl>
                                      </p:cBhvr>
                                    </p:animEffect>
                                  </p:childTnLst>
                                </p:cTn>
                              </p:par>
                            </p:childTnLst>
                          </p:cTn>
                        </p:par>
                        <p:par>
                          <p:cTn id="24" fill="hold" nodeType="afterGroup">
                            <p:stCondLst>
                              <p:cond delay="1100"/>
                            </p:stCondLst>
                            <p:childTnLst>
                              <p:par>
                                <p:cTn id="25" presetID="53" presetClass="entr" presetSubtype="0" fill="hold" grpId="0" nodeType="after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 calcmode="lin" valueType="num">
                                      <p:cBhvr>
                                        <p:cTn id="27"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8"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9" dur="300"/>
                                        <p:tgtEl>
                                          <p:spTgt spid="13">
                                            <p:txEl>
                                              <p:pRg st="0" end="0"/>
                                            </p:txEl>
                                          </p:spTgt>
                                        </p:tgtEl>
                                      </p:cBhvr>
                                    </p:animEffect>
                                  </p:childTnLst>
                                </p:cTn>
                              </p:par>
                              <p:par>
                                <p:cTn id="30" presetID="42" presetClass="entr" presetSubtype="0" fill="hold" grpId="0" nodeType="withEffect">
                                  <p:stCondLst>
                                    <p:cond delay="200"/>
                                  </p:stCondLst>
                                  <p:childTnLst>
                                    <p:set>
                                      <p:cBhvr>
                                        <p:cTn id="31" dur="1" fill="hold">
                                          <p:stCondLst>
                                            <p:cond delay="0"/>
                                          </p:stCondLst>
                                        </p:cTn>
                                        <p:tgtEl>
                                          <p:spTgt spid="26">
                                            <p:txEl>
                                              <p:pRg st="0" end="0"/>
                                            </p:txEl>
                                          </p:spTgt>
                                        </p:tgtEl>
                                        <p:attrNameLst>
                                          <p:attrName>style.visibility</p:attrName>
                                        </p:attrNameLst>
                                      </p:cBhvr>
                                      <p:to>
                                        <p:strVal val="visible"/>
                                      </p:to>
                                    </p:set>
                                    <p:animEffect transition="in" filter="fade">
                                      <p:cBhvr>
                                        <p:cTn id="32" dur="500"/>
                                        <p:tgtEl>
                                          <p:spTgt spid="26">
                                            <p:txEl>
                                              <p:pRg st="0" end="0"/>
                                            </p:txEl>
                                          </p:spTgt>
                                        </p:tgtEl>
                                      </p:cBhvr>
                                    </p:animEffect>
                                    <p:anim calcmode="lin" valueType="num">
                                      <p:cBhvr>
                                        <p:cTn id="3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0" end="0"/>
                                            </p:txEl>
                                          </p:spTgt>
                                        </p:tgtEl>
                                        <p:attrNameLst>
                                          <p:attrName>ppt_y</p:attrName>
                                        </p:attrNameLst>
                                      </p:cBhvr>
                                      <p:tavLst>
                                        <p:tav tm="0">
                                          <p:val>
                                            <p:strVal val="#ppt_y+.1"/>
                                          </p:val>
                                        </p:tav>
                                        <p:tav tm="100000">
                                          <p:val>
                                            <p:strVal val="#ppt_y"/>
                                          </p:val>
                                        </p:tav>
                                      </p:tavLst>
                                    </p:anim>
                                  </p:childTnLst>
                                </p:cTn>
                              </p:par>
                              <p:par>
                                <p:cTn id="35" presetID="10" presetClass="entr" presetSubtype="0" fill="hold" grpId="0" nodeType="withEffect">
                                  <p:stCondLst>
                                    <p:cond delay="800"/>
                                  </p:stCondLst>
                                  <p:childTnLst>
                                    <p:set>
                                      <p:cBhvr>
                                        <p:cTn id="36" dur="1" fill="hold">
                                          <p:stCondLst>
                                            <p:cond delay="0"/>
                                          </p:stCondLst>
                                        </p:cTn>
                                        <p:tgtEl>
                                          <p:spTgt spid="27">
                                            <p:txEl>
                                              <p:pRg st="0" end="0"/>
                                            </p:txEl>
                                          </p:spTgt>
                                        </p:tgtEl>
                                        <p:attrNameLst>
                                          <p:attrName>style.visibility</p:attrName>
                                        </p:attrNameLst>
                                      </p:cBhvr>
                                      <p:to>
                                        <p:strVal val="visible"/>
                                      </p:to>
                                    </p:set>
                                    <p:animEffect transition="in" filter="fade">
                                      <p:cBhvr>
                                        <p:cTn id="37" dur="500"/>
                                        <p:tgtEl>
                                          <p:spTgt spid="27">
                                            <p:txEl>
                                              <p:pRg st="0" end="0"/>
                                            </p:txEl>
                                          </p:spTgt>
                                        </p:tgtEl>
                                      </p:cBhvr>
                                    </p:animEffect>
                                  </p:childTnLst>
                                </p:cTn>
                              </p:par>
                            </p:childTnLst>
                          </p:cTn>
                        </p:par>
                        <p:par>
                          <p:cTn id="38" fill="hold" nodeType="afterGroup">
                            <p:stCondLst>
                              <p:cond delay="2400"/>
                            </p:stCondLst>
                            <p:childTnLst>
                              <p:par>
                                <p:cTn id="39" presetID="53" presetClass="entr" presetSubtype="0"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400" fill="hold"/>
                                        <p:tgtEl>
                                          <p:spTgt spid="32"/>
                                        </p:tgtEl>
                                        <p:attrNameLst>
                                          <p:attrName>ppt_w</p:attrName>
                                        </p:attrNameLst>
                                      </p:cBhvr>
                                      <p:tavLst>
                                        <p:tav tm="0">
                                          <p:val>
                                            <p:fltVal val="0"/>
                                          </p:val>
                                        </p:tav>
                                        <p:tav tm="100000">
                                          <p:val>
                                            <p:strVal val="#ppt_w"/>
                                          </p:val>
                                        </p:tav>
                                      </p:tavLst>
                                    </p:anim>
                                    <p:anim calcmode="lin" valueType="num">
                                      <p:cBhvr>
                                        <p:cTn id="42" dur="400" fill="hold"/>
                                        <p:tgtEl>
                                          <p:spTgt spid="32"/>
                                        </p:tgtEl>
                                        <p:attrNameLst>
                                          <p:attrName>ppt_h</p:attrName>
                                        </p:attrNameLst>
                                      </p:cBhvr>
                                      <p:tavLst>
                                        <p:tav tm="0">
                                          <p:val>
                                            <p:fltVal val="0"/>
                                          </p:val>
                                        </p:tav>
                                        <p:tav tm="100000">
                                          <p:val>
                                            <p:strVal val="#ppt_h"/>
                                          </p:val>
                                        </p:tav>
                                      </p:tavLst>
                                    </p:anim>
                                    <p:animEffect transition="in" filter="fade">
                                      <p:cBhvr>
                                        <p:cTn id="43" dur="400"/>
                                        <p:tgtEl>
                                          <p:spTgt spid="32"/>
                                        </p:tgtEl>
                                      </p:cBhvr>
                                    </p:animEffect>
                                  </p:childTnLst>
                                </p:cTn>
                              </p:par>
                            </p:childTnLst>
                          </p:cTn>
                        </p:par>
                        <p:par>
                          <p:cTn id="44" fill="hold" nodeType="afterGroup">
                            <p:stCondLst>
                              <p:cond delay="2800"/>
                            </p:stCondLst>
                            <p:childTnLst>
                              <p:par>
                                <p:cTn id="45" presetID="53" presetClass="entr" presetSubtype="0" fill="hold" grpId="0" nodeType="afterEffect">
                                  <p:stCondLst>
                                    <p:cond delay="0"/>
                                  </p:stCondLst>
                                  <p:childTnLst>
                                    <p:set>
                                      <p:cBhvr>
                                        <p:cTn id="46" dur="1" fill="hold">
                                          <p:stCondLst>
                                            <p:cond delay="0"/>
                                          </p:stCondLst>
                                        </p:cTn>
                                        <p:tgtEl>
                                          <p:spTgt spid="33">
                                            <p:txEl>
                                              <p:pRg st="0" end="0"/>
                                            </p:txEl>
                                          </p:spTgt>
                                        </p:tgtEl>
                                        <p:attrNameLst>
                                          <p:attrName>style.visibility</p:attrName>
                                        </p:attrNameLst>
                                      </p:cBhvr>
                                      <p:to>
                                        <p:strVal val="visible"/>
                                      </p:to>
                                    </p:set>
                                    <p:anim calcmode="lin" valueType="num">
                                      <p:cBhvr>
                                        <p:cTn id="47" dur="3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48" dur="300" fill="hold"/>
                                        <p:tgtEl>
                                          <p:spTgt spid="33">
                                            <p:txEl>
                                              <p:pRg st="0" end="0"/>
                                            </p:txEl>
                                          </p:spTgt>
                                        </p:tgtEl>
                                        <p:attrNameLst>
                                          <p:attrName>ppt_h</p:attrName>
                                        </p:attrNameLst>
                                      </p:cBhvr>
                                      <p:tavLst>
                                        <p:tav tm="0">
                                          <p:val>
                                            <p:fltVal val="0"/>
                                          </p:val>
                                        </p:tav>
                                        <p:tav tm="100000">
                                          <p:val>
                                            <p:strVal val="#ppt_h"/>
                                          </p:val>
                                        </p:tav>
                                      </p:tavLst>
                                    </p:anim>
                                    <p:animEffect transition="in" filter="fade">
                                      <p:cBhvr>
                                        <p:cTn id="49" dur="300"/>
                                        <p:tgtEl>
                                          <p:spTgt spid="33">
                                            <p:txEl>
                                              <p:pRg st="0" end="0"/>
                                            </p:txEl>
                                          </p:spTgt>
                                        </p:tgtEl>
                                      </p:cBhvr>
                                    </p:animEffect>
                                  </p:childTnLst>
                                </p:cTn>
                              </p:par>
                              <p:par>
                                <p:cTn id="50" presetID="42" presetClass="entr" presetSubtype="0" fill="hold" grpId="0" nodeType="withEffect">
                                  <p:stCondLst>
                                    <p:cond delay="200"/>
                                  </p:stCondLst>
                                  <p:childTnLst>
                                    <p:set>
                                      <p:cBhvr>
                                        <p:cTn id="51" dur="1" fill="hold">
                                          <p:stCondLst>
                                            <p:cond delay="0"/>
                                          </p:stCondLst>
                                        </p:cTn>
                                        <p:tgtEl>
                                          <p:spTgt spid="34">
                                            <p:txEl>
                                              <p:pRg st="0" end="0"/>
                                            </p:txEl>
                                          </p:spTgt>
                                        </p:tgtEl>
                                        <p:attrNameLst>
                                          <p:attrName>style.visibility</p:attrName>
                                        </p:attrNameLst>
                                      </p:cBhvr>
                                      <p:to>
                                        <p:strVal val="visible"/>
                                      </p:to>
                                    </p:set>
                                    <p:animEffect transition="in" filter="fade">
                                      <p:cBhvr>
                                        <p:cTn id="52" dur="500"/>
                                        <p:tgtEl>
                                          <p:spTgt spid="34">
                                            <p:txEl>
                                              <p:pRg st="0" end="0"/>
                                            </p:txEl>
                                          </p:spTgt>
                                        </p:tgtEl>
                                      </p:cBhvr>
                                    </p:animEffect>
                                    <p:anim calcmode="lin" valueType="num">
                                      <p:cBhvr>
                                        <p:cTn id="53"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54" dur="500" fill="hold"/>
                                        <p:tgtEl>
                                          <p:spTgt spid="34">
                                            <p:txEl>
                                              <p:pRg st="0" end="0"/>
                                            </p:txEl>
                                          </p:spTgt>
                                        </p:tgtEl>
                                        <p:attrNameLst>
                                          <p:attrName>ppt_y</p:attrName>
                                        </p:attrNameLst>
                                      </p:cBhvr>
                                      <p:tavLst>
                                        <p:tav tm="0">
                                          <p:val>
                                            <p:strVal val="#ppt_y+.1"/>
                                          </p:val>
                                        </p:tav>
                                        <p:tav tm="100000">
                                          <p:val>
                                            <p:strVal val="#ppt_y"/>
                                          </p:val>
                                        </p:tav>
                                      </p:tavLst>
                                    </p:anim>
                                  </p:childTnLst>
                                </p:cTn>
                              </p:par>
                              <p:par>
                                <p:cTn id="55" presetID="10" presetClass="entr" presetSubtype="0" fill="hold" grpId="0" nodeType="withEffect">
                                  <p:stCondLst>
                                    <p:cond delay="800"/>
                                  </p:stCondLst>
                                  <p:childTnLst>
                                    <p:set>
                                      <p:cBhvr>
                                        <p:cTn id="56" dur="1" fill="hold">
                                          <p:stCondLst>
                                            <p:cond delay="0"/>
                                          </p:stCondLst>
                                        </p:cTn>
                                        <p:tgtEl>
                                          <p:spTgt spid="35">
                                            <p:txEl>
                                              <p:pRg st="0" end="0"/>
                                            </p:txEl>
                                          </p:spTgt>
                                        </p:tgtEl>
                                        <p:attrNameLst>
                                          <p:attrName>style.visibility</p:attrName>
                                        </p:attrNameLst>
                                      </p:cBhvr>
                                      <p:to>
                                        <p:strVal val="visible"/>
                                      </p:to>
                                    </p:set>
                                    <p:animEffect transition="in" filter="fade">
                                      <p:cBhvr>
                                        <p:cTn id="57" dur="500"/>
                                        <p:tgtEl>
                                          <p:spTgt spid="35">
                                            <p:txEl>
                                              <p:pRg st="0" end="0"/>
                                            </p:txEl>
                                          </p:spTgt>
                                        </p:tgtEl>
                                      </p:cBhvr>
                                    </p:animEffect>
                                  </p:childTnLst>
                                </p:cTn>
                              </p:par>
                            </p:childTnLst>
                          </p:cTn>
                        </p:par>
                        <p:par>
                          <p:cTn id="58" fill="hold" nodeType="afterGroup">
                            <p:stCondLst>
                              <p:cond delay="4100"/>
                            </p:stCondLst>
                            <p:childTnLst>
                              <p:par>
                                <p:cTn id="59" presetID="53" presetClass="entr" presetSubtype="0"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p:cTn id="61" dur="400" fill="hold"/>
                                        <p:tgtEl>
                                          <p:spTgt spid="40"/>
                                        </p:tgtEl>
                                        <p:attrNameLst>
                                          <p:attrName>ppt_w</p:attrName>
                                        </p:attrNameLst>
                                      </p:cBhvr>
                                      <p:tavLst>
                                        <p:tav tm="0">
                                          <p:val>
                                            <p:fltVal val="0"/>
                                          </p:val>
                                        </p:tav>
                                        <p:tav tm="100000">
                                          <p:val>
                                            <p:strVal val="#ppt_w"/>
                                          </p:val>
                                        </p:tav>
                                      </p:tavLst>
                                    </p:anim>
                                    <p:anim calcmode="lin" valueType="num">
                                      <p:cBhvr>
                                        <p:cTn id="62" dur="400" fill="hold"/>
                                        <p:tgtEl>
                                          <p:spTgt spid="40"/>
                                        </p:tgtEl>
                                        <p:attrNameLst>
                                          <p:attrName>ppt_h</p:attrName>
                                        </p:attrNameLst>
                                      </p:cBhvr>
                                      <p:tavLst>
                                        <p:tav tm="0">
                                          <p:val>
                                            <p:fltVal val="0"/>
                                          </p:val>
                                        </p:tav>
                                        <p:tav tm="100000">
                                          <p:val>
                                            <p:strVal val="#ppt_h"/>
                                          </p:val>
                                        </p:tav>
                                      </p:tavLst>
                                    </p:anim>
                                    <p:animEffect transition="in" filter="fade">
                                      <p:cBhvr>
                                        <p:cTn id="63" dur="400"/>
                                        <p:tgtEl>
                                          <p:spTgt spid="40"/>
                                        </p:tgtEl>
                                      </p:cBhvr>
                                    </p:animEffect>
                                  </p:childTnLst>
                                </p:cTn>
                              </p:par>
                            </p:childTnLst>
                          </p:cTn>
                        </p:par>
                        <p:par>
                          <p:cTn id="64" fill="hold" nodeType="afterGroup">
                            <p:stCondLst>
                              <p:cond delay="4500"/>
                            </p:stCondLst>
                            <p:childTnLst>
                              <p:par>
                                <p:cTn id="65" presetID="53" presetClass="entr" presetSubtype="0" fill="hold" grpId="0" nodeType="afterEffect">
                                  <p:stCondLst>
                                    <p:cond delay="0"/>
                                  </p:stCondLst>
                                  <p:childTnLst>
                                    <p:set>
                                      <p:cBhvr>
                                        <p:cTn id="66" dur="1" fill="hold">
                                          <p:stCondLst>
                                            <p:cond delay="0"/>
                                          </p:stCondLst>
                                        </p:cTn>
                                        <p:tgtEl>
                                          <p:spTgt spid="41">
                                            <p:txEl>
                                              <p:pRg st="0" end="0"/>
                                            </p:txEl>
                                          </p:spTgt>
                                        </p:tgtEl>
                                        <p:attrNameLst>
                                          <p:attrName>style.visibility</p:attrName>
                                        </p:attrNameLst>
                                      </p:cBhvr>
                                      <p:to>
                                        <p:strVal val="visible"/>
                                      </p:to>
                                    </p:set>
                                    <p:anim calcmode="lin" valueType="num">
                                      <p:cBhvr>
                                        <p:cTn id="67" dur="3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68" dur="300" fill="hold"/>
                                        <p:tgtEl>
                                          <p:spTgt spid="41">
                                            <p:txEl>
                                              <p:pRg st="0" end="0"/>
                                            </p:txEl>
                                          </p:spTgt>
                                        </p:tgtEl>
                                        <p:attrNameLst>
                                          <p:attrName>ppt_h</p:attrName>
                                        </p:attrNameLst>
                                      </p:cBhvr>
                                      <p:tavLst>
                                        <p:tav tm="0">
                                          <p:val>
                                            <p:fltVal val="0"/>
                                          </p:val>
                                        </p:tav>
                                        <p:tav tm="100000">
                                          <p:val>
                                            <p:strVal val="#ppt_h"/>
                                          </p:val>
                                        </p:tav>
                                      </p:tavLst>
                                    </p:anim>
                                    <p:animEffect transition="in" filter="fade">
                                      <p:cBhvr>
                                        <p:cTn id="69" dur="300"/>
                                        <p:tgtEl>
                                          <p:spTgt spid="41">
                                            <p:txEl>
                                              <p:pRg st="0" end="0"/>
                                            </p:txEl>
                                          </p:spTgt>
                                        </p:tgtEl>
                                      </p:cBhvr>
                                    </p:animEffect>
                                  </p:childTnLst>
                                </p:cTn>
                              </p:par>
                              <p:par>
                                <p:cTn id="70" presetID="42" presetClass="entr" presetSubtype="0" fill="hold" grpId="0" nodeType="withEffect">
                                  <p:stCondLst>
                                    <p:cond delay="200"/>
                                  </p:stCondLst>
                                  <p:childTnLst>
                                    <p:set>
                                      <p:cBhvr>
                                        <p:cTn id="71" dur="1" fill="hold">
                                          <p:stCondLst>
                                            <p:cond delay="0"/>
                                          </p:stCondLst>
                                        </p:cTn>
                                        <p:tgtEl>
                                          <p:spTgt spid="42">
                                            <p:txEl>
                                              <p:pRg st="0" end="0"/>
                                            </p:txEl>
                                          </p:spTgt>
                                        </p:tgtEl>
                                        <p:attrNameLst>
                                          <p:attrName>style.visibility</p:attrName>
                                        </p:attrNameLst>
                                      </p:cBhvr>
                                      <p:to>
                                        <p:strVal val="visible"/>
                                      </p:to>
                                    </p:set>
                                    <p:animEffect transition="in" filter="fade">
                                      <p:cBhvr>
                                        <p:cTn id="72" dur="500"/>
                                        <p:tgtEl>
                                          <p:spTgt spid="42">
                                            <p:txEl>
                                              <p:pRg st="0" end="0"/>
                                            </p:txEl>
                                          </p:spTgt>
                                        </p:tgtEl>
                                      </p:cBhvr>
                                    </p:animEffect>
                                    <p:anim calcmode="lin" valueType="num">
                                      <p:cBhvr>
                                        <p:cTn id="73"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42">
                                            <p:txEl>
                                              <p:pRg st="0" end="0"/>
                                            </p:txEl>
                                          </p:spTgt>
                                        </p:tgtEl>
                                        <p:attrNameLst>
                                          <p:attrName>ppt_y</p:attrName>
                                        </p:attrNameLst>
                                      </p:cBhvr>
                                      <p:tavLst>
                                        <p:tav tm="0">
                                          <p:val>
                                            <p:strVal val="#ppt_y+.1"/>
                                          </p:val>
                                        </p:tav>
                                        <p:tav tm="100000">
                                          <p:val>
                                            <p:strVal val="#ppt_y"/>
                                          </p:val>
                                        </p:tav>
                                      </p:tavLst>
                                    </p:anim>
                                  </p:childTnLst>
                                </p:cTn>
                              </p:par>
                              <p:par>
                                <p:cTn id="75" presetID="10" presetClass="entr" presetSubtype="0" fill="hold" grpId="0" nodeType="withEffect">
                                  <p:stCondLst>
                                    <p:cond delay="800"/>
                                  </p:stCondLst>
                                  <p:childTnLst>
                                    <p:set>
                                      <p:cBhvr>
                                        <p:cTn id="76" dur="1" fill="hold">
                                          <p:stCondLst>
                                            <p:cond delay="0"/>
                                          </p:stCondLst>
                                        </p:cTn>
                                        <p:tgtEl>
                                          <p:spTgt spid="43">
                                            <p:txEl>
                                              <p:pRg st="0" end="0"/>
                                            </p:txEl>
                                          </p:spTgt>
                                        </p:tgtEl>
                                        <p:attrNameLst>
                                          <p:attrName>style.visibility</p:attrName>
                                        </p:attrNameLst>
                                      </p:cBhvr>
                                      <p:to>
                                        <p:strVal val="visible"/>
                                      </p:to>
                                    </p:set>
                                    <p:animEffect transition="in" filter="fade">
                                      <p:cBhvr>
                                        <p:cTn id="77"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32" grpId="0" animBg="1"/>
      <p:bldP spid="33" grpId="0" build="p">
        <p:tmplLst>
          <p:tmpl lvl="1">
            <p:tnLst>
              <p:par>
                <p:cTn presetID="53" presetClass="entr" presetSubtype="16"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p:cTn dur="300" fill="hold"/>
                        <p:tgtEl>
                          <p:spTgt spid="33"/>
                        </p:tgtEl>
                        <p:attrNameLst>
                          <p:attrName>ppt_w</p:attrName>
                        </p:attrNameLst>
                      </p:cBhvr>
                      <p:tavLst>
                        <p:tav tm="0">
                          <p:val>
                            <p:fltVal val="0"/>
                          </p:val>
                        </p:tav>
                        <p:tav tm="100000">
                          <p:val>
                            <p:strVal val="#ppt_w"/>
                          </p:val>
                        </p:tav>
                      </p:tavLst>
                    </p:anim>
                    <p:anim calcmode="lin" valueType="num">
                      <p:cBhvr>
                        <p:cTn dur="300" fill="hold"/>
                        <p:tgtEl>
                          <p:spTgt spid="33"/>
                        </p:tgtEl>
                        <p:attrNameLst>
                          <p:attrName>ppt_h</p:attrName>
                        </p:attrNameLst>
                      </p:cBhvr>
                      <p:tavLst>
                        <p:tav tm="0">
                          <p:val>
                            <p:fltVal val="0"/>
                          </p:val>
                        </p:tav>
                        <p:tav tm="100000">
                          <p:val>
                            <p:strVal val="#ppt_h"/>
                          </p:val>
                        </p:tav>
                      </p:tavLst>
                    </p:anim>
                    <p:animEffect transition="in" filter="fade">
                      <p:cBhvr>
                        <p:cTn dur="300"/>
                        <p:tgtEl>
                          <p:spTgt spid="33"/>
                        </p:tgtEl>
                      </p:cBhvr>
                    </p:animEffect>
                  </p:childTnLst>
                </p:cTn>
              </p:par>
            </p:tnLst>
          </p:tmpl>
        </p:tmplLst>
      </p:bldP>
      <p:bldP spid="34" grpId="0" build="p">
        <p:tmplLst>
          <p:tmpl lvl="1">
            <p:tnLst>
              <p:par>
                <p:cTn presetID="42" presetClass="entr" presetSubtype="0"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anim calcmode="lin" valueType="num">
                      <p:cBhvr>
                        <p:cTn dur="500" fill="hold"/>
                        <p:tgtEl>
                          <p:spTgt spid="34"/>
                        </p:tgtEl>
                        <p:attrNameLst>
                          <p:attrName>ppt_x</p:attrName>
                        </p:attrNameLst>
                      </p:cBhvr>
                      <p:tavLst>
                        <p:tav tm="0">
                          <p:val>
                            <p:strVal val="#ppt_x"/>
                          </p:val>
                        </p:tav>
                        <p:tav tm="100000">
                          <p:val>
                            <p:strVal val="#ppt_x"/>
                          </p:val>
                        </p:tav>
                      </p:tavLst>
                    </p:anim>
                    <p:anim calcmode="lin" valueType="num">
                      <p:cBhvr>
                        <p:cTn dur="500" fill="hold"/>
                        <p:tgtEl>
                          <p:spTgt spid="34"/>
                        </p:tgtEl>
                        <p:attrNameLst>
                          <p:attrName>ppt_y</p:attrName>
                        </p:attrNameLst>
                      </p:cBhvr>
                      <p:tavLst>
                        <p:tav tm="0">
                          <p:val>
                            <p:strVal val="#ppt_y+.1"/>
                          </p:val>
                        </p:tav>
                        <p:tav tm="100000">
                          <p:val>
                            <p:strVal val="#ppt_y"/>
                          </p:val>
                        </p:tav>
                      </p:tavLst>
                    </p:anim>
                  </p:childTnLst>
                </p:cTn>
              </p:par>
            </p:tnLst>
          </p:tmpl>
        </p:tmplLst>
      </p:bldP>
      <p:bldP spid="35" grpId="0" build="p">
        <p:tmplLst>
          <p:tmpl lvl="1">
            <p:tnLst>
              <p:par>
                <p:cTn presetID="10" presetClass="entr" presetSubtype="0" fill="hold" nodeType="withEffect">
                  <p:stCondLst>
                    <p:cond delay="8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40" grpId="0" animBg="1"/>
      <p:bldP spid="41" grpId="0" build="p">
        <p:tmplLst>
          <p:tmpl lvl="1">
            <p:tnLst>
              <p:par>
                <p:cTn presetID="53" presetClass="entr" presetSubtype="16"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p:cTn dur="300" fill="hold"/>
                        <p:tgtEl>
                          <p:spTgt spid="41"/>
                        </p:tgtEl>
                        <p:attrNameLst>
                          <p:attrName>ppt_w</p:attrName>
                        </p:attrNameLst>
                      </p:cBhvr>
                      <p:tavLst>
                        <p:tav tm="0">
                          <p:val>
                            <p:fltVal val="0"/>
                          </p:val>
                        </p:tav>
                        <p:tav tm="100000">
                          <p:val>
                            <p:strVal val="#ppt_w"/>
                          </p:val>
                        </p:tav>
                      </p:tavLst>
                    </p:anim>
                    <p:anim calcmode="lin" valueType="num">
                      <p:cBhvr>
                        <p:cTn dur="300" fill="hold"/>
                        <p:tgtEl>
                          <p:spTgt spid="41"/>
                        </p:tgtEl>
                        <p:attrNameLst>
                          <p:attrName>ppt_h</p:attrName>
                        </p:attrNameLst>
                      </p:cBhvr>
                      <p:tavLst>
                        <p:tav tm="0">
                          <p:val>
                            <p:fltVal val="0"/>
                          </p:val>
                        </p:tav>
                        <p:tav tm="100000">
                          <p:val>
                            <p:strVal val="#ppt_h"/>
                          </p:val>
                        </p:tav>
                      </p:tavLst>
                    </p:anim>
                    <p:animEffect transition="in" filter="fade">
                      <p:cBhvr>
                        <p:cTn dur="300"/>
                        <p:tgtEl>
                          <p:spTgt spid="41"/>
                        </p:tgtEl>
                      </p:cBhvr>
                    </p:animEffect>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P spid="43" grpId="0" build="p">
        <p:tmplLst>
          <p:tmpl lvl="1">
            <p:tnLst>
              <p:par>
                <p:cTn presetID="10" presetClass="entr" presetSubtype="0" fill="hold" nodeType="withEffect">
                  <p:stCondLst>
                    <p:cond delay="80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Lst>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Iconic list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 name="Rounded Rectangle 2"/>
          <p:cNvSpPr/>
          <p:nvPr userDrawn="1"/>
        </p:nvSpPr>
        <p:spPr>
          <a:xfrm>
            <a:off x="10706102" y="1852537"/>
            <a:ext cx="2027765" cy="782954"/>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Text Placeholder 7"/>
          <p:cNvSpPr>
            <a:spLocks noGrp="1"/>
          </p:cNvSpPr>
          <p:nvPr>
            <p:ph type="body" sz="quarter" idx="39" hasCustomPrompt="1"/>
          </p:nvPr>
        </p:nvSpPr>
        <p:spPr>
          <a:xfrm>
            <a:off x="10787243" y="189825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26" name="Text Placeholder 7"/>
          <p:cNvSpPr>
            <a:spLocks noGrp="1"/>
          </p:cNvSpPr>
          <p:nvPr>
            <p:ph type="body" sz="quarter" idx="19" hasCustomPrompt="1"/>
          </p:nvPr>
        </p:nvSpPr>
        <p:spPr>
          <a:xfrm>
            <a:off x="6421968" y="1681481"/>
            <a:ext cx="4121149" cy="440148"/>
          </a:xfrm>
          <a:prstGeom prst="rect">
            <a:avLst/>
          </a:prstGeom>
        </p:spPr>
        <p:txBody>
          <a:bodyPr vert="horz" lIns="0" tIns="40504" rIns="0" bIns="40504" anchor="ctr"/>
          <a:lstStyle>
            <a:lvl1pPr marL="0" indent="0" algn="r">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16" hasCustomPrompt="1"/>
          </p:nvPr>
        </p:nvSpPr>
        <p:spPr>
          <a:xfrm>
            <a:off x="6421971" y="2162272"/>
            <a:ext cx="4121148" cy="779972"/>
          </a:xfrm>
          <a:prstGeom prst="rect">
            <a:avLst/>
          </a:prstGeom>
        </p:spPr>
        <p:txBody>
          <a:bodyPr vert="horz" lIns="0" tIns="0" rIns="0" bIns="0"/>
          <a:lstStyle>
            <a:lvl1pPr marL="0" indent="0" algn="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32" name="Rounded Rectangle 31"/>
          <p:cNvSpPr/>
          <p:nvPr userDrawn="1"/>
        </p:nvSpPr>
        <p:spPr>
          <a:xfrm>
            <a:off x="10706102" y="3330817"/>
            <a:ext cx="2027765" cy="782954"/>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3" name="Text Placeholder 7"/>
          <p:cNvSpPr>
            <a:spLocks noGrp="1"/>
          </p:cNvSpPr>
          <p:nvPr>
            <p:ph type="body" sz="quarter" idx="43" hasCustomPrompt="1"/>
          </p:nvPr>
        </p:nvSpPr>
        <p:spPr>
          <a:xfrm>
            <a:off x="10787243" y="337653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34" name="Text Placeholder 7"/>
          <p:cNvSpPr>
            <a:spLocks noGrp="1"/>
          </p:cNvSpPr>
          <p:nvPr>
            <p:ph type="body" sz="quarter" idx="44" hasCustomPrompt="1"/>
          </p:nvPr>
        </p:nvSpPr>
        <p:spPr>
          <a:xfrm>
            <a:off x="6421968" y="3159761"/>
            <a:ext cx="4121149" cy="440148"/>
          </a:xfrm>
          <a:prstGeom prst="rect">
            <a:avLst/>
          </a:prstGeom>
        </p:spPr>
        <p:txBody>
          <a:bodyPr vert="horz" lIns="0" tIns="40504" rIns="0" bIns="40504" anchor="ctr"/>
          <a:lstStyle>
            <a:lvl1pPr marL="0" indent="0" algn="r">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35" name="Text Placeholder 2"/>
          <p:cNvSpPr>
            <a:spLocks noGrp="1"/>
          </p:cNvSpPr>
          <p:nvPr>
            <p:ph type="body" sz="quarter" idx="45" hasCustomPrompt="1"/>
          </p:nvPr>
        </p:nvSpPr>
        <p:spPr>
          <a:xfrm>
            <a:off x="6421971" y="3640552"/>
            <a:ext cx="4121148" cy="779972"/>
          </a:xfrm>
          <a:prstGeom prst="rect">
            <a:avLst/>
          </a:prstGeom>
        </p:spPr>
        <p:txBody>
          <a:bodyPr vert="horz" lIns="0" tIns="0" rIns="0" bIns="0"/>
          <a:lstStyle>
            <a:lvl1pPr marL="0" indent="0" algn="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sp>
        <p:nvSpPr>
          <p:cNvPr id="40" name="Rounded Rectangle 39"/>
          <p:cNvSpPr/>
          <p:nvPr userDrawn="1"/>
        </p:nvSpPr>
        <p:spPr>
          <a:xfrm>
            <a:off x="10706102" y="4809097"/>
            <a:ext cx="2027765" cy="782954"/>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1" name="Text Placeholder 7"/>
          <p:cNvSpPr>
            <a:spLocks noGrp="1"/>
          </p:cNvSpPr>
          <p:nvPr>
            <p:ph type="body" sz="quarter" idx="49" hasCustomPrompt="1"/>
          </p:nvPr>
        </p:nvSpPr>
        <p:spPr>
          <a:xfrm>
            <a:off x="10787243" y="4854819"/>
            <a:ext cx="704141" cy="67451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FontAwesome"/>
                <a:cs typeface="FontAwesome"/>
              </a:defRPr>
            </a:lvl1pPr>
          </a:lstStyle>
          <a:p>
            <a:pPr lvl="0"/>
            <a:r>
              <a:rPr lang="es-ES_tradnl" err="1"/>
              <a:t>icon</a:t>
            </a:r>
            <a:endParaRPr lang="es-ES_tradnl"/>
          </a:p>
        </p:txBody>
      </p:sp>
      <p:sp>
        <p:nvSpPr>
          <p:cNvPr id="42" name="Text Placeholder 7"/>
          <p:cNvSpPr>
            <a:spLocks noGrp="1"/>
          </p:cNvSpPr>
          <p:nvPr>
            <p:ph type="body" sz="quarter" idx="50" hasCustomPrompt="1"/>
          </p:nvPr>
        </p:nvSpPr>
        <p:spPr>
          <a:xfrm>
            <a:off x="6421968" y="4638041"/>
            <a:ext cx="4121149" cy="440148"/>
          </a:xfrm>
          <a:prstGeom prst="rect">
            <a:avLst/>
          </a:prstGeom>
        </p:spPr>
        <p:txBody>
          <a:bodyPr vert="horz" lIns="0" tIns="40504" rIns="0" bIns="40504" anchor="ctr"/>
          <a:lstStyle>
            <a:lvl1pPr marL="0" indent="0" algn="r">
              <a:lnSpc>
                <a:spcPct val="100000"/>
              </a:lnSpc>
              <a:spcBef>
                <a:spcPct val="0"/>
              </a:spcBef>
              <a:spcAft>
                <a:spcPct val="0"/>
              </a:spcAft>
              <a:buNone/>
              <a:defRPr sz="2400" b="0">
                <a:solidFill>
                  <a:schemeClr val="bg1"/>
                </a:solidFill>
                <a:latin typeface="Lato Light"/>
                <a:cs typeface="Lato Light"/>
              </a:defRPr>
            </a:lvl1pPr>
          </a:lstStyle>
          <a:p>
            <a:pPr lvl="0"/>
            <a:r>
              <a:rPr lang="es-ES_tradnl" err="1"/>
              <a:t>Subtitle Example</a:t>
            </a:r>
            <a:endParaRPr lang="es-ES_tradnl"/>
          </a:p>
        </p:txBody>
      </p:sp>
      <p:sp>
        <p:nvSpPr>
          <p:cNvPr id="43" name="Text Placeholder 2"/>
          <p:cNvSpPr>
            <a:spLocks noGrp="1"/>
          </p:cNvSpPr>
          <p:nvPr>
            <p:ph type="body" sz="quarter" idx="51" hasCustomPrompt="1"/>
          </p:nvPr>
        </p:nvSpPr>
        <p:spPr>
          <a:xfrm>
            <a:off x="6421971" y="5118832"/>
            <a:ext cx="4121148" cy="779972"/>
          </a:xfrm>
          <a:prstGeom prst="rect">
            <a:avLst/>
          </a:prstGeom>
        </p:spPr>
        <p:txBody>
          <a:bodyPr vert="horz" lIns="0" tIns="0" rIns="0" bIns="0"/>
          <a:lstStyle>
            <a:lvl1pPr marL="0" indent="0" algn="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purusaecenas ut lacus nec mauris feugiat tristique et in metus. </a:t>
            </a:r>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663713800"/>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53"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400" fill="hold"/>
                                        <p:tgtEl>
                                          <p:spTgt spid="3"/>
                                        </p:tgtEl>
                                        <p:attrNameLst>
                                          <p:attrName>ppt_w</p:attrName>
                                        </p:attrNameLst>
                                      </p:cBhvr>
                                      <p:tavLst>
                                        <p:tav tm="0">
                                          <p:val>
                                            <p:fltVal val="0"/>
                                          </p:val>
                                        </p:tav>
                                        <p:tav tm="100000">
                                          <p:val>
                                            <p:strVal val="#ppt_w"/>
                                          </p:val>
                                        </p:tav>
                                      </p:tavLst>
                                    </p:anim>
                                    <p:anim calcmode="lin" valueType="num">
                                      <p:cBhvr>
                                        <p:cTn id="22" dur="400" fill="hold"/>
                                        <p:tgtEl>
                                          <p:spTgt spid="3"/>
                                        </p:tgtEl>
                                        <p:attrNameLst>
                                          <p:attrName>ppt_h</p:attrName>
                                        </p:attrNameLst>
                                      </p:cBhvr>
                                      <p:tavLst>
                                        <p:tav tm="0">
                                          <p:val>
                                            <p:fltVal val="0"/>
                                          </p:val>
                                        </p:tav>
                                        <p:tav tm="100000">
                                          <p:val>
                                            <p:strVal val="#ppt_h"/>
                                          </p:val>
                                        </p:tav>
                                      </p:tavLst>
                                    </p:anim>
                                    <p:animEffect transition="in" filter="fade">
                                      <p:cBhvr>
                                        <p:cTn id="23" dur="400"/>
                                        <p:tgtEl>
                                          <p:spTgt spid="3"/>
                                        </p:tgtEl>
                                      </p:cBhvr>
                                    </p:animEffect>
                                  </p:childTnLst>
                                </p:cTn>
                              </p:par>
                            </p:childTnLst>
                          </p:cTn>
                        </p:par>
                        <p:par>
                          <p:cTn id="24" fill="hold" nodeType="afterGroup">
                            <p:stCondLst>
                              <p:cond delay="1100"/>
                            </p:stCondLst>
                            <p:childTnLst>
                              <p:par>
                                <p:cTn id="25" presetID="53" presetClass="entr" presetSubtype="0" fill="hold" grpId="0" nodeType="after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 calcmode="lin" valueType="num">
                                      <p:cBhvr>
                                        <p:cTn id="27"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8"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9" dur="300"/>
                                        <p:tgtEl>
                                          <p:spTgt spid="13">
                                            <p:txEl>
                                              <p:pRg st="0" end="0"/>
                                            </p:txEl>
                                          </p:spTgt>
                                        </p:tgtEl>
                                      </p:cBhvr>
                                    </p:animEffect>
                                  </p:childTnLst>
                                </p:cTn>
                              </p:par>
                              <p:par>
                                <p:cTn id="30" presetID="42" presetClass="entr" presetSubtype="0" fill="hold" grpId="0" nodeType="withEffect">
                                  <p:stCondLst>
                                    <p:cond delay="200"/>
                                  </p:stCondLst>
                                  <p:childTnLst>
                                    <p:set>
                                      <p:cBhvr>
                                        <p:cTn id="31" dur="1" fill="hold">
                                          <p:stCondLst>
                                            <p:cond delay="0"/>
                                          </p:stCondLst>
                                        </p:cTn>
                                        <p:tgtEl>
                                          <p:spTgt spid="26">
                                            <p:txEl>
                                              <p:pRg st="0" end="0"/>
                                            </p:txEl>
                                          </p:spTgt>
                                        </p:tgtEl>
                                        <p:attrNameLst>
                                          <p:attrName>style.visibility</p:attrName>
                                        </p:attrNameLst>
                                      </p:cBhvr>
                                      <p:to>
                                        <p:strVal val="visible"/>
                                      </p:to>
                                    </p:set>
                                    <p:animEffect transition="in" filter="fade">
                                      <p:cBhvr>
                                        <p:cTn id="32" dur="500"/>
                                        <p:tgtEl>
                                          <p:spTgt spid="26">
                                            <p:txEl>
                                              <p:pRg st="0" end="0"/>
                                            </p:txEl>
                                          </p:spTgt>
                                        </p:tgtEl>
                                      </p:cBhvr>
                                    </p:animEffect>
                                    <p:anim calcmode="lin" valueType="num">
                                      <p:cBhvr>
                                        <p:cTn id="33"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26">
                                            <p:txEl>
                                              <p:pRg st="0" end="0"/>
                                            </p:txEl>
                                          </p:spTgt>
                                        </p:tgtEl>
                                        <p:attrNameLst>
                                          <p:attrName>ppt_y</p:attrName>
                                        </p:attrNameLst>
                                      </p:cBhvr>
                                      <p:tavLst>
                                        <p:tav tm="0">
                                          <p:val>
                                            <p:strVal val="#ppt_y+.1"/>
                                          </p:val>
                                        </p:tav>
                                        <p:tav tm="100000">
                                          <p:val>
                                            <p:strVal val="#ppt_y"/>
                                          </p:val>
                                        </p:tav>
                                      </p:tavLst>
                                    </p:anim>
                                  </p:childTnLst>
                                </p:cTn>
                              </p:par>
                              <p:par>
                                <p:cTn id="35" presetID="10" presetClass="entr" presetSubtype="0" fill="hold" grpId="0" nodeType="withEffect">
                                  <p:stCondLst>
                                    <p:cond delay="800"/>
                                  </p:stCondLst>
                                  <p:childTnLst>
                                    <p:set>
                                      <p:cBhvr>
                                        <p:cTn id="36" dur="1" fill="hold">
                                          <p:stCondLst>
                                            <p:cond delay="0"/>
                                          </p:stCondLst>
                                        </p:cTn>
                                        <p:tgtEl>
                                          <p:spTgt spid="27">
                                            <p:txEl>
                                              <p:pRg st="0" end="0"/>
                                            </p:txEl>
                                          </p:spTgt>
                                        </p:tgtEl>
                                        <p:attrNameLst>
                                          <p:attrName>style.visibility</p:attrName>
                                        </p:attrNameLst>
                                      </p:cBhvr>
                                      <p:to>
                                        <p:strVal val="visible"/>
                                      </p:to>
                                    </p:set>
                                    <p:animEffect transition="in" filter="fade">
                                      <p:cBhvr>
                                        <p:cTn id="37" dur="500"/>
                                        <p:tgtEl>
                                          <p:spTgt spid="27">
                                            <p:txEl>
                                              <p:pRg st="0" end="0"/>
                                            </p:txEl>
                                          </p:spTgt>
                                        </p:tgtEl>
                                      </p:cBhvr>
                                    </p:animEffect>
                                  </p:childTnLst>
                                </p:cTn>
                              </p:par>
                            </p:childTnLst>
                          </p:cTn>
                        </p:par>
                        <p:par>
                          <p:cTn id="38" fill="hold" nodeType="afterGroup">
                            <p:stCondLst>
                              <p:cond delay="2400"/>
                            </p:stCondLst>
                            <p:childTnLst>
                              <p:par>
                                <p:cTn id="39" presetID="53" presetClass="entr" presetSubtype="0"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p:cTn id="41" dur="400" fill="hold"/>
                                        <p:tgtEl>
                                          <p:spTgt spid="32"/>
                                        </p:tgtEl>
                                        <p:attrNameLst>
                                          <p:attrName>ppt_w</p:attrName>
                                        </p:attrNameLst>
                                      </p:cBhvr>
                                      <p:tavLst>
                                        <p:tav tm="0">
                                          <p:val>
                                            <p:fltVal val="0"/>
                                          </p:val>
                                        </p:tav>
                                        <p:tav tm="100000">
                                          <p:val>
                                            <p:strVal val="#ppt_w"/>
                                          </p:val>
                                        </p:tav>
                                      </p:tavLst>
                                    </p:anim>
                                    <p:anim calcmode="lin" valueType="num">
                                      <p:cBhvr>
                                        <p:cTn id="42" dur="400" fill="hold"/>
                                        <p:tgtEl>
                                          <p:spTgt spid="32"/>
                                        </p:tgtEl>
                                        <p:attrNameLst>
                                          <p:attrName>ppt_h</p:attrName>
                                        </p:attrNameLst>
                                      </p:cBhvr>
                                      <p:tavLst>
                                        <p:tav tm="0">
                                          <p:val>
                                            <p:fltVal val="0"/>
                                          </p:val>
                                        </p:tav>
                                        <p:tav tm="100000">
                                          <p:val>
                                            <p:strVal val="#ppt_h"/>
                                          </p:val>
                                        </p:tav>
                                      </p:tavLst>
                                    </p:anim>
                                    <p:animEffect transition="in" filter="fade">
                                      <p:cBhvr>
                                        <p:cTn id="43" dur="400"/>
                                        <p:tgtEl>
                                          <p:spTgt spid="32"/>
                                        </p:tgtEl>
                                      </p:cBhvr>
                                    </p:animEffect>
                                  </p:childTnLst>
                                </p:cTn>
                              </p:par>
                            </p:childTnLst>
                          </p:cTn>
                        </p:par>
                        <p:par>
                          <p:cTn id="44" fill="hold" nodeType="afterGroup">
                            <p:stCondLst>
                              <p:cond delay="2800"/>
                            </p:stCondLst>
                            <p:childTnLst>
                              <p:par>
                                <p:cTn id="45" presetID="53" presetClass="entr" presetSubtype="0" fill="hold" grpId="0" nodeType="afterEffect">
                                  <p:stCondLst>
                                    <p:cond delay="0"/>
                                  </p:stCondLst>
                                  <p:childTnLst>
                                    <p:set>
                                      <p:cBhvr>
                                        <p:cTn id="46" dur="1" fill="hold">
                                          <p:stCondLst>
                                            <p:cond delay="0"/>
                                          </p:stCondLst>
                                        </p:cTn>
                                        <p:tgtEl>
                                          <p:spTgt spid="33">
                                            <p:txEl>
                                              <p:pRg st="0" end="0"/>
                                            </p:txEl>
                                          </p:spTgt>
                                        </p:tgtEl>
                                        <p:attrNameLst>
                                          <p:attrName>style.visibility</p:attrName>
                                        </p:attrNameLst>
                                      </p:cBhvr>
                                      <p:to>
                                        <p:strVal val="visible"/>
                                      </p:to>
                                    </p:set>
                                    <p:anim calcmode="lin" valueType="num">
                                      <p:cBhvr>
                                        <p:cTn id="47" dur="3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48" dur="300" fill="hold"/>
                                        <p:tgtEl>
                                          <p:spTgt spid="33">
                                            <p:txEl>
                                              <p:pRg st="0" end="0"/>
                                            </p:txEl>
                                          </p:spTgt>
                                        </p:tgtEl>
                                        <p:attrNameLst>
                                          <p:attrName>ppt_h</p:attrName>
                                        </p:attrNameLst>
                                      </p:cBhvr>
                                      <p:tavLst>
                                        <p:tav tm="0">
                                          <p:val>
                                            <p:fltVal val="0"/>
                                          </p:val>
                                        </p:tav>
                                        <p:tav tm="100000">
                                          <p:val>
                                            <p:strVal val="#ppt_h"/>
                                          </p:val>
                                        </p:tav>
                                      </p:tavLst>
                                    </p:anim>
                                    <p:animEffect transition="in" filter="fade">
                                      <p:cBhvr>
                                        <p:cTn id="49" dur="300"/>
                                        <p:tgtEl>
                                          <p:spTgt spid="33">
                                            <p:txEl>
                                              <p:pRg st="0" end="0"/>
                                            </p:txEl>
                                          </p:spTgt>
                                        </p:tgtEl>
                                      </p:cBhvr>
                                    </p:animEffect>
                                  </p:childTnLst>
                                </p:cTn>
                              </p:par>
                              <p:par>
                                <p:cTn id="50" presetID="42" presetClass="entr" presetSubtype="0" fill="hold" grpId="0" nodeType="withEffect">
                                  <p:stCondLst>
                                    <p:cond delay="200"/>
                                  </p:stCondLst>
                                  <p:childTnLst>
                                    <p:set>
                                      <p:cBhvr>
                                        <p:cTn id="51" dur="1" fill="hold">
                                          <p:stCondLst>
                                            <p:cond delay="0"/>
                                          </p:stCondLst>
                                        </p:cTn>
                                        <p:tgtEl>
                                          <p:spTgt spid="34">
                                            <p:txEl>
                                              <p:pRg st="0" end="0"/>
                                            </p:txEl>
                                          </p:spTgt>
                                        </p:tgtEl>
                                        <p:attrNameLst>
                                          <p:attrName>style.visibility</p:attrName>
                                        </p:attrNameLst>
                                      </p:cBhvr>
                                      <p:to>
                                        <p:strVal val="visible"/>
                                      </p:to>
                                    </p:set>
                                    <p:animEffect transition="in" filter="fade">
                                      <p:cBhvr>
                                        <p:cTn id="52" dur="500"/>
                                        <p:tgtEl>
                                          <p:spTgt spid="34">
                                            <p:txEl>
                                              <p:pRg st="0" end="0"/>
                                            </p:txEl>
                                          </p:spTgt>
                                        </p:tgtEl>
                                      </p:cBhvr>
                                    </p:animEffect>
                                    <p:anim calcmode="lin" valueType="num">
                                      <p:cBhvr>
                                        <p:cTn id="53" dur="5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54" dur="500" fill="hold"/>
                                        <p:tgtEl>
                                          <p:spTgt spid="34">
                                            <p:txEl>
                                              <p:pRg st="0" end="0"/>
                                            </p:txEl>
                                          </p:spTgt>
                                        </p:tgtEl>
                                        <p:attrNameLst>
                                          <p:attrName>ppt_y</p:attrName>
                                        </p:attrNameLst>
                                      </p:cBhvr>
                                      <p:tavLst>
                                        <p:tav tm="0">
                                          <p:val>
                                            <p:strVal val="#ppt_y+.1"/>
                                          </p:val>
                                        </p:tav>
                                        <p:tav tm="100000">
                                          <p:val>
                                            <p:strVal val="#ppt_y"/>
                                          </p:val>
                                        </p:tav>
                                      </p:tavLst>
                                    </p:anim>
                                  </p:childTnLst>
                                </p:cTn>
                              </p:par>
                              <p:par>
                                <p:cTn id="55" presetID="10" presetClass="entr" presetSubtype="0" fill="hold" grpId="0" nodeType="withEffect">
                                  <p:stCondLst>
                                    <p:cond delay="800"/>
                                  </p:stCondLst>
                                  <p:childTnLst>
                                    <p:set>
                                      <p:cBhvr>
                                        <p:cTn id="56" dur="1" fill="hold">
                                          <p:stCondLst>
                                            <p:cond delay="0"/>
                                          </p:stCondLst>
                                        </p:cTn>
                                        <p:tgtEl>
                                          <p:spTgt spid="35">
                                            <p:txEl>
                                              <p:pRg st="0" end="0"/>
                                            </p:txEl>
                                          </p:spTgt>
                                        </p:tgtEl>
                                        <p:attrNameLst>
                                          <p:attrName>style.visibility</p:attrName>
                                        </p:attrNameLst>
                                      </p:cBhvr>
                                      <p:to>
                                        <p:strVal val="visible"/>
                                      </p:to>
                                    </p:set>
                                    <p:animEffect transition="in" filter="fade">
                                      <p:cBhvr>
                                        <p:cTn id="57" dur="500"/>
                                        <p:tgtEl>
                                          <p:spTgt spid="35">
                                            <p:txEl>
                                              <p:pRg st="0" end="0"/>
                                            </p:txEl>
                                          </p:spTgt>
                                        </p:tgtEl>
                                      </p:cBhvr>
                                    </p:animEffect>
                                  </p:childTnLst>
                                </p:cTn>
                              </p:par>
                            </p:childTnLst>
                          </p:cTn>
                        </p:par>
                        <p:par>
                          <p:cTn id="58" fill="hold" nodeType="afterGroup">
                            <p:stCondLst>
                              <p:cond delay="4100"/>
                            </p:stCondLst>
                            <p:childTnLst>
                              <p:par>
                                <p:cTn id="59" presetID="53" presetClass="entr" presetSubtype="0"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p:cTn id="61" dur="400" fill="hold"/>
                                        <p:tgtEl>
                                          <p:spTgt spid="40"/>
                                        </p:tgtEl>
                                        <p:attrNameLst>
                                          <p:attrName>ppt_w</p:attrName>
                                        </p:attrNameLst>
                                      </p:cBhvr>
                                      <p:tavLst>
                                        <p:tav tm="0">
                                          <p:val>
                                            <p:fltVal val="0"/>
                                          </p:val>
                                        </p:tav>
                                        <p:tav tm="100000">
                                          <p:val>
                                            <p:strVal val="#ppt_w"/>
                                          </p:val>
                                        </p:tav>
                                      </p:tavLst>
                                    </p:anim>
                                    <p:anim calcmode="lin" valueType="num">
                                      <p:cBhvr>
                                        <p:cTn id="62" dur="400" fill="hold"/>
                                        <p:tgtEl>
                                          <p:spTgt spid="40"/>
                                        </p:tgtEl>
                                        <p:attrNameLst>
                                          <p:attrName>ppt_h</p:attrName>
                                        </p:attrNameLst>
                                      </p:cBhvr>
                                      <p:tavLst>
                                        <p:tav tm="0">
                                          <p:val>
                                            <p:fltVal val="0"/>
                                          </p:val>
                                        </p:tav>
                                        <p:tav tm="100000">
                                          <p:val>
                                            <p:strVal val="#ppt_h"/>
                                          </p:val>
                                        </p:tav>
                                      </p:tavLst>
                                    </p:anim>
                                    <p:animEffect transition="in" filter="fade">
                                      <p:cBhvr>
                                        <p:cTn id="63" dur="400"/>
                                        <p:tgtEl>
                                          <p:spTgt spid="40"/>
                                        </p:tgtEl>
                                      </p:cBhvr>
                                    </p:animEffect>
                                  </p:childTnLst>
                                </p:cTn>
                              </p:par>
                            </p:childTnLst>
                          </p:cTn>
                        </p:par>
                        <p:par>
                          <p:cTn id="64" fill="hold" nodeType="afterGroup">
                            <p:stCondLst>
                              <p:cond delay="4500"/>
                            </p:stCondLst>
                            <p:childTnLst>
                              <p:par>
                                <p:cTn id="65" presetID="53" presetClass="entr" presetSubtype="0" fill="hold" grpId="0" nodeType="afterEffect">
                                  <p:stCondLst>
                                    <p:cond delay="0"/>
                                  </p:stCondLst>
                                  <p:childTnLst>
                                    <p:set>
                                      <p:cBhvr>
                                        <p:cTn id="66" dur="1" fill="hold">
                                          <p:stCondLst>
                                            <p:cond delay="0"/>
                                          </p:stCondLst>
                                        </p:cTn>
                                        <p:tgtEl>
                                          <p:spTgt spid="41">
                                            <p:txEl>
                                              <p:pRg st="0" end="0"/>
                                            </p:txEl>
                                          </p:spTgt>
                                        </p:tgtEl>
                                        <p:attrNameLst>
                                          <p:attrName>style.visibility</p:attrName>
                                        </p:attrNameLst>
                                      </p:cBhvr>
                                      <p:to>
                                        <p:strVal val="visible"/>
                                      </p:to>
                                    </p:set>
                                    <p:anim calcmode="lin" valueType="num">
                                      <p:cBhvr>
                                        <p:cTn id="67" dur="3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68" dur="300" fill="hold"/>
                                        <p:tgtEl>
                                          <p:spTgt spid="41">
                                            <p:txEl>
                                              <p:pRg st="0" end="0"/>
                                            </p:txEl>
                                          </p:spTgt>
                                        </p:tgtEl>
                                        <p:attrNameLst>
                                          <p:attrName>ppt_h</p:attrName>
                                        </p:attrNameLst>
                                      </p:cBhvr>
                                      <p:tavLst>
                                        <p:tav tm="0">
                                          <p:val>
                                            <p:fltVal val="0"/>
                                          </p:val>
                                        </p:tav>
                                        <p:tav tm="100000">
                                          <p:val>
                                            <p:strVal val="#ppt_h"/>
                                          </p:val>
                                        </p:tav>
                                      </p:tavLst>
                                    </p:anim>
                                    <p:animEffect transition="in" filter="fade">
                                      <p:cBhvr>
                                        <p:cTn id="69" dur="300"/>
                                        <p:tgtEl>
                                          <p:spTgt spid="41">
                                            <p:txEl>
                                              <p:pRg st="0" end="0"/>
                                            </p:txEl>
                                          </p:spTgt>
                                        </p:tgtEl>
                                      </p:cBhvr>
                                    </p:animEffect>
                                  </p:childTnLst>
                                </p:cTn>
                              </p:par>
                              <p:par>
                                <p:cTn id="70" presetID="42" presetClass="entr" presetSubtype="0" fill="hold" grpId="0" nodeType="withEffect">
                                  <p:stCondLst>
                                    <p:cond delay="200"/>
                                  </p:stCondLst>
                                  <p:childTnLst>
                                    <p:set>
                                      <p:cBhvr>
                                        <p:cTn id="71" dur="1" fill="hold">
                                          <p:stCondLst>
                                            <p:cond delay="0"/>
                                          </p:stCondLst>
                                        </p:cTn>
                                        <p:tgtEl>
                                          <p:spTgt spid="42">
                                            <p:txEl>
                                              <p:pRg st="0" end="0"/>
                                            </p:txEl>
                                          </p:spTgt>
                                        </p:tgtEl>
                                        <p:attrNameLst>
                                          <p:attrName>style.visibility</p:attrName>
                                        </p:attrNameLst>
                                      </p:cBhvr>
                                      <p:to>
                                        <p:strVal val="visible"/>
                                      </p:to>
                                    </p:set>
                                    <p:animEffect transition="in" filter="fade">
                                      <p:cBhvr>
                                        <p:cTn id="72" dur="500"/>
                                        <p:tgtEl>
                                          <p:spTgt spid="42">
                                            <p:txEl>
                                              <p:pRg st="0" end="0"/>
                                            </p:txEl>
                                          </p:spTgt>
                                        </p:tgtEl>
                                      </p:cBhvr>
                                    </p:animEffect>
                                    <p:anim calcmode="lin" valueType="num">
                                      <p:cBhvr>
                                        <p:cTn id="73"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42">
                                            <p:txEl>
                                              <p:pRg st="0" end="0"/>
                                            </p:txEl>
                                          </p:spTgt>
                                        </p:tgtEl>
                                        <p:attrNameLst>
                                          <p:attrName>ppt_y</p:attrName>
                                        </p:attrNameLst>
                                      </p:cBhvr>
                                      <p:tavLst>
                                        <p:tav tm="0">
                                          <p:val>
                                            <p:strVal val="#ppt_y+.1"/>
                                          </p:val>
                                        </p:tav>
                                        <p:tav tm="100000">
                                          <p:val>
                                            <p:strVal val="#ppt_y"/>
                                          </p:val>
                                        </p:tav>
                                      </p:tavLst>
                                    </p:anim>
                                  </p:childTnLst>
                                </p:cTn>
                              </p:par>
                              <p:par>
                                <p:cTn id="75" presetID="10" presetClass="entr" presetSubtype="0" fill="hold" grpId="0" nodeType="withEffect">
                                  <p:stCondLst>
                                    <p:cond delay="800"/>
                                  </p:stCondLst>
                                  <p:childTnLst>
                                    <p:set>
                                      <p:cBhvr>
                                        <p:cTn id="76" dur="1" fill="hold">
                                          <p:stCondLst>
                                            <p:cond delay="0"/>
                                          </p:stCondLst>
                                        </p:cTn>
                                        <p:tgtEl>
                                          <p:spTgt spid="43">
                                            <p:txEl>
                                              <p:pRg st="0" end="0"/>
                                            </p:txEl>
                                          </p:spTgt>
                                        </p:tgtEl>
                                        <p:attrNameLst>
                                          <p:attrName>style.visibility</p:attrName>
                                        </p:attrNameLst>
                                      </p:cBhvr>
                                      <p:to>
                                        <p:strVal val="visible"/>
                                      </p:to>
                                    </p:set>
                                    <p:animEffect transition="in" filter="fade">
                                      <p:cBhvr>
                                        <p:cTn id="77" dur="500"/>
                                        <p:tgtEl>
                                          <p:spTgt spid="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3" grpId="0" animBg="1"/>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32" grpId="0" animBg="1"/>
      <p:bldP spid="33" grpId="0" build="p">
        <p:tmplLst>
          <p:tmpl lvl="1">
            <p:tnLst>
              <p:par>
                <p:cTn presetID="53" presetClass="entr" presetSubtype="16" fill="hold" nodeType="afterEffect">
                  <p:stCondLst>
                    <p:cond delay="0"/>
                  </p:stCondLst>
                  <p:childTnLst>
                    <p:set>
                      <p:cBhvr>
                        <p:cTn dur="1" fill="hold">
                          <p:stCondLst>
                            <p:cond delay="0"/>
                          </p:stCondLst>
                        </p:cTn>
                        <p:tgtEl>
                          <p:spTgt spid="33"/>
                        </p:tgtEl>
                        <p:attrNameLst>
                          <p:attrName>style.visibility</p:attrName>
                        </p:attrNameLst>
                      </p:cBhvr>
                      <p:to>
                        <p:strVal val="visible"/>
                      </p:to>
                    </p:set>
                    <p:anim calcmode="lin" valueType="num">
                      <p:cBhvr>
                        <p:cTn dur="300" fill="hold"/>
                        <p:tgtEl>
                          <p:spTgt spid="33"/>
                        </p:tgtEl>
                        <p:attrNameLst>
                          <p:attrName>ppt_w</p:attrName>
                        </p:attrNameLst>
                      </p:cBhvr>
                      <p:tavLst>
                        <p:tav tm="0">
                          <p:val>
                            <p:fltVal val="0"/>
                          </p:val>
                        </p:tav>
                        <p:tav tm="100000">
                          <p:val>
                            <p:strVal val="#ppt_w"/>
                          </p:val>
                        </p:tav>
                      </p:tavLst>
                    </p:anim>
                    <p:anim calcmode="lin" valueType="num">
                      <p:cBhvr>
                        <p:cTn dur="300" fill="hold"/>
                        <p:tgtEl>
                          <p:spTgt spid="33"/>
                        </p:tgtEl>
                        <p:attrNameLst>
                          <p:attrName>ppt_h</p:attrName>
                        </p:attrNameLst>
                      </p:cBhvr>
                      <p:tavLst>
                        <p:tav tm="0">
                          <p:val>
                            <p:fltVal val="0"/>
                          </p:val>
                        </p:tav>
                        <p:tav tm="100000">
                          <p:val>
                            <p:strVal val="#ppt_h"/>
                          </p:val>
                        </p:tav>
                      </p:tavLst>
                    </p:anim>
                    <p:animEffect transition="in" filter="fade">
                      <p:cBhvr>
                        <p:cTn dur="300"/>
                        <p:tgtEl>
                          <p:spTgt spid="33"/>
                        </p:tgtEl>
                      </p:cBhvr>
                    </p:animEffect>
                  </p:childTnLst>
                </p:cTn>
              </p:par>
            </p:tnLst>
          </p:tmpl>
        </p:tmplLst>
      </p:bldP>
      <p:bldP spid="34" grpId="0" build="p">
        <p:tmplLst>
          <p:tmpl lvl="1">
            <p:tnLst>
              <p:par>
                <p:cTn presetID="42" presetClass="entr" presetSubtype="0"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Effect transition="in" filter="fade">
                      <p:cBhvr>
                        <p:cTn dur="500"/>
                        <p:tgtEl>
                          <p:spTgt spid="34"/>
                        </p:tgtEl>
                      </p:cBhvr>
                    </p:animEffect>
                    <p:anim calcmode="lin" valueType="num">
                      <p:cBhvr>
                        <p:cTn dur="500" fill="hold"/>
                        <p:tgtEl>
                          <p:spTgt spid="34"/>
                        </p:tgtEl>
                        <p:attrNameLst>
                          <p:attrName>ppt_x</p:attrName>
                        </p:attrNameLst>
                      </p:cBhvr>
                      <p:tavLst>
                        <p:tav tm="0">
                          <p:val>
                            <p:strVal val="#ppt_x"/>
                          </p:val>
                        </p:tav>
                        <p:tav tm="100000">
                          <p:val>
                            <p:strVal val="#ppt_x"/>
                          </p:val>
                        </p:tav>
                      </p:tavLst>
                    </p:anim>
                    <p:anim calcmode="lin" valueType="num">
                      <p:cBhvr>
                        <p:cTn dur="500" fill="hold"/>
                        <p:tgtEl>
                          <p:spTgt spid="34"/>
                        </p:tgtEl>
                        <p:attrNameLst>
                          <p:attrName>ppt_y</p:attrName>
                        </p:attrNameLst>
                      </p:cBhvr>
                      <p:tavLst>
                        <p:tav tm="0">
                          <p:val>
                            <p:strVal val="#ppt_y+.1"/>
                          </p:val>
                        </p:tav>
                        <p:tav tm="100000">
                          <p:val>
                            <p:strVal val="#ppt_y"/>
                          </p:val>
                        </p:tav>
                      </p:tavLst>
                    </p:anim>
                  </p:childTnLst>
                </p:cTn>
              </p:par>
            </p:tnLst>
          </p:tmpl>
        </p:tmplLst>
      </p:bldP>
      <p:bldP spid="35" grpId="0" build="p">
        <p:tmplLst>
          <p:tmpl lvl="1">
            <p:tnLst>
              <p:par>
                <p:cTn presetID="10" presetClass="entr" presetSubtype="0" fill="hold" nodeType="withEffect">
                  <p:stCondLst>
                    <p:cond delay="8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40" grpId="0" animBg="1"/>
      <p:bldP spid="41" grpId="0" build="p">
        <p:tmplLst>
          <p:tmpl lvl="1">
            <p:tnLst>
              <p:par>
                <p:cTn presetID="53" presetClass="entr" presetSubtype="16" fill="hold" nodeType="afterEffect">
                  <p:stCondLst>
                    <p:cond delay="0"/>
                  </p:stCondLst>
                  <p:childTnLst>
                    <p:set>
                      <p:cBhvr>
                        <p:cTn dur="1" fill="hold">
                          <p:stCondLst>
                            <p:cond delay="0"/>
                          </p:stCondLst>
                        </p:cTn>
                        <p:tgtEl>
                          <p:spTgt spid="41"/>
                        </p:tgtEl>
                        <p:attrNameLst>
                          <p:attrName>style.visibility</p:attrName>
                        </p:attrNameLst>
                      </p:cBhvr>
                      <p:to>
                        <p:strVal val="visible"/>
                      </p:to>
                    </p:set>
                    <p:anim calcmode="lin" valueType="num">
                      <p:cBhvr>
                        <p:cTn dur="300" fill="hold"/>
                        <p:tgtEl>
                          <p:spTgt spid="41"/>
                        </p:tgtEl>
                        <p:attrNameLst>
                          <p:attrName>ppt_w</p:attrName>
                        </p:attrNameLst>
                      </p:cBhvr>
                      <p:tavLst>
                        <p:tav tm="0">
                          <p:val>
                            <p:fltVal val="0"/>
                          </p:val>
                        </p:tav>
                        <p:tav tm="100000">
                          <p:val>
                            <p:strVal val="#ppt_w"/>
                          </p:val>
                        </p:tav>
                      </p:tavLst>
                    </p:anim>
                    <p:anim calcmode="lin" valueType="num">
                      <p:cBhvr>
                        <p:cTn dur="300" fill="hold"/>
                        <p:tgtEl>
                          <p:spTgt spid="41"/>
                        </p:tgtEl>
                        <p:attrNameLst>
                          <p:attrName>ppt_h</p:attrName>
                        </p:attrNameLst>
                      </p:cBhvr>
                      <p:tavLst>
                        <p:tav tm="0">
                          <p:val>
                            <p:fltVal val="0"/>
                          </p:val>
                        </p:tav>
                        <p:tav tm="100000">
                          <p:val>
                            <p:strVal val="#ppt_h"/>
                          </p:val>
                        </p:tav>
                      </p:tavLst>
                    </p:anim>
                    <p:animEffect transition="in" filter="fade">
                      <p:cBhvr>
                        <p:cTn dur="300"/>
                        <p:tgtEl>
                          <p:spTgt spid="41"/>
                        </p:tgtEl>
                      </p:cBhvr>
                    </p:animEffect>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P spid="43" grpId="0" build="p">
        <p:tmplLst>
          <p:tmpl lvl="1">
            <p:tnLst>
              <p:par>
                <p:cTn presetID="10" presetClass="entr" presetSubtype="0" fill="hold" nodeType="withEffect">
                  <p:stCondLst>
                    <p:cond delay="800"/>
                  </p:st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节标题">
    <p:bg>
      <p:bgRef idx="1001">
        <a:schemeClr val="bg1"/>
      </p:bgRef>
    </p:bg>
    <p:spTree>
      <p:nvGrpSpPr>
        <p:cNvPr id="1" name=""/>
        <p:cNvGrpSpPr/>
        <p:nvPr/>
      </p:nvGrpSpPr>
      <p:grpSpPr>
        <a:xfrm>
          <a:off x="0" y="0"/>
          <a:ext cx="0" cy="0"/>
        </a:xfrm>
      </p:grpSpPr>
      <p:sp>
        <p:nvSpPr>
          <p:cNvPr id="13" name="Freeform 25">
            <a:extLst>
              <a:ext uri="{FF2B5EF4-FFF2-40B4-BE49-F238E27FC236}">
                <a16:creationId xmlns:a16="http://schemas.microsoft.com/office/drawing/2014/main" id="{74A87E4A-B01F-4BC2-B340-8A24699EDB0F}"/>
              </a:ext>
            </a:extLst>
          </p:cNvPr>
          <p:cNvSpPr/>
          <p:nvPr userDrawn="1"/>
        </p:nvSpPr>
        <p:spPr bwMode="auto">
          <a:xfrm>
            <a:off x="630692" y="1649412"/>
            <a:ext cx="1257300" cy="1257300"/>
          </a:xfrm>
          <a:custGeom>
            <a:gdLst>
              <a:gd name="T0" fmla="*/ 608 w 643"/>
              <a:gd name="T1" fmla="*/ 35 h 644"/>
              <a:gd name="T2" fmla="*/ 608 w 643"/>
              <a:gd name="T3" fmla="*/ 163 h 644"/>
              <a:gd name="T4" fmla="*/ 163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3" y="609"/>
                  <a:pt x="163" y="609"/>
                  <a:pt x="163"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Rectangle 20">
            <a:extLst>
              <a:ext uri="{FF2B5EF4-FFF2-40B4-BE49-F238E27FC236}">
                <a16:creationId xmlns:a16="http://schemas.microsoft.com/office/drawing/2014/main" id="{5E885489-9BD7-446D-9889-5F82F2820AB4}"/>
              </a:ext>
            </a:extLst>
          </p:cNvPr>
          <p:cNvSpPr>
            <a:spLocks noChangeArrowheads="1"/>
          </p:cNvSpPr>
          <p:nvPr userDrawn="1"/>
        </p:nvSpPr>
        <p:spPr bwMode="auto">
          <a:xfrm>
            <a:off x="0" y="2124075"/>
            <a:ext cx="12192000" cy="2857500"/>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标题 1"/>
          <p:cNvSpPr>
            <a:spLocks noGrp="1"/>
          </p:cNvSpPr>
          <p:nvPr>
            <p:ph type="title" hasCustomPrompt="1"/>
          </p:nvPr>
        </p:nvSpPr>
        <p:spPr>
          <a:xfrm>
            <a:off x="3094446" y="2760886"/>
            <a:ext cx="7584213" cy="656792"/>
          </a:xfrm>
        </p:spPr>
        <p:txBody>
          <a:bodyPr anchor="b">
            <a:normAutofit/>
          </a:bodyPr>
          <a:lstStyle>
            <a:lvl1pPr>
              <a:defRPr sz="2400" b="1">
                <a:solidFill>
                  <a:schemeClr val="bg2"/>
                </a:solidFill>
              </a:defRPr>
            </a:lvl1pPr>
          </a:lstStyle>
          <a:p>
            <a:r>
              <a:rPr lang="zh-CN" altLang="en-US"/>
              <a:t>单击此处添加幻灯片章节标题</a:t>
            </a:r>
          </a:p>
        </p:txBody>
      </p:sp>
      <p:sp>
        <p:nvSpPr>
          <p:cNvPr id="21" name="文本占位符 2"/>
          <p:cNvSpPr>
            <a:spLocks noGrp="1"/>
          </p:cNvSpPr>
          <p:nvPr>
            <p:ph type="body" idx="1"/>
          </p:nvPr>
        </p:nvSpPr>
        <p:spPr>
          <a:xfrm>
            <a:off x="3094446" y="3547042"/>
            <a:ext cx="7584213" cy="1015623"/>
          </a:xfrm>
        </p:spPr>
        <p:txBody>
          <a:bodyPr anchor="t">
            <a:normAutofit/>
          </a:bodyPr>
          <a:lstStyle>
            <a:lvl1pPr marL="0" indent="0">
              <a:buNone/>
              <a:defRPr sz="1100">
                <a:solidFill>
                  <a:schemeClr val="bg2"/>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zh-CN" altLang="en-US"/>
              <a:t>单击此处编辑母版文本样式</a:t>
            </a:r>
          </a:p>
        </p:txBody>
      </p:sp>
      <p:sp>
        <p:nvSpPr>
          <p:cNvPr id="9" name="Freeform 21">
            <a:extLst>
              <a:ext uri="{FF2B5EF4-FFF2-40B4-BE49-F238E27FC236}">
                <a16:creationId xmlns:a16="http://schemas.microsoft.com/office/drawing/2014/main" id="{2B53D691-F2F0-49F5-A5EC-68BA8E86BB44}"/>
              </a:ext>
            </a:extLst>
          </p:cNvPr>
          <p:cNvSpPr/>
          <p:nvPr userDrawn="1"/>
        </p:nvSpPr>
        <p:spPr bwMode="auto">
          <a:xfrm>
            <a:off x="1997982" y="1797050"/>
            <a:ext cx="654050" cy="654050"/>
          </a:xfrm>
          <a:custGeom>
            <a:gdLst>
              <a:gd name="T0" fmla="*/ 328 w 335"/>
              <a:gd name="T1" fmla="*/ 56 h 335"/>
              <a:gd name="T2" fmla="*/ 299 w 335"/>
              <a:gd name="T3" fmla="*/ 57 h 335"/>
              <a:gd name="T4" fmla="*/ 274 w 335"/>
              <a:gd name="T5" fmla="*/ 57 h 335"/>
              <a:gd name="T6" fmla="*/ 274 w 335"/>
              <a:gd name="T7" fmla="*/ 82 h 335"/>
              <a:gd name="T8" fmla="*/ 273 w 335"/>
              <a:gd name="T9" fmla="*/ 110 h 335"/>
              <a:gd name="T10" fmla="*/ 245 w 335"/>
              <a:gd name="T11" fmla="*/ 111 h 335"/>
              <a:gd name="T12" fmla="*/ 220 w 335"/>
              <a:gd name="T13" fmla="*/ 111 h 335"/>
              <a:gd name="T14" fmla="*/ 220 w 335"/>
              <a:gd name="T15" fmla="*/ 136 h 335"/>
              <a:gd name="T16" fmla="*/ 219 w 335"/>
              <a:gd name="T17" fmla="*/ 165 h 335"/>
              <a:gd name="T18" fmla="*/ 190 w 335"/>
              <a:gd name="T19" fmla="*/ 166 h 335"/>
              <a:gd name="T20" fmla="*/ 166 w 335"/>
              <a:gd name="T21" fmla="*/ 166 h 335"/>
              <a:gd name="T22" fmla="*/ 166 w 335"/>
              <a:gd name="T23" fmla="*/ 190 h 335"/>
              <a:gd name="T24" fmla="*/ 165 w 335"/>
              <a:gd name="T25" fmla="*/ 219 h 335"/>
              <a:gd name="T26" fmla="*/ 136 w 335"/>
              <a:gd name="T27" fmla="*/ 220 h 335"/>
              <a:gd name="T28" fmla="*/ 111 w 335"/>
              <a:gd name="T29" fmla="*/ 220 h 335"/>
              <a:gd name="T30" fmla="*/ 111 w 335"/>
              <a:gd name="T31" fmla="*/ 245 h 335"/>
              <a:gd name="T32" fmla="*/ 110 w 335"/>
              <a:gd name="T33" fmla="*/ 273 h 335"/>
              <a:gd name="T34" fmla="*/ 82 w 335"/>
              <a:gd name="T35" fmla="*/ 274 h 335"/>
              <a:gd name="T36" fmla="*/ 57 w 335"/>
              <a:gd name="T37" fmla="*/ 274 h 335"/>
              <a:gd name="T38" fmla="*/ 57 w 335"/>
              <a:gd name="T39" fmla="*/ 299 h 335"/>
              <a:gd name="T40" fmla="*/ 56 w 335"/>
              <a:gd name="T41" fmla="*/ 328 h 335"/>
              <a:gd name="T42" fmla="*/ 27 w 335"/>
              <a:gd name="T43" fmla="*/ 329 h 335"/>
              <a:gd name="T44" fmla="*/ 3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2 h 335"/>
              <a:gd name="T56" fmla="*/ 83 w 335"/>
              <a:gd name="T57" fmla="*/ 271 h 335"/>
              <a:gd name="T58" fmla="*/ 107 w 335"/>
              <a:gd name="T59" fmla="*/ 271 h 335"/>
              <a:gd name="T60" fmla="*/ 108 w 335"/>
              <a:gd name="T61" fmla="*/ 246 h 335"/>
              <a:gd name="T62" fmla="*/ 109 w 335"/>
              <a:gd name="T63" fmla="*/ 217 h 335"/>
              <a:gd name="T64" fmla="*/ 137 w 335"/>
              <a:gd name="T65" fmla="*/ 216 h 335"/>
              <a:gd name="T66" fmla="*/ 162 w 335"/>
              <a:gd name="T67" fmla="*/ 216 h 335"/>
              <a:gd name="T68" fmla="*/ 162 w 335"/>
              <a:gd name="T69" fmla="*/ 192 h 335"/>
              <a:gd name="T70" fmla="*/ 163 w 335"/>
              <a:gd name="T71" fmla="*/ 163 h 335"/>
              <a:gd name="T72" fmla="*/ 192 w 335"/>
              <a:gd name="T73" fmla="*/ 162 h 335"/>
              <a:gd name="T74" fmla="*/ 216 w 335"/>
              <a:gd name="T75" fmla="*/ 162 h 335"/>
              <a:gd name="T76" fmla="*/ 216 w 335"/>
              <a:gd name="T77" fmla="*/ 137 h 335"/>
              <a:gd name="T78" fmla="*/ 217 w 335"/>
              <a:gd name="T79" fmla="*/ 109 h 335"/>
              <a:gd name="T80" fmla="*/ 246 w 335"/>
              <a:gd name="T81" fmla="*/ 107 h 335"/>
              <a:gd name="T82" fmla="*/ 271 w 335"/>
              <a:gd name="T83" fmla="*/ 107 h 335"/>
              <a:gd name="T84" fmla="*/ 271 w 335"/>
              <a:gd name="T85" fmla="*/ 83 h 335"/>
              <a:gd name="T86" fmla="*/ 272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3 h 335"/>
              <a:gd name="T98" fmla="*/ 329 w 335"/>
              <a:gd name="T99" fmla="*/ 27 h 335"/>
              <a:gd name="T100" fmla="*/ 328 w 335"/>
              <a:gd name="T101" fmla="*/ 56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90" y="54"/>
                  <a:pt x="280" y="51"/>
                  <a:pt x="274" y="57"/>
                </a:cubicBezTo>
                <a:cubicBezTo>
                  <a:pt x="269" y="63"/>
                  <a:pt x="271" y="72"/>
                  <a:pt x="274" y="82"/>
                </a:cubicBezTo>
                <a:cubicBezTo>
                  <a:pt x="278" y="92"/>
                  <a:pt x="281" y="103"/>
                  <a:pt x="273" y="110"/>
                </a:cubicBezTo>
                <a:cubicBezTo>
                  <a:pt x="266" y="118"/>
                  <a:pt x="255" y="114"/>
                  <a:pt x="245" y="111"/>
                </a:cubicBezTo>
                <a:cubicBezTo>
                  <a:pt x="235" y="108"/>
                  <a:pt x="226" y="105"/>
                  <a:pt x="220" y="111"/>
                </a:cubicBezTo>
                <a:cubicBezTo>
                  <a:pt x="214" y="117"/>
                  <a:pt x="217" y="126"/>
                  <a:pt x="220" y="136"/>
                </a:cubicBezTo>
                <a:cubicBezTo>
                  <a:pt x="223" y="146"/>
                  <a:pt x="227" y="157"/>
                  <a:pt x="219" y="165"/>
                </a:cubicBezTo>
                <a:cubicBezTo>
                  <a:pt x="211" y="172"/>
                  <a:pt x="201" y="169"/>
                  <a:pt x="190" y="166"/>
                </a:cubicBezTo>
                <a:cubicBezTo>
                  <a:pt x="181" y="163"/>
                  <a:pt x="172" y="160"/>
                  <a:pt x="166" y="166"/>
                </a:cubicBezTo>
                <a:cubicBezTo>
                  <a:pt x="160" y="172"/>
                  <a:pt x="163" y="181"/>
                  <a:pt x="166" y="190"/>
                </a:cubicBezTo>
                <a:cubicBezTo>
                  <a:pt x="169" y="201"/>
                  <a:pt x="172" y="211"/>
                  <a:pt x="165" y="219"/>
                </a:cubicBezTo>
                <a:cubicBezTo>
                  <a:pt x="157" y="227"/>
                  <a:pt x="146" y="223"/>
                  <a:pt x="136" y="220"/>
                </a:cubicBezTo>
                <a:cubicBezTo>
                  <a:pt x="126" y="217"/>
                  <a:pt x="117" y="214"/>
                  <a:pt x="111" y="220"/>
                </a:cubicBezTo>
                <a:cubicBezTo>
                  <a:pt x="105" y="226"/>
                  <a:pt x="108" y="235"/>
                  <a:pt x="111" y="245"/>
                </a:cubicBezTo>
                <a:cubicBezTo>
                  <a:pt x="115" y="255"/>
                  <a:pt x="118" y="266"/>
                  <a:pt x="110" y="273"/>
                </a:cubicBezTo>
                <a:cubicBezTo>
                  <a:pt x="103" y="281"/>
                  <a:pt x="92" y="278"/>
                  <a:pt x="82" y="274"/>
                </a:cubicBezTo>
                <a:cubicBezTo>
                  <a:pt x="72" y="271"/>
                  <a:pt x="63" y="268"/>
                  <a:pt x="57" y="274"/>
                </a:cubicBezTo>
                <a:cubicBezTo>
                  <a:pt x="51" y="280"/>
                  <a:pt x="54" y="289"/>
                  <a:pt x="57" y="299"/>
                </a:cubicBezTo>
                <a:cubicBezTo>
                  <a:pt x="60" y="309"/>
                  <a:pt x="64" y="320"/>
                  <a:pt x="56" y="328"/>
                </a:cubicBezTo>
                <a:cubicBezTo>
                  <a:pt x="48" y="335"/>
                  <a:pt x="38" y="332"/>
                  <a:pt x="27" y="329"/>
                </a:cubicBezTo>
                <a:cubicBezTo>
                  <a:pt x="18" y="326"/>
                  <a:pt x="9" y="323"/>
                  <a:pt x="3"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7" y="279"/>
                  <a:pt x="54" y="272"/>
                </a:cubicBezTo>
                <a:cubicBezTo>
                  <a:pt x="62" y="264"/>
                  <a:pt x="73" y="267"/>
                  <a:pt x="83" y="271"/>
                </a:cubicBezTo>
                <a:cubicBezTo>
                  <a:pt x="92" y="274"/>
                  <a:pt x="101" y="276"/>
                  <a:pt x="107" y="271"/>
                </a:cubicBezTo>
                <a:cubicBezTo>
                  <a:pt x="113" y="265"/>
                  <a:pt x="111" y="255"/>
                  <a:pt x="108" y="246"/>
                </a:cubicBezTo>
                <a:cubicBezTo>
                  <a:pt x="104" y="236"/>
                  <a:pt x="101" y="225"/>
                  <a:pt x="109" y="217"/>
                </a:cubicBezTo>
                <a:cubicBezTo>
                  <a:pt x="116" y="210"/>
                  <a:pt x="127" y="213"/>
                  <a:pt x="137" y="216"/>
                </a:cubicBezTo>
                <a:cubicBezTo>
                  <a:pt x="147" y="219"/>
                  <a:pt x="156" y="222"/>
                  <a:pt x="162" y="216"/>
                </a:cubicBezTo>
                <a:cubicBezTo>
                  <a:pt x="168" y="210"/>
                  <a:pt x="165" y="201"/>
                  <a:pt x="162" y="192"/>
                </a:cubicBezTo>
                <a:cubicBezTo>
                  <a:pt x="159" y="181"/>
                  <a:pt x="155" y="171"/>
                  <a:pt x="163" y="163"/>
                </a:cubicBezTo>
                <a:cubicBezTo>
                  <a:pt x="171" y="155"/>
                  <a:pt x="181" y="159"/>
                  <a:pt x="192" y="162"/>
                </a:cubicBezTo>
                <a:cubicBezTo>
                  <a:pt x="201" y="165"/>
                  <a:pt x="210" y="168"/>
                  <a:pt x="216" y="162"/>
                </a:cubicBezTo>
                <a:cubicBezTo>
                  <a:pt x="222" y="156"/>
                  <a:pt x="219" y="147"/>
                  <a:pt x="216" y="137"/>
                </a:cubicBezTo>
                <a:cubicBezTo>
                  <a:pt x="213" y="127"/>
                  <a:pt x="210" y="116"/>
                  <a:pt x="217" y="109"/>
                </a:cubicBezTo>
                <a:cubicBezTo>
                  <a:pt x="225" y="101"/>
                  <a:pt x="236" y="104"/>
                  <a:pt x="246" y="107"/>
                </a:cubicBezTo>
                <a:cubicBezTo>
                  <a:pt x="256" y="110"/>
                  <a:pt x="265" y="113"/>
                  <a:pt x="271" y="107"/>
                </a:cubicBezTo>
                <a:cubicBezTo>
                  <a:pt x="277" y="101"/>
                  <a:pt x="274" y="92"/>
                  <a:pt x="271" y="83"/>
                </a:cubicBezTo>
                <a:cubicBezTo>
                  <a:pt x="267" y="72"/>
                  <a:pt x="264" y="62"/>
                  <a:pt x="272" y="54"/>
                </a:cubicBezTo>
                <a:cubicBezTo>
                  <a:pt x="279" y="47"/>
                  <a:pt x="290" y="50"/>
                  <a:pt x="300" y="53"/>
                </a:cubicBezTo>
                <a:cubicBezTo>
                  <a:pt x="310" y="56"/>
                  <a:pt x="319" y="59"/>
                  <a:pt x="325" y="53"/>
                </a:cubicBezTo>
                <a:cubicBezTo>
                  <a:pt x="331" y="47"/>
                  <a:pt x="328" y="38"/>
                  <a:pt x="325" y="28"/>
                </a:cubicBezTo>
                <a:cubicBezTo>
                  <a:pt x="322" y="18"/>
                  <a:pt x="318" y="7"/>
                  <a:pt x="326" y="0"/>
                </a:cubicBezTo>
                <a:cubicBezTo>
                  <a:pt x="329" y="3"/>
                  <a:pt x="329" y="3"/>
                  <a:pt x="329" y="3"/>
                </a:cubicBezTo>
                <a:cubicBezTo>
                  <a:pt x="323" y="9"/>
                  <a:pt x="326" y="18"/>
                  <a:pt x="329" y="27"/>
                </a:cubicBezTo>
                <a:cubicBezTo>
                  <a:pt x="332" y="38"/>
                  <a:pt x="335" y="48"/>
                  <a:pt x="328" y="5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22">
            <a:extLst>
              <a:ext uri="{FF2B5EF4-FFF2-40B4-BE49-F238E27FC236}">
                <a16:creationId xmlns:a16="http://schemas.microsoft.com/office/drawing/2014/main" id="{08584396-C829-48F3-B33C-D10826D5833C}"/>
              </a:ext>
            </a:extLst>
          </p:cNvPr>
          <p:cNvSpPr/>
          <p:nvPr userDrawn="1"/>
        </p:nvSpPr>
        <p:spPr bwMode="auto">
          <a:xfrm>
            <a:off x="9072562" y="5445579"/>
            <a:ext cx="657225" cy="654050"/>
          </a:xfrm>
          <a:custGeom>
            <a:gdLst>
              <a:gd name="T0" fmla="*/ 8 w 336"/>
              <a:gd name="T1" fmla="*/ 279 h 335"/>
              <a:gd name="T2" fmla="*/ 37 w 336"/>
              <a:gd name="T3" fmla="*/ 278 h 335"/>
              <a:gd name="T4" fmla="*/ 61 w 336"/>
              <a:gd name="T5" fmla="*/ 278 h 335"/>
              <a:gd name="T6" fmla="*/ 61 w 336"/>
              <a:gd name="T7" fmla="*/ 253 h 335"/>
              <a:gd name="T8" fmla="*/ 63 w 336"/>
              <a:gd name="T9" fmla="*/ 225 h 335"/>
              <a:gd name="T10" fmla="*/ 91 w 336"/>
              <a:gd name="T11" fmla="*/ 224 h 335"/>
              <a:gd name="T12" fmla="*/ 116 w 336"/>
              <a:gd name="T13" fmla="*/ 224 h 335"/>
              <a:gd name="T14" fmla="*/ 116 w 336"/>
              <a:gd name="T15" fmla="*/ 199 h 335"/>
              <a:gd name="T16" fmla="*/ 117 w 336"/>
              <a:gd name="T17" fmla="*/ 170 h 335"/>
              <a:gd name="T18" fmla="*/ 146 w 336"/>
              <a:gd name="T19" fmla="*/ 169 h 335"/>
              <a:gd name="T20" fmla="*/ 170 w 336"/>
              <a:gd name="T21" fmla="*/ 169 h 335"/>
              <a:gd name="T22" fmla="*/ 170 w 336"/>
              <a:gd name="T23" fmla="*/ 145 h 335"/>
              <a:gd name="T24" fmla="*/ 171 w 336"/>
              <a:gd name="T25" fmla="*/ 116 h 335"/>
              <a:gd name="T26" fmla="*/ 200 w 336"/>
              <a:gd name="T27" fmla="*/ 115 h 335"/>
              <a:gd name="T28" fmla="*/ 225 w 336"/>
              <a:gd name="T29" fmla="*/ 115 h 335"/>
              <a:gd name="T30" fmla="*/ 225 w 336"/>
              <a:gd name="T31" fmla="*/ 90 h 335"/>
              <a:gd name="T32" fmla="*/ 226 w 336"/>
              <a:gd name="T33" fmla="*/ 62 h 335"/>
              <a:gd name="T34" fmla="*/ 254 w 336"/>
              <a:gd name="T35" fmla="*/ 61 h 335"/>
              <a:gd name="T36" fmla="*/ 279 w 336"/>
              <a:gd name="T37" fmla="*/ 60 h 335"/>
              <a:gd name="T38" fmla="*/ 279 w 336"/>
              <a:gd name="T39" fmla="*/ 36 h 335"/>
              <a:gd name="T40" fmla="*/ 280 w 336"/>
              <a:gd name="T41" fmla="*/ 7 h 335"/>
              <a:gd name="T42" fmla="*/ 309 w 336"/>
              <a:gd name="T43" fmla="*/ 6 h 335"/>
              <a:gd name="T44" fmla="*/ 333 w 336"/>
              <a:gd name="T45" fmla="*/ 6 h 335"/>
              <a:gd name="T46" fmla="*/ 336 w 336"/>
              <a:gd name="T47" fmla="*/ 9 h 335"/>
              <a:gd name="T48" fmla="*/ 307 w 336"/>
              <a:gd name="T49" fmla="*/ 10 h 335"/>
              <a:gd name="T50" fmla="*/ 283 w 336"/>
              <a:gd name="T51" fmla="*/ 10 h 335"/>
              <a:gd name="T52" fmla="*/ 283 w 336"/>
              <a:gd name="T53" fmla="*/ 35 h 335"/>
              <a:gd name="T54" fmla="*/ 282 w 336"/>
              <a:gd name="T55" fmla="*/ 63 h 335"/>
              <a:gd name="T56" fmla="*/ 253 w 336"/>
              <a:gd name="T57" fmla="*/ 64 h 335"/>
              <a:gd name="T58" fmla="*/ 228 w 336"/>
              <a:gd name="T59" fmla="*/ 64 h 335"/>
              <a:gd name="T60" fmla="*/ 228 w 336"/>
              <a:gd name="T61" fmla="*/ 89 h 335"/>
              <a:gd name="T62" fmla="*/ 227 w 336"/>
              <a:gd name="T63" fmla="*/ 118 h 335"/>
              <a:gd name="T64" fmla="*/ 199 w 336"/>
              <a:gd name="T65" fmla="*/ 119 h 335"/>
              <a:gd name="T66" fmla="*/ 174 w 336"/>
              <a:gd name="T67" fmla="*/ 119 h 335"/>
              <a:gd name="T68" fmla="*/ 174 w 336"/>
              <a:gd name="T69" fmla="*/ 143 h 335"/>
              <a:gd name="T70" fmla="*/ 173 w 336"/>
              <a:gd name="T71" fmla="*/ 172 h 335"/>
              <a:gd name="T72" fmla="*/ 144 w 336"/>
              <a:gd name="T73" fmla="*/ 173 h 335"/>
              <a:gd name="T74" fmla="*/ 120 w 336"/>
              <a:gd name="T75" fmla="*/ 173 h 335"/>
              <a:gd name="T76" fmla="*/ 120 w 336"/>
              <a:gd name="T77" fmla="*/ 198 h 335"/>
              <a:gd name="T78" fmla="*/ 119 w 336"/>
              <a:gd name="T79" fmla="*/ 226 h 335"/>
              <a:gd name="T80" fmla="*/ 90 w 336"/>
              <a:gd name="T81" fmla="*/ 227 h 335"/>
              <a:gd name="T82" fmla="*/ 65 w 336"/>
              <a:gd name="T83" fmla="*/ 228 h 335"/>
              <a:gd name="T84" fmla="*/ 65 w 336"/>
              <a:gd name="T85" fmla="*/ 252 h 335"/>
              <a:gd name="T86" fmla="*/ 64 w 336"/>
              <a:gd name="T87" fmla="*/ 281 h 335"/>
              <a:gd name="T88" fmla="*/ 36 w 336"/>
              <a:gd name="T89" fmla="*/ 282 h 335"/>
              <a:gd name="T90" fmla="*/ 11 w 336"/>
              <a:gd name="T91" fmla="*/ 282 h 335"/>
              <a:gd name="T92" fmla="*/ 11 w 336"/>
              <a:gd name="T93" fmla="*/ 307 h 335"/>
              <a:gd name="T94" fmla="*/ 10 w 336"/>
              <a:gd name="T95" fmla="*/ 335 h 335"/>
              <a:gd name="T96" fmla="*/ 7 w 336"/>
              <a:gd name="T97" fmla="*/ 332 h 335"/>
              <a:gd name="T98" fmla="*/ 7 w 336"/>
              <a:gd name="T99" fmla="*/ 308 h 335"/>
              <a:gd name="T100" fmla="*/ 8 w 336"/>
              <a:gd name="T101" fmla="*/ 279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5">
                <a:moveTo>
                  <a:pt x="8" y="279"/>
                </a:moveTo>
                <a:cubicBezTo>
                  <a:pt x="16" y="271"/>
                  <a:pt x="26" y="275"/>
                  <a:pt x="37" y="278"/>
                </a:cubicBezTo>
                <a:cubicBezTo>
                  <a:pt x="46" y="281"/>
                  <a:pt x="55" y="284"/>
                  <a:pt x="61" y="278"/>
                </a:cubicBezTo>
                <a:cubicBezTo>
                  <a:pt x="67" y="272"/>
                  <a:pt x="64" y="263"/>
                  <a:pt x="61" y="253"/>
                </a:cubicBezTo>
                <a:cubicBezTo>
                  <a:pt x="58" y="243"/>
                  <a:pt x="55" y="232"/>
                  <a:pt x="63" y="225"/>
                </a:cubicBezTo>
                <a:cubicBezTo>
                  <a:pt x="70" y="217"/>
                  <a:pt x="81" y="220"/>
                  <a:pt x="91" y="224"/>
                </a:cubicBezTo>
                <a:cubicBezTo>
                  <a:pt x="101" y="227"/>
                  <a:pt x="110" y="230"/>
                  <a:pt x="116" y="224"/>
                </a:cubicBezTo>
                <a:cubicBezTo>
                  <a:pt x="122" y="218"/>
                  <a:pt x="119" y="209"/>
                  <a:pt x="116" y="199"/>
                </a:cubicBezTo>
                <a:cubicBezTo>
                  <a:pt x="113" y="189"/>
                  <a:pt x="109" y="178"/>
                  <a:pt x="117" y="170"/>
                </a:cubicBezTo>
                <a:cubicBezTo>
                  <a:pt x="125" y="163"/>
                  <a:pt x="135" y="166"/>
                  <a:pt x="146" y="169"/>
                </a:cubicBezTo>
                <a:cubicBezTo>
                  <a:pt x="155" y="172"/>
                  <a:pt x="164" y="175"/>
                  <a:pt x="170" y="169"/>
                </a:cubicBezTo>
                <a:cubicBezTo>
                  <a:pt x="176" y="163"/>
                  <a:pt x="173" y="154"/>
                  <a:pt x="170" y="145"/>
                </a:cubicBezTo>
                <a:cubicBezTo>
                  <a:pt x="167" y="134"/>
                  <a:pt x="164" y="124"/>
                  <a:pt x="171" y="116"/>
                </a:cubicBezTo>
                <a:cubicBezTo>
                  <a:pt x="179" y="108"/>
                  <a:pt x="190" y="112"/>
                  <a:pt x="200" y="115"/>
                </a:cubicBezTo>
                <a:cubicBezTo>
                  <a:pt x="209" y="118"/>
                  <a:pt x="219" y="121"/>
                  <a:pt x="225" y="115"/>
                </a:cubicBezTo>
                <a:cubicBezTo>
                  <a:pt x="230" y="109"/>
                  <a:pt x="228" y="100"/>
                  <a:pt x="225" y="90"/>
                </a:cubicBezTo>
                <a:cubicBezTo>
                  <a:pt x="221" y="80"/>
                  <a:pt x="218" y="69"/>
                  <a:pt x="226" y="62"/>
                </a:cubicBezTo>
                <a:cubicBezTo>
                  <a:pt x="233" y="54"/>
                  <a:pt x="244" y="57"/>
                  <a:pt x="254" y="61"/>
                </a:cubicBezTo>
                <a:cubicBezTo>
                  <a:pt x="264" y="64"/>
                  <a:pt x="273" y="66"/>
                  <a:pt x="279" y="60"/>
                </a:cubicBezTo>
                <a:cubicBezTo>
                  <a:pt x="285" y="55"/>
                  <a:pt x="282" y="45"/>
                  <a:pt x="279" y="36"/>
                </a:cubicBezTo>
                <a:cubicBezTo>
                  <a:pt x="276" y="26"/>
                  <a:pt x="272" y="15"/>
                  <a:pt x="280" y="7"/>
                </a:cubicBezTo>
                <a:cubicBezTo>
                  <a:pt x="288" y="0"/>
                  <a:pt x="298" y="3"/>
                  <a:pt x="309" y="6"/>
                </a:cubicBezTo>
                <a:cubicBezTo>
                  <a:pt x="318" y="9"/>
                  <a:pt x="327" y="12"/>
                  <a:pt x="333" y="6"/>
                </a:cubicBezTo>
                <a:cubicBezTo>
                  <a:pt x="336" y="9"/>
                  <a:pt x="336" y="9"/>
                  <a:pt x="336" y="9"/>
                </a:cubicBezTo>
                <a:cubicBezTo>
                  <a:pt x="328" y="17"/>
                  <a:pt x="318" y="13"/>
                  <a:pt x="307" y="10"/>
                </a:cubicBezTo>
                <a:cubicBezTo>
                  <a:pt x="298" y="7"/>
                  <a:pt x="289" y="4"/>
                  <a:pt x="283" y="10"/>
                </a:cubicBezTo>
                <a:cubicBezTo>
                  <a:pt x="277" y="16"/>
                  <a:pt x="280" y="25"/>
                  <a:pt x="283" y="35"/>
                </a:cubicBezTo>
                <a:cubicBezTo>
                  <a:pt x="286" y="45"/>
                  <a:pt x="289" y="56"/>
                  <a:pt x="282" y="63"/>
                </a:cubicBezTo>
                <a:cubicBezTo>
                  <a:pt x="274" y="71"/>
                  <a:pt x="263" y="68"/>
                  <a:pt x="253" y="64"/>
                </a:cubicBezTo>
                <a:cubicBezTo>
                  <a:pt x="243" y="61"/>
                  <a:pt x="234" y="58"/>
                  <a:pt x="228" y="64"/>
                </a:cubicBezTo>
                <a:cubicBezTo>
                  <a:pt x="222" y="70"/>
                  <a:pt x="225" y="79"/>
                  <a:pt x="228" y="89"/>
                </a:cubicBezTo>
                <a:cubicBezTo>
                  <a:pt x="232" y="99"/>
                  <a:pt x="235" y="110"/>
                  <a:pt x="227" y="118"/>
                </a:cubicBezTo>
                <a:cubicBezTo>
                  <a:pt x="220" y="125"/>
                  <a:pt x="209" y="122"/>
                  <a:pt x="199" y="119"/>
                </a:cubicBezTo>
                <a:cubicBezTo>
                  <a:pt x="189" y="116"/>
                  <a:pt x="180" y="113"/>
                  <a:pt x="174" y="119"/>
                </a:cubicBezTo>
                <a:cubicBezTo>
                  <a:pt x="168" y="125"/>
                  <a:pt x="171" y="134"/>
                  <a:pt x="174" y="143"/>
                </a:cubicBezTo>
                <a:cubicBezTo>
                  <a:pt x="177" y="154"/>
                  <a:pt x="181" y="164"/>
                  <a:pt x="173" y="172"/>
                </a:cubicBezTo>
                <a:cubicBezTo>
                  <a:pt x="165" y="180"/>
                  <a:pt x="155" y="176"/>
                  <a:pt x="144" y="173"/>
                </a:cubicBezTo>
                <a:cubicBezTo>
                  <a:pt x="135" y="170"/>
                  <a:pt x="126" y="167"/>
                  <a:pt x="120" y="173"/>
                </a:cubicBezTo>
                <a:cubicBezTo>
                  <a:pt x="114" y="179"/>
                  <a:pt x="117" y="188"/>
                  <a:pt x="120" y="198"/>
                </a:cubicBezTo>
                <a:cubicBezTo>
                  <a:pt x="123" y="208"/>
                  <a:pt x="126" y="219"/>
                  <a:pt x="119" y="226"/>
                </a:cubicBezTo>
                <a:cubicBezTo>
                  <a:pt x="111" y="234"/>
                  <a:pt x="100" y="231"/>
                  <a:pt x="90" y="227"/>
                </a:cubicBezTo>
                <a:cubicBezTo>
                  <a:pt x="80" y="224"/>
                  <a:pt x="71" y="222"/>
                  <a:pt x="65" y="228"/>
                </a:cubicBezTo>
                <a:cubicBezTo>
                  <a:pt x="59" y="233"/>
                  <a:pt x="62" y="243"/>
                  <a:pt x="65" y="252"/>
                </a:cubicBezTo>
                <a:cubicBezTo>
                  <a:pt x="68" y="262"/>
                  <a:pt x="72" y="273"/>
                  <a:pt x="64" y="281"/>
                </a:cubicBezTo>
                <a:cubicBezTo>
                  <a:pt x="57" y="288"/>
                  <a:pt x="46" y="285"/>
                  <a:pt x="36" y="282"/>
                </a:cubicBezTo>
                <a:cubicBezTo>
                  <a:pt x="26" y="279"/>
                  <a:pt x="17" y="276"/>
                  <a:pt x="11" y="282"/>
                </a:cubicBezTo>
                <a:cubicBezTo>
                  <a:pt x="5" y="288"/>
                  <a:pt x="8" y="297"/>
                  <a:pt x="11" y="307"/>
                </a:cubicBezTo>
                <a:cubicBezTo>
                  <a:pt x="14" y="317"/>
                  <a:pt x="17" y="328"/>
                  <a:pt x="10" y="335"/>
                </a:cubicBezTo>
                <a:cubicBezTo>
                  <a:pt x="7" y="332"/>
                  <a:pt x="7" y="332"/>
                  <a:pt x="7" y="332"/>
                </a:cubicBezTo>
                <a:cubicBezTo>
                  <a:pt x="13" y="326"/>
                  <a:pt x="10" y="317"/>
                  <a:pt x="7" y="308"/>
                </a:cubicBezTo>
                <a:cubicBezTo>
                  <a:pt x="4" y="297"/>
                  <a:pt x="0" y="287"/>
                  <a:pt x="8" y="279"/>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23">
            <a:extLst>
              <a:ext uri="{FF2B5EF4-FFF2-40B4-BE49-F238E27FC236}">
                <a16:creationId xmlns:a16="http://schemas.microsoft.com/office/drawing/2014/main" id="{AF940197-18E6-4C04-8B36-34A79B8755E9}"/>
              </a:ext>
            </a:extLst>
          </p:cNvPr>
          <p:cNvSpPr/>
          <p:nvPr userDrawn="1"/>
        </p:nvSpPr>
        <p:spPr bwMode="auto">
          <a:xfrm>
            <a:off x="1982220" y="1624149"/>
            <a:ext cx="1489075" cy="1487488"/>
          </a:xfrm>
          <a:custGeom>
            <a:gdLst>
              <a:gd name="T0" fmla="*/ 726 w 762"/>
              <a:gd name="T1" fmla="*/ 36 h 762"/>
              <a:gd name="T2" fmla="*/ 726 w 762"/>
              <a:gd name="T3" fmla="*/ 163 h 762"/>
              <a:gd name="T4" fmla="*/ 163 w 762"/>
              <a:gd name="T5" fmla="*/ 727 h 762"/>
              <a:gd name="T6" fmla="*/ 35 w 762"/>
              <a:gd name="T7" fmla="*/ 727 h 762"/>
              <a:gd name="T8" fmla="*/ 35 w 762"/>
              <a:gd name="T9" fmla="*/ 727 h 762"/>
              <a:gd name="T10" fmla="*/ 35 w 762"/>
              <a:gd name="T11" fmla="*/ 599 h 762"/>
              <a:gd name="T12" fmla="*/ 599 w 762"/>
              <a:gd name="T13" fmla="*/ 36 h 762"/>
              <a:gd name="T14" fmla="*/ 726 w 762"/>
              <a:gd name="T15" fmla="*/ 36 h 7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6" y="36"/>
                </a:moveTo>
                <a:cubicBezTo>
                  <a:pt x="762" y="71"/>
                  <a:pt x="762" y="128"/>
                  <a:pt x="726" y="163"/>
                </a:cubicBezTo>
                <a:cubicBezTo>
                  <a:pt x="163" y="727"/>
                  <a:pt x="163" y="727"/>
                  <a:pt x="163" y="727"/>
                </a:cubicBezTo>
                <a:cubicBezTo>
                  <a:pt x="127" y="762"/>
                  <a:pt x="70" y="762"/>
                  <a:pt x="35" y="727"/>
                </a:cubicBezTo>
                <a:cubicBezTo>
                  <a:pt x="35" y="727"/>
                  <a:pt x="35" y="727"/>
                  <a:pt x="35" y="727"/>
                </a:cubicBezTo>
                <a:cubicBezTo>
                  <a:pt x="0" y="692"/>
                  <a:pt x="0" y="635"/>
                  <a:pt x="35" y="599"/>
                </a:cubicBezTo>
                <a:cubicBezTo>
                  <a:pt x="599" y="36"/>
                  <a:pt x="599" y="36"/>
                  <a:pt x="599" y="36"/>
                </a:cubicBezTo>
                <a:cubicBezTo>
                  <a:pt x="634" y="0"/>
                  <a:pt x="691" y="0"/>
                  <a:pt x="726"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24">
            <a:extLst>
              <a:ext uri="{FF2B5EF4-FFF2-40B4-BE49-F238E27FC236}">
                <a16:creationId xmlns:a16="http://schemas.microsoft.com/office/drawing/2014/main" id="{E6D56BD4-8D6F-4FD6-8011-C645F2C8D445}"/>
              </a:ext>
            </a:extLst>
          </p:cNvPr>
          <p:cNvSpPr/>
          <p:nvPr userDrawn="1"/>
        </p:nvSpPr>
        <p:spPr bwMode="auto">
          <a:xfrm>
            <a:off x="3686403" y="1411607"/>
            <a:ext cx="893763" cy="890588"/>
          </a:xfrm>
          <a:custGeom>
            <a:gdLst>
              <a:gd name="T0" fmla="*/ 422 w 457"/>
              <a:gd name="T1" fmla="*/ 35 h 456"/>
              <a:gd name="T2" fmla="*/ 422 w 457"/>
              <a:gd name="T3" fmla="*/ 162 h 456"/>
              <a:gd name="T4" fmla="*/ 163 w 457"/>
              <a:gd name="T5" fmla="*/ 421 h 456"/>
              <a:gd name="T6" fmla="*/ 35 w 457"/>
              <a:gd name="T7" fmla="*/ 421 h 456"/>
              <a:gd name="T8" fmla="*/ 35 w 457"/>
              <a:gd name="T9" fmla="*/ 421 h 456"/>
              <a:gd name="T10" fmla="*/ 35 w 457"/>
              <a:gd name="T11" fmla="*/ 294 h 456"/>
              <a:gd name="T12" fmla="*/ 294 w 457"/>
              <a:gd name="T13" fmla="*/ 35 h 456"/>
              <a:gd name="T14" fmla="*/ 422 w 457"/>
              <a:gd name="T15" fmla="*/ 35 h 45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7" h="456">
                <a:moveTo>
                  <a:pt x="422" y="35"/>
                </a:moveTo>
                <a:cubicBezTo>
                  <a:pt x="457" y="70"/>
                  <a:pt x="457" y="127"/>
                  <a:pt x="422" y="162"/>
                </a:cubicBezTo>
                <a:cubicBezTo>
                  <a:pt x="163" y="421"/>
                  <a:pt x="163" y="421"/>
                  <a:pt x="163" y="421"/>
                </a:cubicBezTo>
                <a:cubicBezTo>
                  <a:pt x="128" y="456"/>
                  <a:pt x="70" y="456"/>
                  <a:pt x="35" y="421"/>
                </a:cubicBezTo>
                <a:cubicBezTo>
                  <a:pt x="35" y="421"/>
                  <a:pt x="35" y="421"/>
                  <a:pt x="35" y="421"/>
                </a:cubicBezTo>
                <a:cubicBezTo>
                  <a:pt x="0" y="386"/>
                  <a:pt x="0" y="329"/>
                  <a:pt x="35" y="294"/>
                </a:cubicBezTo>
                <a:cubicBezTo>
                  <a:pt x="294" y="35"/>
                  <a:pt x="294" y="35"/>
                  <a:pt x="294" y="35"/>
                </a:cubicBezTo>
                <a:cubicBezTo>
                  <a:pt x="329" y="0"/>
                  <a:pt x="386" y="0"/>
                  <a:pt x="422"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26">
            <a:extLst>
              <a:ext uri="{FF2B5EF4-FFF2-40B4-BE49-F238E27FC236}">
                <a16:creationId xmlns:a16="http://schemas.microsoft.com/office/drawing/2014/main" id="{54F77CF0-1458-4140-9E61-44D7565420D0}"/>
              </a:ext>
            </a:extLst>
          </p:cNvPr>
          <p:cNvSpPr/>
          <p:nvPr userDrawn="1"/>
        </p:nvSpPr>
        <p:spPr bwMode="auto">
          <a:xfrm>
            <a:off x="10263187" y="4295775"/>
            <a:ext cx="1257300" cy="1257300"/>
          </a:xfrm>
          <a:custGeom>
            <a:gdLst>
              <a:gd name="T0" fmla="*/ 608 w 643"/>
              <a:gd name="T1" fmla="*/ 35 h 644"/>
              <a:gd name="T2" fmla="*/ 608 w 643"/>
              <a:gd name="T3" fmla="*/ 163 h 644"/>
              <a:gd name="T4" fmla="*/ 162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2" y="609"/>
                  <a:pt x="162" y="609"/>
                  <a:pt x="162"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27">
            <a:extLst>
              <a:ext uri="{FF2B5EF4-FFF2-40B4-BE49-F238E27FC236}">
                <a16:creationId xmlns:a16="http://schemas.microsoft.com/office/drawing/2014/main" id="{94F5964F-1AF9-4361-AF40-A99A57E074E2}"/>
              </a:ext>
            </a:extLst>
          </p:cNvPr>
          <p:cNvSpPr/>
          <p:nvPr userDrawn="1"/>
        </p:nvSpPr>
        <p:spPr bwMode="auto">
          <a:xfrm>
            <a:off x="1878240" y="1219520"/>
            <a:ext cx="401638" cy="403225"/>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28">
            <a:extLst>
              <a:ext uri="{FF2B5EF4-FFF2-40B4-BE49-F238E27FC236}">
                <a16:creationId xmlns:a16="http://schemas.microsoft.com/office/drawing/2014/main" id="{20353C5A-4588-40B0-AD2F-12E283A09BB4}"/>
              </a:ext>
            </a:extLst>
          </p:cNvPr>
          <p:cNvSpPr/>
          <p:nvPr userDrawn="1"/>
        </p:nvSpPr>
        <p:spPr bwMode="auto">
          <a:xfrm>
            <a:off x="3388745" y="1293949"/>
            <a:ext cx="401638" cy="401638"/>
          </a:xfrm>
          <a:custGeom>
            <a:gdLst>
              <a:gd name="T0" fmla="*/ 169 w 205"/>
              <a:gd name="T1" fmla="*/ 36 h 206"/>
              <a:gd name="T2" fmla="*/ 169 w 205"/>
              <a:gd name="T3" fmla="*/ 169 h 206"/>
              <a:gd name="T4" fmla="*/ 36 w 205"/>
              <a:gd name="T5" fmla="*/ 169 h 206"/>
              <a:gd name="T6" fmla="*/ 36 w 205"/>
              <a:gd name="T7" fmla="*/ 36 h 206"/>
              <a:gd name="T8" fmla="*/ 169 w 205"/>
              <a:gd name="T9" fmla="*/ 36 h 206"/>
            </a:gdLst>
            <a:cxnLst>
              <a:cxn ang="0">
                <a:pos x="T0" y="T1"/>
              </a:cxn>
              <a:cxn ang="0">
                <a:pos x="T2" y="T3"/>
              </a:cxn>
              <a:cxn ang="0">
                <a:pos x="T4" y="T5"/>
              </a:cxn>
              <a:cxn ang="0">
                <a:pos x="T6" y="T7"/>
              </a:cxn>
              <a:cxn ang="0">
                <a:pos x="T8" y="T9"/>
              </a:cxn>
            </a:cxnLst>
            <a:rect l="0" t="0" r="r" b="b"/>
            <a:pathLst>
              <a:path w="205" h="206">
                <a:moveTo>
                  <a:pt x="169" y="36"/>
                </a:moveTo>
                <a:cubicBezTo>
                  <a:pt x="205" y="73"/>
                  <a:pt x="205" y="132"/>
                  <a:pt x="169" y="169"/>
                </a:cubicBezTo>
                <a:cubicBezTo>
                  <a:pt x="132" y="206"/>
                  <a:pt x="73" y="206"/>
                  <a:pt x="36" y="169"/>
                </a:cubicBezTo>
                <a:cubicBezTo>
                  <a:pt x="0" y="132"/>
                  <a:pt x="0" y="73"/>
                  <a:pt x="36" y="36"/>
                </a:cubicBezTo>
                <a:cubicBezTo>
                  <a:pt x="73" y="0"/>
                  <a:pt x="132" y="0"/>
                  <a:pt x="169"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9">
            <a:extLst>
              <a:ext uri="{FF2B5EF4-FFF2-40B4-BE49-F238E27FC236}">
                <a16:creationId xmlns:a16="http://schemas.microsoft.com/office/drawing/2014/main" id="{DC39E1E7-6B77-4D48-B3EA-2454E52CE088}"/>
              </a:ext>
            </a:extLst>
          </p:cNvPr>
          <p:cNvSpPr/>
          <p:nvPr userDrawn="1"/>
        </p:nvSpPr>
        <p:spPr bwMode="auto">
          <a:xfrm>
            <a:off x="9907587" y="5491162"/>
            <a:ext cx="403225" cy="401638"/>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val="2853334272"/>
      </p:ext>
    </p:extLst>
  </p:cSld>
  <p:clrMapOvr>
    <a:overrideClrMapping bg1="lt1" tx1="dk1" bg2="lt2" tx2="dk2" accent1="accent1" accent2="accent2" accent3="accent3" accent4="accent4" accent5="accent5" accent6="accent6" hlink="hlink" folHlink="folHlink"/>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Circle infographic">
    <p:spTree>
      <p:nvGrpSpPr>
        <p:cNvPr id="1" name=""/>
        <p:cNvGrpSpPr/>
        <p:nvPr/>
      </p:nvGrpSpPr>
      <p:grpSpPr>
        <a:xfrm>
          <a:off x="0" y="0"/>
          <a:ext cx="0" cy="0"/>
        </a:xfrm>
      </p:grpSpPr>
      <p:sp>
        <p:nvSpPr>
          <p:cNvPr id="53" name="Oval 52"/>
          <p:cNvSpPr>
            <a:spLocks noChangeAspect="1"/>
          </p:cNvSpPr>
          <p:nvPr userDrawn="1"/>
        </p:nvSpPr>
        <p:spPr>
          <a:xfrm>
            <a:off x="861369" y="1766844"/>
            <a:ext cx="3120004" cy="2808000"/>
          </a:xfrm>
          <a:prstGeom prst="ellipse">
            <a:avLst/>
          </a:prstGeom>
          <a:ln w="381000" cap="rnd" cmpd="sng">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28" name="Text Placeholder 7"/>
          <p:cNvSpPr>
            <a:spLocks noGrp="1"/>
          </p:cNvSpPr>
          <p:nvPr>
            <p:ph type="body" sz="quarter" idx="20" hasCustomPrompt="1"/>
          </p:nvPr>
        </p:nvSpPr>
        <p:spPr>
          <a:xfrm>
            <a:off x="964496"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29" name="Text Placeholder 2"/>
          <p:cNvSpPr>
            <a:spLocks noGrp="1"/>
          </p:cNvSpPr>
          <p:nvPr>
            <p:ph type="body" sz="quarter" idx="16" hasCustomPrompt="1"/>
          </p:nvPr>
        </p:nvSpPr>
        <p:spPr>
          <a:xfrm>
            <a:off x="964501"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sp>
        <p:nvSpPr>
          <p:cNvPr id="21" name="Picture Placeholder 2"/>
          <p:cNvSpPr>
            <a:spLocks noGrp="1" noChangeAspect="1"/>
          </p:cNvSpPr>
          <p:nvPr>
            <p:ph type="pic" sz="quarter" idx="17"/>
          </p:nvPr>
        </p:nvSpPr>
        <p:spPr>
          <a:xfrm>
            <a:off x="1099962" y="1991361"/>
            <a:ext cx="2639997" cy="2375998"/>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25" name="Oval 24"/>
          <p:cNvSpPr>
            <a:spLocks noChangeAspect="1"/>
          </p:cNvSpPr>
          <p:nvPr userDrawn="1"/>
        </p:nvSpPr>
        <p:spPr>
          <a:xfrm>
            <a:off x="4518970" y="1766844"/>
            <a:ext cx="3120004" cy="2808000"/>
          </a:xfrm>
          <a:prstGeom prst="ellipse">
            <a:avLst/>
          </a:prstGeom>
          <a:ln w="381000" cap="rnd" cmpd="sng">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26" name="Text Placeholder 7"/>
          <p:cNvSpPr>
            <a:spLocks noGrp="1"/>
          </p:cNvSpPr>
          <p:nvPr>
            <p:ph type="body" sz="quarter" idx="21" hasCustomPrompt="1"/>
          </p:nvPr>
        </p:nvSpPr>
        <p:spPr>
          <a:xfrm>
            <a:off x="4622088"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22" hasCustomPrompt="1"/>
          </p:nvPr>
        </p:nvSpPr>
        <p:spPr>
          <a:xfrm>
            <a:off x="4622093"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sp>
        <p:nvSpPr>
          <p:cNvPr id="32" name="Picture Placeholder 2"/>
          <p:cNvSpPr>
            <a:spLocks noGrp="1" noChangeAspect="1"/>
          </p:cNvSpPr>
          <p:nvPr>
            <p:ph type="pic" sz="quarter" idx="18"/>
          </p:nvPr>
        </p:nvSpPr>
        <p:spPr>
          <a:xfrm>
            <a:off x="4757555" y="1991361"/>
            <a:ext cx="2639997" cy="2375998"/>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4" name="Oval 33"/>
          <p:cNvSpPr>
            <a:spLocks noChangeAspect="1"/>
          </p:cNvSpPr>
          <p:nvPr userDrawn="1"/>
        </p:nvSpPr>
        <p:spPr>
          <a:xfrm>
            <a:off x="8199147" y="1766844"/>
            <a:ext cx="3120004" cy="2808000"/>
          </a:xfrm>
          <a:prstGeom prst="ellipse">
            <a:avLst/>
          </a:prstGeom>
          <a:ln w="381000" cap="rnd" cmpd="sng">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3840" b="0" i="0" u="none" strike="noStrike" kern="1200" cap="none" spc="0" normalizeH="0" baseline="0" noProof="0">
              <a:ln>
                <a:noFill/>
              </a:ln>
              <a:solidFill>
                <a:prstClr val="black"/>
              </a:solidFill>
              <a:effectLst/>
              <a:uLnTx/>
              <a:uFillTx/>
              <a:latin typeface="Calibri"/>
              <a:ea typeface="+mn-ea"/>
              <a:cs typeface="+mn-cs"/>
            </a:endParaRPr>
          </a:p>
        </p:txBody>
      </p:sp>
      <p:sp>
        <p:nvSpPr>
          <p:cNvPr id="35" name="Text Placeholder 7"/>
          <p:cNvSpPr>
            <a:spLocks noGrp="1"/>
          </p:cNvSpPr>
          <p:nvPr>
            <p:ph type="body" sz="quarter" idx="23" hasCustomPrompt="1"/>
          </p:nvPr>
        </p:nvSpPr>
        <p:spPr>
          <a:xfrm>
            <a:off x="8295917"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36" name="Text Placeholder 2"/>
          <p:cNvSpPr>
            <a:spLocks noGrp="1"/>
          </p:cNvSpPr>
          <p:nvPr>
            <p:ph type="body" sz="quarter" idx="24" hasCustomPrompt="1"/>
          </p:nvPr>
        </p:nvSpPr>
        <p:spPr>
          <a:xfrm>
            <a:off x="8295922"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sp>
        <p:nvSpPr>
          <p:cNvPr id="37" name="Picture Placeholder 2"/>
          <p:cNvSpPr>
            <a:spLocks noGrp="1" noChangeAspect="1"/>
          </p:cNvSpPr>
          <p:nvPr>
            <p:ph type="pic" sz="quarter" idx="19"/>
          </p:nvPr>
        </p:nvSpPr>
        <p:spPr>
          <a:xfrm>
            <a:off x="8453962" y="1991361"/>
            <a:ext cx="2639997" cy="2375998"/>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1082486958"/>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28">
                                            <p:txEl>
                                              <p:pRg st="0" end="0"/>
                                            </p:txEl>
                                          </p:spTgt>
                                        </p:tgtEl>
                                        <p:attrNameLst>
                                          <p:attrName>style.visibility</p:attrName>
                                        </p:attrNameLst>
                                      </p:cBhvr>
                                      <p:to>
                                        <p:strVal val="visible"/>
                                      </p:to>
                                    </p:set>
                                    <p:animEffect transition="in" filter="fade">
                                      <p:cBhvr>
                                        <p:cTn id="20" dur="500"/>
                                        <p:tgtEl>
                                          <p:spTgt spid="28">
                                            <p:txEl>
                                              <p:pRg st="0" end="0"/>
                                            </p:txEl>
                                          </p:spTgt>
                                        </p:tgtEl>
                                      </p:cBhvr>
                                    </p:animEffect>
                                    <p:anim calcmode="lin" valueType="num">
                                      <p:cBhvr>
                                        <p:cTn id="21"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8">
                                            <p:txEl>
                                              <p:pRg st="0" end="0"/>
                                            </p:txEl>
                                          </p:spTgt>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800"/>
                                  </p:stCondLst>
                                  <p:childTnLst>
                                    <p:set>
                                      <p:cBhvr>
                                        <p:cTn id="24" dur="1" fill="hold">
                                          <p:stCondLst>
                                            <p:cond delay="0"/>
                                          </p:stCondLst>
                                        </p:cTn>
                                        <p:tgtEl>
                                          <p:spTgt spid="29">
                                            <p:txEl>
                                              <p:pRg st="0" end="0"/>
                                            </p:txEl>
                                          </p:spTgt>
                                        </p:tgtEl>
                                        <p:attrNameLst>
                                          <p:attrName>style.visibility</p:attrName>
                                        </p:attrNameLst>
                                      </p:cBhvr>
                                      <p:to>
                                        <p:strVal val="visible"/>
                                      </p:to>
                                    </p:set>
                                    <p:animEffect transition="in" filter="fade">
                                      <p:cBhvr>
                                        <p:cTn id="25" dur="500"/>
                                        <p:tgtEl>
                                          <p:spTgt spid="29">
                                            <p:txEl>
                                              <p:pRg st="0" end="0"/>
                                            </p:txEl>
                                          </p:spTgt>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anim calcmode="lin" valueType="num">
                                      <p:cBhvr>
                                        <p:cTn id="28" dur="500" fill="hold"/>
                                        <p:tgtEl>
                                          <p:spTgt spid="53"/>
                                        </p:tgtEl>
                                        <p:attrNameLst>
                                          <p:attrName>ppt_w</p:attrName>
                                        </p:attrNameLst>
                                      </p:cBhvr>
                                      <p:tavLst>
                                        <p:tav tm="0">
                                          <p:val>
                                            <p:fltVal val="0"/>
                                          </p:val>
                                        </p:tav>
                                        <p:tav tm="100000">
                                          <p:val>
                                            <p:strVal val="#ppt_w"/>
                                          </p:val>
                                        </p:tav>
                                      </p:tavLst>
                                    </p:anim>
                                    <p:anim calcmode="lin" valueType="num">
                                      <p:cBhvr>
                                        <p:cTn id="29" dur="500" fill="hold"/>
                                        <p:tgtEl>
                                          <p:spTgt spid="53"/>
                                        </p:tgtEl>
                                        <p:attrNameLst>
                                          <p:attrName>ppt_h</p:attrName>
                                        </p:attrNameLst>
                                      </p:cBhvr>
                                      <p:tavLst>
                                        <p:tav tm="0">
                                          <p:val>
                                            <p:fltVal val="0"/>
                                          </p:val>
                                        </p:tav>
                                        <p:tav tm="100000">
                                          <p:val>
                                            <p:strVal val="#ppt_h"/>
                                          </p:val>
                                        </p:tav>
                                      </p:tavLst>
                                    </p:anim>
                                    <p:animEffect transition="in" filter="fade">
                                      <p:cBhvr>
                                        <p:cTn id="30" dur="500"/>
                                        <p:tgtEl>
                                          <p:spTgt spid="53"/>
                                        </p:tgtEl>
                                      </p:cBhvr>
                                    </p:animEffect>
                                  </p:childTnLst>
                                </p:cTn>
                              </p:par>
                            </p:childTnLst>
                          </p:cTn>
                        </p:par>
                        <p:par>
                          <p:cTn id="31" fill="hold" nodeType="afterGroup">
                            <p:stCondLst>
                              <p:cond delay="1300"/>
                            </p:stCondLst>
                            <p:childTnLst>
                              <p:par>
                                <p:cTn id="32" presetID="53" presetClass="entr" presetSubtype="0" fill="hold" grpId="0" nodeType="afterEffect">
                                  <p:stCondLst>
                                    <p:cond delay="0"/>
                                  </p:stCondLst>
                                  <p:childTnLst>
                                    <p:set>
                                      <p:cBhvr>
                                        <p:cTn id="33" dur="1" fill="hold">
                                          <p:stCondLst>
                                            <p:cond delay="0"/>
                                          </p:stCondLst>
                                        </p:cTn>
                                        <p:tgtEl>
                                          <p:spTgt spid="21"/>
                                        </p:tgtEl>
                                        <p:attrNameLst>
                                          <p:attrName>style.visibility</p:attrName>
                                        </p:attrNameLst>
                                      </p:cBhvr>
                                      <p:to>
                                        <p:strVal val="visible"/>
                                      </p:to>
                                    </p:set>
                                    <p:anim calcmode="lin" valueType="num">
                                      <p:cBhvr>
                                        <p:cTn id="34" dur="500" fill="hold"/>
                                        <p:tgtEl>
                                          <p:spTgt spid="21"/>
                                        </p:tgtEl>
                                        <p:attrNameLst>
                                          <p:attrName>ppt_w</p:attrName>
                                        </p:attrNameLst>
                                      </p:cBhvr>
                                      <p:tavLst>
                                        <p:tav tm="0">
                                          <p:val>
                                            <p:fltVal val="0"/>
                                          </p:val>
                                        </p:tav>
                                        <p:tav tm="100000">
                                          <p:val>
                                            <p:strVal val="#ppt_w"/>
                                          </p:val>
                                        </p:tav>
                                      </p:tavLst>
                                    </p:anim>
                                    <p:anim calcmode="lin" valueType="num">
                                      <p:cBhvr>
                                        <p:cTn id="35" dur="500" fill="hold"/>
                                        <p:tgtEl>
                                          <p:spTgt spid="21"/>
                                        </p:tgtEl>
                                        <p:attrNameLst>
                                          <p:attrName>ppt_h</p:attrName>
                                        </p:attrNameLst>
                                      </p:cBhvr>
                                      <p:tavLst>
                                        <p:tav tm="0">
                                          <p:val>
                                            <p:fltVal val="0"/>
                                          </p:val>
                                        </p:tav>
                                        <p:tav tm="100000">
                                          <p:val>
                                            <p:strVal val="#ppt_h"/>
                                          </p:val>
                                        </p:tav>
                                      </p:tavLst>
                                    </p:anim>
                                    <p:animEffect transition="in" filter="fade">
                                      <p:cBhvr>
                                        <p:cTn id="36" dur="500"/>
                                        <p:tgtEl>
                                          <p:spTgt spid="21"/>
                                        </p:tgtEl>
                                      </p:cBhvr>
                                    </p:animEffect>
                                  </p:childTnLst>
                                </p:cTn>
                              </p:par>
                              <p:par>
                                <p:cTn id="37" presetID="42" presetClass="entr" presetSubtype="0" fill="hold" grpId="0" nodeType="withEffect">
                                  <p:stCondLst>
                                    <p:cond delay="200"/>
                                  </p:stCondLst>
                                  <p:childTnLst>
                                    <p:set>
                                      <p:cBhvr>
                                        <p:cTn id="38" dur="1" fill="hold">
                                          <p:stCondLst>
                                            <p:cond delay="0"/>
                                          </p:stCondLst>
                                        </p:cTn>
                                        <p:tgtEl>
                                          <p:spTgt spid="26">
                                            <p:txEl>
                                              <p:pRg st="0" end="0"/>
                                            </p:txEl>
                                          </p:spTgt>
                                        </p:tgtEl>
                                        <p:attrNameLst>
                                          <p:attrName>style.visibility</p:attrName>
                                        </p:attrNameLst>
                                      </p:cBhvr>
                                      <p:to>
                                        <p:strVal val="visible"/>
                                      </p:to>
                                    </p:set>
                                    <p:animEffect transition="in" filter="fade">
                                      <p:cBhvr>
                                        <p:cTn id="39" dur="500"/>
                                        <p:tgtEl>
                                          <p:spTgt spid="26">
                                            <p:txEl>
                                              <p:pRg st="0" end="0"/>
                                            </p:txEl>
                                          </p:spTgt>
                                        </p:tgtEl>
                                      </p:cBhvr>
                                    </p:animEffect>
                                    <p:anim calcmode="lin" valueType="num">
                                      <p:cBhvr>
                                        <p:cTn id="40"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41" dur="500" fill="hold"/>
                                        <p:tgtEl>
                                          <p:spTgt spid="26">
                                            <p:txEl>
                                              <p:pRg st="0" end="0"/>
                                            </p:txEl>
                                          </p:spTgt>
                                        </p:tgtEl>
                                        <p:attrNameLst>
                                          <p:attrName>ppt_y</p:attrName>
                                        </p:attrNameLst>
                                      </p:cBhvr>
                                      <p:tavLst>
                                        <p:tav tm="0">
                                          <p:val>
                                            <p:strVal val="#ppt_y+.1"/>
                                          </p:val>
                                        </p:tav>
                                        <p:tav tm="100000">
                                          <p:val>
                                            <p:strVal val="#ppt_y"/>
                                          </p:val>
                                        </p:tav>
                                      </p:tavLst>
                                    </p:anim>
                                  </p:childTnLst>
                                </p:cTn>
                              </p:par>
                              <p:par>
                                <p:cTn id="42" presetID="10" presetClass="entr" presetSubtype="0" fill="hold" grpId="0" nodeType="withEffect">
                                  <p:stCondLst>
                                    <p:cond delay="800"/>
                                  </p:stCondLst>
                                  <p:childTnLst>
                                    <p:set>
                                      <p:cBhvr>
                                        <p:cTn id="43" dur="1" fill="hold">
                                          <p:stCondLst>
                                            <p:cond delay="0"/>
                                          </p:stCondLst>
                                        </p:cTn>
                                        <p:tgtEl>
                                          <p:spTgt spid="27">
                                            <p:txEl>
                                              <p:pRg st="0" end="0"/>
                                            </p:txEl>
                                          </p:spTgt>
                                        </p:tgtEl>
                                        <p:attrNameLst>
                                          <p:attrName>style.visibility</p:attrName>
                                        </p:attrNameLst>
                                      </p:cBhvr>
                                      <p:to>
                                        <p:strVal val="visible"/>
                                      </p:to>
                                    </p:set>
                                    <p:animEffect transition="in" filter="fade">
                                      <p:cBhvr>
                                        <p:cTn id="44" dur="500"/>
                                        <p:tgtEl>
                                          <p:spTgt spid="27">
                                            <p:txEl>
                                              <p:pRg st="0" end="0"/>
                                            </p:txEl>
                                          </p:spTgt>
                                        </p:tgtEl>
                                      </p:cBhvr>
                                    </p:animEffect>
                                  </p:childTnLst>
                                </p:cTn>
                              </p:par>
                              <p:par>
                                <p:cTn id="45" presetID="53"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p:cTn id="47" dur="500" fill="hold"/>
                                        <p:tgtEl>
                                          <p:spTgt spid="25"/>
                                        </p:tgtEl>
                                        <p:attrNameLst>
                                          <p:attrName>ppt_w</p:attrName>
                                        </p:attrNameLst>
                                      </p:cBhvr>
                                      <p:tavLst>
                                        <p:tav tm="0">
                                          <p:val>
                                            <p:fltVal val="0"/>
                                          </p:val>
                                        </p:tav>
                                        <p:tav tm="100000">
                                          <p:val>
                                            <p:strVal val="#ppt_w"/>
                                          </p:val>
                                        </p:tav>
                                      </p:tavLst>
                                    </p:anim>
                                    <p:anim calcmode="lin" valueType="num">
                                      <p:cBhvr>
                                        <p:cTn id="48" dur="500" fill="hold"/>
                                        <p:tgtEl>
                                          <p:spTgt spid="25"/>
                                        </p:tgtEl>
                                        <p:attrNameLst>
                                          <p:attrName>ppt_h</p:attrName>
                                        </p:attrNameLst>
                                      </p:cBhvr>
                                      <p:tavLst>
                                        <p:tav tm="0">
                                          <p:val>
                                            <p:fltVal val="0"/>
                                          </p:val>
                                        </p:tav>
                                        <p:tav tm="100000">
                                          <p:val>
                                            <p:strVal val="#ppt_h"/>
                                          </p:val>
                                        </p:tav>
                                      </p:tavLst>
                                    </p:anim>
                                    <p:animEffect transition="in" filter="fade">
                                      <p:cBhvr>
                                        <p:cTn id="49" dur="500"/>
                                        <p:tgtEl>
                                          <p:spTgt spid="25"/>
                                        </p:tgtEl>
                                      </p:cBhvr>
                                    </p:animEffect>
                                  </p:childTnLst>
                                </p:cTn>
                              </p:par>
                            </p:childTnLst>
                          </p:cTn>
                        </p:par>
                        <p:par>
                          <p:cTn id="50" fill="hold" nodeType="afterGroup">
                            <p:stCondLst>
                              <p:cond delay="2600"/>
                            </p:stCondLst>
                            <p:childTnLst>
                              <p:par>
                                <p:cTn id="51" presetID="53"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 calcmode="lin" valueType="num">
                                      <p:cBhvr>
                                        <p:cTn id="53" dur="500" fill="hold"/>
                                        <p:tgtEl>
                                          <p:spTgt spid="32"/>
                                        </p:tgtEl>
                                        <p:attrNameLst>
                                          <p:attrName>ppt_w</p:attrName>
                                        </p:attrNameLst>
                                      </p:cBhvr>
                                      <p:tavLst>
                                        <p:tav tm="0">
                                          <p:val>
                                            <p:fltVal val="0"/>
                                          </p:val>
                                        </p:tav>
                                        <p:tav tm="100000">
                                          <p:val>
                                            <p:strVal val="#ppt_w"/>
                                          </p:val>
                                        </p:tav>
                                      </p:tavLst>
                                    </p:anim>
                                    <p:anim calcmode="lin" valueType="num">
                                      <p:cBhvr>
                                        <p:cTn id="54" dur="500" fill="hold"/>
                                        <p:tgtEl>
                                          <p:spTgt spid="32"/>
                                        </p:tgtEl>
                                        <p:attrNameLst>
                                          <p:attrName>ppt_h</p:attrName>
                                        </p:attrNameLst>
                                      </p:cBhvr>
                                      <p:tavLst>
                                        <p:tav tm="0">
                                          <p:val>
                                            <p:fltVal val="0"/>
                                          </p:val>
                                        </p:tav>
                                        <p:tav tm="100000">
                                          <p:val>
                                            <p:strVal val="#ppt_h"/>
                                          </p:val>
                                        </p:tav>
                                      </p:tavLst>
                                    </p:anim>
                                    <p:animEffect transition="in" filter="fade">
                                      <p:cBhvr>
                                        <p:cTn id="55" dur="500"/>
                                        <p:tgtEl>
                                          <p:spTgt spid="32"/>
                                        </p:tgtEl>
                                      </p:cBhvr>
                                    </p:animEffect>
                                  </p:childTnLst>
                                </p:cTn>
                              </p:par>
                              <p:par>
                                <p:cTn id="56" presetID="42" presetClass="entr" presetSubtype="0" fill="hold" grpId="0" nodeType="withEffect">
                                  <p:stCondLst>
                                    <p:cond delay="200"/>
                                  </p:stCondLst>
                                  <p:childTnLst>
                                    <p:set>
                                      <p:cBhvr>
                                        <p:cTn id="57" dur="1" fill="hold">
                                          <p:stCondLst>
                                            <p:cond delay="0"/>
                                          </p:stCondLst>
                                        </p:cTn>
                                        <p:tgtEl>
                                          <p:spTgt spid="35">
                                            <p:txEl>
                                              <p:pRg st="0" end="0"/>
                                            </p:txEl>
                                          </p:spTgt>
                                        </p:tgtEl>
                                        <p:attrNameLst>
                                          <p:attrName>style.visibility</p:attrName>
                                        </p:attrNameLst>
                                      </p:cBhvr>
                                      <p:to>
                                        <p:strVal val="visible"/>
                                      </p:to>
                                    </p:set>
                                    <p:animEffect transition="in" filter="fade">
                                      <p:cBhvr>
                                        <p:cTn id="58" dur="500"/>
                                        <p:tgtEl>
                                          <p:spTgt spid="35">
                                            <p:txEl>
                                              <p:pRg st="0" end="0"/>
                                            </p:txEl>
                                          </p:spTgt>
                                        </p:tgtEl>
                                      </p:cBhvr>
                                    </p:animEffect>
                                    <p:anim calcmode="lin" valueType="num">
                                      <p:cBhvr>
                                        <p:cTn id="59"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60" dur="500" fill="hold"/>
                                        <p:tgtEl>
                                          <p:spTgt spid="35">
                                            <p:txEl>
                                              <p:pRg st="0" end="0"/>
                                            </p:txEl>
                                          </p:spTgt>
                                        </p:tgtEl>
                                        <p:attrNameLst>
                                          <p:attrName>ppt_y</p:attrName>
                                        </p:attrNameLst>
                                      </p:cBhvr>
                                      <p:tavLst>
                                        <p:tav tm="0">
                                          <p:val>
                                            <p:strVal val="#ppt_y+.1"/>
                                          </p:val>
                                        </p:tav>
                                        <p:tav tm="100000">
                                          <p:val>
                                            <p:strVal val="#ppt_y"/>
                                          </p:val>
                                        </p:tav>
                                      </p:tavLst>
                                    </p:anim>
                                  </p:childTnLst>
                                </p:cTn>
                              </p:par>
                              <p:par>
                                <p:cTn id="61" presetID="10" presetClass="entr" presetSubtype="0" fill="hold" grpId="0" nodeType="withEffect">
                                  <p:stCondLst>
                                    <p:cond delay="800"/>
                                  </p:stCondLst>
                                  <p:childTnLst>
                                    <p:set>
                                      <p:cBhvr>
                                        <p:cTn id="62" dur="1" fill="hold">
                                          <p:stCondLst>
                                            <p:cond delay="0"/>
                                          </p:stCondLst>
                                        </p:cTn>
                                        <p:tgtEl>
                                          <p:spTgt spid="36">
                                            <p:txEl>
                                              <p:pRg st="0" end="0"/>
                                            </p:txEl>
                                          </p:spTgt>
                                        </p:tgtEl>
                                        <p:attrNameLst>
                                          <p:attrName>style.visibility</p:attrName>
                                        </p:attrNameLst>
                                      </p:cBhvr>
                                      <p:to>
                                        <p:strVal val="visible"/>
                                      </p:to>
                                    </p:set>
                                    <p:animEffect transition="in" filter="fade">
                                      <p:cBhvr>
                                        <p:cTn id="63" dur="500"/>
                                        <p:tgtEl>
                                          <p:spTgt spid="36">
                                            <p:txEl>
                                              <p:pRg st="0" end="0"/>
                                            </p:txEl>
                                          </p:spTgt>
                                        </p:tgtEl>
                                      </p:cBhvr>
                                    </p:animEffect>
                                  </p:childTnLst>
                                </p:cTn>
                              </p:par>
                              <p:par>
                                <p:cTn id="64" presetID="53" presetClass="entr" presetSubtype="0"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p:cTn id="66" dur="500" fill="hold"/>
                                        <p:tgtEl>
                                          <p:spTgt spid="34"/>
                                        </p:tgtEl>
                                        <p:attrNameLst>
                                          <p:attrName>ppt_w</p:attrName>
                                        </p:attrNameLst>
                                      </p:cBhvr>
                                      <p:tavLst>
                                        <p:tav tm="0">
                                          <p:val>
                                            <p:fltVal val="0"/>
                                          </p:val>
                                        </p:tav>
                                        <p:tav tm="100000">
                                          <p:val>
                                            <p:strVal val="#ppt_w"/>
                                          </p:val>
                                        </p:tav>
                                      </p:tavLst>
                                    </p:anim>
                                    <p:anim calcmode="lin" valueType="num">
                                      <p:cBhvr>
                                        <p:cTn id="67" dur="500" fill="hold"/>
                                        <p:tgtEl>
                                          <p:spTgt spid="34"/>
                                        </p:tgtEl>
                                        <p:attrNameLst>
                                          <p:attrName>ppt_h</p:attrName>
                                        </p:attrNameLst>
                                      </p:cBhvr>
                                      <p:tavLst>
                                        <p:tav tm="0">
                                          <p:val>
                                            <p:fltVal val="0"/>
                                          </p:val>
                                        </p:tav>
                                        <p:tav tm="100000">
                                          <p:val>
                                            <p:strVal val="#ppt_h"/>
                                          </p:val>
                                        </p:tav>
                                      </p:tavLst>
                                    </p:anim>
                                    <p:animEffect transition="in" filter="fade">
                                      <p:cBhvr>
                                        <p:cTn id="68" dur="500"/>
                                        <p:tgtEl>
                                          <p:spTgt spid="34"/>
                                        </p:tgtEl>
                                      </p:cBhvr>
                                    </p:animEffect>
                                  </p:childTnLst>
                                </p:cTn>
                              </p:par>
                            </p:childTnLst>
                          </p:cTn>
                        </p:par>
                        <p:par>
                          <p:cTn id="69" fill="hold" nodeType="afterGroup">
                            <p:stCondLst>
                              <p:cond delay="3900"/>
                            </p:stCondLst>
                            <p:childTnLst>
                              <p:par>
                                <p:cTn id="70" presetID="53"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 calcmode="lin" valueType="num">
                                      <p:cBhvr>
                                        <p:cTn id="72" dur="500" fill="hold"/>
                                        <p:tgtEl>
                                          <p:spTgt spid="37"/>
                                        </p:tgtEl>
                                        <p:attrNameLst>
                                          <p:attrName>ppt_w</p:attrName>
                                        </p:attrNameLst>
                                      </p:cBhvr>
                                      <p:tavLst>
                                        <p:tav tm="0">
                                          <p:val>
                                            <p:fltVal val="0"/>
                                          </p:val>
                                        </p:tav>
                                        <p:tav tm="100000">
                                          <p:val>
                                            <p:strVal val="#ppt_w"/>
                                          </p:val>
                                        </p:tav>
                                      </p:tavLst>
                                    </p:anim>
                                    <p:anim calcmode="lin" valueType="num">
                                      <p:cBhvr>
                                        <p:cTn id="73" dur="500" fill="hold"/>
                                        <p:tgtEl>
                                          <p:spTgt spid="37"/>
                                        </p:tgtEl>
                                        <p:attrNameLst>
                                          <p:attrName>ppt_h</p:attrName>
                                        </p:attrNameLst>
                                      </p:cBhvr>
                                      <p:tavLst>
                                        <p:tav tm="0">
                                          <p:val>
                                            <p:fltVal val="0"/>
                                          </p:val>
                                        </p:tav>
                                        <p:tav tm="100000">
                                          <p:val>
                                            <p:strVal val="#ppt_h"/>
                                          </p:val>
                                        </p:tav>
                                      </p:tavLst>
                                    </p:anim>
                                    <p:animEffect transition="in" filter="fade">
                                      <p:cBhvr>
                                        <p:cTn id="74"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28" grpId="0"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anim calcmode="lin" valueType="num">
                      <p:cBhvr>
                        <p:cTn dur="500" fill="hold"/>
                        <p:tgtEl>
                          <p:spTgt spid="28"/>
                        </p:tgtEl>
                        <p:attrNameLst>
                          <p:attrName>ppt_x</p:attrName>
                        </p:attrNameLst>
                      </p:cBhvr>
                      <p:tavLst>
                        <p:tav tm="0">
                          <p:val>
                            <p:strVal val="#ppt_x"/>
                          </p:val>
                        </p:tav>
                        <p:tav tm="100000">
                          <p:val>
                            <p:strVal val="#ppt_x"/>
                          </p:val>
                        </p:tav>
                      </p:tavLst>
                    </p:anim>
                    <p:anim calcmode="lin" valueType="num">
                      <p:cBhvr>
                        <p:cTn dur="5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10" presetClass="entr" presetSubtype="0" fill="hold" nodeType="withEffect">
                  <p:stCondLst>
                    <p:cond delay="8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21" grpId="0"/>
      <p:bldP spid="25" grpId="0" animBg="1"/>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32" grpId="0"/>
      <p:bldP spid="34" grpId="0" animBg="1"/>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anim calcmode="lin" valueType="num">
                      <p:cBhvr>
                        <p:cTn dur="500" fill="hold"/>
                        <p:tgtEl>
                          <p:spTgt spid="35"/>
                        </p:tgtEl>
                        <p:attrNameLst>
                          <p:attrName>ppt_x</p:attrName>
                        </p:attrNameLst>
                      </p:cBhvr>
                      <p:tavLst>
                        <p:tav tm="0">
                          <p:val>
                            <p:strVal val="#ppt_x"/>
                          </p:val>
                        </p:tav>
                        <p:tav tm="100000">
                          <p:val>
                            <p:strVal val="#ppt_x"/>
                          </p:val>
                        </p:tav>
                      </p:tavLst>
                    </p:anim>
                    <p:anim calcmode="lin" valueType="num">
                      <p:cBhvr>
                        <p:cTn dur="5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10" presetClass="entr" presetSubtype="0" fill="hold" nodeType="withEffect">
                  <p:stCondLst>
                    <p:cond delay="8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p:bldLst>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Round bars chart">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28" name="Text Placeholder 7"/>
          <p:cNvSpPr>
            <a:spLocks noGrp="1"/>
          </p:cNvSpPr>
          <p:nvPr>
            <p:ph type="body" sz="quarter" idx="20" hasCustomPrompt="1"/>
          </p:nvPr>
        </p:nvSpPr>
        <p:spPr>
          <a:xfrm>
            <a:off x="964496"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29" name="Text Placeholder 2"/>
          <p:cNvSpPr>
            <a:spLocks noGrp="1"/>
          </p:cNvSpPr>
          <p:nvPr>
            <p:ph type="body" sz="quarter" idx="16" hasCustomPrompt="1"/>
          </p:nvPr>
        </p:nvSpPr>
        <p:spPr>
          <a:xfrm>
            <a:off x="964501"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sp>
        <p:nvSpPr>
          <p:cNvPr id="44" name="Text Placeholder 7"/>
          <p:cNvSpPr>
            <a:spLocks noGrp="1"/>
          </p:cNvSpPr>
          <p:nvPr>
            <p:ph type="body" sz="quarter" idx="21" hasCustomPrompt="1"/>
          </p:nvPr>
        </p:nvSpPr>
        <p:spPr>
          <a:xfrm>
            <a:off x="4622088"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45" name="Text Placeholder 2"/>
          <p:cNvSpPr>
            <a:spLocks noGrp="1"/>
          </p:cNvSpPr>
          <p:nvPr>
            <p:ph type="body" sz="quarter" idx="22" hasCustomPrompt="1"/>
          </p:nvPr>
        </p:nvSpPr>
        <p:spPr>
          <a:xfrm>
            <a:off x="4622093"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sp>
        <p:nvSpPr>
          <p:cNvPr id="49" name="Text Placeholder 7"/>
          <p:cNvSpPr>
            <a:spLocks noGrp="1"/>
          </p:cNvSpPr>
          <p:nvPr>
            <p:ph type="body" sz="quarter" idx="23" hasCustomPrompt="1"/>
          </p:nvPr>
        </p:nvSpPr>
        <p:spPr>
          <a:xfrm>
            <a:off x="8295917" y="5151591"/>
            <a:ext cx="2941464" cy="228451"/>
          </a:xfrm>
          <a:prstGeom prst="rect">
            <a:avLst/>
          </a:prstGeom>
        </p:spPr>
        <p:txBody>
          <a:bodyPr vert="horz" lIns="0" tIns="40504" rIns="0" bIns="40504" anchor="ctr"/>
          <a:lstStyle>
            <a:lvl1pPr marL="0" indent="0" algn="ctr">
              <a:lnSpc>
                <a:spcPct val="100000"/>
              </a:lnSpc>
              <a:spcBef>
                <a:spcPct val="0"/>
              </a:spcBef>
              <a:spcAft>
                <a:spcPct val="0"/>
              </a:spcAft>
              <a:buNone/>
              <a:defRPr sz="2160" b="0">
                <a:solidFill>
                  <a:schemeClr val="bg1"/>
                </a:solidFill>
                <a:latin typeface="Lato Light"/>
                <a:cs typeface="Lato Light"/>
              </a:defRPr>
            </a:lvl1pPr>
          </a:lstStyle>
          <a:p>
            <a:pPr lvl="0"/>
            <a:r>
              <a:rPr lang="es-ES_tradnl" err="1"/>
              <a:t>Subtitle Example</a:t>
            </a:r>
            <a:endParaRPr lang="es-ES_tradnl"/>
          </a:p>
        </p:txBody>
      </p:sp>
      <p:sp>
        <p:nvSpPr>
          <p:cNvPr id="50" name="Text Placeholder 2"/>
          <p:cNvSpPr>
            <a:spLocks noGrp="1"/>
          </p:cNvSpPr>
          <p:nvPr>
            <p:ph type="body" sz="quarter" idx="24" hasCustomPrompt="1"/>
          </p:nvPr>
        </p:nvSpPr>
        <p:spPr>
          <a:xfrm>
            <a:off x="8295922" y="5461324"/>
            <a:ext cx="2941463" cy="779972"/>
          </a:xfrm>
          <a:prstGeom prst="rect">
            <a:avLst/>
          </a:prstGeom>
        </p:spPr>
        <p:txBody>
          <a:bodyPr vert="horz" lIns="0" tIns="0" rIns="0" bIns="0"/>
          <a:lstStyle>
            <a:lvl1pPr marL="0" indent="0" algn="ctr">
              <a:lnSpc>
                <a:spcPct val="130000"/>
              </a:lnSpc>
              <a:buNone/>
              <a:defRPr sz="1080" baseline="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purusaecen. </a:t>
            </a:r>
          </a:p>
        </p:txBody>
      </p:sp>
      <p:grpSp>
        <p:nvGrpSpPr>
          <p:cNvPr id="5" name="Group 4"/>
          <p:cNvGrpSpPr/>
          <p:nvPr userDrawn="1"/>
        </p:nvGrpSpPr>
        <p:grpSpPr>
          <a:xfrm>
            <a:off x="603251" y="1767848"/>
            <a:ext cx="10972800" cy="2833612"/>
            <a:chOff x="452438" y="1473206"/>
            <a:chExt cx="8229600" cy="2361343"/>
          </a:xfrm>
        </p:grpSpPr>
        <p:sp>
          <p:nvSpPr>
            <p:cNvPr id="2" name="TextBox 1"/>
            <p:cNvSpPr txBox="1"/>
            <p:nvPr userDrawn="1"/>
          </p:nvSpPr>
          <p:spPr>
            <a:xfrm>
              <a:off x="452438" y="1473206"/>
              <a:ext cx="347691" cy="261610"/>
            </a:xfrm>
            <a:prstGeom prst="rect">
              <a:avLst/>
            </a:prstGeom>
            <a:noFill/>
          </p:spPr>
          <p:txBody>
            <a:bodyPr wrap="none" rtlCol="0">
              <a:spAutoFit/>
            </a:bodyPr>
            <a:lstStyle/>
            <a:p>
              <a:pPr marL="0" marR="0" lvl="0" indent="0" algn="l" defTabSz="485394" rtl="0" eaLnBrk="1" fontAlgn="auto" latinLnBrk="0" hangingPunct="1">
                <a:lnSpc>
                  <a:spcPct val="100000"/>
                </a:lnSpc>
                <a:spcBef>
                  <a:spcPct val="0"/>
                </a:spcBef>
                <a:spcAft>
                  <a:spcPct val="0"/>
                </a:spcAft>
                <a:buClrTx/>
                <a:buSzTx/>
                <a:buFontTx/>
                <a:buNone/>
                <a:defRPr/>
              </a:pPr>
              <a:r>
                <a:rPr kumimoji="0" lang="en-US" sz="1440" b="0" i="0" u="none" strike="noStrike" kern="1200" cap="none" spc="0" normalizeH="0" baseline="0" noProof="0">
                  <a:ln>
                    <a:noFill/>
                  </a:ln>
                  <a:solidFill>
                    <a:srgbClr val="5B9BD5"/>
                  </a:solidFill>
                  <a:effectLst/>
                  <a:uLnTx/>
                  <a:uFillTx/>
                  <a:latin typeface="Lato Regular"/>
                  <a:ea typeface="+mn-ea"/>
                  <a:cs typeface="Lato Regular"/>
                </a:rPr>
                <a:t>100</a:t>
              </a:r>
            </a:p>
          </p:txBody>
        </p:sp>
        <p:cxnSp>
          <p:nvCxnSpPr>
            <p:cNvPr id="4" name="Straight Connector 3"/>
            <p:cNvCxnSpPr/>
            <p:nvPr userDrawn="1"/>
          </p:nvCxnSpPr>
          <p:spPr>
            <a:xfrm>
              <a:off x="906408" y="1645572"/>
              <a:ext cx="7775630" cy="13900"/>
            </a:xfrm>
            <a:prstGeom prst="line">
              <a:avLst/>
            </a:prstGeom>
            <a:ln>
              <a:prstDash val="sysDash"/>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userDrawn="1"/>
          </p:nvSpPr>
          <p:spPr>
            <a:xfrm>
              <a:off x="452438" y="3572939"/>
              <a:ext cx="208230" cy="261610"/>
            </a:xfrm>
            <a:prstGeom prst="rect">
              <a:avLst/>
            </a:prstGeom>
            <a:noFill/>
          </p:spPr>
          <p:txBody>
            <a:bodyPr wrap="none" rtlCol="0">
              <a:spAutoFit/>
            </a:bodyPr>
            <a:lstStyle/>
            <a:p>
              <a:pPr marL="0" marR="0" lvl="0" indent="0" algn="l" defTabSz="485394" rtl="0" eaLnBrk="1" fontAlgn="auto" latinLnBrk="0" hangingPunct="1">
                <a:lnSpc>
                  <a:spcPct val="100000"/>
                </a:lnSpc>
                <a:spcBef>
                  <a:spcPct val="0"/>
                </a:spcBef>
                <a:spcAft>
                  <a:spcPct val="0"/>
                </a:spcAft>
                <a:buClrTx/>
                <a:buSzTx/>
                <a:buFontTx/>
                <a:buNone/>
                <a:defRPr/>
              </a:pPr>
              <a:r>
                <a:rPr kumimoji="0" lang="en-US" sz="1440" b="0" i="0" u="none" strike="noStrike" kern="1200" cap="none" spc="0" normalizeH="0" baseline="0" noProof="0">
                  <a:ln>
                    <a:noFill/>
                  </a:ln>
                  <a:solidFill>
                    <a:srgbClr val="5B9BD5"/>
                  </a:solidFill>
                  <a:effectLst/>
                  <a:uLnTx/>
                  <a:uFillTx/>
                  <a:latin typeface="Lato Regular"/>
                  <a:ea typeface="+mn-ea"/>
                  <a:cs typeface="Lato Regular"/>
                </a:rPr>
                <a:t>0</a:t>
              </a:r>
            </a:p>
          </p:txBody>
        </p:sp>
        <p:cxnSp>
          <p:nvCxnSpPr>
            <p:cNvPr id="25" name="Straight Connector 24"/>
            <p:cNvCxnSpPr/>
            <p:nvPr userDrawn="1"/>
          </p:nvCxnSpPr>
          <p:spPr>
            <a:xfrm>
              <a:off x="906408" y="3745305"/>
              <a:ext cx="7775630" cy="13900"/>
            </a:xfrm>
            <a:prstGeom prst="line">
              <a:avLst/>
            </a:prstGeom>
            <a:ln>
              <a:prstDash val="sysDash"/>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userDrawn="1"/>
          </p:nvSpPr>
          <p:spPr>
            <a:xfrm>
              <a:off x="452438" y="2540006"/>
              <a:ext cx="277961" cy="261610"/>
            </a:xfrm>
            <a:prstGeom prst="rect">
              <a:avLst/>
            </a:prstGeom>
            <a:noFill/>
          </p:spPr>
          <p:txBody>
            <a:bodyPr wrap="none" rtlCol="0">
              <a:spAutoFit/>
            </a:bodyPr>
            <a:lstStyle/>
            <a:p>
              <a:pPr marL="0" marR="0" lvl="0" indent="0" algn="l" defTabSz="485394" rtl="0" eaLnBrk="1" fontAlgn="auto" latinLnBrk="0" hangingPunct="1">
                <a:lnSpc>
                  <a:spcPct val="100000"/>
                </a:lnSpc>
                <a:spcBef>
                  <a:spcPct val="0"/>
                </a:spcBef>
                <a:spcAft>
                  <a:spcPct val="0"/>
                </a:spcAft>
                <a:buClrTx/>
                <a:buSzTx/>
                <a:buFontTx/>
                <a:buNone/>
                <a:defRPr/>
              </a:pPr>
              <a:r>
                <a:rPr kumimoji="0" lang="en-US" sz="1440" b="0" i="0" u="none" strike="noStrike" kern="1200" cap="none" spc="0" normalizeH="0" baseline="0" noProof="0">
                  <a:ln>
                    <a:noFill/>
                  </a:ln>
                  <a:solidFill>
                    <a:srgbClr val="5B9BD5"/>
                  </a:solidFill>
                  <a:effectLst/>
                  <a:uLnTx/>
                  <a:uFillTx/>
                  <a:latin typeface="Lato Regular"/>
                  <a:ea typeface="+mn-ea"/>
                  <a:cs typeface="Lato Regular"/>
                </a:rPr>
                <a:t>50</a:t>
              </a:r>
            </a:p>
          </p:txBody>
        </p:sp>
        <p:cxnSp>
          <p:nvCxnSpPr>
            <p:cNvPr id="27" name="Straight Connector 26"/>
            <p:cNvCxnSpPr/>
            <p:nvPr userDrawn="1"/>
          </p:nvCxnSpPr>
          <p:spPr>
            <a:xfrm>
              <a:off x="906408" y="2712372"/>
              <a:ext cx="7775630" cy="13900"/>
            </a:xfrm>
            <a:prstGeom prst="line">
              <a:avLst/>
            </a:prstGeom>
            <a:ln>
              <a:prstDash val="sysDash"/>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userDrawn="1"/>
          </p:nvSpPr>
          <p:spPr>
            <a:xfrm>
              <a:off x="452438" y="2032006"/>
              <a:ext cx="277961" cy="261610"/>
            </a:xfrm>
            <a:prstGeom prst="rect">
              <a:avLst/>
            </a:prstGeom>
            <a:noFill/>
          </p:spPr>
          <p:txBody>
            <a:bodyPr wrap="none" rtlCol="0">
              <a:spAutoFit/>
            </a:bodyPr>
            <a:lstStyle/>
            <a:p>
              <a:pPr marL="0" marR="0" lvl="0" indent="0" algn="l" defTabSz="485394" rtl="0" eaLnBrk="1" fontAlgn="auto" latinLnBrk="0" hangingPunct="1">
                <a:lnSpc>
                  <a:spcPct val="100000"/>
                </a:lnSpc>
                <a:spcBef>
                  <a:spcPct val="0"/>
                </a:spcBef>
                <a:spcAft>
                  <a:spcPct val="0"/>
                </a:spcAft>
                <a:buClrTx/>
                <a:buSzTx/>
                <a:buFontTx/>
                <a:buNone/>
                <a:defRPr/>
              </a:pPr>
              <a:r>
                <a:rPr kumimoji="0" lang="en-US" sz="1440" b="0" i="0" u="none" strike="noStrike" kern="1200" cap="none" spc="0" normalizeH="0" baseline="0" noProof="0">
                  <a:ln>
                    <a:noFill/>
                  </a:ln>
                  <a:solidFill>
                    <a:srgbClr val="5B9BD5"/>
                  </a:solidFill>
                  <a:effectLst/>
                  <a:uLnTx/>
                  <a:uFillTx/>
                  <a:latin typeface="Lato Regular"/>
                  <a:ea typeface="+mn-ea"/>
                  <a:cs typeface="Lato Regular"/>
                </a:rPr>
                <a:t>75</a:t>
              </a:r>
            </a:p>
          </p:txBody>
        </p:sp>
        <p:cxnSp>
          <p:nvCxnSpPr>
            <p:cNvPr id="31" name="Straight Connector 30"/>
            <p:cNvCxnSpPr/>
            <p:nvPr userDrawn="1"/>
          </p:nvCxnSpPr>
          <p:spPr>
            <a:xfrm>
              <a:off x="906408" y="2204372"/>
              <a:ext cx="7775630" cy="13900"/>
            </a:xfrm>
            <a:prstGeom prst="line">
              <a:avLst/>
            </a:prstGeom>
            <a:ln>
              <a:prstDash val="sys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userDrawn="1"/>
          </p:nvSpPr>
          <p:spPr>
            <a:xfrm>
              <a:off x="452438" y="3064940"/>
              <a:ext cx="277961" cy="261610"/>
            </a:xfrm>
            <a:prstGeom prst="rect">
              <a:avLst/>
            </a:prstGeom>
            <a:noFill/>
          </p:spPr>
          <p:txBody>
            <a:bodyPr wrap="none" rtlCol="0">
              <a:spAutoFit/>
            </a:bodyPr>
            <a:lstStyle/>
            <a:p>
              <a:pPr marL="0" marR="0" lvl="0" indent="0" algn="l" defTabSz="485394" rtl="0" eaLnBrk="1" fontAlgn="auto" latinLnBrk="0" hangingPunct="1">
                <a:lnSpc>
                  <a:spcPct val="100000"/>
                </a:lnSpc>
                <a:spcBef>
                  <a:spcPct val="0"/>
                </a:spcBef>
                <a:spcAft>
                  <a:spcPct val="0"/>
                </a:spcAft>
                <a:buClrTx/>
                <a:buSzTx/>
                <a:buFontTx/>
                <a:buNone/>
                <a:defRPr/>
              </a:pPr>
              <a:r>
                <a:rPr kumimoji="0" lang="en-US" sz="1440" b="0" i="0" u="none" strike="noStrike" kern="1200" cap="none" spc="0" normalizeH="0" baseline="0" noProof="0">
                  <a:ln>
                    <a:noFill/>
                  </a:ln>
                  <a:solidFill>
                    <a:srgbClr val="5B9BD5"/>
                  </a:solidFill>
                  <a:effectLst/>
                  <a:uLnTx/>
                  <a:uFillTx/>
                  <a:latin typeface="Lato Regular"/>
                  <a:ea typeface="+mn-ea"/>
                  <a:cs typeface="Lato Regular"/>
                </a:rPr>
                <a:t>25</a:t>
              </a:r>
            </a:p>
          </p:txBody>
        </p:sp>
        <p:cxnSp>
          <p:nvCxnSpPr>
            <p:cNvPr id="33" name="Straight Connector 32"/>
            <p:cNvCxnSpPr/>
            <p:nvPr userDrawn="1"/>
          </p:nvCxnSpPr>
          <p:spPr>
            <a:xfrm>
              <a:off x="906408" y="3237306"/>
              <a:ext cx="7775630" cy="13900"/>
            </a:xfrm>
            <a:prstGeom prst="line">
              <a:avLst/>
            </a:prstGeom>
            <a:ln>
              <a:prstDash val="sysDash"/>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val="388829668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28">
                                            <p:txEl>
                                              <p:pRg st="0" end="0"/>
                                            </p:txEl>
                                          </p:spTgt>
                                        </p:tgtEl>
                                        <p:attrNameLst>
                                          <p:attrName>style.visibility</p:attrName>
                                        </p:attrNameLst>
                                      </p:cBhvr>
                                      <p:to>
                                        <p:strVal val="visible"/>
                                      </p:to>
                                    </p:set>
                                    <p:animEffect transition="in" filter="fade">
                                      <p:cBhvr>
                                        <p:cTn id="20" dur="500"/>
                                        <p:tgtEl>
                                          <p:spTgt spid="28">
                                            <p:txEl>
                                              <p:pRg st="0" end="0"/>
                                            </p:txEl>
                                          </p:spTgt>
                                        </p:tgtEl>
                                      </p:cBhvr>
                                    </p:animEffect>
                                    <p:anim calcmode="lin" valueType="num">
                                      <p:cBhvr>
                                        <p:cTn id="21"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28">
                                            <p:txEl>
                                              <p:pRg st="0" end="0"/>
                                            </p:txEl>
                                          </p:spTgt>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800"/>
                                  </p:stCondLst>
                                  <p:childTnLst>
                                    <p:set>
                                      <p:cBhvr>
                                        <p:cTn id="24" dur="1" fill="hold">
                                          <p:stCondLst>
                                            <p:cond delay="0"/>
                                          </p:stCondLst>
                                        </p:cTn>
                                        <p:tgtEl>
                                          <p:spTgt spid="29">
                                            <p:txEl>
                                              <p:pRg st="0" end="0"/>
                                            </p:txEl>
                                          </p:spTgt>
                                        </p:tgtEl>
                                        <p:attrNameLst>
                                          <p:attrName>style.visibility</p:attrName>
                                        </p:attrNameLst>
                                      </p:cBhvr>
                                      <p:to>
                                        <p:strVal val="visible"/>
                                      </p:to>
                                    </p:set>
                                    <p:animEffect transition="in" filter="fade">
                                      <p:cBhvr>
                                        <p:cTn id="25" dur="500"/>
                                        <p:tgtEl>
                                          <p:spTgt spid="29">
                                            <p:txEl>
                                              <p:pRg st="0" end="0"/>
                                            </p:txEl>
                                          </p:spTgt>
                                        </p:tgtEl>
                                      </p:cBhvr>
                                    </p:animEffect>
                                  </p:childTnLst>
                                </p:cTn>
                              </p:par>
                              <p:par>
                                <p:cTn id="26" presetID="42" presetClass="entr" presetSubtype="0" fill="hold" grpId="0" nodeType="withEffect">
                                  <p:stCondLst>
                                    <p:cond delay="200"/>
                                  </p:stCondLst>
                                  <p:childTnLst>
                                    <p:set>
                                      <p:cBhvr>
                                        <p:cTn id="27" dur="1" fill="hold">
                                          <p:stCondLst>
                                            <p:cond delay="0"/>
                                          </p:stCondLst>
                                        </p:cTn>
                                        <p:tgtEl>
                                          <p:spTgt spid="44">
                                            <p:txEl>
                                              <p:pRg st="0" end="0"/>
                                            </p:txEl>
                                          </p:spTgt>
                                        </p:tgtEl>
                                        <p:attrNameLst>
                                          <p:attrName>style.visibility</p:attrName>
                                        </p:attrNameLst>
                                      </p:cBhvr>
                                      <p:to>
                                        <p:strVal val="visible"/>
                                      </p:to>
                                    </p:set>
                                    <p:animEffect transition="in" filter="fade">
                                      <p:cBhvr>
                                        <p:cTn id="28" dur="500"/>
                                        <p:tgtEl>
                                          <p:spTgt spid="44">
                                            <p:txEl>
                                              <p:pRg st="0" end="0"/>
                                            </p:txEl>
                                          </p:spTgt>
                                        </p:tgtEl>
                                      </p:cBhvr>
                                    </p:animEffect>
                                    <p:anim calcmode="lin" valueType="num">
                                      <p:cBhvr>
                                        <p:cTn id="29"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44">
                                            <p:txEl>
                                              <p:pRg st="0" end="0"/>
                                            </p:txEl>
                                          </p:spTgt>
                                        </p:tgtEl>
                                        <p:attrNameLst>
                                          <p:attrName>ppt_y</p:attrName>
                                        </p:attrNameLst>
                                      </p:cBhvr>
                                      <p:tavLst>
                                        <p:tav tm="0">
                                          <p:val>
                                            <p:strVal val="#ppt_y+.1"/>
                                          </p:val>
                                        </p:tav>
                                        <p:tav tm="100000">
                                          <p:val>
                                            <p:strVal val="#ppt_y"/>
                                          </p:val>
                                        </p:tav>
                                      </p:tavLst>
                                    </p:anim>
                                  </p:childTnLst>
                                </p:cTn>
                              </p:par>
                              <p:par>
                                <p:cTn id="31" presetID="10" presetClass="entr" presetSubtype="0" fill="hold" grpId="0" nodeType="withEffect">
                                  <p:stCondLst>
                                    <p:cond delay="800"/>
                                  </p:stCondLst>
                                  <p:childTnLst>
                                    <p:set>
                                      <p:cBhvr>
                                        <p:cTn id="32" dur="1" fill="hold">
                                          <p:stCondLst>
                                            <p:cond delay="0"/>
                                          </p:stCondLst>
                                        </p:cTn>
                                        <p:tgtEl>
                                          <p:spTgt spid="45">
                                            <p:txEl>
                                              <p:pRg st="0" end="0"/>
                                            </p:txEl>
                                          </p:spTgt>
                                        </p:tgtEl>
                                        <p:attrNameLst>
                                          <p:attrName>style.visibility</p:attrName>
                                        </p:attrNameLst>
                                      </p:cBhvr>
                                      <p:to>
                                        <p:strVal val="visible"/>
                                      </p:to>
                                    </p:set>
                                    <p:animEffect transition="in" filter="fade">
                                      <p:cBhvr>
                                        <p:cTn id="33" dur="500"/>
                                        <p:tgtEl>
                                          <p:spTgt spid="45">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49">
                                            <p:txEl>
                                              <p:pRg st="0" end="0"/>
                                            </p:txEl>
                                          </p:spTgt>
                                        </p:tgtEl>
                                        <p:attrNameLst>
                                          <p:attrName>style.visibility</p:attrName>
                                        </p:attrNameLst>
                                      </p:cBhvr>
                                      <p:to>
                                        <p:strVal val="visible"/>
                                      </p:to>
                                    </p:set>
                                    <p:animEffect transition="in" filter="fade">
                                      <p:cBhvr>
                                        <p:cTn id="36" dur="500"/>
                                        <p:tgtEl>
                                          <p:spTgt spid="49">
                                            <p:txEl>
                                              <p:pRg st="0" end="0"/>
                                            </p:txEl>
                                          </p:spTgt>
                                        </p:tgtEl>
                                      </p:cBhvr>
                                    </p:animEffect>
                                    <p:anim calcmode="lin" valueType="num">
                                      <p:cBhvr>
                                        <p:cTn id="37" dur="5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38" dur="500" fill="hold"/>
                                        <p:tgtEl>
                                          <p:spTgt spid="49">
                                            <p:txEl>
                                              <p:pRg st="0" end="0"/>
                                            </p:txEl>
                                          </p:spTgt>
                                        </p:tgtEl>
                                        <p:attrNameLst>
                                          <p:attrName>ppt_y</p:attrName>
                                        </p:attrNameLst>
                                      </p:cBhvr>
                                      <p:tavLst>
                                        <p:tav tm="0">
                                          <p:val>
                                            <p:strVal val="#ppt_y+.1"/>
                                          </p:val>
                                        </p:tav>
                                        <p:tav tm="100000">
                                          <p:val>
                                            <p:strVal val="#ppt_y"/>
                                          </p:val>
                                        </p:tav>
                                      </p:tavLst>
                                    </p:anim>
                                  </p:childTnLst>
                                </p:cTn>
                              </p:par>
                              <p:par>
                                <p:cTn id="39" presetID="10" presetClass="entr" presetSubtype="0" fill="hold" grpId="0" nodeType="withEffect">
                                  <p:stCondLst>
                                    <p:cond delay="800"/>
                                  </p:stCondLst>
                                  <p:childTnLst>
                                    <p:set>
                                      <p:cBhvr>
                                        <p:cTn id="40" dur="1" fill="hold">
                                          <p:stCondLst>
                                            <p:cond delay="0"/>
                                          </p:stCondLst>
                                        </p:cTn>
                                        <p:tgtEl>
                                          <p:spTgt spid="50">
                                            <p:txEl>
                                              <p:pRg st="0" end="0"/>
                                            </p:txEl>
                                          </p:spTgt>
                                        </p:tgtEl>
                                        <p:attrNameLst>
                                          <p:attrName>style.visibility</p:attrName>
                                        </p:attrNameLst>
                                      </p:cBhvr>
                                      <p:to>
                                        <p:strVal val="visible"/>
                                      </p:to>
                                    </p:set>
                                    <p:animEffect transition="in" filter="fade">
                                      <p:cBhvr>
                                        <p:cTn id="41" dur="500"/>
                                        <p:tgtEl>
                                          <p:spTgt spid="50">
                                            <p:txEl>
                                              <p:pRg st="0" end="0"/>
                                            </p:txEl>
                                          </p:spTgt>
                                        </p:tgtEl>
                                      </p:cBhvr>
                                    </p:animEffect>
                                  </p:childTnLst>
                                </p:cTn>
                              </p:par>
                            </p:childTnLst>
                          </p:cTn>
                        </p:par>
                        <p:par>
                          <p:cTn id="42" fill="hold" nodeType="afterGroup">
                            <p:stCondLst>
                              <p:cond delay="1300"/>
                            </p:stCondLst>
                            <p:childTnLst>
                              <p:par>
                                <p:cTn id="43" presetID="22" presetClass="entr" presetSubtype="8"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left)">
                                      <p:cBhvr>
                                        <p:cTn id="45" dur="9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28" grpId="0"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anim calcmode="lin" valueType="num">
                      <p:cBhvr>
                        <p:cTn dur="500" fill="hold"/>
                        <p:tgtEl>
                          <p:spTgt spid="28"/>
                        </p:tgtEl>
                        <p:attrNameLst>
                          <p:attrName>ppt_x</p:attrName>
                        </p:attrNameLst>
                      </p:cBhvr>
                      <p:tavLst>
                        <p:tav tm="0">
                          <p:val>
                            <p:strVal val="#ppt_x"/>
                          </p:val>
                        </p:tav>
                        <p:tav tm="100000">
                          <p:val>
                            <p:strVal val="#ppt_x"/>
                          </p:val>
                        </p:tav>
                      </p:tavLst>
                    </p:anim>
                    <p:anim calcmode="lin" valueType="num">
                      <p:cBhvr>
                        <p:cTn dur="5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10" presetClass="entr" presetSubtype="0" fill="hold" nodeType="withEffect">
                  <p:stCondLst>
                    <p:cond delay="8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4" grpId="0" build="p">
        <p:tmplLst>
          <p:tmpl lvl="1">
            <p:tnLst>
              <p:par>
                <p:cTn presetID="42" presetClass="entr" presetSubtype="0" fill="hold" nodeType="withEffect">
                  <p:stCondLst>
                    <p:cond delay="20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anim calcmode="lin" valueType="num">
                      <p:cBhvr>
                        <p:cTn dur="500" fill="hold"/>
                        <p:tgtEl>
                          <p:spTgt spid="44"/>
                        </p:tgtEl>
                        <p:attrNameLst>
                          <p:attrName>ppt_x</p:attrName>
                        </p:attrNameLst>
                      </p:cBhvr>
                      <p:tavLst>
                        <p:tav tm="0">
                          <p:val>
                            <p:strVal val="#ppt_x"/>
                          </p:val>
                        </p:tav>
                        <p:tav tm="100000">
                          <p:val>
                            <p:strVal val="#ppt_x"/>
                          </p:val>
                        </p:tav>
                      </p:tavLst>
                    </p:anim>
                    <p:anim calcmode="lin" valueType="num">
                      <p:cBhvr>
                        <p:cTn dur="500" fill="hold"/>
                        <p:tgtEl>
                          <p:spTgt spid="44"/>
                        </p:tgtEl>
                        <p:attrNameLst>
                          <p:attrName>ppt_y</p:attrName>
                        </p:attrNameLst>
                      </p:cBhvr>
                      <p:tavLst>
                        <p:tav tm="0">
                          <p:val>
                            <p:strVal val="#ppt_y+.1"/>
                          </p:val>
                        </p:tav>
                        <p:tav tm="100000">
                          <p:val>
                            <p:strVal val="#ppt_y"/>
                          </p:val>
                        </p:tav>
                      </p:tavLst>
                    </p:anim>
                  </p:childTnLst>
                </p:cTn>
              </p:par>
            </p:tnLst>
          </p:tmpl>
        </p:tmplLst>
      </p:bldP>
      <p:bldP spid="45" grpId="0" build="p">
        <p:tmplLst>
          <p:tmpl lvl="1">
            <p:tnLst>
              <p:par>
                <p:cTn presetID="10" presetClass="entr" presetSubtype="0" fill="hold" nodeType="withEffect">
                  <p:stCondLst>
                    <p:cond delay="80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P spid="49" grpId="0" build="p">
        <p:tmplLst>
          <p:tmpl lvl="1">
            <p:tnLst>
              <p:par>
                <p:cTn presetID="42" presetClass="entr" presetSubtype="0" fill="hold" nodeType="withEffect">
                  <p:stCondLst>
                    <p:cond delay="20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anim calcmode="lin" valueType="num">
                      <p:cBhvr>
                        <p:cTn dur="500" fill="hold"/>
                        <p:tgtEl>
                          <p:spTgt spid="49"/>
                        </p:tgtEl>
                        <p:attrNameLst>
                          <p:attrName>ppt_x</p:attrName>
                        </p:attrNameLst>
                      </p:cBhvr>
                      <p:tavLst>
                        <p:tav tm="0">
                          <p:val>
                            <p:strVal val="#ppt_x"/>
                          </p:val>
                        </p:tav>
                        <p:tav tm="100000">
                          <p:val>
                            <p:strVal val="#ppt_x"/>
                          </p:val>
                        </p:tav>
                      </p:tavLst>
                    </p:anim>
                    <p:anim calcmode="lin" valueType="num">
                      <p:cBhvr>
                        <p:cTn dur="500" fill="hold"/>
                        <p:tgtEl>
                          <p:spTgt spid="49"/>
                        </p:tgtEl>
                        <p:attrNameLst>
                          <p:attrName>ppt_y</p:attrName>
                        </p:attrNameLst>
                      </p:cBhvr>
                      <p:tavLst>
                        <p:tav tm="0">
                          <p:val>
                            <p:strVal val="#ppt_y+.1"/>
                          </p:val>
                        </p:tav>
                        <p:tav tm="100000">
                          <p:val>
                            <p:strVal val="#ppt_y"/>
                          </p:val>
                        </p:tav>
                      </p:tavLst>
                    </p:anim>
                  </p:childTnLst>
                </p:cTn>
              </p:par>
            </p:tnLst>
          </p:tmpl>
        </p:tmplLst>
      </p:bldP>
      <p:bldP spid="50" grpId="0" build="p">
        <p:tmplLst>
          <p:tmpl lvl="1">
            <p:tnLst>
              <p:par>
                <p:cTn presetID="10" presetClass="entr" presetSubtype="0" fill="hold" nodeType="withEffect">
                  <p:stCondLst>
                    <p:cond delay="80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Lst>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Right column with dates">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2"/>
          <p:cNvSpPr>
            <a:spLocks noGrp="1"/>
          </p:cNvSpPr>
          <p:nvPr>
            <p:ph type="body" sz="quarter" idx="64" hasCustomPrompt="1"/>
          </p:nvPr>
        </p:nvSpPr>
        <p:spPr>
          <a:xfrm>
            <a:off x="6331655" y="21456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5" name="Text Placeholder 7"/>
          <p:cNvSpPr>
            <a:spLocks noGrp="1"/>
          </p:cNvSpPr>
          <p:nvPr>
            <p:ph type="body" sz="quarter" idx="18" hasCustomPrompt="1"/>
          </p:nvPr>
        </p:nvSpPr>
        <p:spPr>
          <a:xfrm>
            <a:off x="6738048" y="152788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7" name="Text Placeholder 7"/>
          <p:cNvSpPr>
            <a:spLocks noGrp="1"/>
          </p:cNvSpPr>
          <p:nvPr>
            <p:ph type="body" sz="quarter" idx="65" hasCustomPrompt="1"/>
          </p:nvPr>
        </p:nvSpPr>
        <p:spPr>
          <a:xfrm>
            <a:off x="6331655" y="18988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8" name="Text Placeholder 2"/>
          <p:cNvSpPr>
            <a:spLocks noGrp="1"/>
          </p:cNvSpPr>
          <p:nvPr>
            <p:ph type="body" sz="quarter" idx="66" hasCustomPrompt="1"/>
          </p:nvPr>
        </p:nvSpPr>
        <p:spPr>
          <a:xfrm>
            <a:off x="9215262" y="21456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19" name="Text Placeholder 7"/>
          <p:cNvSpPr>
            <a:spLocks noGrp="1"/>
          </p:cNvSpPr>
          <p:nvPr>
            <p:ph type="body" sz="quarter" idx="67" hasCustomPrompt="1"/>
          </p:nvPr>
        </p:nvSpPr>
        <p:spPr>
          <a:xfrm>
            <a:off x="9621655" y="152788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20" name="Text Placeholder 7"/>
          <p:cNvSpPr>
            <a:spLocks noGrp="1"/>
          </p:cNvSpPr>
          <p:nvPr>
            <p:ph type="body" sz="quarter" idx="68" hasCustomPrompt="1"/>
          </p:nvPr>
        </p:nvSpPr>
        <p:spPr>
          <a:xfrm>
            <a:off x="9215262" y="18988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1" name="Text Placeholder 2"/>
          <p:cNvSpPr>
            <a:spLocks noGrp="1"/>
          </p:cNvSpPr>
          <p:nvPr>
            <p:ph type="body" sz="quarter" idx="69" hasCustomPrompt="1"/>
          </p:nvPr>
        </p:nvSpPr>
        <p:spPr>
          <a:xfrm>
            <a:off x="6331655" y="3762176"/>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2" name="Text Placeholder 7"/>
          <p:cNvSpPr>
            <a:spLocks noGrp="1"/>
          </p:cNvSpPr>
          <p:nvPr>
            <p:ph type="body" sz="quarter" idx="70" hasCustomPrompt="1"/>
          </p:nvPr>
        </p:nvSpPr>
        <p:spPr>
          <a:xfrm>
            <a:off x="6738048" y="3144408"/>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23" name="Text Placeholder 7"/>
          <p:cNvSpPr>
            <a:spLocks noGrp="1"/>
          </p:cNvSpPr>
          <p:nvPr>
            <p:ph type="body" sz="quarter" idx="71" hasCustomPrompt="1"/>
          </p:nvPr>
        </p:nvSpPr>
        <p:spPr>
          <a:xfrm>
            <a:off x="6331655" y="3515357"/>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4" name="Text Placeholder 2"/>
          <p:cNvSpPr>
            <a:spLocks noGrp="1"/>
          </p:cNvSpPr>
          <p:nvPr>
            <p:ph type="body" sz="quarter" idx="72" hasCustomPrompt="1"/>
          </p:nvPr>
        </p:nvSpPr>
        <p:spPr>
          <a:xfrm>
            <a:off x="9215262" y="3762176"/>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5" name="Text Placeholder 7"/>
          <p:cNvSpPr>
            <a:spLocks noGrp="1"/>
          </p:cNvSpPr>
          <p:nvPr>
            <p:ph type="body" sz="quarter" idx="73" hasCustomPrompt="1"/>
          </p:nvPr>
        </p:nvSpPr>
        <p:spPr>
          <a:xfrm>
            <a:off x="9621655" y="3144408"/>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26" name="Text Placeholder 7"/>
          <p:cNvSpPr>
            <a:spLocks noGrp="1"/>
          </p:cNvSpPr>
          <p:nvPr>
            <p:ph type="body" sz="quarter" idx="74" hasCustomPrompt="1"/>
          </p:nvPr>
        </p:nvSpPr>
        <p:spPr>
          <a:xfrm>
            <a:off x="9215262" y="3515357"/>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75" hasCustomPrompt="1"/>
          </p:nvPr>
        </p:nvSpPr>
        <p:spPr>
          <a:xfrm>
            <a:off x="6331655" y="53442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8" name="Text Placeholder 7"/>
          <p:cNvSpPr>
            <a:spLocks noGrp="1"/>
          </p:cNvSpPr>
          <p:nvPr>
            <p:ph type="body" sz="quarter" idx="76" hasCustomPrompt="1"/>
          </p:nvPr>
        </p:nvSpPr>
        <p:spPr>
          <a:xfrm>
            <a:off x="6738048" y="474693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29" name="Text Placeholder 7"/>
          <p:cNvSpPr>
            <a:spLocks noGrp="1"/>
          </p:cNvSpPr>
          <p:nvPr>
            <p:ph type="body" sz="quarter" idx="77" hasCustomPrompt="1"/>
          </p:nvPr>
        </p:nvSpPr>
        <p:spPr>
          <a:xfrm>
            <a:off x="6331655" y="50974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0" name="Text Placeholder 2"/>
          <p:cNvSpPr>
            <a:spLocks noGrp="1"/>
          </p:cNvSpPr>
          <p:nvPr>
            <p:ph type="body" sz="quarter" idx="78" hasCustomPrompt="1"/>
          </p:nvPr>
        </p:nvSpPr>
        <p:spPr>
          <a:xfrm>
            <a:off x="9215262" y="53442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1" name="Text Placeholder 7"/>
          <p:cNvSpPr>
            <a:spLocks noGrp="1"/>
          </p:cNvSpPr>
          <p:nvPr>
            <p:ph type="body" sz="quarter" idx="79" hasCustomPrompt="1"/>
          </p:nvPr>
        </p:nvSpPr>
        <p:spPr>
          <a:xfrm>
            <a:off x="9621655" y="474693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Regular"/>
                <a:cs typeface="Lato Regular"/>
              </a:defRPr>
            </a:lvl1pPr>
          </a:lstStyle>
          <a:p>
            <a:pPr lvl="0"/>
            <a:r>
              <a:rPr lang="es-ES_tradnl"/>
              <a:t>2000</a:t>
            </a:r>
          </a:p>
        </p:txBody>
      </p:sp>
      <p:sp>
        <p:nvSpPr>
          <p:cNvPr id="32" name="Text Placeholder 7"/>
          <p:cNvSpPr>
            <a:spLocks noGrp="1"/>
          </p:cNvSpPr>
          <p:nvPr>
            <p:ph type="body" sz="quarter" idx="80" hasCustomPrompt="1"/>
          </p:nvPr>
        </p:nvSpPr>
        <p:spPr>
          <a:xfrm>
            <a:off x="9215262" y="50974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33" name="Group 32"/>
          <p:cNvGrpSpPr/>
          <p:nvPr userDrawn="1"/>
        </p:nvGrpSpPr>
        <p:grpSpPr>
          <a:xfrm>
            <a:off x="101309" y="385540"/>
            <a:ext cx="383999" cy="342172"/>
            <a:chOff x="5270500" y="1460500"/>
            <a:chExt cx="1701800" cy="2705100"/>
          </a:xfrm>
        </p:grpSpPr>
        <p:sp>
          <p:nvSpPr>
            <p:cNvPr id="34" name="Rounded Rectangle 33"/>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5" name="Rounded Rectangle 34"/>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6" name="Rounded Rectangle 35"/>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7" name="Oval 36"/>
          <p:cNvSpPr>
            <a:spLocks noChangeAspect="1"/>
          </p:cNvSpPr>
          <p:nvPr userDrawn="1"/>
        </p:nvSpPr>
        <p:spPr>
          <a:xfrm flipH="1">
            <a:off x="6331655" y="1568515"/>
            <a:ext cx="288000" cy="2592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8" name="Oval 37"/>
          <p:cNvSpPr>
            <a:spLocks noChangeAspect="1"/>
          </p:cNvSpPr>
          <p:nvPr userDrawn="1"/>
        </p:nvSpPr>
        <p:spPr>
          <a:xfrm flipH="1">
            <a:off x="9215261" y="1568515"/>
            <a:ext cx="288000" cy="25920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9" name="Oval 38"/>
          <p:cNvSpPr>
            <a:spLocks noChangeAspect="1"/>
          </p:cNvSpPr>
          <p:nvPr userDrawn="1"/>
        </p:nvSpPr>
        <p:spPr>
          <a:xfrm flipH="1">
            <a:off x="6331655" y="3174886"/>
            <a:ext cx="288000" cy="2592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0" name="Oval 39"/>
          <p:cNvSpPr>
            <a:spLocks noChangeAspect="1"/>
          </p:cNvSpPr>
          <p:nvPr userDrawn="1"/>
        </p:nvSpPr>
        <p:spPr>
          <a:xfrm flipH="1">
            <a:off x="9215261" y="3174886"/>
            <a:ext cx="288000" cy="259200"/>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1" name="Oval 40"/>
          <p:cNvSpPr>
            <a:spLocks noChangeAspect="1"/>
          </p:cNvSpPr>
          <p:nvPr userDrawn="1"/>
        </p:nvSpPr>
        <p:spPr>
          <a:xfrm flipH="1">
            <a:off x="6331655" y="4762168"/>
            <a:ext cx="288000" cy="259200"/>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2" name="Oval 41"/>
          <p:cNvSpPr>
            <a:spLocks noChangeAspect="1"/>
          </p:cNvSpPr>
          <p:nvPr userDrawn="1"/>
        </p:nvSpPr>
        <p:spPr>
          <a:xfrm flipH="1">
            <a:off x="9215261" y="4762168"/>
            <a:ext cx="288000" cy="25920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val="355744956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400"/>
                                        <p:tgtEl>
                                          <p:spTgt spid="5">
                                            <p:txEl>
                                              <p:pRg st="0" end="0"/>
                                            </p:txEl>
                                          </p:spTgt>
                                        </p:tgtEl>
                                      </p:cBhvr>
                                    </p:animEffect>
                                    <p:anim calcmode="lin" valueType="num">
                                      <p:cBhvr>
                                        <p:cTn id="24"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5">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500"/>
                                        <p:tgtEl>
                                          <p:spTgt spid="7">
                                            <p:txEl>
                                              <p:pRg st="0" end="0"/>
                                            </p:txEl>
                                          </p:spTgt>
                                        </p:tgtEl>
                                      </p:cBhvr>
                                    </p:animEffect>
                                    <p:anim calcmode="lin" valueType="num">
                                      <p:cBhvr>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
                                            <p:txEl>
                                              <p:pRg st="0" end="0"/>
                                            </p:txEl>
                                          </p:spTgt>
                                        </p:tgtEl>
                                        <p:attrNameLst>
                                          <p:attrName>ppt_y</p:attrName>
                                        </p:attrNameLst>
                                      </p:cBhvr>
                                      <p:tavLst>
                                        <p:tav tm="0">
                                          <p:val>
                                            <p:strVal val="#ppt_y+.1"/>
                                          </p:val>
                                        </p:tav>
                                        <p:tav tm="100000">
                                          <p:val>
                                            <p:strVal val="#ppt_y"/>
                                          </p:val>
                                        </p:tav>
                                      </p:tavLst>
                                    </p:anim>
                                  </p:childTnLst>
                                </p:cTn>
                              </p:par>
                              <p:par>
                                <p:cTn id="31" presetID="10" presetClass="entr" presetSubtype="0" fill="hold" grpId="0" nodeType="withEffect">
                                  <p:stCondLst>
                                    <p:cond delay="80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fade">
                                      <p:cBhvr>
                                        <p:cTn id="33" dur="500"/>
                                        <p:tgtEl>
                                          <p:spTgt spid="18">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fade">
                                      <p:cBhvr>
                                        <p:cTn id="36" dur="400"/>
                                        <p:tgtEl>
                                          <p:spTgt spid="19">
                                            <p:txEl>
                                              <p:pRg st="0" end="0"/>
                                            </p:txEl>
                                          </p:spTgt>
                                        </p:tgtEl>
                                      </p:cBhvr>
                                    </p:animEffect>
                                    <p:anim calcmode="lin" valueType="num">
                                      <p:cBhvr>
                                        <p:cTn id="37" dur="4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38" dur="400" fill="hold"/>
                                        <p:tgtEl>
                                          <p:spTgt spid="19">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00"/>
                                  </p:stCondLst>
                                  <p:childTnLst>
                                    <p:set>
                                      <p:cBhvr>
                                        <p:cTn id="40" dur="1" fill="hold">
                                          <p:stCondLst>
                                            <p:cond delay="0"/>
                                          </p:stCondLst>
                                        </p:cTn>
                                        <p:tgtEl>
                                          <p:spTgt spid="20">
                                            <p:txEl>
                                              <p:pRg st="0" end="0"/>
                                            </p:txEl>
                                          </p:spTgt>
                                        </p:tgtEl>
                                        <p:attrNameLst>
                                          <p:attrName>style.visibility</p:attrName>
                                        </p:attrNameLst>
                                      </p:cBhvr>
                                      <p:to>
                                        <p:strVal val="visible"/>
                                      </p:to>
                                    </p:set>
                                    <p:animEffect transition="in" filter="fade">
                                      <p:cBhvr>
                                        <p:cTn id="41" dur="500"/>
                                        <p:tgtEl>
                                          <p:spTgt spid="20">
                                            <p:txEl>
                                              <p:pRg st="0" end="0"/>
                                            </p:txEl>
                                          </p:spTgt>
                                        </p:tgtEl>
                                      </p:cBhvr>
                                    </p:animEffect>
                                    <p:anim calcmode="lin" valueType="num">
                                      <p:cBhvr>
                                        <p:cTn id="4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0">
                                            <p:txEl>
                                              <p:pRg st="0" end="0"/>
                                            </p:txEl>
                                          </p:spTgt>
                                        </p:tgtEl>
                                        <p:attrNameLst>
                                          <p:attrName>ppt_y</p:attrName>
                                        </p:attrNameLst>
                                      </p:cBhvr>
                                      <p:tavLst>
                                        <p:tav tm="0">
                                          <p:val>
                                            <p:strVal val="#ppt_y+.1"/>
                                          </p:val>
                                        </p:tav>
                                        <p:tav tm="100000">
                                          <p:val>
                                            <p:strVal val="#ppt_y"/>
                                          </p:val>
                                        </p:tav>
                                      </p:tavLst>
                                    </p:anim>
                                  </p:childTnLst>
                                </p:cTn>
                              </p:par>
                              <p:par>
                                <p:cTn id="44" presetID="10" presetClass="entr" presetSubtype="0" fill="hold" grpId="0" nodeType="withEffect">
                                  <p:stCondLst>
                                    <p:cond delay="800"/>
                                  </p:stCondLst>
                                  <p:childTnLst>
                                    <p:set>
                                      <p:cBhvr>
                                        <p:cTn id="45" dur="1" fill="hold">
                                          <p:stCondLst>
                                            <p:cond delay="0"/>
                                          </p:stCondLst>
                                        </p:cTn>
                                        <p:tgtEl>
                                          <p:spTgt spid="21">
                                            <p:txEl>
                                              <p:pRg st="0" end="0"/>
                                            </p:txEl>
                                          </p:spTgt>
                                        </p:tgtEl>
                                        <p:attrNameLst>
                                          <p:attrName>style.visibility</p:attrName>
                                        </p:attrNameLst>
                                      </p:cBhvr>
                                      <p:to>
                                        <p:strVal val="visible"/>
                                      </p:to>
                                    </p:set>
                                    <p:animEffect transition="in" filter="fade">
                                      <p:cBhvr>
                                        <p:cTn id="46" dur="500"/>
                                        <p:tgtEl>
                                          <p:spTgt spid="21">
                                            <p:txEl>
                                              <p:pRg st="0" end="0"/>
                                            </p:txEl>
                                          </p:spTgt>
                                        </p:tgtEl>
                                      </p:cBhvr>
                                    </p:animEffect>
                                  </p:childTnLst>
                                </p:cTn>
                              </p:par>
                              <p:par>
                                <p:cTn id="47" presetID="42" presetClass="entr" presetSubtype="0" fill="hold" grpId="0" nodeType="withEffect">
                                  <p:stCondLst>
                                    <p:cond delay="200"/>
                                  </p:stCondLst>
                                  <p:childTnLst>
                                    <p:set>
                                      <p:cBhvr>
                                        <p:cTn id="48" dur="1" fill="hold">
                                          <p:stCondLst>
                                            <p:cond delay="0"/>
                                          </p:stCondLst>
                                        </p:cTn>
                                        <p:tgtEl>
                                          <p:spTgt spid="22">
                                            <p:txEl>
                                              <p:pRg st="0" end="0"/>
                                            </p:txEl>
                                          </p:spTgt>
                                        </p:tgtEl>
                                        <p:attrNameLst>
                                          <p:attrName>style.visibility</p:attrName>
                                        </p:attrNameLst>
                                      </p:cBhvr>
                                      <p:to>
                                        <p:strVal val="visible"/>
                                      </p:to>
                                    </p:set>
                                    <p:animEffect transition="in" filter="fade">
                                      <p:cBhvr>
                                        <p:cTn id="49" dur="400"/>
                                        <p:tgtEl>
                                          <p:spTgt spid="22">
                                            <p:txEl>
                                              <p:pRg st="0" end="0"/>
                                            </p:txEl>
                                          </p:spTgt>
                                        </p:tgtEl>
                                      </p:cBhvr>
                                    </p:animEffect>
                                    <p:anim calcmode="lin" valueType="num">
                                      <p:cBhvr>
                                        <p:cTn id="50" dur="4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1" dur="400" fill="hold"/>
                                        <p:tgtEl>
                                          <p:spTgt spid="22">
                                            <p:txEl>
                                              <p:pRg st="0" end="0"/>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23">
                                            <p:txEl>
                                              <p:pRg st="0" end="0"/>
                                            </p:txEl>
                                          </p:spTgt>
                                        </p:tgtEl>
                                        <p:attrNameLst>
                                          <p:attrName>style.visibility</p:attrName>
                                        </p:attrNameLst>
                                      </p:cBhvr>
                                      <p:to>
                                        <p:strVal val="visible"/>
                                      </p:to>
                                    </p:set>
                                    <p:animEffect transition="in" filter="fade">
                                      <p:cBhvr>
                                        <p:cTn id="54" dur="500"/>
                                        <p:tgtEl>
                                          <p:spTgt spid="23">
                                            <p:txEl>
                                              <p:pRg st="0" end="0"/>
                                            </p:txEl>
                                          </p:spTgt>
                                        </p:tgtEl>
                                      </p:cBhvr>
                                    </p:animEffect>
                                    <p:anim calcmode="lin" valueType="num">
                                      <p:cBhvr>
                                        <p:cTn id="55"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56" dur="500" fill="hold"/>
                                        <p:tgtEl>
                                          <p:spTgt spid="23">
                                            <p:txEl>
                                              <p:pRg st="0" end="0"/>
                                            </p:txEl>
                                          </p:spTgt>
                                        </p:tgtEl>
                                        <p:attrNameLst>
                                          <p:attrName>ppt_y</p:attrName>
                                        </p:attrNameLst>
                                      </p:cBhvr>
                                      <p:tavLst>
                                        <p:tav tm="0">
                                          <p:val>
                                            <p:strVal val="#ppt_y+.1"/>
                                          </p:val>
                                        </p:tav>
                                        <p:tav tm="100000">
                                          <p:val>
                                            <p:strVal val="#ppt_y"/>
                                          </p:val>
                                        </p:tav>
                                      </p:tavLst>
                                    </p:anim>
                                  </p:childTnLst>
                                </p:cTn>
                              </p:par>
                              <p:par>
                                <p:cTn id="57" presetID="10" presetClass="entr" presetSubtype="0" fill="hold" grpId="0" nodeType="withEffect">
                                  <p:stCondLst>
                                    <p:cond delay="800"/>
                                  </p:stCondLst>
                                  <p:childTnLst>
                                    <p:set>
                                      <p:cBhvr>
                                        <p:cTn id="58" dur="1" fill="hold">
                                          <p:stCondLst>
                                            <p:cond delay="0"/>
                                          </p:stCondLst>
                                        </p:cTn>
                                        <p:tgtEl>
                                          <p:spTgt spid="24">
                                            <p:txEl>
                                              <p:pRg st="0" end="0"/>
                                            </p:txEl>
                                          </p:spTgt>
                                        </p:tgtEl>
                                        <p:attrNameLst>
                                          <p:attrName>style.visibility</p:attrName>
                                        </p:attrNameLst>
                                      </p:cBhvr>
                                      <p:to>
                                        <p:strVal val="visible"/>
                                      </p:to>
                                    </p:set>
                                    <p:animEffect transition="in" filter="fade">
                                      <p:cBhvr>
                                        <p:cTn id="59" dur="500"/>
                                        <p:tgtEl>
                                          <p:spTgt spid="24">
                                            <p:txEl>
                                              <p:pRg st="0" end="0"/>
                                            </p:txEl>
                                          </p:spTgt>
                                        </p:tgtEl>
                                      </p:cBhvr>
                                    </p:animEffect>
                                  </p:childTnLst>
                                </p:cTn>
                              </p:par>
                              <p:par>
                                <p:cTn id="60" presetID="42" presetClass="entr" presetSubtype="0" fill="hold" grpId="0" nodeType="withEffect">
                                  <p:stCondLst>
                                    <p:cond delay="200"/>
                                  </p:stCondLst>
                                  <p:childTnLst>
                                    <p:set>
                                      <p:cBhvr>
                                        <p:cTn id="61" dur="1" fill="hold">
                                          <p:stCondLst>
                                            <p:cond delay="0"/>
                                          </p:stCondLst>
                                        </p:cTn>
                                        <p:tgtEl>
                                          <p:spTgt spid="25">
                                            <p:txEl>
                                              <p:pRg st="0" end="0"/>
                                            </p:txEl>
                                          </p:spTgt>
                                        </p:tgtEl>
                                        <p:attrNameLst>
                                          <p:attrName>style.visibility</p:attrName>
                                        </p:attrNameLst>
                                      </p:cBhvr>
                                      <p:to>
                                        <p:strVal val="visible"/>
                                      </p:to>
                                    </p:set>
                                    <p:animEffect transition="in" filter="fade">
                                      <p:cBhvr>
                                        <p:cTn id="62" dur="400"/>
                                        <p:tgtEl>
                                          <p:spTgt spid="25">
                                            <p:txEl>
                                              <p:pRg st="0" end="0"/>
                                            </p:txEl>
                                          </p:spTgt>
                                        </p:tgtEl>
                                      </p:cBhvr>
                                    </p:animEffect>
                                    <p:anim calcmode="lin" valueType="num">
                                      <p:cBhvr>
                                        <p:cTn id="63" dur="4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64" dur="400" fill="hold"/>
                                        <p:tgtEl>
                                          <p:spTgt spid="25">
                                            <p:txEl>
                                              <p:pRg st="0" end="0"/>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200"/>
                                  </p:stCondLst>
                                  <p:childTnLst>
                                    <p:set>
                                      <p:cBhvr>
                                        <p:cTn id="66" dur="1" fill="hold">
                                          <p:stCondLst>
                                            <p:cond delay="0"/>
                                          </p:stCondLst>
                                        </p:cTn>
                                        <p:tgtEl>
                                          <p:spTgt spid="26">
                                            <p:txEl>
                                              <p:pRg st="0" end="0"/>
                                            </p:txEl>
                                          </p:spTgt>
                                        </p:tgtEl>
                                        <p:attrNameLst>
                                          <p:attrName>style.visibility</p:attrName>
                                        </p:attrNameLst>
                                      </p:cBhvr>
                                      <p:to>
                                        <p:strVal val="visible"/>
                                      </p:to>
                                    </p:set>
                                    <p:animEffect transition="in" filter="fade">
                                      <p:cBhvr>
                                        <p:cTn id="67" dur="500"/>
                                        <p:tgtEl>
                                          <p:spTgt spid="26">
                                            <p:txEl>
                                              <p:pRg st="0" end="0"/>
                                            </p:txEl>
                                          </p:spTgt>
                                        </p:tgtEl>
                                      </p:cBhvr>
                                    </p:animEffect>
                                    <p:anim calcmode="lin" valueType="num">
                                      <p:cBhvr>
                                        <p:cTn id="68"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69" dur="500" fill="hold"/>
                                        <p:tgtEl>
                                          <p:spTgt spid="26">
                                            <p:txEl>
                                              <p:pRg st="0" end="0"/>
                                            </p:txEl>
                                          </p:spTgt>
                                        </p:tgtEl>
                                        <p:attrNameLst>
                                          <p:attrName>ppt_y</p:attrName>
                                        </p:attrNameLst>
                                      </p:cBhvr>
                                      <p:tavLst>
                                        <p:tav tm="0">
                                          <p:val>
                                            <p:strVal val="#ppt_y+.1"/>
                                          </p:val>
                                        </p:tav>
                                        <p:tav tm="100000">
                                          <p:val>
                                            <p:strVal val="#ppt_y"/>
                                          </p:val>
                                        </p:tav>
                                      </p:tavLst>
                                    </p:anim>
                                  </p:childTnLst>
                                </p:cTn>
                              </p:par>
                              <p:par>
                                <p:cTn id="70" presetID="10" presetClass="entr" presetSubtype="0" fill="hold" grpId="0" nodeType="withEffect">
                                  <p:stCondLst>
                                    <p:cond delay="800"/>
                                  </p:stCondLst>
                                  <p:childTnLst>
                                    <p:set>
                                      <p:cBhvr>
                                        <p:cTn id="71" dur="1" fill="hold">
                                          <p:stCondLst>
                                            <p:cond delay="0"/>
                                          </p:stCondLst>
                                        </p:cTn>
                                        <p:tgtEl>
                                          <p:spTgt spid="27">
                                            <p:txEl>
                                              <p:pRg st="0" end="0"/>
                                            </p:txEl>
                                          </p:spTgt>
                                        </p:tgtEl>
                                        <p:attrNameLst>
                                          <p:attrName>style.visibility</p:attrName>
                                        </p:attrNameLst>
                                      </p:cBhvr>
                                      <p:to>
                                        <p:strVal val="visible"/>
                                      </p:to>
                                    </p:set>
                                    <p:animEffect transition="in" filter="fade">
                                      <p:cBhvr>
                                        <p:cTn id="72" dur="500"/>
                                        <p:tgtEl>
                                          <p:spTgt spid="27">
                                            <p:txEl>
                                              <p:pRg st="0" end="0"/>
                                            </p:txEl>
                                          </p:spTgt>
                                        </p:tgtEl>
                                      </p:cBhvr>
                                    </p:animEffect>
                                  </p:childTnLst>
                                </p:cTn>
                              </p:par>
                              <p:par>
                                <p:cTn id="73" presetID="42" presetClass="entr" presetSubtype="0" fill="hold" grpId="0" nodeType="withEffect">
                                  <p:stCondLst>
                                    <p:cond delay="200"/>
                                  </p:stCondLst>
                                  <p:childTnLst>
                                    <p:set>
                                      <p:cBhvr>
                                        <p:cTn id="74" dur="1" fill="hold">
                                          <p:stCondLst>
                                            <p:cond delay="0"/>
                                          </p:stCondLst>
                                        </p:cTn>
                                        <p:tgtEl>
                                          <p:spTgt spid="28">
                                            <p:txEl>
                                              <p:pRg st="0" end="0"/>
                                            </p:txEl>
                                          </p:spTgt>
                                        </p:tgtEl>
                                        <p:attrNameLst>
                                          <p:attrName>style.visibility</p:attrName>
                                        </p:attrNameLst>
                                      </p:cBhvr>
                                      <p:to>
                                        <p:strVal val="visible"/>
                                      </p:to>
                                    </p:set>
                                    <p:animEffect transition="in" filter="fade">
                                      <p:cBhvr>
                                        <p:cTn id="75" dur="400"/>
                                        <p:tgtEl>
                                          <p:spTgt spid="28">
                                            <p:txEl>
                                              <p:pRg st="0" end="0"/>
                                            </p:txEl>
                                          </p:spTgt>
                                        </p:tgtEl>
                                      </p:cBhvr>
                                    </p:animEffect>
                                    <p:anim calcmode="lin" valueType="num">
                                      <p:cBhvr>
                                        <p:cTn id="76" dur="4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77" dur="400" fill="hold"/>
                                        <p:tgtEl>
                                          <p:spTgt spid="28">
                                            <p:txEl>
                                              <p:pRg st="0" end="0"/>
                                            </p:txEl>
                                          </p:spTgt>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200"/>
                                  </p:stCondLst>
                                  <p:childTnLst>
                                    <p:set>
                                      <p:cBhvr>
                                        <p:cTn id="79" dur="1" fill="hold">
                                          <p:stCondLst>
                                            <p:cond delay="0"/>
                                          </p:stCondLst>
                                        </p:cTn>
                                        <p:tgtEl>
                                          <p:spTgt spid="29">
                                            <p:txEl>
                                              <p:pRg st="0" end="0"/>
                                            </p:txEl>
                                          </p:spTgt>
                                        </p:tgtEl>
                                        <p:attrNameLst>
                                          <p:attrName>style.visibility</p:attrName>
                                        </p:attrNameLst>
                                      </p:cBhvr>
                                      <p:to>
                                        <p:strVal val="visible"/>
                                      </p:to>
                                    </p:set>
                                    <p:animEffect transition="in" filter="fade">
                                      <p:cBhvr>
                                        <p:cTn id="80" dur="500"/>
                                        <p:tgtEl>
                                          <p:spTgt spid="29">
                                            <p:txEl>
                                              <p:pRg st="0" end="0"/>
                                            </p:txEl>
                                          </p:spTgt>
                                        </p:tgtEl>
                                      </p:cBhvr>
                                    </p:animEffect>
                                    <p:anim calcmode="lin" valueType="num">
                                      <p:cBhvr>
                                        <p:cTn id="81"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82" dur="500" fill="hold"/>
                                        <p:tgtEl>
                                          <p:spTgt spid="29">
                                            <p:txEl>
                                              <p:pRg st="0" end="0"/>
                                            </p:txEl>
                                          </p:spTgt>
                                        </p:tgtEl>
                                        <p:attrNameLst>
                                          <p:attrName>ppt_y</p:attrName>
                                        </p:attrNameLst>
                                      </p:cBhvr>
                                      <p:tavLst>
                                        <p:tav tm="0">
                                          <p:val>
                                            <p:strVal val="#ppt_y+.1"/>
                                          </p:val>
                                        </p:tav>
                                        <p:tav tm="100000">
                                          <p:val>
                                            <p:strVal val="#ppt_y"/>
                                          </p:val>
                                        </p:tav>
                                      </p:tavLst>
                                    </p:anim>
                                  </p:childTnLst>
                                </p:cTn>
                              </p:par>
                              <p:par>
                                <p:cTn id="83" presetID="10" presetClass="entr" presetSubtype="0" fill="hold" grpId="0" nodeType="withEffect">
                                  <p:stCondLst>
                                    <p:cond delay="800"/>
                                  </p:stCondLst>
                                  <p:childTnLst>
                                    <p:set>
                                      <p:cBhvr>
                                        <p:cTn id="84" dur="1" fill="hold">
                                          <p:stCondLst>
                                            <p:cond delay="0"/>
                                          </p:stCondLst>
                                        </p:cTn>
                                        <p:tgtEl>
                                          <p:spTgt spid="30">
                                            <p:txEl>
                                              <p:pRg st="0" end="0"/>
                                            </p:txEl>
                                          </p:spTgt>
                                        </p:tgtEl>
                                        <p:attrNameLst>
                                          <p:attrName>style.visibility</p:attrName>
                                        </p:attrNameLst>
                                      </p:cBhvr>
                                      <p:to>
                                        <p:strVal val="visible"/>
                                      </p:to>
                                    </p:set>
                                    <p:animEffect transition="in" filter="fade">
                                      <p:cBhvr>
                                        <p:cTn id="85" dur="500"/>
                                        <p:tgtEl>
                                          <p:spTgt spid="30">
                                            <p:txEl>
                                              <p:pRg st="0" end="0"/>
                                            </p:txEl>
                                          </p:spTgt>
                                        </p:tgtEl>
                                      </p:cBhvr>
                                    </p:animEffect>
                                  </p:childTnLst>
                                </p:cTn>
                              </p:par>
                              <p:par>
                                <p:cTn id="86" presetID="42" presetClass="entr" presetSubtype="0" fill="hold" grpId="0" nodeType="withEffect">
                                  <p:stCondLst>
                                    <p:cond delay="200"/>
                                  </p:stCondLst>
                                  <p:childTnLst>
                                    <p:set>
                                      <p:cBhvr>
                                        <p:cTn id="87" dur="1" fill="hold">
                                          <p:stCondLst>
                                            <p:cond delay="0"/>
                                          </p:stCondLst>
                                        </p:cTn>
                                        <p:tgtEl>
                                          <p:spTgt spid="31">
                                            <p:txEl>
                                              <p:pRg st="0" end="0"/>
                                            </p:txEl>
                                          </p:spTgt>
                                        </p:tgtEl>
                                        <p:attrNameLst>
                                          <p:attrName>style.visibility</p:attrName>
                                        </p:attrNameLst>
                                      </p:cBhvr>
                                      <p:to>
                                        <p:strVal val="visible"/>
                                      </p:to>
                                    </p:set>
                                    <p:animEffect transition="in" filter="fade">
                                      <p:cBhvr>
                                        <p:cTn id="88" dur="400"/>
                                        <p:tgtEl>
                                          <p:spTgt spid="31">
                                            <p:txEl>
                                              <p:pRg st="0" end="0"/>
                                            </p:txEl>
                                          </p:spTgt>
                                        </p:tgtEl>
                                      </p:cBhvr>
                                    </p:animEffect>
                                    <p:anim calcmode="lin" valueType="num">
                                      <p:cBhvr>
                                        <p:cTn id="89" dur="4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90" dur="400" fill="hold"/>
                                        <p:tgtEl>
                                          <p:spTgt spid="31">
                                            <p:txEl>
                                              <p:pRg st="0" end="0"/>
                                            </p:txEl>
                                          </p:spTgt>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200"/>
                                  </p:stCondLst>
                                  <p:childTnLst>
                                    <p:set>
                                      <p:cBhvr>
                                        <p:cTn id="92" dur="1" fill="hold">
                                          <p:stCondLst>
                                            <p:cond delay="0"/>
                                          </p:stCondLst>
                                        </p:cTn>
                                        <p:tgtEl>
                                          <p:spTgt spid="32">
                                            <p:txEl>
                                              <p:pRg st="0" end="0"/>
                                            </p:txEl>
                                          </p:spTgt>
                                        </p:tgtEl>
                                        <p:attrNameLst>
                                          <p:attrName>style.visibility</p:attrName>
                                        </p:attrNameLst>
                                      </p:cBhvr>
                                      <p:to>
                                        <p:strVal val="visible"/>
                                      </p:to>
                                    </p:set>
                                    <p:animEffect transition="in" filter="fade">
                                      <p:cBhvr>
                                        <p:cTn id="93" dur="500"/>
                                        <p:tgtEl>
                                          <p:spTgt spid="32">
                                            <p:txEl>
                                              <p:pRg st="0" end="0"/>
                                            </p:txEl>
                                          </p:spTgt>
                                        </p:tgtEl>
                                      </p:cBhvr>
                                    </p:animEffect>
                                    <p:anim calcmode="lin" valueType="num">
                                      <p:cBhvr>
                                        <p:cTn id="94"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95" dur="5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96" fill="hold" nodeType="afterGroup">
                            <p:stCondLst>
                              <p:cond delay="1300"/>
                            </p:stCondLst>
                            <p:childTnLst>
                              <p:par>
                                <p:cTn id="97" presetID="53" presetClass="entr" presetSubtype="0" fill="hold" grpId="0" nodeType="after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200" fill="hold"/>
                                        <p:tgtEl>
                                          <p:spTgt spid="37"/>
                                        </p:tgtEl>
                                        <p:attrNameLst>
                                          <p:attrName>ppt_w</p:attrName>
                                        </p:attrNameLst>
                                      </p:cBhvr>
                                      <p:tavLst>
                                        <p:tav tm="0">
                                          <p:val>
                                            <p:fltVal val="0"/>
                                          </p:val>
                                        </p:tav>
                                        <p:tav tm="100000">
                                          <p:val>
                                            <p:strVal val="#ppt_w"/>
                                          </p:val>
                                        </p:tav>
                                      </p:tavLst>
                                    </p:anim>
                                    <p:anim calcmode="lin" valueType="num">
                                      <p:cBhvr>
                                        <p:cTn id="100" dur="200" fill="hold"/>
                                        <p:tgtEl>
                                          <p:spTgt spid="37"/>
                                        </p:tgtEl>
                                        <p:attrNameLst>
                                          <p:attrName>ppt_h</p:attrName>
                                        </p:attrNameLst>
                                      </p:cBhvr>
                                      <p:tavLst>
                                        <p:tav tm="0">
                                          <p:val>
                                            <p:fltVal val="0"/>
                                          </p:val>
                                        </p:tav>
                                        <p:tav tm="100000">
                                          <p:val>
                                            <p:strVal val="#ppt_h"/>
                                          </p:val>
                                        </p:tav>
                                      </p:tavLst>
                                    </p:anim>
                                    <p:animEffect transition="in" filter="fade">
                                      <p:cBhvr>
                                        <p:cTn id="101" dur="200"/>
                                        <p:tgtEl>
                                          <p:spTgt spid="37"/>
                                        </p:tgtEl>
                                      </p:cBhvr>
                                    </p:animEffect>
                                  </p:childTnLst>
                                </p:cTn>
                              </p:par>
                            </p:childTnLst>
                          </p:cTn>
                        </p:par>
                        <p:par>
                          <p:cTn id="102" fill="hold" nodeType="afterGroup">
                            <p:stCondLst>
                              <p:cond delay="1500"/>
                            </p:stCondLst>
                            <p:childTnLst>
                              <p:par>
                                <p:cTn id="103" presetID="53" presetClass="entr" presetSubtype="0" fill="hold" grpId="0" nodeType="afterEffect">
                                  <p:stCondLst>
                                    <p:cond delay="0"/>
                                  </p:stCondLst>
                                  <p:childTnLst>
                                    <p:set>
                                      <p:cBhvr>
                                        <p:cTn id="104" dur="1" fill="hold">
                                          <p:stCondLst>
                                            <p:cond delay="0"/>
                                          </p:stCondLst>
                                        </p:cTn>
                                        <p:tgtEl>
                                          <p:spTgt spid="38"/>
                                        </p:tgtEl>
                                        <p:attrNameLst>
                                          <p:attrName>style.visibility</p:attrName>
                                        </p:attrNameLst>
                                      </p:cBhvr>
                                      <p:to>
                                        <p:strVal val="visible"/>
                                      </p:to>
                                    </p:set>
                                    <p:anim calcmode="lin" valueType="num">
                                      <p:cBhvr>
                                        <p:cTn id="105" dur="200" fill="hold"/>
                                        <p:tgtEl>
                                          <p:spTgt spid="38"/>
                                        </p:tgtEl>
                                        <p:attrNameLst>
                                          <p:attrName>ppt_w</p:attrName>
                                        </p:attrNameLst>
                                      </p:cBhvr>
                                      <p:tavLst>
                                        <p:tav tm="0">
                                          <p:val>
                                            <p:fltVal val="0"/>
                                          </p:val>
                                        </p:tav>
                                        <p:tav tm="100000">
                                          <p:val>
                                            <p:strVal val="#ppt_w"/>
                                          </p:val>
                                        </p:tav>
                                      </p:tavLst>
                                    </p:anim>
                                    <p:anim calcmode="lin" valueType="num">
                                      <p:cBhvr>
                                        <p:cTn id="106" dur="200" fill="hold"/>
                                        <p:tgtEl>
                                          <p:spTgt spid="38"/>
                                        </p:tgtEl>
                                        <p:attrNameLst>
                                          <p:attrName>ppt_h</p:attrName>
                                        </p:attrNameLst>
                                      </p:cBhvr>
                                      <p:tavLst>
                                        <p:tav tm="0">
                                          <p:val>
                                            <p:fltVal val="0"/>
                                          </p:val>
                                        </p:tav>
                                        <p:tav tm="100000">
                                          <p:val>
                                            <p:strVal val="#ppt_h"/>
                                          </p:val>
                                        </p:tav>
                                      </p:tavLst>
                                    </p:anim>
                                    <p:animEffect transition="in" filter="fade">
                                      <p:cBhvr>
                                        <p:cTn id="107" dur="200"/>
                                        <p:tgtEl>
                                          <p:spTgt spid="38"/>
                                        </p:tgtEl>
                                      </p:cBhvr>
                                    </p:animEffect>
                                  </p:childTnLst>
                                </p:cTn>
                              </p:par>
                            </p:childTnLst>
                          </p:cTn>
                        </p:par>
                        <p:par>
                          <p:cTn id="108" fill="hold" nodeType="afterGroup">
                            <p:stCondLst>
                              <p:cond delay="1700"/>
                            </p:stCondLst>
                            <p:childTnLst>
                              <p:par>
                                <p:cTn id="109" presetID="53" presetClass="entr" presetSubtype="0" fill="hold" grpId="0" nodeType="afterEffect">
                                  <p:stCondLst>
                                    <p:cond delay="0"/>
                                  </p:stCondLst>
                                  <p:childTnLst>
                                    <p:set>
                                      <p:cBhvr>
                                        <p:cTn id="110" dur="1" fill="hold">
                                          <p:stCondLst>
                                            <p:cond delay="0"/>
                                          </p:stCondLst>
                                        </p:cTn>
                                        <p:tgtEl>
                                          <p:spTgt spid="39"/>
                                        </p:tgtEl>
                                        <p:attrNameLst>
                                          <p:attrName>style.visibility</p:attrName>
                                        </p:attrNameLst>
                                      </p:cBhvr>
                                      <p:to>
                                        <p:strVal val="visible"/>
                                      </p:to>
                                    </p:set>
                                    <p:anim calcmode="lin" valueType="num">
                                      <p:cBhvr>
                                        <p:cTn id="111" dur="200" fill="hold"/>
                                        <p:tgtEl>
                                          <p:spTgt spid="39"/>
                                        </p:tgtEl>
                                        <p:attrNameLst>
                                          <p:attrName>ppt_w</p:attrName>
                                        </p:attrNameLst>
                                      </p:cBhvr>
                                      <p:tavLst>
                                        <p:tav tm="0">
                                          <p:val>
                                            <p:fltVal val="0"/>
                                          </p:val>
                                        </p:tav>
                                        <p:tav tm="100000">
                                          <p:val>
                                            <p:strVal val="#ppt_w"/>
                                          </p:val>
                                        </p:tav>
                                      </p:tavLst>
                                    </p:anim>
                                    <p:anim calcmode="lin" valueType="num">
                                      <p:cBhvr>
                                        <p:cTn id="112" dur="200" fill="hold"/>
                                        <p:tgtEl>
                                          <p:spTgt spid="39"/>
                                        </p:tgtEl>
                                        <p:attrNameLst>
                                          <p:attrName>ppt_h</p:attrName>
                                        </p:attrNameLst>
                                      </p:cBhvr>
                                      <p:tavLst>
                                        <p:tav tm="0">
                                          <p:val>
                                            <p:fltVal val="0"/>
                                          </p:val>
                                        </p:tav>
                                        <p:tav tm="100000">
                                          <p:val>
                                            <p:strVal val="#ppt_h"/>
                                          </p:val>
                                        </p:tav>
                                      </p:tavLst>
                                    </p:anim>
                                    <p:animEffect transition="in" filter="fade">
                                      <p:cBhvr>
                                        <p:cTn id="113" dur="200"/>
                                        <p:tgtEl>
                                          <p:spTgt spid="39"/>
                                        </p:tgtEl>
                                      </p:cBhvr>
                                    </p:animEffect>
                                  </p:childTnLst>
                                </p:cTn>
                              </p:par>
                            </p:childTnLst>
                          </p:cTn>
                        </p:par>
                        <p:par>
                          <p:cTn id="114" fill="hold" nodeType="afterGroup">
                            <p:stCondLst>
                              <p:cond delay="1900"/>
                            </p:stCondLst>
                            <p:childTnLst>
                              <p:par>
                                <p:cTn id="115" presetID="53" presetClass="entr" presetSubtype="0"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 calcmode="lin" valueType="num">
                                      <p:cBhvr>
                                        <p:cTn id="117" dur="200" fill="hold"/>
                                        <p:tgtEl>
                                          <p:spTgt spid="40"/>
                                        </p:tgtEl>
                                        <p:attrNameLst>
                                          <p:attrName>ppt_w</p:attrName>
                                        </p:attrNameLst>
                                      </p:cBhvr>
                                      <p:tavLst>
                                        <p:tav tm="0">
                                          <p:val>
                                            <p:fltVal val="0"/>
                                          </p:val>
                                        </p:tav>
                                        <p:tav tm="100000">
                                          <p:val>
                                            <p:strVal val="#ppt_w"/>
                                          </p:val>
                                        </p:tav>
                                      </p:tavLst>
                                    </p:anim>
                                    <p:anim calcmode="lin" valueType="num">
                                      <p:cBhvr>
                                        <p:cTn id="118" dur="200" fill="hold"/>
                                        <p:tgtEl>
                                          <p:spTgt spid="40"/>
                                        </p:tgtEl>
                                        <p:attrNameLst>
                                          <p:attrName>ppt_h</p:attrName>
                                        </p:attrNameLst>
                                      </p:cBhvr>
                                      <p:tavLst>
                                        <p:tav tm="0">
                                          <p:val>
                                            <p:fltVal val="0"/>
                                          </p:val>
                                        </p:tav>
                                        <p:tav tm="100000">
                                          <p:val>
                                            <p:strVal val="#ppt_h"/>
                                          </p:val>
                                        </p:tav>
                                      </p:tavLst>
                                    </p:anim>
                                    <p:animEffect transition="in" filter="fade">
                                      <p:cBhvr>
                                        <p:cTn id="119" dur="200"/>
                                        <p:tgtEl>
                                          <p:spTgt spid="40"/>
                                        </p:tgtEl>
                                      </p:cBhvr>
                                    </p:animEffect>
                                  </p:childTnLst>
                                </p:cTn>
                              </p:par>
                            </p:childTnLst>
                          </p:cTn>
                        </p:par>
                        <p:par>
                          <p:cTn id="120" fill="hold" nodeType="afterGroup">
                            <p:stCondLst>
                              <p:cond delay="2100"/>
                            </p:stCondLst>
                            <p:childTnLst>
                              <p:par>
                                <p:cTn id="121" presetID="53" presetClass="entr" presetSubtype="0" fill="hold" grpId="0" nodeType="afterEffect">
                                  <p:stCondLst>
                                    <p:cond delay="0"/>
                                  </p:stCondLst>
                                  <p:childTnLst>
                                    <p:set>
                                      <p:cBhvr>
                                        <p:cTn id="122" dur="1" fill="hold">
                                          <p:stCondLst>
                                            <p:cond delay="0"/>
                                          </p:stCondLst>
                                        </p:cTn>
                                        <p:tgtEl>
                                          <p:spTgt spid="41"/>
                                        </p:tgtEl>
                                        <p:attrNameLst>
                                          <p:attrName>style.visibility</p:attrName>
                                        </p:attrNameLst>
                                      </p:cBhvr>
                                      <p:to>
                                        <p:strVal val="visible"/>
                                      </p:to>
                                    </p:set>
                                    <p:anim calcmode="lin" valueType="num">
                                      <p:cBhvr>
                                        <p:cTn id="123" dur="200" fill="hold"/>
                                        <p:tgtEl>
                                          <p:spTgt spid="41"/>
                                        </p:tgtEl>
                                        <p:attrNameLst>
                                          <p:attrName>ppt_w</p:attrName>
                                        </p:attrNameLst>
                                      </p:cBhvr>
                                      <p:tavLst>
                                        <p:tav tm="0">
                                          <p:val>
                                            <p:fltVal val="0"/>
                                          </p:val>
                                        </p:tav>
                                        <p:tav tm="100000">
                                          <p:val>
                                            <p:strVal val="#ppt_w"/>
                                          </p:val>
                                        </p:tav>
                                      </p:tavLst>
                                    </p:anim>
                                    <p:anim calcmode="lin" valueType="num">
                                      <p:cBhvr>
                                        <p:cTn id="124" dur="200" fill="hold"/>
                                        <p:tgtEl>
                                          <p:spTgt spid="41"/>
                                        </p:tgtEl>
                                        <p:attrNameLst>
                                          <p:attrName>ppt_h</p:attrName>
                                        </p:attrNameLst>
                                      </p:cBhvr>
                                      <p:tavLst>
                                        <p:tav tm="0">
                                          <p:val>
                                            <p:fltVal val="0"/>
                                          </p:val>
                                        </p:tav>
                                        <p:tav tm="100000">
                                          <p:val>
                                            <p:strVal val="#ppt_h"/>
                                          </p:val>
                                        </p:tav>
                                      </p:tavLst>
                                    </p:anim>
                                    <p:animEffect transition="in" filter="fade">
                                      <p:cBhvr>
                                        <p:cTn id="125" dur="200"/>
                                        <p:tgtEl>
                                          <p:spTgt spid="41"/>
                                        </p:tgtEl>
                                      </p:cBhvr>
                                    </p:animEffect>
                                  </p:childTnLst>
                                </p:cTn>
                              </p:par>
                            </p:childTnLst>
                          </p:cTn>
                        </p:par>
                        <p:par>
                          <p:cTn id="126" fill="hold" nodeType="afterGroup">
                            <p:stCondLst>
                              <p:cond delay="2300"/>
                            </p:stCondLst>
                            <p:childTnLst>
                              <p:par>
                                <p:cTn id="127" presetID="53" presetClass="entr" presetSubtype="0" fill="hold" grpId="0" nodeType="afterEffect">
                                  <p:stCondLst>
                                    <p:cond delay="0"/>
                                  </p:stCondLst>
                                  <p:childTnLst>
                                    <p:set>
                                      <p:cBhvr>
                                        <p:cTn id="128" dur="1" fill="hold">
                                          <p:stCondLst>
                                            <p:cond delay="0"/>
                                          </p:stCondLst>
                                        </p:cTn>
                                        <p:tgtEl>
                                          <p:spTgt spid="42"/>
                                        </p:tgtEl>
                                        <p:attrNameLst>
                                          <p:attrName>style.visibility</p:attrName>
                                        </p:attrNameLst>
                                      </p:cBhvr>
                                      <p:to>
                                        <p:strVal val="visible"/>
                                      </p:to>
                                    </p:set>
                                    <p:anim calcmode="lin" valueType="num">
                                      <p:cBhvr>
                                        <p:cTn id="129" dur="200" fill="hold"/>
                                        <p:tgtEl>
                                          <p:spTgt spid="42"/>
                                        </p:tgtEl>
                                        <p:attrNameLst>
                                          <p:attrName>ppt_w</p:attrName>
                                        </p:attrNameLst>
                                      </p:cBhvr>
                                      <p:tavLst>
                                        <p:tav tm="0">
                                          <p:val>
                                            <p:fltVal val="0"/>
                                          </p:val>
                                        </p:tav>
                                        <p:tav tm="100000">
                                          <p:val>
                                            <p:strVal val="#ppt_w"/>
                                          </p:val>
                                        </p:tav>
                                      </p:tavLst>
                                    </p:anim>
                                    <p:anim calcmode="lin" valueType="num">
                                      <p:cBhvr>
                                        <p:cTn id="130" dur="200" fill="hold"/>
                                        <p:tgtEl>
                                          <p:spTgt spid="42"/>
                                        </p:tgtEl>
                                        <p:attrNameLst>
                                          <p:attrName>ppt_h</p:attrName>
                                        </p:attrNameLst>
                                      </p:cBhvr>
                                      <p:tavLst>
                                        <p:tav tm="0">
                                          <p:val>
                                            <p:fltVal val="0"/>
                                          </p:val>
                                        </p:tav>
                                        <p:tav tm="100000">
                                          <p:val>
                                            <p:strVal val="#ppt_h"/>
                                          </p:val>
                                        </p:tav>
                                      </p:tavLst>
                                    </p:anim>
                                    <p:animEffect transition="in" filter="fade">
                                      <p:cBhvr>
                                        <p:cTn id="131" dur="2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10" presetClass="entr" presetSubtype="0" fill="hold" nodeType="withEffect">
                  <p:stCondLst>
                    <p:cond delay="8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400"/>
                        <p:tgtEl>
                          <p:spTgt spid="5"/>
                        </p:tgtEl>
                      </p:cBhvr>
                    </p:animEffect>
                    <p:anim calcmode="lin" valueType="num">
                      <p:cBhvr>
                        <p:cTn dur="400" fill="hold"/>
                        <p:tgtEl>
                          <p:spTgt spid="5"/>
                        </p:tgtEl>
                        <p:attrNameLst>
                          <p:attrName>ppt_x</p:attrName>
                        </p:attrNameLst>
                      </p:cBhvr>
                      <p:tavLst>
                        <p:tav tm="0">
                          <p:val>
                            <p:strVal val="#ppt_x"/>
                          </p:val>
                        </p:tav>
                        <p:tav tm="100000">
                          <p:val>
                            <p:strVal val="#ppt_x"/>
                          </p:val>
                        </p:tav>
                      </p:tavLst>
                    </p:anim>
                    <p:anim calcmode="lin" valueType="num">
                      <p:cBhvr>
                        <p:cTn dur="400" fill="hold"/>
                        <p:tgtEl>
                          <p:spTgt spid="5"/>
                        </p:tgtEl>
                        <p:attrNameLst>
                          <p:attrName>ppt_y</p:attrName>
                        </p:attrNameLst>
                      </p:cBhvr>
                      <p:tavLst>
                        <p:tav tm="0">
                          <p:val>
                            <p:strVal val="#ppt_y+.1"/>
                          </p:val>
                        </p:tav>
                        <p:tav tm="100000">
                          <p:val>
                            <p:strVal val="#ppt_y"/>
                          </p:val>
                        </p:tav>
                      </p:tavLst>
                    </p:anim>
                  </p:childTnLst>
                </p:cTn>
              </p:par>
            </p:tnLst>
          </p:tmpl>
        </p:tmplLst>
      </p:bldP>
      <p:bldP spid="7" grpId="0" build="p">
        <p:tmplLst>
          <p:tmpl lvl="1">
            <p:tnLst>
              <p:par>
                <p:cTn presetID="42" presetClass="entr" presetSubtype="0" fill="hold" nodeType="withEffect">
                  <p:stCondLst>
                    <p:cond delay="20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anim calcmode="lin" valueType="num">
                      <p:cBhvr>
                        <p:cTn dur="500" fill="hold"/>
                        <p:tgtEl>
                          <p:spTgt spid="7"/>
                        </p:tgtEl>
                        <p:attrNameLst>
                          <p:attrName>ppt_x</p:attrName>
                        </p:attrNameLst>
                      </p:cBhvr>
                      <p:tavLst>
                        <p:tav tm="0">
                          <p:val>
                            <p:strVal val="#ppt_x"/>
                          </p:val>
                        </p:tav>
                        <p:tav tm="100000">
                          <p:val>
                            <p:strVal val="#ppt_x"/>
                          </p:val>
                        </p:tav>
                      </p:tavLst>
                    </p:anim>
                    <p:anim calcmode="lin" valueType="num">
                      <p:cBhvr>
                        <p:cTn dur="500" fill="hold"/>
                        <p:tgtEl>
                          <p:spTgt spid="7"/>
                        </p:tgtEl>
                        <p:attrNameLst>
                          <p:attrName>ppt_y</p:attrName>
                        </p:attrNameLst>
                      </p:cBhvr>
                      <p:tavLst>
                        <p:tav tm="0">
                          <p:val>
                            <p:strVal val="#ppt_y+.1"/>
                          </p:val>
                        </p:tav>
                        <p:tav tm="100000">
                          <p:val>
                            <p:strVal val="#ppt_y"/>
                          </p:val>
                        </p:tav>
                      </p:tavLst>
                    </p:anim>
                  </p:childTnLst>
                </p:cTn>
              </p:par>
            </p:tnLst>
          </p:tmpl>
        </p:tmplLst>
      </p:bldP>
      <p:bldP spid="18" grpId="0" build="p">
        <p:tmplLst>
          <p:tmpl lvl="1">
            <p:tnLst>
              <p:par>
                <p:cTn presetID="10" presetClass="entr" presetSubtype="0" fill="hold" nodeType="withEffect">
                  <p:stCondLst>
                    <p:cond delay="80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42" presetClass="entr" presetSubtype="0" fill="hold" nodeType="withEffect">
                  <p:stCondLst>
                    <p:cond delay="200"/>
                  </p:stCondLst>
                  <p:childTnLst>
                    <p:set>
                      <p:cBhvr>
                        <p:cTn dur="1" fill="hold">
                          <p:stCondLst>
                            <p:cond delay="0"/>
                          </p:stCondLst>
                        </p:cTn>
                        <p:tgtEl>
                          <p:spTgt spid="19"/>
                        </p:tgtEl>
                        <p:attrNameLst>
                          <p:attrName>style.visibility</p:attrName>
                        </p:attrNameLst>
                      </p:cBhvr>
                      <p:to>
                        <p:strVal val="visible"/>
                      </p:to>
                    </p:set>
                    <p:animEffect transition="in" filter="fade">
                      <p:cBhvr>
                        <p:cTn dur="400"/>
                        <p:tgtEl>
                          <p:spTgt spid="19"/>
                        </p:tgtEl>
                      </p:cBhvr>
                    </p:animEffect>
                    <p:anim calcmode="lin" valueType="num">
                      <p:cBhvr>
                        <p:cTn dur="400" fill="hold"/>
                        <p:tgtEl>
                          <p:spTgt spid="19"/>
                        </p:tgtEl>
                        <p:attrNameLst>
                          <p:attrName>ppt_x</p:attrName>
                        </p:attrNameLst>
                      </p:cBhvr>
                      <p:tavLst>
                        <p:tav tm="0">
                          <p:val>
                            <p:strVal val="#ppt_x"/>
                          </p:val>
                        </p:tav>
                        <p:tav tm="100000">
                          <p:val>
                            <p:strVal val="#ppt_x"/>
                          </p:val>
                        </p:tav>
                      </p:tavLst>
                    </p:anim>
                    <p:anim calcmode="lin" valueType="num">
                      <p:cBhvr>
                        <p:cTn dur="400" fill="hold"/>
                        <p:tgtEl>
                          <p:spTgt spid="19"/>
                        </p:tgtEl>
                        <p:attrNameLst>
                          <p:attrName>ppt_y</p:attrName>
                        </p:attrNameLst>
                      </p:cBhvr>
                      <p:tavLst>
                        <p:tav tm="0">
                          <p:val>
                            <p:strVal val="#ppt_y+.1"/>
                          </p:val>
                        </p:tav>
                        <p:tav tm="100000">
                          <p:val>
                            <p:strVal val="#ppt_y"/>
                          </p:val>
                        </p:tav>
                      </p:tavLst>
                    </p:anim>
                  </p:childTnLst>
                </p:cTn>
              </p:par>
            </p:tnLst>
          </p:tmpl>
        </p:tmplLst>
      </p:bldP>
      <p:bldP spid="20" grpId="0" build="p">
        <p:tmplLst>
          <p:tmpl lvl="1">
            <p:tnLst>
              <p:par>
                <p:cTn presetID="42" presetClass="entr" presetSubtype="0" fill="hold" nodeType="withEffect">
                  <p:stCondLst>
                    <p:cond delay="20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anim calcmode="lin" valueType="num">
                      <p:cBhvr>
                        <p:cTn dur="500" fill="hold"/>
                        <p:tgtEl>
                          <p:spTgt spid="20"/>
                        </p:tgtEl>
                        <p:attrNameLst>
                          <p:attrName>ppt_x</p:attrName>
                        </p:attrNameLst>
                      </p:cBhvr>
                      <p:tavLst>
                        <p:tav tm="0">
                          <p:val>
                            <p:strVal val="#ppt_x"/>
                          </p:val>
                        </p:tav>
                        <p:tav tm="100000">
                          <p:val>
                            <p:strVal val="#ppt_x"/>
                          </p:val>
                        </p:tav>
                      </p:tavLst>
                    </p:anim>
                    <p:anim calcmode="lin" valueType="num">
                      <p:cBhvr>
                        <p:cTn dur="500" fill="hold"/>
                        <p:tgtEl>
                          <p:spTgt spid="20"/>
                        </p:tgtEl>
                        <p:attrNameLst>
                          <p:attrName>ppt_y</p:attrName>
                        </p:attrNameLst>
                      </p:cBhvr>
                      <p:tavLst>
                        <p:tav tm="0">
                          <p:val>
                            <p:strVal val="#ppt_y+.1"/>
                          </p:val>
                        </p:tav>
                        <p:tav tm="100000">
                          <p:val>
                            <p:strVal val="#ppt_y"/>
                          </p:val>
                        </p:tav>
                      </p:tavLst>
                    </p:anim>
                  </p:childTnLst>
                </p:cTn>
              </p:par>
            </p:tnLst>
          </p:tmpl>
        </p:tmplLst>
      </p:bldP>
      <p:bldP spid="21" grpId="0" build="p">
        <p:tmplLst>
          <p:tmpl lvl="1">
            <p:tnLst>
              <p:par>
                <p:cTn presetID="10" presetClass="entr" presetSubtype="0" fill="hold" nodeType="withEffect">
                  <p:stCondLst>
                    <p:cond delay="80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42" presetClass="entr" presetSubtype="0" fill="hold" nodeType="withEffect">
                  <p:stCondLst>
                    <p:cond delay="200"/>
                  </p:stCondLst>
                  <p:childTnLst>
                    <p:set>
                      <p:cBhvr>
                        <p:cTn dur="1" fill="hold">
                          <p:stCondLst>
                            <p:cond delay="0"/>
                          </p:stCondLst>
                        </p:cTn>
                        <p:tgtEl>
                          <p:spTgt spid="22"/>
                        </p:tgtEl>
                        <p:attrNameLst>
                          <p:attrName>style.visibility</p:attrName>
                        </p:attrNameLst>
                      </p:cBhvr>
                      <p:to>
                        <p:strVal val="visible"/>
                      </p:to>
                    </p:set>
                    <p:animEffect transition="in" filter="fade">
                      <p:cBhvr>
                        <p:cTn dur="400"/>
                        <p:tgtEl>
                          <p:spTgt spid="22"/>
                        </p:tgtEl>
                      </p:cBhvr>
                    </p:animEffect>
                    <p:anim calcmode="lin" valueType="num">
                      <p:cBhvr>
                        <p:cTn dur="400" fill="hold"/>
                        <p:tgtEl>
                          <p:spTgt spid="22"/>
                        </p:tgtEl>
                        <p:attrNameLst>
                          <p:attrName>ppt_x</p:attrName>
                        </p:attrNameLst>
                      </p:cBhvr>
                      <p:tavLst>
                        <p:tav tm="0">
                          <p:val>
                            <p:strVal val="#ppt_x"/>
                          </p:val>
                        </p:tav>
                        <p:tav tm="100000">
                          <p:val>
                            <p:strVal val="#ppt_x"/>
                          </p:val>
                        </p:tav>
                      </p:tavLst>
                    </p:anim>
                    <p:anim calcmode="lin" valueType="num">
                      <p:cBhvr>
                        <p:cTn dur="400" fill="hold"/>
                        <p:tgtEl>
                          <p:spTgt spid="22"/>
                        </p:tgtEl>
                        <p:attrNameLst>
                          <p:attrName>ppt_y</p:attrName>
                        </p:attrNameLst>
                      </p:cBhvr>
                      <p:tavLst>
                        <p:tav tm="0">
                          <p:val>
                            <p:strVal val="#ppt_y+.1"/>
                          </p:val>
                        </p:tav>
                        <p:tav tm="100000">
                          <p:val>
                            <p:strVal val="#ppt_y"/>
                          </p:val>
                        </p:tav>
                      </p:tavLst>
                    </p:anim>
                  </p:childTnLst>
                </p:cTn>
              </p:par>
            </p:tnLst>
          </p:tmpl>
        </p:tmplLst>
      </p:bldP>
      <p:bldP spid="23" grpId="0" build="p">
        <p:tmplLst>
          <p:tmpl lvl="1">
            <p:tnLst>
              <p:par>
                <p:cTn presetID="42" presetClass="entr" presetSubtype="0"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anim calcmode="lin" valueType="num">
                      <p:cBhvr>
                        <p:cTn dur="500" fill="hold"/>
                        <p:tgtEl>
                          <p:spTgt spid="23"/>
                        </p:tgtEl>
                        <p:attrNameLst>
                          <p:attrName>ppt_x</p:attrName>
                        </p:attrNameLst>
                      </p:cBhvr>
                      <p:tavLst>
                        <p:tav tm="0">
                          <p:val>
                            <p:strVal val="#ppt_x"/>
                          </p:val>
                        </p:tav>
                        <p:tav tm="100000">
                          <p:val>
                            <p:strVal val="#ppt_x"/>
                          </p:val>
                        </p:tav>
                      </p:tavLst>
                    </p:anim>
                    <p:anim calcmode="lin" valueType="num">
                      <p:cBhvr>
                        <p:cTn dur="500" fill="hold"/>
                        <p:tgtEl>
                          <p:spTgt spid="23"/>
                        </p:tgtEl>
                        <p:attrNameLst>
                          <p:attrName>ppt_y</p:attrName>
                        </p:attrNameLst>
                      </p:cBhvr>
                      <p:tavLst>
                        <p:tav tm="0">
                          <p:val>
                            <p:strVal val="#ppt_y+.1"/>
                          </p:val>
                        </p:tav>
                        <p:tav tm="100000">
                          <p:val>
                            <p:strVal val="#ppt_y"/>
                          </p:val>
                        </p:tav>
                      </p:tavLst>
                    </p:anim>
                  </p:childTnLst>
                </p:cTn>
              </p:par>
            </p:tnLst>
          </p:tmpl>
        </p:tmplLst>
      </p:bldP>
      <p:bldP spid="24" grpId="0" build="p">
        <p:tmplLst>
          <p:tmpl lvl="1">
            <p:tnLst>
              <p:par>
                <p:cTn presetID="10" presetClass="entr" presetSubtype="0" fill="hold" nodeType="withEffect">
                  <p:stCondLst>
                    <p:cond delay="80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42" presetClass="entr" presetSubtype="0" fill="hold" nodeType="withEffect">
                  <p:stCondLst>
                    <p:cond delay="200"/>
                  </p:stCondLst>
                  <p:childTnLst>
                    <p:set>
                      <p:cBhvr>
                        <p:cTn dur="1" fill="hold">
                          <p:stCondLst>
                            <p:cond delay="0"/>
                          </p:stCondLst>
                        </p:cTn>
                        <p:tgtEl>
                          <p:spTgt spid="25"/>
                        </p:tgtEl>
                        <p:attrNameLst>
                          <p:attrName>style.visibility</p:attrName>
                        </p:attrNameLst>
                      </p:cBhvr>
                      <p:to>
                        <p:strVal val="visible"/>
                      </p:to>
                    </p:set>
                    <p:animEffect transition="in" filter="fade">
                      <p:cBhvr>
                        <p:cTn dur="400"/>
                        <p:tgtEl>
                          <p:spTgt spid="25"/>
                        </p:tgtEl>
                      </p:cBhvr>
                    </p:animEffect>
                    <p:anim calcmode="lin" valueType="num">
                      <p:cBhvr>
                        <p:cTn dur="400" fill="hold"/>
                        <p:tgtEl>
                          <p:spTgt spid="25"/>
                        </p:tgtEl>
                        <p:attrNameLst>
                          <p:attrName>ppt_x</p:attrName>
                        </p:attrNameLst>
                      </p:cBhvr>
                      <p:tavLst>
                        <p:tav tm="0">
                          <p:val>
                            <p:strVal val="#ppt_x"/>
                          </p:val>
                        </p:tav>
                        <p:tav tm="100000">
                          <p:val>
                            <p:strVal val="#ppt_x"/>
                          </p:val>
                        </p:tav>
                      </p:tavLst>
                    </p:anim>
                    <p:anim calcmode="lin" valueType="num">
                      <p:cBhvr>
                        <p:cTn dur="400" fill="hold"/>
                        <p:tgtEl>
                          <p:spTgt spid="25"/>
                        </p:tgtEl>
                        <p:attrNameLst>
                          <p:attrName>ppt_y</p:attrName>
                        </p:attrNameLst>
                      </p:cBhvr>
                      <p:tavLst>
                        <p:tav tm="0">
                          <p:val>
                            <p:strVal val="#ppt_y+.1"/>
                          </p:val>
                        </p:tav>
                        <p:tav tm="100000">
                          <p:val>
                            <p:strVal val="#ppt_y"/>
                          </p:val>
                        </p:tav>
                      </p:tavLst>
                    </p:anim>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400"/>
                        <p:tgtEl>
                          <p:spTgt spid="28"/>
                        </p:tgtEl>
                      </p:cBhvr>
                    </p:animEffect>
                    <p:anim calcmode="lin" valueType="num">
                      <p:cBhvr>
                        <p:cTn dur="400" fill="hold"/>
                        <p:tgtEl>
                          <p:spTgt spid="28"/>
                        </p:tgtEl>
                        <p:attrNameLst>
                          <p:attrName>ppt_x</p:attrName>
                        </p:attrNameLst>
                      </p:cBhvr>
                      <p:tavLst>
                        <p:tav tm="0">
                          <p:val>
                            <p:strVal val="#ppt_x"/>
                          </p:val>
                        </p:tav>
                        <p:tav tm="100000">
                          <p:val>
                            <p:strVal val="#ppt_x"/>
                          </p:val>
                        </p:tav>
                      </p:tavLst>
                    </p:anim>
                    <p:anim calcmode="lin" valueType="num">
                      <p:cBhvr>
                        <p:cTn dur="4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42" presetClass="entr" presetSubtype="0" fill="hold" nodeType="withEffect">
                  <p:stCondLst>
                    <p:cond delay="2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anim calcmode="lin" valueType="num">
                      <p:cBhvr>
                        <p:cTn dur="500" fill="hold"/>
                        <p:tgtEl>
                          <p:spTgt spid="29"/>
                        </p:tgtEl>
                        <p:attrNameLst>
                          <p:attrName>ppt_x</p:attrName>
                        </p:attrNameLst>
                      </p:cBhvr>
                      <p:tavLst>
                        <p:tav tm="0">
                          <p:val>
                            <p:strVal val="#ppt_x"/>
                          </p:val>
                        </p:tav>
                        <p:tav tm="100000">
                          <p:val>
                            <p:strVal val="#ppt_x"/>
                          </p:val>
                        </p:tav>
                      </p:tavLst>
                    </p:anim>
                    <p:anim calcmode="lin" valueType="num">
                      <p:cBhvr>
                        <p:cTn dur="500" fill="hold"/>
                        <p:tgtEl>
                          <p:spTgt spid="29"/>
                        </p:tgtEl>
                        <p:attrNameLst>
                          <p:attrName>ppt_y</p:attrName>
                        </p:attrNameLst>
                      </p:cBhvr>
                      <p:tavLst>
                        <p:tav tm="0">
                          <p:val>
                            <p:strVal val="#ppt_y+.1"/>
                          </p:val>
                        </p:tav>
                        <p:tav tm="100000">
                          <p:val>
                            <p:strVal val="#ppt_y"/>
                          </p:val>
                        </p:tav>
                      </p:tavLst>
                    </p:anim>
                  </p:childTnLst>
                </p:cTn>
              </p:par>
            </p:tnLst>
          </p:tmpl>
        </p:tmplLst>
      </p:bldP>
      <p:bldP spid="30" grpId="0" build="p">
        <p:tmplLst>
          <p:tmpl lvl="1">
            <p:tnLst>
              <p:par>
                <p:cTn presetID="10" presetClass="entr" presetSubtype="0" fill="hold" nodeType="withEffect">
                  <p:stCondLst>
                    <p:cond delay="80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childTnLst>
                </p:cTn>
              </p:par>
            </p:tnLst>
          </p:tmpl>
        </p:tmplLst>
      </p:bldP>
      <p:bldP spid="31" grpId="0" build="p">
        <p:tmplLst>
          <p:tmpl lvl="1">
            <p:tnLst>
              <p:par>
                <p:cTn presetID="42" presetClass="entr" presetSubtype="0" fill="hold" nodeType="withEffect">
                  <p:stCondLst>
                    <p:cond delay="200"/>
                  </p:stCondLst>
                  <p:childTnLst>
                    <p:set>
                      <p:cBhvr>
                        <p:cTn dur="1" fill="hold">
                          <p:stCondLst>
                            <p:cond delay="0"/>
                          </p:stCondLst>
                        </p:cTn>
                        <p:tgtEl>
                          <p:spTgt spid="31"/>
                        </p:tgtEl>
                        <p:attrNameLst>
                          <p:attrName>style.visibility</p:attrName>
                        </p:attrNameLst>
                      </p:cBhvr>
                      <p:to>
                        <p:strVal val="visible"/>
                      </p:to>
                    </p:set>
                    <p:animEffect transition="in" filter="fade">
                      <p:cBhvr>
                        <p:cTn dur="400"/>
                        <p:tgtEl>
                          <p:spTgt spid="31"/>
                        </p:tgtEl>
                      </p:cBhvr>
                    </p:animEffect>
                    <p:anim calcmode="lin" valueType="num">
                      <p:cBhvr>
                        <p:cTn dur="400" fill="hold"/>
                        <p:tgtEl>
                          <p:spTgt spid="31"/>
                        </p:tgtEl>
                        <p:attrNameLst>
                          <p:attrName>ppt_x</p:attrName>
                        </p:attrNameLst>
                      </p:cBhvr>
                      <p:tavLst>
                        <p:tav tm="0">
                          <p:val>
                            <p:strVal val="#ppt_x"/>
                          </p:val>
                        </p:tav>
                        <p:tav tm="100000">
                          <p:val>
                            <p:strVal val="#ppt_x"/>
                          </p:val>
                        </p:tav>
                      </p:tavLst>
                    </p:anim>
                    <p:anim calcmode="lin" valueType="num">
                      <p:cBhvr>
                        <p:cTn dur="400" fill="hold"/>
                        <p:tgtEl>
                          <p:spTgt spid="31"/>
                        </p:tgtEl>
                        <p:attrNameLst>
                          <p:attrName>ppt_y</p:attrName>
                        </p:attrNameLst>
                      </p:cBhvr>
                      <p:tavLst>
                        <p:tav tm="0">
                          <p:val>
                            <p:strVal val="#ppt_y+.1"/>
                          </p:val>
                        </p:tav>
                        <p:tav tm="100000">
                          <p:val>
                            <p:strVal val="#ppt_y"/>
                          </p:val>
                        </p:tav>
                      </p:tavLst>
                    </p:anim>
                  </p:childTnLst>
                </p:cTn>
              </p:par>
            </p:tnLst>
          </p:tmpl>
        </p:tmplLst>
      </p:bldP>
      <p:bldP spid="32" grpId="0" build="p">
        <p:tmplLst>
          <p:tmpl lvl="1">
            <p:tnLst>
              <p:par>
                <p:cTn presetID="42" presetClass="entr" presetSubtype="0" fill="hold" nodeType="withEffect">
                  <p:stCondLst>
                    <p:cond delay="200"/>
                  </p:stCondLst>
                  <p:childTnLst>
                    <p:set>
                      <p:cBhvr>
                        <p:cTn dur="1" fill="hold">
                          <p:stCondLst>
                            <p:cond delay="0"/>
                          </p:stCondLst>
                        </p:cTn>
                        <p:tgtEl>
                          <p:spTgt spid="32"/>
                        </p:tgtEl>
                        <p:attrNameLst>
                          <p:attrName>style.visibility</p:attrName>
                        </p:attrNameLst>
                      </p:cBhvr>
                      <p:to>
                        <p:strVal val="visible"/>
                      </p:to>
                    </p:set>
                    <p:animEffect transition="in" filter="fade">
                      <p:cBhvr>
                        <p:cTn dur="500"/>
                        <p:tgtEl>
                          <p:spTgt spid="32"/>
                        </p:tgtEl>
                      </p:cBhvr>
                    </p:animEffect>
                    <p:anim calcmode="lin" valueType="num">
                      <p:cBhvr>
                        <p:cTn dur="500" fill="hold"/>
                        <p:tgtEl>
                          <p:spTgt spid="32"/>
                        </p:tgtEl>
                        <p:attrNameLst>
                          <p:attrName>ppt_x</p:attrName>
                        </p:attrNameLst>
                      </p:cBhvr>
                      <p:tavLst>
                        <p:tav tm="0">
                          <p:val>
                            <p:strVal val="#ppt_x"/>
                          </p:val>
                        </p:tav>
                        <p:tav tm="100000">
                          <p:val>
                            <p:strVal val="#ppt_x"/>
                          </p:val>
                        </p:tav>
                      </p:tavLst>
                    </p:anim>
                    <p:anim calcmode="lin" valueType="num">
                      <p:cBhvr>
                        <p:cTn dur="500" fill="hold"/>
                        <p:tgtEl>
                          <p:spTgt spid="32"/>
                        </p:tgtEl>
                        <p:attrNameLst>
                          <p:attrName>ppt_y</p:attrName>
                        </p:attrNameLst>
                      </p:cBhvr>
                      <p:tavLst>
                        <p:tav tm="0">
                          <p:val>
                            <p:strVal val="#ppt_y+.1"/>
                          </p:val>
                        </p:tav>
                        <p:tav tm="100000">
                          <p:val>
                            <p:strVal val="#ppt_y"/>
                          </p:val>
                        </p:tav>
                      </p:tavLst>
                    </p:anim>
                  </p:childTnLst>
                </p:cTn>
              </p:par>
            </p:tnLst>
          </p:tmpl>
        </p:tmplLst>
      </p:bldP>
      <p:bldP spid="37" grpId="0" animBg="1"/>
      <p:bldP spid="38" grpId="0" animBg="1"/>
      <p:bldP spid="39" grpId="0" animBg="1"/>
      <p:bldP spid="40" grpId="0" animBg="1"/>
      <p:bldP spid="41" grpId="0" animBg="1"/>
      <p:bldP spid="42" grpId="0" animBg="1"/>
    </p:bldLst>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Right column with dates">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2"/>
          <p:cNvSpPr>
            <a:spLocks noGrp="1"/>
          </p:cNvSpPr>
          <p:nvPr>
            <p:ph type="body" sz="quarter" idx="64" hasCustomPrompt="1"/>
          </p:nvPr>
        </p:nvSpPr>
        <p:spPr>
          <a:xfrm>
            <a:off x="603251" y="21456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5" name="Text Placeholder 7"/>
          <p:cNvSpPr>
            <a:spLocks noGrp="1"/>
          </p:cNvSpPr>
          <p:nvPr>
            <p:ph type="body" sz="quarter" idx="18" hasCustomPrompt="1"/>
          </p:nvPr>
        </p:nvSpPr>
        <p:spPr>
          <a:xfrm>
            <a:off x="1009644" y="152788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Light"/>
                <a:cs typeface="Lato Light"/>
              </a:defRPr>
            </a:lvl1pPr>
          </a:lstStyle>
          <a:p>
            <a:pPr lvl="0"/>
            <a:r>
              <a:rPr lang="es-ES_tradnl"/>
              <a:t>2000</a:t>
            </a:r>
          </a:p>
        </p:txBody>
      </p:sp>
      <p:sp>
        <p:nvSpPr>
          <p:cNvPr id="7" name="Text Placeholder 7"/>
          <p:cNvSpPr>
            <a:spLocks noGrp="1"/>
          </p:cNvSpPr>
          <p:nvPr>
            <p:ph type="body" sz="quarter" idx="65" hasCustomPrompt="1"/>
          </p:nvPr>
        </p:nvSpPr>
        <p:spPr>
          <a:xfrm>
            <a:off x="603251" y="18988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8" name="Text Placeholder 2"/>
          <p:cNvSpPr>
            <a:spLocks noGrp="1"/>
          </p:cNvSpPr>
          <p:nvPr>
            <p:ph type="body" sz="quarter" idx="66" hasCustomPrompt="1"/>
          </p:nvPr>
        </p:nvSpPr>
        <p:spPr>
          <a:xfrm>
            <a:off x="9215262" y="21456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19" name="Text Placeholder 7"/>
          <p:cNvSpPr>
            <a:spLocks noGrp="1"/>
          </p:cNvSpPr>
          <p:nvPr>
            <p:ph type="body" sz="quarter" idx="67" hasCustomPrompt="1"/>
          </p:nvPr>
        </p:nvSpPr>
        <p:spPr>
          <a:xfrm>
            <a:off x="9621655" y="152788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Light"/>
                <a:cs typeface="Lato Light"/>
              </a:defRPr>
            </a:lvl1pPr>
          </a:lstStyle>
          <a:p>
            <a:pPr lvl="0"/>
            <a:r>
              <a:rPr lang="es-ES_tradnl"/>
              <a:t>2000</a:t>
            </a:r>
          </a:p>
        </p:txBody>
      </p:sp>
      <p:sp>
        <p:nvSpPr>
          <p:cNvPr id="20" name="Text Placeholder 7"/>
          <p:cNvSpPr>
            <a:spLocks noGrp="1"/>
          </p:cNvSpPr>
          <p:nvPr>
            <p:ph type="body" sz="quarter" idx="68" hasCustomPrompt="1"/>
          </p:nvPr>
        </p:nvSpPr>
        <p:spPr>
          <a:xfrm>
            <a:off x="9215262" y="18988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1" name="Text Placeholder 2"/>
          <p:cNvSpPr>
            <a:spLocks noGrp="1"/>
          </p:cNvSpPr>
          <p:nvPr>
            <p:ph type="body" sz="quarter" idx="69" hasCustomPrompt="1"/>
          </p:nvPr>
        </p:nvSpPr>
        <p:spPr>
          <a:xfrm>
            <a:off x="603251" y="3762176"/>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2" name="Text Placeholder 7"/>
          <p:cNvSpPr>
            <a:spLocks noGrp="1"/>
          </p:cNvSpPr>
          <p:nvPr>
            <p:ph type="body" sz="quarter" idx="70" hasCustomPrompt="1"/>
          </p:nvPr>
        </p:nvSpPr>
        <p:spPr>
          <a:xfrm>
            <a:off x="1009644" y="3144408"/>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Light"/>
                <a:cs typeface="Lato Light"/>
              </a:defRPr>
            </a:lvl1pPr>
          </a:lstStyle>
          <a:p>
            <a:pPr lvl="0"/>
            <a:r>
              <a:rPr lang="es-ES_tradnl"/>
              <a:t>2000</a:t>
            </a:r>
          </a:p>
        </p:txBody>
      </p:sp>
      <p:sp>
        <p:nvSpPr>
          <p:cNvPr id="23" name="Text Placeholder 7"/>
          <p:cNvSpPr>
            <a:spLocks noGrp="1"/>
          </p:cNvSpPr>
          <p:nvPr>
            <p:ph type="body" sz="quarter" idx="71" hasCustomPrompt="1"/>
          </p:nvPr>
        </p:nvSpPr>
        <p:spPr>
          <a:xfrm>
            <a:off x="603251" y="3515357"/>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4" name="Text Placeholder 2"/>
          <p:cNvSpPr>
            <a:spLocks noGrp="1"/>
          </p:cNvSpPr>
          <p:nvPr>
            <p:ph type="body" sz="quarter" idx="72" hasCustomPrompt="1"/>
          </p:nvPr>
        </p:nvSpPr>
        <p:spPr>
          <a:xfrm>
            <a:off x="9215262" y="3762176"/>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5" name="Text Placeholder 7"/>
          <p:cNvSpPr>
            <a:spLocks noGrp="1"/>
          </p:cNvSpPr>
          <p:nvPr>
            <p:ph type="body" sz="quarter" idx="73" hasCustomPrompt="1"/>
          </p:nvPr>
        </p:nvSpPr>
        <p:spPr>
          <a:xfrm>
            <a:off x="9621655" y="3144408"/>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Light"/>
                <a:cs typeface="Lato Light"/>
              </a:defRPr>
            </a:lvl1pPr>
          </a:lstStyle>
          <a:p>
            <a:pPr lvl="0"/>
            <a:r>
              <a:rPr lang="es-ES_tradnl"/>
              <a:t>2000</a:t>
            </a:r>
          </a:p>
        </p:txBody>
      </p:sp>
      <p:sp>
        <p:nvSpPr>
          <p:cNvPr id="26" name="Text Placeholder 7"/>
          <p:cNvSpPr>
            <a:spLocks noGrp="1"/>
          </p:cNvSpPr>
          <p:nvPr>
            <p:ph type="body" sz="quarter" idx="74" hasCustomPrompt="1"/>
          </p:nvPr>
        </p:nvSpPr>
        <p:spPr>
          <a:xfrm>
            <a:off x="9215262" y="3515357"/>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7" name="Text Placeholder 2"/>
          <p:cNvSpPr>
            <a:spLocks noGrp="1"/>
          </p:cNvSpPr>
          <p:nvPr>
            <p:ph type="body" sz="quarter" idx="75" hasCustomPrompt="1"/>
          </p:nvPr>
        </p:nvSpPr>
        <p:spPr>
          <a:xfrm>
            <a:off x="603251" y="5344250"/>
            <a:ext cx="236078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8" name="Text Placeholder 7"/>
          <p:cNvSpPr>
            <a:spLocks noGrp="1"/>
          </p:cNvSpPr>
          <p:nvPr>
            <p:ph type="body" sz="quarter" idx="76" hasCustomPrompt="1"/>
          </p:nvPr>
        </p:nvSpPr>
        <p:spPr>
          <a:xfrm>
            <a:off x="1009644" y="4746930"/>
            <a:ext cx="1967997"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bg1"/>
                </a:solidFill>
                <a:latin typeface="Lato Light"/>
                <a:cs typeface="Lato Light"/>
              </a:defRPr>
            </a:lvl1pPr>
          </a:lstStyle>
          <a:p>
            <a:pPr lvl="0"/>
            <a:r>
              <a:rPr lang="es-ES_tradnl"/>
              <a:t>2000</a:t>
            </a:r>
          </a:p>
        </p:txBody>
      </p:sp>
      <p:sp>
        <p:nvSpPr>
          <p:cNvPr id="29" name="Text Placeholder 7"/>
          <p:cNvSpPr>
            <a:spLocks noGrp="1"/>
          </p:cNvSpPr>
          <p:nvPr>
            <p:ph type="body" sz="quarter" idx="77" hasCustomPrompt="1"/>
          </p:nvPr>
        </p:nvSpPr>
        <p:spPr>
          <a:xfrm>
            <a:off x="603251" y="5097430"/>
            <a:ext cx="236078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33" name="Group 32"/>
          <p:cNvGrpSpPr/>
          <p:nvPr userDrawn="1"/>
        </p:nvGrpSpPr>
        <p:grpSpPr>
          <a:xfrm>
            <a:off x="101309" y="385540"/>
            <a:ext cx="383999" cy="342172"/>
            <a:chOff x="5270500" y="1460500"/>
            <a:chExt cx="1701800" cy="2705100"/>
          </a:xfrm>
        </p:grpSpPr>
        <p:sp>
          <p:nvSpPr>
            <p:cNvPr id="34" name="Rounded Rectangle 33"/>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5" name="Rounded Rectangle 34"/>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6" name="Rounded Rectangle 35"/>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grpSp>
        <p:nvGrpSpPr>
          <p:cNvPr id="3" name="Group 2"/>
          <p:cNvGrpSpPr/>
          <p:nvPr userDrawn="1"/>
        </p:nvGrpSpPr>
        <p:grpSpPr>
          <a:xfrm>
            <a:off x="3882071" y="1568515"/>
            <a:ext cx="3953299" cy="4873008"/>
            <a:chOff x="-1393297" y="-1336778"/>
            <a:chExt cx="6142038" cy="8412162"/>
          </a:xfrm>
        </p:grpSpPr>
        <p:grpSp>
          <p:nvGrpSpPr>
            <p:cNvPr id="2" name="Group 1"/>
            <p:cNvGrpSpPr/>
            <p:nvPr userDrawn="1"/>
          </p:nvGrpSpPr>
          <p:grpSpPr>
            <a:xfrm>
              <a:off x="-1393297" y="-1336778"/>
              <a:ext cx="6142038" cy="8412162"/>
              <a:chOff x="-1393297" y="-1336778"/>
              <a:chExt cx="6142038" cy="8412162"/>
            </a:xfrm>
          </p:grpSpPr>
          <p:sp>
            <p:nvSpPr>
              <p:cNvPr id="43" name="AutoShape 1"/>
              <p:cNvSpPr/>
              <p:nvPr userDrawn="1"/>
            </p:nvSpPr>
            <p:spPr bwMode="auto">
              <a:xfrm>
                <a:off x="-1385359" y="3649559"/>
                <a:ext cx="6134100" cy="3425825"/>
              </a:xfrm>
              <a:custGeom>
                <a:gdLst>
                  <a:gd name="T0" fmla="*/ 10800 w 21600"/>
                  <a:gd name="T1" fmla="*/ 10800 h 21600"/>
                  <a:gd name="T2" fmla="*/ 10800 w 21600"/>
                  <a:gd name="T3" fmla="*/ 10800 h 21600"/>
                  <a:gd name="T4" fmla="*/ 10800 w 21600"/>
                  <a:gd name="T5" fmla="*/ 10800 h 21600"/>
                  <a:gd name="T6" fmla="*/ 10800 w 21600"/>
                  <a:gd name="T7" fmla="*/ 10800 h 21600"/>
                </a:gdLst>
                <a:cxnLst>
                  <a:cxn ang="0">
                    <a:pos x="T0" y="T1"/>
                  </a:cxn>
                  <a:cxn ang="0">
                    <a:pos x="T2" y="T3"/>
                  </a:cxn>
                  <a:cxn ang="0">
                    <a:pos x="T4" y="T5"/>
                  </a:cxn>
                  <a:cxn ang="0">
                    <a:pos x="T6" y="T7"/>
                  </a:cxn>
                </a:cxnLst>
                <a:rect l="0" t="0" r="r" b="b"/>
                <a:pathLst>
                  <a:path w="21600" h="21600">
                    <a:moveTo>
                      <a:pt x="1" y="0"/>
                    </a:moveTo>
                    <a:cubicBezTo>
                      <a:pt x="1" y="44"/>
                      <a:pt x="0" y="88"/>
                      <a:pt x="0" y="132"/>
                    </a:cubicBezTo>
                    <a:lnTo>
                      <a:pt x="0" y="2252"/>
                    </a:lnTo>
                    <a:cubicBezTo>
                      <a:pt x="0" y="12937"/>
                      <a:pt x="4834" y="21599"/>
                      <a:pt x="10799" y="21599"/>
                    </a:cubicBezTo>
                    <a:cubicBezTo>
                      <a:pt x="16763" y="21599"/>
                      <a:pt x="21599" y="12937"/>
                      <a:pt x="21599" y="2252"/>
                    </a:cubicBezTo>
                    <a:lnTo>
                      <a:pt x="21599" y="132"/>
                    </a:lnTo>
                    <a:cubicBezTo>
                      <a:pt x="21599" y="88"/>
                      <a:pt x="21598" y="44"/>
                      <a:pt x="21598" y="0"/>
                    </a:cubicBezTo>
                    <a:lnTo>
                      <a:pt x="18198" y="0"/>
                    </a:lnTo>
                    <a:lnTo>
                      <a:pt x="18198" y="2520"/>
                    </a:lnTo>
                    <a:cubicBezTo>
                      <a:pt x="18198" y="9811"/>
                      <a:pt x="14900" y="15722"/>
                      <a:pt x="10830" y="15722"/>
                    </a:cubicBezTo>
                    <a:cubicBezTo>
                      <a:pt x="6759" y="15722"/>
                      <a:pt x="3460" y="9811"/>
                      <a:pt x="3460" y="2520"/>
                    </a:cubicBezTo>
                    <a:lnTo>
                      <a:pt x="3460" y="0"/>
                    </a:lnTo>
                    <a:lnTo>
                      <a:pt x="1" y="0"/>
                    </a:lnTo>
                    <a:close/>
                  </a:path>
                </a:pathLst>
              </a:custGeom>
              <a:solidFill>
                <a:schemeClr val="accent1">
                  <a:lumMod val="75000"/>
                </a:schemeClr>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a:sym typeface="Gill Sans" charset="0"/>
                </a:endParaRPr>
              </a:p>
            </p:txBody>
          </p:sp>
          <p:sp>
            <p:nvSpPr>
              <p:cNvPr id="44" name="AutoShape 17"/>
              <p:cNvSpPr/>
              <p:nvPr userDrawn="1"/>
            </p:nvSpPr>
            <p:spPr bwMode="auto">
              <a:xfrm>
                <a:off x="2408766" y="-789091"/>
                <a:ext cx="993775" cy="5443538"/>
              </a:xfrm>
              <a:prstGeom prst="roundRect">
                <a:avLst>
                  <a:gd name="adj" fmla="val 49824"/>
                </a:avLst>
              </a:prstGeom>
              <a:solidFill>
                <a:schemeClr val="accent4"/>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46" name="AutoShape 20"/>
              <p:cNvSpPr/>
              <p:nvPr userDrawn="1"/>
            </p:nvSpPr>
            <p:spPr bwMode="auto">
              <a:xfrm>
                <a:off x="-161397" y="-654153"/>
                <a:ext cx="993775" cy="5308600"/>
              </a:xfrm>
              <a:prstGeom prst="roundRect">
                <a:avLst>
                  <a:gd name="adj" fmla="val 49824"/>
                </a:avLst>
              </a:prstGeom>
              <a:solidFill>
                <a:schemeClr val="accent2"/>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48" name="AutoShape 24"/>
              <p:cNvSpPr/>
              <p:nvPr userDrawn="1"/>
            </p:nvSpPr>
            <p:spPr bwMode="auto">
              <a:xfrm>
                <a:off x="1070503" y="-1336778"/>
                <a:ext cx="993775" cy="6003925"/>
              </a:xfrm>
              <a:prstGeom prst="roundRect">
                <a:avLst>
                  <a:gd name="adj" fmla="val 49824"/>
                </a:avLst>
              </a:prstGeom>
              <a:solidFill>
                <a:schemeClr val="accent3"/>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50" name="AutoShape 27"/>
              <p:cNvSpPr/>
              <p:nvPr userDrawn="1"/>
            </p:nvSpPr>
            <p:spPr bwMode="auto">
              <a:xfrm>
                <a:off x="-1393297" y="2030309"/>
                <a:ext cx="993775" cy="2624138"/>
              </a:xfrm>
              <a:prstGeom prst="roundRect">
                <a:avLst>
                  <a:gd name="adj" fmla="val 49824"/>
                </a:avLst>
              </a:prstGeom>
              <a:solidFill>
                <a:schemeClr val="accent1"/>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52" name="AutoShape 30"/>
              <p:cNvSpPr/>
              <p:nvPr userDrawn="1"/>
            </p:nvSpPr>
            <p:spPr bwMode="auto">
              <a:xfrm>
                <a:off x="3772428" y="561872"/>
                <a:ext cx="968375" cy="4060825"/>
              </a:xfrm>
              <a:prstGeom prst="roundRect">
                <a:avLst>
                  <a:gd name="adj" fmla="val 48509"/>
                </a:avLst>
              </a:prstGeom>
              <a:solidFill>
                <a:schemeClr val="accent5"/>
              </a:solidFill>
              <a:ln>
                <a:noFill/>
              </a:ln>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grpSp>
        <p:sp>
          <p:nvSpPr>
            <p:cNvPr id="45" name="AutoShape 18"/>
            <p:cNvSpPr/>
            <p:nvPr userDrawn="1"/>
          </p:nvSpPr>
          <p:spPr bwMode="auto">
            <a:xfrm>
              <a:off x="2415116" y="1404214"/>
              <a:ext cx="969962" cy="968375"/>
            </a:xfrm>
            <a:prstGeom prst="roundRect">
              <a:avLst>
                <a:gd name="adj" fmla="val 49819"/>
              </a:avLst>
            </a:prstGeom>
            <a:solidFill>
              <a:schemeClr val="accent4">
                <a:lumMod val="60000"/>
                <a:lumOff val="40000"/>
              </a:schemeClr>
            </a:solidFill>
            <a:ln>
              <a:noFill/>
            </a:ln>
            <a:effectLst>
              <a:outerShdw blurRad="127000" dist="25400" dir="5400000" algn="ctr" rotWithShape="0">
                <a:srgbClr val="000000">
                  <a:alpha val="50000"/>
                </a:srgbClr>
              </a:outerShdw>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47" name="AutoShape 21"/>
            <p:cNvSpPr/>
            <p:nvPr userDrawn="1"/>
          </p:nvSpPr>
          <p:spPr bwMode="auto">
            <a:xfrm>
              <a:off x="-159809" y="1404214"/>
              <a:ext cx="968375" cy="968375"/>
            </a:xfrm>
            <a:prstGeom prst="roundRect">
              <a:avLst>
                <a:gd name="adj" fmla="val 49819"/>
              </a:avLst>
            </a:prstGeom>
            <a:solidFill>
              <a:schemeClr val="accent2">
                <a:lumMod val="60000"/>
                <a:lumOff val="40000"/>
              </a:schemeClr>
            </a:solidFill>
            <a:ln>
              <a:noFill/>
            </a:ln>
            <a:effectLst>
              <a:outerShdw blurRad="127000" dist="25400" dir="5400000" algn="ctr" rotWithShape="0">
                <a:srgbClr val="000000">
                  <a:alpha val="50000"/>
                </a:srgbClr>
              </a:outerShdw>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49" name="AutoShape 25"/>
            <p:cNvSpPr/>
            <p:nvPr userDrawn="1"/>
          </p:nvSpPr>
          <p:spPr bwMode="auto">
            <a:xfrm>
              <a:off x="1072091" y="388214"/>
              <a:ext cx="968375" cy="968375"/>
            </a:xfrm>
            <a:prstGeom prst="roundRect">
              <a:avLst>
                <a:gd name="adj" fmla="val 49819"/>
              </a:avLst>
            </a:prstGeom>
            <a:solidFill>
              <a:schemeClr val="accent3">
                <a:lumMod val="60000"/>
                <a:lumOff val="40000"/>
              </a:schemeClr>
            </a:solidFill>
            <a:ln>
              <a:noFill/>
            </a:ln>
            <a:effectLst>
              <a:outerShdw blurRad="127000" dist="25400" dir="5400000" algn="ctr" rotWithShape="0">
                <a:srgbClr val="000000">
                  <a:alpha val="50000"/>
                </a:srgbClr>
              </a:outerShdw>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51" name="AutoShape 28"/>
            <p:cNvSpPr/>
            <p:nvPr userDrawn="1"/>
          </p:nvSpPr>
          <p:spPr bwMode="auto">
            <a:xfrm>
              <a:off x="-1379009" y="2420214"/>
              <a:ext cx="968375" cy="968375"/>
            </a:xfrm>
            <a:prstGeom prst="roundRect">
              <a:avLst>
                <a:gd name="adj" fmla="val 49819"/>
              </a:avLst>
            </a:prstGeom>
            <a:solidFill>
              <a:schemeClr val="accent1">
                <a:lumMod val="60000"/>
                <a:lumOff val="40000"/>
              </a:schemeClr>
            </a:solidFill>
            <a:ln>
              <a:noFill/>
            </a:ln>
            <a:effectLst>
              <a:outerShdw blurRad="127000" dist="25400" dir="5400000" algn="ctr" rotWithShape="0">
                <a:srgbClr val="000000">
                  <a:alpha val="50000"/>
                </a:srgbClr>
              </a:outerShdw>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sp>
          <p:nvSpPr>
            <p:cNvPr id="53" name="AutoShape 31"/>
            <p:cNvSpPr/>
            <p:nvPr userDrawn="1"/>
          </p:nvSpPr>
          <p:spPr bwMode="auto">
            <a:xfrm>
              <a:off x="3772428" y="2401784"/>
              <a:ext cx="968375" cy="968375"/>
            </a:xfrm>
            <a:prstGeom prst="roundRect">
              <a:avLst>
                <a:gd name="adj" fmla="val 49819"/>
              </a:avLst>
            </a:prstGeom>
            <a:solidFill>
              <a:schemeClr val="accent5">
                <a:lumMod val="60000"/>
                <a:lumOff val="40000"/>
              </a:schemeClr>
            </a:solidFill>
            <a:ln>
              <a:noFill/>
            </a:ln>
            <a:effectLst>
              <a:outerShdw blurRad="127000" dist="25400" dir="5400000" algn="ctr" rotWithShape="0">
                <a:srgbClr val="000000">
                  <a:alpha val="50000"/>
                </a:srgbClr>
              </a:outerShdw>
            </a:effectLst>
          </p:spPr>
          <p:txBody>
            <a:bodyPr lIns="0" tIns="0" rIns="0" bIns="0" anchor="ctr"/>
            <a:lstStyle/>
            <a:p>
              <a:pPr marL="0" marR="0" lvl="0" indent="0" algn="l" defTabSz="485394" rtl="0" eaLnBrk="1" fontAlgn="auto" latinLnBrk="0" hangingPunct="1">
                <a:lnSpc>
                  <a:spcPct val="100000"/>
                </a:lnSpc>
                <a:spcBef>
                  <a:spcPct val="0"/>
                </a:spcBef>
                <a:spcAft>
                  <a:spcPct val="0"/>
                </a:spcAft>
                <a:buClrTx/>
                <a:buSzTx/>
                <a:buFontTx/>
                <a:buNone/>
                <a:defRPr/>
              </a:pPr>
              <a:endParaRPr kumimoji="0" lang="es-ES" sz="6720" b="0" i="0" u="none" strike="noStrike" kern="1200" cap="none" spc="0" normalizeH="0" baseline="0" noProof="0">
                <a:ln>
                  <a:noFill/>
                </a:ln>
                <a:solidFill>
                  <a:prstClr val="black"/>
                </a:solidFill>
                <a:effectLst>
                  <a:outerShdw blurRad="38100" dist="38100" dir="2700000" algn="tl">
                    <a:srgbClr val="000000"/>
                  </a:outerShdw>
                </a:effectLst>
                <a:uLnTx/>
                <a:uFillTx/>
                <a:latin typeface="Gill Sans" charset="0"/>
                <a:ea typeface="+mn-ea"/>
                <a:cs typeface="Gill Sans" charset="0"/>
                <a:sym typeface="Gill Sans" charset="0"/>
              </a:endParaRPr>
            </a:p>
          </p:txBody>
        </p:sp>
      </p:grpSp>
      <p:sp>
        <p:nvSpPr>
          <p:cNvPr id="54" name="Text Placeholder 7"/>
          <p:cNvSpPr>
            <a:spLocks noGrp="1" noChangeAspect="1"/>
          </p:cNvSpPr>
          <p:nvPr>
            <p:ph type="body" sz="quarter" idx="81" hasCustomPrompt="1"/>
          </p:nvPr>
        </p:nvSpPr>
        <p:spPr>
          <a:xfrm>
            <a:off x="3917827" y="3734194"/>
            <a:ext cx="556876" cy="56159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Lato Black"/>
                <a:cs typeface="Lato Black"/>
              </a:defRPr>
            </a:lvl1pPr>
          </a:lstStyle>
          <a:p>
            <a:pPr lvl="0"/>
            <a:r>
              <a:rPr lang="es-ES_tradnl"/>
              <a:t>01</a:t>
            </a:r>
          </a:p>
        </p:txBody>
      </p:sp>
      <p:sp>
        <p:nvSpPr>
          <p:cNvPr id="55" name="Text Placeholder 7"/>
          <p:cNvSpPr>
            <a:spLocks noGrp="1" noChangeAspect="1"/>
          </p:cNvSpPr>
          <p:nvPr>
            <p:ph type="body" sz="quarter" idx="47" hasCustomPrompt="1"/>
          </p:nvPr>
        </p:nvSpPr>
        <p:spPr>
          <a:xfrm>
            <a:off x="4697095" y="3159647"/>
            <a:ext cx="556876" cy="56159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Lato Black"/>
                <a:cs typeface="Lato Black"/>
              </a:defRPr>
            </a:lvl1pPr>
          </a:lstStyle>
          <a:p>
            <a:pPr lvl="0"/>
            <a:r>
              <a:rPr lang="es-ES_tradnl"/>
              <a:t>02</a:t>
            </a:r>
          </a:p>
        </p:txBody>
      </p:sp>
      <p:sp>
        <p:nvSpPr>
          <p:cNvPr id="56" name="Text Placeholder 7"/>
          <p:cNvSpPr>
            <a:spLocks noGrp="1" noChangeAspect="1"/>
          </p:cNvSpPr>
          <p:nvPr>
            <p:ph type="body" sz="quarter" idx="48" hasCustomPrompt="1"/>
          </p:nvPr>
        </p:nvSpPr>
        <p:spPr>
          <a:xfrm>
            <a:off x="5500482" y="2567771"/>
            <a:ext cx="556876" cy="56159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Lato Black"/>
                <a:cs typeface="Lato Black"/>
              </a:defRPr>
            </a:lvl1pPr>
          </a:lstStyle>
          <a:p>
            <a:pPr lvl="0"/>
            <a:r>
              <a:rPr lang="es-ES_tradnl"/>
              <a:t>03</a:t>
            </a:r>
          </a:p>
        </p:txBody>
      </p:sp>
      <p:sp>
        <p:nvSpPr>
          <p:cNvPr id="57" name="Text Placeholder 7"/>
          <p:cNvSpPr>
            <a:spLocks noGrp="1" noChangeAspect="1"/>
          </p:cNvSpPr>
          <p:nvPr>
            <p:ph type="body" sz="quarter" idx="49" hasCustomPrompt="1"/>
          </p:nvPr>
        </p:nvSpPr>
        <p:spPr>
          <a:xfrm>
            <a:off x="6361221" y="3137655"/>
            <a:ext cx="556876" cy="56159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Lato Black"/>
                <a:cs typeface="Lato Black"/>
              </a:defRPr>
            </a:lvl1pPr>
          </a:lstStyle>
          <a:p>
            <a:pPr lvl="0"/>
            <a:r>
              <a:rPr lang="es-ES_tradnl"/>
              <a:t>04</a:t>
            </a:r>
          </a:p>
        </p:txBody>
      </p:sp>
      <p:sp>
        <p:nvSpPr>
          <p:cNvPr id="58" name="Text Placeholder 7"/>
          <p:cNvSpPr>
            <a:spLocks noGrp="1" noChangeAspect="1"/>
          </p:cNvSpPr>
          <p:nvPr>
            <p:ph type="body" sz="quarter" idx="50" hasCustomPrompt="1"/>
          </p:nvPr>
        </p:nvSpPr>
        <p:spPr>
          <a:xfrm>
            <a:off x="7245102" y="3733557"/>
            <a:ext cx="556876" cy="561599"/>
          </a:xfrm>
          <a:prstGeom prst="rect">
            <a:avLst/>
          </a:prstGeom>
        </p:spPr>
        <p:txBody>
          <a:bodyPr vert="horz" lIns="0" tIns="103884" rIns="0" bIns="103884" anchor="ctr"/>
          <a:lstStyle>
            <a:lvl1pPr marL="0" indent="0" algn="ctr">
              <a:lnSpc>
                <a:spcPct val="100000"/>
              </a:lnSpc>
              <a:spcBef>
                <a:spcPct val="0"/>
              </a:spcBef>
              <a:buNone/>
              <a:defRPr sz="2400" b="1">
                <a:solidFill>
                  <a:schemeClr val="bg1"/>
                </a:solidFill>
                <a:latin typeface="Lato Black"/>
                <a:cs typeface="Lato Black"/>
              </a:defRPr>
            </a:lvl1pPr>
          </a:lstStyle>
          <a:p>
            <a:pPr lvl="0"/>
            <a:r>
              <a:rPr lang="es-ES_tradnl"/>
              <a:t>05</a:t>
            </a:r>
          </a:p>
        </p:txBody>
      </p:sp>
      <p:sp>
        <p:nvSpPr>
          <p:cNvPr id="59" name="Text Placeholder 7"/>
          <p:cNvSpPr>
            <a:spLocks noGrp="1"/>
          </p:cNvSpPr>
          <p:nvPr>
            <p:ph type="body" sz="quarter" idx="82" hasCustomPrompt="1"/>
          </p:nvPr>
        </p:nvSpPr>
        <p:spPr>
          <a:xfrm>
            <a:off x="603254" y="1527880"/>
            <a:ext cx="406393"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accent1">
                    <a:lumMod val="60000"/>
                    <a:lumOff val="40000"/>
                  </a:schemeClr>
                </a:solidFill>
                <a:latin typeface="Lato Regular"/>
                <a:cs typeface="Lato Regular"/>
              </a:defRPr>
            </a:lvl1pPr>
          </a:lstStyle>
          <a:p>
            <a:pPr lvl="0"/>
            <a:r>
              <a:rPr lang="es-ES_tradnl"/>
              <a:t>01</a:t>
            </a:r>
          </a:p>
        </p:txBody>
      </p:sp>
      <p:sp>
        <p:nvSpPr>
          <p:cNvPr id="60" name="Text Placeholder 7"/>
          <p:cNvSpPr>
            <a:spLocks noGrp="1"/>
          </p:cNvSpPr>
          <p:nvPr>
            <p:ph type="body" sz="quarter" idx="83" hasCustomPrompt="1"/>
          </p:nvPr>
        </p:nvSpPr>
        <p:spPr>
          <a:xfrm>
            <a:off x="9215265" y="1527880"/>
            <a:ext cx="406393"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accent2"/>
                </a:solidFill>
                <a:latin typeface="Lato Regular"/>
                <a:cs typeface="Lato Regular"/>
              </a:defRPr>
            </a:lvl1pPr>
          </a:lstStyle>
          <a:p>
            <a:pPr lvl="0"/>
            <a:r>
              <a:rPr lang="es-ES_tradnl"/>
              <a:t>02</a:t>
            </a:r>
          </a:p>
        </p:txBody>
      </p:sp>
      <p:sp>
        <p:nvSpPr>
          <p:cNvPr id="61" name="Text Placeholder 7"/>
          <p:cNvSpPr>
            <a:spLocks noGrp="1"/>
          </p:cNvSpPr>
          <p:nvPr>
            <p:ph type="body" sz="quarter" idx="84" hasCustomPrompt="1"/>
          </p:nvPr>
        </p:nvSpPr>
        <p:spPr>
          <a:xfrm>
            <a:off x="603254" y="3144408"/>
            <a:ext cx="406393"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accent3"/>
                </a:solidFill>
                <a:latin typeface="Lato Regular"/>
                <a:cs typeface="Lato Regular"/>
              </a:defRPr>
            </a:lvl1pPr>
          </a:lstStyle>
          <a:p>
            <a:pPr lvl="0"/>
            <a:r>
              <a:rPr lang="es-ES_tradnl"/>
              <a:t>03</a:t>
            </a:r>
          </a:p>
        </p:txBody>
      </p:sp>
      <p:sp>
        <p:nvSpPr>
          <p:cNvPr id="62" name="Text Placeholder 7"/>
          <p:cNvSpPr>
            <a:spLocks noGrp="1"/>
          </p:cNvSpPr>
          <p:nvPr>
            <p:ph type="body" sz="quarter" idx="85" hasCustomPrompt="1"/>
          </p:nvPr>
        </p:nvSpPr>
        <p:spPr>
          <a:xfrm>
            <a:off x="9215265" y="3144408"/>
            <a:ext cx="406393"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accent4"/>
                </a:solidFill>
                <a:latin typeface="Lato Regular"/>
                <a:cs typeface="Lato Regular"/>
              </a:defRPr>
            </a:lvl1pPr>
          </a:lstStyle>
          <a:p>
            <a:pPr lvl="0"/>
            <a:r>
              <a:rPr lang="es-ES_tradnl"/>
              <a:t>04</a:t>
            </a:r>
          </a:p>
        </p:txBody>
      </p:sp>
      <p:sp>
        <p:nvSpPr>
          <p:cNvPr id="63" name="Text Placeholder 7"/>
          <p:cNvSpPr>
            <a:spLocks noGrp="1"/>
          </p:cNvSpPr>
          <p:nvPr>
            <p:ph type="body" sz="quarter" idx="86" hasCustomPrompt="1"/>
          </p:nvPr>
        </p:nvSpPr>
        <p:spPr>
          <a:xfrm>
            <a:off x="603254" y="4746930"/>
            <a:ext cx="406393" cy="345380"/>
          </a:xfrm>
          <a:prstGeom prst="rect">
            <a:avLst/>
          </a:prstGeom>
        </p:spPr>
        <p:txBody>
          <a:bodyPr vert="horz" lIns="0" tIns="40504" rIns="0" bIns="40504" anchor="ctr"/>
          <a:lstStyle>
            <a:lvl1pPr marL="0" indent="0" algn="l">
              <a:lnSpc>
                <a:spcPct val="100000"/>
              </a:lnSpc>
              <a:spcBef>
                <a:spcPct val="0"/>
              </a:spcBef>
              <a:buNone/>
              <a:defRPr sz="2160" b="1" baseline="0">
                <a:solidFill>
                  <a:schemeClr val="accent5"/>
                </a:solidFill>
                <a:latin typeface="Lato Regular"/>
                <a:cs typeface="Lato Regular"/>
              </a:defRPr>
            </a:lvl1pPr>
          </a:lstStyle>
          <a:p>
            <a:pPr lvl="0"/>
            <a:r>
              <a:rPr lang="es-ES_tradnl"/>
              <a:t>05</a:t>
            </a:r>
          </a:p>
        </p:txBody>
      </p:sp>
    </p:spTree>
    <p:extLst>
      <p:ext uri="{BB962C8B-B14F-4D97-AF65-F5344CB8AC3E}">
        <p14:creationId val="126854206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400"/>
                                        <p:tgtEl>
                                          <p:spTgt spid="5">
                                            <p:txEl>
                                              <p:pRg st="0" end="0"/>
                                            </p:txEl>
                                          </p:spTgt>
                                        </p:tgtEl>
                                      </p:cBhvr>
                                    </p:animEffect>
                                    <p:anim calcmode="lin" valueType="num">
                                      <p:cBhvr>
                                        <p:cTn id="24"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5">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500"/>
                                        <p:tgtEl>
                                          <p:spTgt spid="7">
                                            <p:txEl>
                                              <p:pRg st="0" end="0"/>
                                            </p:txEl>
                                          </p:spTgt>
                                        </p:tgtEl>
                                      </p:cBhvr>
                                    </p:animEffect>
                                    <p:anim calcmode="lin" valueType="num">
                                      <p:cBhvr>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
                                            <p:txEl>
                                              <p:pRg st="0" end="0"/>
                                            </p:txEl>
                                          </p:spTgt>
                                        </p:tgtEl>
                                        <p:attrNameLst>
                                          <p:attrName>ppt_y</p:attrName>
                                        </p:attrNameLst>
                                      </p:cBhvr>
                                      <p:tavLst>
                                        <p:tav tm="0">
                                          <p:val>
                                            <p:strVal val="#ppt_y+.1"/>
                                          </p:val>
                                        </p:tav>
                                        <p:tav tm="100000">
                                          <p:val>
                                            <p:strVal val="#ppt_y"/>
                                          </p:val>
                                        </p:tav>
                                      </p:tavLst>
                                    </p:anim>
                                  </p:childTnLst>
                                </p:cTn>
                              </p:par>
                              <p:par>
                                <p:cTn id="31" presetID="10" presetClass="entr" presetSubtype="0" fill="hold" grpId="0" nodeType="withEffect">
                                  <p:stCondLst>
                                    <p:cond delay="800"/>
                                  </p:stCondLst>
                                  <p:childTnLst>
                                    <p:set>
                                      <p:cBhvr>
                                        <p:cTn id="32" dur="1" fill="hold">
                                          <p:stCondLst>
                                            <p:cond delay="0"/>
                                          </p:stCondLst>
                                        </p:cTn>
                                        <p:tgtEl>
                                          <p:spTgt spid="18">
                                            <p:txEl>
                                              <p:pRg st="0" end="0"/>
                                            </p:txEl>
                                          </p:spTgt>
                                        </p:tgtEl>
                                        <p:attrNameLst>
                                          <p:attrName>style.visibility</p:attrName>
                                        </p:attrNameLst>
                                      </p:cBhvr>
                                      <p:to>
                                        <p:strVal val="visible"/>
                                      </p:to>
                                    </p:set>
                                    <p:animEffect transition="in" filter="fade">
                                      <p:cBhvr>
                                        <p:cTn id="33" dur="500"/>
                                        <p:tgtEl>
                                          <p:spTgt spid="18">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19">
                                            <p:txEl>
                                              <p:pRg st="0" end="0"/>
                                            </p:txEl>
                                          </p:spTgt>
                                        </p:tgtEl>
                                        <p:attrNameLst>
                                          <p:attrName>style.visibility</p:attrName>
                                        </p:attrNameLst>
                                      </p:cBhvr>
                                      <p:to>
                                        <p:strVal val="visible"/>
                                      </p:to>
                                    </p:set>
                                    <p:animEffect transition="in" filter="fade">
                                      <p:cBhvr>
                                        <p:cTn id="36" dur="400"/>
                                        <p:tgtEl>
                                          <p:spTgt spid="19">
                                            <p:txEl>
                                              <p:pRg st="0" end="0"/>
                                            </p:txEl>
                                          </p:spTgt>
                                        </p:tgtEl>
                                      </p:cBhvr>
                                    </p:animEffect>
                                    <p:anim calcmode="lin" valueType="num">
                                      <p:cBhvr>
                                        <p:cTn id="37" dur="4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38" dur="400" fill="hold"/>
                                        <p:tgtEl>
                                          <p:spTgt spid="19">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00"/>
                                  </p:stCondLst>
                                  <p:childTnLst>
                                    <p:set>
                                      <p:cBhvr>
                                        <p:cTn id="40" dur="1" fill="hold">
                                          <p:stCondLst>
                                            <p:cond delay="0"/>
                                          </p:stCondLst>
                                        </p:cTn>
                                        <p:tgtEl>
                                          <p:spTgt spid="20">
                                            <p:txEl>
                                              <p:pRg st="0" end="0"/>
                                            </p:txEl>
                                          </p:spTgt>
                                        </p:tgtEl>
                                        <p:attrNameLst>
                                          <p:attrName>style.visibility</p:attrName>
                                        </p:attrNameLst>
                                      </p:cBhvr>
                                      <p:to>
                                        <p:strVal val="visible"/>
                                      </p:to>
                                    </p:set>
                                    <p:animEffect transition="in" filter="fade">
                                      <p:cBhvr>
                                        <p:cTn id="41" dur="500"/>
                                        <p:tgtEl>
                                          <p:spTgt spid="20">
                                            <p:txEl>
                                              <p:pRg st="0" end="0"/>
                                            </p:txEl>
                                          </p:spTgt>
                                        </p:tgtEl>
                                      </p:cBhvr>
                                    </p:animEffect>
                                    <p:anim calcmode="lin" valueType="num">
                                      <p:cBhvr>
                                        <p:cTn id="42"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0">
                                            <p:txEl>
                                              <p:pRg st="0" end="0"/>
                                            </p:txEl>
                                          </p:spTgt>
                                        </p:tgtEl>
                                        <p:attrNameLst>
                                          <p:attrName>ppt_y</p:attrName>
                                        </p:attrNameLst>
                                      </p:cBhvr>
                                      <p:tavLst>
                                        <p:tav tm="0">
                                          <p:val>
                                            <p:strVal val="#ppt_y+.1"/>
                                          </p:val>
                                        </p:tav>
                                        <p:tav tm="100000">
                                          <p:val>
                                            <p:strVal val="#ppt_y"/>
                                          </p:val>
                                        </p:tav>
                                      </p:tavLst>
                                    </p:anim>
                                  </p:childTnLst>
                                </p:cTn>
                              </p:par>
                              <p:par>
                                <p:cTn id="44" presetID="10" presetClass="entr" presetSubtype="0" fill="hold" grpId="0" nodeType="withEffect">
                                  <p:stCondLst>
                                    <p:cond delay="800"/>
                                  </p:stCondLst>
                                  <p:childTnLst>
                                    <p:set>
                                      <p:cBhvr>
                                        <p:cTn id="45" dur="1" fill="hold">
                                          <p:stCondLst>
                                            <p:cond delay="0"/>
                                          </p:stCondLst>
                                        </p:cTn>
                                        <p:tgtEl>
                                          <p:spTgt spid="21">
                                            <p:txEl>
                                              <p:pRg st="0" end="0"/>
                                            </p:txEl>
                                          </p:spTgt>
                                        </p:tgtEl>
                                        <p:attrNameLst>
                                          <p:attrName>style.visibility</p:attrName>
                                        </p:attrNameLst>
                                      </p:cBhvr>
                                      <p:to>
                                        <p:strVal val="visible"/>
                                      </p:to>
                                    </p:set>
                                    <p:animEffect transition="in" filter="fade">
                                      <p:cBhvr>
                                        <p:cTn id="46" dur="500"/>
                                        <p:tgtEl>
                                          <p:spTgt spid="21">
                                            <p:txEl>
                                              <p:pRg st="0" end="0"/>
                                            </p:txEl>
                                          </p:spTgt>
                                        </p:tgtEl>
                                      </p:cBhvr>
                                    </p:animEffect>
                                  </p:childTnLst>
                                </p:cTn>
                              </p:par>
                              <p:par>
                                <p:cTn id="47" presetID="42" presetClass="entr" presetSubtype="0" fill="hold" grpId="0" nodeType="withEffect">
                                  <p:stCondLst>
                                    <p:cond delay="200"/>
                                  </p:stCondLst>
                                  <p:childTnLst>
                                    <p:set>
                                      <p:cBhvr>
                                        <p:cTn id="48" dur="1" fill="hold">
                                          <p:stCondLst>
                                            <p:cond delay="0"/>
                                          </p:stCondLst>
                                        </p:cTn>
                                        <p:tgtEl>
                                          <p:spTgt spid="22">
                                            <p:txEl>
                                              <p:pRg st="0" end="0"/>
                                            </p:txEl>
                                          </p:spTgt>
                                        </p:tgtEl>
                                        <p:attrNameLst>
                                          <p:attrName>style.visibility</p:attrName>
                                        </p:attrNameLst>
                                      </p:cBhvr>
                                      <p:to>
                                        <p:strVal val="visible"/>
                                      </p:to>
                                    </p:set>
                                    <p:animEffect transition="in" filter="fade">
                                      <p:cBhvr>
                                        <p:cTn id="49" dur="400"/>
                                        <p:tgtEl>
                                          <p:spTgt spid="22">
                                            <p:txEl>
                                              <p:pRg st="0" end="0"/>
                                            </p:txEl>
                                          </p:spTgt>
                                        </p:tgtEl>
                                      </p:cBhvr>
                                    </p:animEffect>
                                    <p:anim calcmode="lin" valueType="num">
                                      <p:cBhvr>
                                        <p:cTn id="50" dur="400" fill="hold"/>
                                        <p:tgtEl>
                                          <p:spTgt spid="22">
                                            <p:txEl>
                                              <p:pRg st="0" end="0"/>
                                            </p:txEl>
                                          </p:spTgt>
                                        </p:tgtEl>
                                        <p:attrNameLst>
                                          <p:attrName>ppt_x</p:attrName>
                                        </p:attrNameLst>
                                      </p:cBhvr>
                                      <p:tavLst>
                                        <p:tav tm="0">
                                          <p:val>
                                            <p:strVal val="#ppt_x"/>
                                          </p:val>
                                        </p:tav>
                                        <p:tav tm="100000">
                                          <p:val>
                                            <p:strVal val="#ppt_x"/>
                                          </p:val>
                                        </p:tav>
                                      </p:tavLst>
                                    </p:anim>
                                    <p:anim calcmode="lin" valueType="num">
                                      <p:cBhvr>
                                        <p:cTn id="51" dur="400" fill="hold"/>
                                        <p:tgtEl>
                                          <p:spTgt spid="22">
                                            <p:txEl>
                                              <p:pRg st="0" end="0"/>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23">
                                            <p:txEl>
                                              <p:pRg st="0" end="0"/>
                                            </p:txEl>
                                          </p:spTgt>
                                        </p:tgtEl>
                                        <p:attrNameLst>
                                          <p:attrName>style.visibility</p:attrName>
                                        </p:attrNameLst>
                                      </p:cBhvr>
                                      <p:to>
                                        <p:strVal val="visible"/>
                                      </p:to>
                                    </p:set>
                                    <p:animEffect transition="in" filter="fade">
                                      <p:cBhvr>
                                        <p:cTn id="54" dur="500"/>
                                        <p:tgtEl>
                                          <p:spTgt spid="23">
                                            <p:txEl>
                                              <p:pRg st="0" end="0"/>
                                            </p:txEl>
                                          </p:spTgt>
                                        </p:tgtEl>
                                      </p:cBhvr>
                                    </p:animEffect>
                                    <p:anim calcmode="lin" valueType="num">
                                      <p:cBhvr>
                                        <p:cTn id="55"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56" dur="500" fill="hold"/>
                                        <p:tgtEl>
                                          <p:spTgt spid="23">
                                            <p:txEl>
                                              <p:pRg st="0" end="0"/>
                                            </p:txEl>
                                          </p:spTgt>
                                        </p:tgtEl>
                                        <p:attrNameLst>
                                          <p:attrName>ppt_y</p:attrName>
                                        </p:attrNameLst>
                                      </p:cBhvr>
                                      <p:tavLst>
                                        <p:tav tm="0">
                                          <p:val>
                                            <p:strVal val="#ppt_y+.1"/>
                                          </p:val>
                                        </p:tav>
                                        <p:tav tm="100000">
                                          <p:val>
                                            <p:strVal val="#ppt_y"/>
                                          </p:val>
                                        </p:tav>
                                      </p:tavLst>
                                    </p:anim>
                                  </p:childTnLst>
                                </p:cTn>
                              </p:par>
                              <p:par>
                                <p:cTn id="57" presetID="10" presetClass="entr" presetSubtype="0" fill="hold" grpId="0" nodeType="withEffect">
                                  <p:stCondLst>
                                    <p:cond delay="800"/>
                                  </p:stCondLst>
                                  <p:childTnLst>
                                    <p:set>
                                      <p:cBhvr>
                                        <p:cTn id="58" dur="1" fill="hold">
                                          <p:stCondLst>
                                            <p:cond delay="0"/>
                                          </p:stCondLst>
                                        </p:cTn>
                                        <p:tgtEl>
                                          <p:spTgt spid="24">
                                            <p:txEl>
                                              <p:pRg st="0" end="0"/>
                                            </p:txEl>
                                          </p:spTgt>
                                        </p:tgtEl>
                                        <p:attrNameLst>
                                          <p:attrName>style.visibility</p:attrName>
                                        </p:attrNameLst>
                                      </p:cBhvr>
                                      <p:to>
                                        <p:strVal val="visible"/>
                                      </p:to>
                                    </p:set>
                                    <p:animEffect transition="in" filter="fade">
                                      <p:cBhvr>
                                        <p:cTn id="59" dur="500"/>
                                        <p:tgtEl>
                                          <p:spTgt spid="24">
                                            <p:txEl>
                                              <p:pRg st="0" end="0"/>
                                            </p:txEl>
                                          </p:spTgt>
                                        </p:tgtEl>
                                      </p:cBhvr>
                                    </p:animEffect>
                                  </p:childTnLst>
                                </p:cTn>
                              </p:par>
                              <p:par>
                                <p:cTn id="60" presetID="42" presetClass="entr" presetSubtype="0" fill="hold" grpId="0" nodeType="withEffect">
                                  <p:stCondLst>
                                    <p:cond delay="200"/>
                                  </p:stCondLst>
                                  <p:childTnLst>
                                    <p:set>
                                      <p:cBhvr>
                                        <p:cTn id="61" dur="1" fill="hold">
                                          <p:stCondLst>
                                            <p:cond delay="0"/>
                                          </p:stCondLst>
                                        </p:cTn>
                                        <p:tgtEl>
                                          <p:spTgt spid="25">
                                            <p:txEl>
                                              <p:pRg st="0" end="0"/>
                                            </p:txEl>
                                          </p:spTgt>
                                        </p:tgtEl>
                                        <p:attrNameLst>
                                          <p:attrName>style.visibility</p:attrName>
                                        </p:attrNameLst>
                                      </p:cBhvr>
                                      <p:to>
                                        <p:strVal val="visible"/>
                                      </p:to>
                                    </p:set>
                                    <p:animEffect transition="in" filter="fade">
                                      <p:cBhvr>
                                        <p:cTn id="62" dur="400"/>
                                        <p:tgtEl>
                                          <p:spTgt spid="25">
                                            <p:txEl>
                                              <p:pRg st="0" end="0"/>
                                            </p:txEl>
                                          </p:spTgt>
                                        </p:tgtEl>
                                      </p:cBhvr>
                                    </p:animEffect>
                                    <p:anim calcmode="lin" valueType="num">
                                      <p:cBhvr>
                                        <p:cTn id="63" dur="4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64" dur="400" fill="hold"/>
                                        <p:tgtEl>
                                          <p:spTgt spid="25">
                                            <p:txEl>
                                              <p:pRg st="0" end="0"/>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200"/>
                                  </p:stCondLst>
                                  <p:childTnLst>
                                    <p:set>
                                      <p:cBhvr>
                                        <p:cTn id="66" dur="1" fill="hold">
                                          <p:stCondLst>
                                            <p:cond delay="0"/>
                                          </p:stCondLst>
                                        </p:cTn>
                                        <p:tgtEl>
                                          <p:spTgt spid="26">
                                            <p:txEl>
                                              <p:pRg st="0" end="0"/>
                                            </p:txEl>
                                          </p:spTgt>
                                        </p:tgtEl>
                                        <p:attrNameLst>
                                          <p:attrName>style.visibility</p:attrName>
                                        </p:attrNameLst>
                                      </p:cBhvr>
                                      <p:to>
                                        <p:strVal val="visible"/>
                                      </p:to>
                                    </p:set>
                                    <p:animEffect transition="in" filter="fade">
                                      <p:cBhvr>
                                        <p:cTn id="67" dur="500"/>
                                        <p:tgtEl>
                                          <p:spTgt spid="26">
                                            <p:txEl>
                                              <p:pRg st="0" end="0"/>
                                            </p:txEl>
                                          </p:spTgt>
                                        </p:tgtEl>
                                      </p:cBhvr>
                                    </p:animEffect>
                                    <p:anim calcmode="lin" valueType="num">
                                      <p:cBhvr>
                                        <p:cTn id="68"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69" dur="500" fill="hold"/>
                                        <p:tgtEl>
                                          <p:spTgt spid="26">
                                            <p:txEl>
                                              <p:pRg st="0" end="0"/>
                                            </p:txEl>
                                          </p:spTgt>
                                        </p:tgtEl>
                                        <p:attrNameLst>
                                          <p:attrName>ppt_y</p:attrName>
                                        </p:attrNameLst>
                                      </p:cBhvr>
                                      <p:tavLst>
                                        <p:tav tm="0">
                                          <p:val>
                                            <p:strVal val="#ppt_y+.1"/>
                                          </p:val>
                                        </p:tav>
                                        <p:tav tm="100000">
                                          <p:val>
                                            <p:strVal val="#ppt_y"/>
                                          </p:val>
                                        </p:tav>
                                      </p:tavLst>
                                    </p:anim>
                                  </p:childTnLst>
                                </p:cTn>
                              </p:par>
                              <p:par>
                                <p:cTn id="70" presetID="10" presetClass="entr" presetSubtype="0" fill="hold" grpId="0" nodeType="withEffect">
                                  <p:stCondLst>
                                    <p:cond delay="800"/>
                                  </p:stCondLst>
                                  <p:childTnLst>
                                    <p:set>
                                      <p:cBhvr>
                                        <p:cTn id="71" dur="1" fill="hold">
                                          <p:stCondLst>
                                            <p:cond delay="0"/>
                                          </p:stCondLst>
                                        </p:cTn>
                                        <p:tgtEl>
                                          <p:spTgt spid="27">
                                            <p:txEl>
                                              <p:pRg st="0" end="0"/>
                                            </p:txEl>
                                          </p:spTgt>
                                        </p:tgtEl>
                                        <p:attrNameLst>
                                          <p:attrName>style.visibility</p:attrName>
                                        </p:attrNameLst>
                                      </p:cBhvr>
                                      <p:to>
                                        <p:strVal val="visible"/>
                                      </p:to>
                                    </p:set>
                                    <p:animEffect transition="in" filter="fade">
                                      <p:cBhvr>
                                        <p:cTn id="72" dur="500"/>
                                        <p:tgtEl>
                                          <p:spTgt spid="27">
                                            <p:txEl>
                                              <p:pRg st="0" end="0"/>
                                            </p:txEl>
                                          </p:spTgt>
                                        </p:tgtEl>
                                      </p:cBhvr>
                                    </p:animEffect>
                                  </p:childTnLst>
                                </p:cTn>
                              </p:par>
                              <p:par>
                                <p:cTn id="73" presetID="42" presetClass="entr" presetSubtype="0" fill="hold" grpId="0" nodeType="withEffect">
                                  <p:stCondLst>
                                    <p:cond delay="200"/>
                                  </p:stCondLst>
                                  <p:childTnLst>
                                    <p:set>
                                      <p:cBhvr>
                                        <p:cTn id="74" dur="1" fill="hold">
                                          <p:stCondLst>
                                            <p:cond delay="0"/>
                                          </p:stCondLst>
                                        </p:cTn>
                                        <p:tgtEl>
                                          <p:spTgt spid="28">
                                            <p:txEl>
                                              <p:pRg st="0" end="0"/>
                                            </p:txEl>
                                          </p:spTgt>
                                        </p:tgtEl>
                                        <p:attrNameLst>
                                          <p:attrName>style.visibility</p:attrName>
                                        </p:attrNameLst>
                                      </p:cBhvr>
                                      <p:to>
                                        <p:strVal val="visible"/>
                                      </p:to>
                                    </p:set>
                                    <p:animEffect transition="in" filter="fade">
                                      <p:cBhvr>
                                        <p:cTn id="75" dur="400"/>
                                        <p:tgtEl>
                                          <p:spTgt spid="28">
                                            <p:txEl>
                                              <p:pRg st="0" end="0"/>
                                            </p:txEl>
                                          </p:spTgt>
                                        </p:tgtEl>
                                      </p:cBhvr>
                                    </p:animEffect>
                                    <p:anim calcmode="lin" valueType="num">
                                      <p:cBhvr>
                                        <p:cTn id="76" dur="4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77" dur="400" fill="hold"/>
                                        <p:tgtEl>
                                          <p:spTgt spid="28">
                                            <p:txEl>
                                              <p:pRg st="0" end="0"/>
                                            </p:txEl>
                                          </p:spTgt>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200"/>
                                  </p:stCondLst>
                                  <p:childTnLst>
                                    <p:set>
                                      <p:cBhvr>
                                        <p:cTn id="79" dur="1" fill="hold">
                                          <p:stCondLst>
                                            <p:cond delay="0"/>
                                          </p:stCondLst>
                                        </p:cTn>
                                        <p:tgtEl>
                                          <p:spTgt spid="29">
                                            <p:txEl>
                                              <p:pRg st="0" end="0"/>
                                            </p:txEl>
                                          </p:spTgt>
                                        </p:tgtEl>
                                        <p:attrNameLst>
                                          <p:attrName>style.visibility</p:attrName>
                                        </p:attrNameLst>
                                      </p:cBhvr>
                                      <p:to>
                                        <p:strVal val="visible"/>
                                      </p:to>
                                    </p:set>
                                    <p:animEffect transition="in" filter="fade">
                                      <p:cBhvr>
                                        <p:cTn id="80" dur="500"/>
                                        <p:tgtEl>
                                          <p:spTgt spid="29">
                                            <p:txEl>
                                              <p:pRg st="0" end="0"/>
                                            </p:txEl>
                                          </p:spTgt>
                                        </p:tgtEl>
                                      </p:cBhvr>
                                    </p:animEffect>
                                    <p:anim calcmode="lin" valueType="num">
                                      <p:cBhvr>
                                        <p:cTn id="81"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82" dur="500" fill="hold"/>
                                        <p:tgtEl>
                                          <p:spTgt spid="29">
                                            <p:txEl>
                                              <p:pRg st="0" end="0"/>
                                            </p:txEl>
                                          </p:spTgt>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200"/>
                                  </p:stCondLst>
                                  <p:childTnLst>
                                    <p:set>
                                      <p:cBhvr>
                                        <p:cTn id="84" dur="1" fill="hold">
                                          <p:stCondLst>
                                            <p:cond delay="0"/>
                                          </p:stCondLst>
                                        </p:cTn>
                                        <p:tgtEl>
                                          <p:spTgt spid="54">
                                            <p:txEl>
                                              <p:pRg st="0" end="0"/>
                                            </p:txEl>
                                          </p:spTgt>
                                        </p:tgtEl>
                                        <p:attrNameLst>
                                          <p:attrName>style.visibility</p:attrName>
                                        </p:attrNameLst>
                                      </p:cBhvr>
                                      <p:to>
                                        <p:strVal val="visible"/>
                                      </p:to>
                                    </p:set>
                                    <p:animEffect transition="in" filter="fade">
                                      <p:cBhvr>
                                        <p:cTn id="85" dur="400"/>
                                        <p:tgtEl>
                                          <p:spTgt spid="54">
                                            <p:txEl>
                                              <p:pRg st="0" end="0"/>
                                            </p:txEl>
                                          </p:spTgt>
                                        </p:tgtEl>
                                      </p:cBhvr>
                                    </p:animEffect>
                                    <p:anim calcmode="lin" valueType="num">
                                      <p:cBhvr>
                                        <p:cTn id="86" dur="4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87" dur="400" fill="hold"/>
                                        <p:tgtEl>
                                          <p:spTgt spid="54">
                                            <p:txEl>
                                              <p:pRg st="0" end="0"/>
                                            </p:txEl>
                                          </p:spTgt>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200"/>
                                  </p:stCondLst>
                                  <p:childTnLst>
                                    <p:set>
                                      <p:cBhvr>
                                        <p:cTn id="89" dur="1" fill="hold">
                                          <p:stCondLst>
                                            <p:cond delay="0"/>
                                          </p:stCondLst>
                                        </p:cTn>
                                        <p:tgtEl>
                                          <p:spTgt spid="55">
                                            <p:txEl>
                                              <p:pRg st="0" end="0"/>
                                            </p:txEl>
                                          </p:spTgt>
                                        </p:tgtEl>
                                        <p:attrNameLst>
                                          <p:attrName>style.visibility</p:attrName>
                                        </p:attrNameLst>
                                      </p:cBhvr>
                                      <p:to>
                                        <p:strVal val="visible"/>
                                      </p:to>
                                    </p:set>
                                    <p:animEffect transition="in" filter="fade">
                                      <p:cBhvr>
                                        <p:cTn id="90" dur="400"/>
                                        <p:tgtEl>
                                          <p:spTgt spid="55">
                                            <p:txEl>
                                              <p:pRg st="0" end="0"/>
                                            </p:txEl>
                                          </p:spTgt>
                                        </p:tgtEl>
                                      </p:cBhvr>
                                    </p:animEffect>
                                    <p:anim calcmode="lin" valueType="num">
                                      <p:cBhvr>
                                        <p:cTn id="91" dur="4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92" dur="400" fill="hold"/>
                                        <p:tgtEl>
                                          <p:spTgt spid="55">
                                            <p:txEl>
                                              <p:pRg st="0" end="0"/>
                                            </p:txEl>
                                          </p:spTgt>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200"/>
                                  </p:stCondLst>
                                  <p:childTnLst>
                                    <p:set>
                                      <p:cBhvr>
                                        <p:cTn id="94" dur="1" fill="hold">
                                          <p:stCondLst>
                                            <p:cond delay="0"/>
                                          </p:stCondLst>
                                        </p:cTn>
                                        <p:tgtEl>
                                          <p:spTgt spid="56">
                                            <p:txEl>
                                              <p:pRg st="0" end="0"/>
                                            </p:txEl>
                                          </p:spTgt>
                                        </p:tgtEl>
                                        <p:attrNameLst>
                                          <p:attrName>style.visibility</p:attrName>
                                        </p:attrNameLst>
                                      </p:cBhvr>
                                      <p:to>
                                        <p:strVal val="visible"/>
                                      </p:to>
                                    </p:set>
                                    <p:animEffect transition="in" filter="fade">
                                      <p:cBhvr>
                                        <p:cTn id="95" dur="400"/>
                                        <p:tgtEl>
                                          <p:spTgt spid="56">
                                            <p:txEl>
                                              <p:pRg st="0" end="0"/>
                                            </p:txEl>
                                          </p:spTgt>
                                        </p:tgtEl>
                                      </p:cBhvr>
                                    </p:animEffect>
                                    <p:anim calcmode="lin" valueType="num">
                                      <p:cBhvr>
                                        <p:cTn id="96" dur="4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97" dur="400" fill="hold"/>
                                        <p:tgtEl>
                                          <p:spTgt spid="56">
                                            <p:txEl>
                                              <p:pRg st="0" end="0"/>
                                            </p:txEl>
                                          </p:spTgt>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200"/>
                                  </p:stCondLst>
                                  <p:childTnLst>
                                    <p:set>
                                      <p:cBhvr>
                                        <p:cTn id="99" dur="1" fill="hold">
                                          <p:stCondLst>
                                            <p:cond delay="0"/>
                                          </p:stCondLst>
                                        </p:cTn>
                                        <p:tgtEl>
                                          <p:spTgt spid="57">
                                            <p:txEl>
                                              <p:pRg st="0" end="0"/>
                                            </p:txEl>
                                          </p:spTgt>
                                        </p:tgtEl>
                                        <p:attrNameLst>
                                          <p:attrName>style.visibility</p:attrName>
                                        </p:attrNameLst>
                                      </p:cBhvr>
                                      <p:to>
                                        <p:strVal val="visible"/>
                                      </p:to>
                                    </p:set>
                                    <p:animEffect transition="in" filter="fade">
                                      <p:cBhvr>
                                        <p:cTn id="100" dur="400"/>
                                        <p:tgtEl>
                                          <p:spTgt spid="57">
                                            <p:txEl>
                                              <p:pRg st="0" end="0"/>
                                            </p:txEl>
                                          </p:spTgt>
                                        </p:tgtEl>
                                      </p:cBhvr>
                                    </p:animEffect>
                                    <p:anim calcmode="lin" valueType="num">
                                      <p:cBhvr>
                                        <p:cTn id="101" dur="4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102" dur="400" fill="hold"/>
                                        <p:tgtEl>
                                          <p:spTgt spid="57">
                                            <p:txEl>
                                              <p:pRg st="0" end="0"/>
                                            </p:txEl>
                                          </p:spTgt>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200"/>
                                  </p:stCondLst>
                                  <p:childTnLst>
                                    <p:set>
                                      <p:cBhvr>
                                        <p:cTn id="104" dur="1" fill="hold">
                                          <p:stCondLst>
                                            <p:cond delay="0"/>
                                          </p:stCondLst>
                                        </p:cTn>
                                        <p:tgtEl>
                                          <p:spTgt spid="58">
                                            <p:txEl>
                                              <p:pRg st="0" end="0"/>
                                            </p:txEl>
                                          </p:spTgt>
                                        </p:tgtEl>
                                        <p:attrNameLst>
                                          <p:attrName>style.visibility</p:attrName>
                                        </p:attrNameLst>
                                      </p:cBhvr>
                                      <p:to>
                                        <p:strVal val="visible"/>
                                      </p:to>
                                    </p:set>
                                    <p:animEffect transition="in" filter="fade">
                                      <p:cBhvr>
                                        <p:cTn id="105" dur="400"/>
                                        <p:tgtEl>
                                          <p:spTgt spid="58">
                                            <p:txEl>
                                              <p:pRg st="0" end="0"/>
                                            </p:txEl>
                                          </p:spTgt>
                                        </p:tgtEl>
                                      </p:cBhvr>
                                    </p:animEffect>
                                    <p:anim calcmode="lin" valueType="num">
                                      <p:cBhvr>
                                        <p:cTn id="106" dur="400" fill="hold"/>
                                        <p:tgtEl>
                                          <p:spTgt spid="58">
                                            <p:txEl>
                                              <p:pRg st="0" end="0"/>
                                            </p:txEl>
                                          </p:spTgt>
                                        </p:tgtEl>
                                        <p:attrNameLst>
                                          <p:attrName>ppt_x</p:attrName>
                                        </p:attrNameLst>
                                      </p:cBhvr>
                                      <p:tavLst>
                                        <p:tav tm="0">
                                          <p:val>
                                            <p:strVal val="#ppt_x"/>
                                          </p:val>
                                        </p:tav>
                                        <p:tav tm="100000">
                                          <p:val>
                                            <p:strVal val="#ppt_x"/>
                                          </p:val>
                                        </p:tav>
                                      </p:tavLst>
                                    </p:anim>
                                    <p:anim calcmode="lin" valueType="num">
                                      <p:cBhvr>
                                        <p:cTn id="107" dur="400" fill="hold"/>
                                        <p:tgtEl>
                                          <p:spTgt spid="58">
                                            <p:txEl>
                                              <p:pRg st="0" end="0"/>
                                            </p:txEl>
                                          </p:spTgt>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200"/>
                                  </p:stCondLst>
                                  <p:childTnLst>
                                    <p:set>
                                      <p:cBhvr>
                                        <p:cTn id="109" dur="1" fill="hold">
                                          <p:stCondLst>
                                            <p:cond delay="0"/>
                                          </p:stCondLst>
                                        </p:cTn>
                                        <p:tgtEl>
                                          <p:spTgt spid="59">
                                            <p:txEl>
                                              <p:pRg st="0" end="0"/>
                                            </p:txEl>
                                          </p:spTgt>
                                        </p:tgtEl>
                                        <p:attrNameLst>
                                          <p:attrName>style.visibility</p:attrName>
                                        </p:attrNameLst>
                                      </p:cBhvr>
                                      <p:to>
                                        <p:strVal val="visible"/>
                                      </p:to>
                                    </p:set>
                                    <p:animEffect transition="in" filter="fade">
                                      <p:cBhvr>
                                        <p:cTn id="110" dur="400"/>
                                        <p:tgtEl>
                                          <p:spTgt spid="59">
                                            <p:txEl>
                                              <p:pRg st="0" end="0"/>
                                            </p:txEl>
                                          </p:spTgt>
                                        </p:tgtEl>
                                      </p:cBhvr>
                                    </p:animEffect>
                                    <p:anim calcmode="lin" valueType="num">
                                      <p:cBhvr>
                                        <p:cTn id="111" dur="4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12" dur="400" fill="hold"/>
                                        <p:tgtEl>
                                          <p:spTgt spid="59">
                                            <p:txEl>
                                              <p:pRg st="0" end="0"/>
                                            </p:txEl>
                                          </p:spTgt>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200"/>
                                  </p:stCondLst>
                                  <p:childTnLst>
                                    <p:set>
                                      <p:cBhvr>
                                        <p:cTn id="114" dur="1" fill="hold">
                                          <p:stCondLst>
                                            <p:cond delay="0"/>
                                          </p:stCondLst>
                                        </p:cTn>
                                        <p:tgtEl>
                                          <p:spTgt spid="60">
                                            <p:txEl>
                                              <p:pRg st="0" end="0"/>
                                            </p:txEl>
                                          </p:spTgt>
                                        </p:tgtEl>
                                        <p:attrNameLst>
                                          <p:attrName>style.visibility</p:attrName>
                                        </p:attrNameLst>
                                      </p:cBhvr>
                                      <p:to>
                                        <p:strVal val="visible"/>
                                      </p:to>
                                    </p:set>
                                    <p:animEffect transition="in" filter="fade">
                                      <p:cBhvr>
                                        <p:cTn id="115" dur="400"/>
                                        <p:tgtEl>
                                          <p:spTgt spid="60">
                                            <p:txEl>
                                              <p:pRg st="0" end="0"/>
                                            </p:txEl>
                                          </p:spTgt>
                                        </p:tgtEl>
                                      </p:cBhvr>
                                    </p:animEffect>
                                    <p:anim calcmode="lin" valueType="num">
                                      <p:cBhvr>
                                        <p:cTn id="116" dur="400" fill="hold"/>
                                        <p:tgtEl>
                                          <p:spTgt spid="60">
                                            <p:txEl>
                                              <p:pRg st="0" end="0"/>
                                            </p:txEl>
                                          </p:spTgt>
                                        </p:tgtEl>
                                        <p:attrNameLst>
                                          <p:attrName>ppt_x</p:attrName>
                                        </p:attrNameLst>
                                      </p:cBhvr>
                                      <p:tavLst>
                                        <p:tav tm="0">
                                          <p:val>
                                            <p:strVal val="#ppt_x"/>
                                          </p:val>
                                        </p:tav>
                                        <p:tav tm="100000">
                                          <p:val>
                                            <p:strVal val="#ppt_x"/>
                                          </p:val>
                                        </p:tav>
                                      </p:tavLst>
                                    </p:anim>
                                    <p:anim calcmode="lin" valueType="num">
                                      <p:cBhvr>
                                        <p:cTn id="117" dur="400" fill="hold"/>
                                        <p:tgtEl>
                                          <p:spTgt spid="60">
                                            <p:txEl>
                                              <p:pRg st="0" end="0"/>
                                            </p:txEl>
                                          </p:spTgt>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200"/>
                                  </p:stCondLst>
                                  <p:childTnLst>
                                    <p:set>
                                      <p:cBhvr>
                                        <p:cTn id="119" dur="1" fill="hold">
                                          <p:stCondLst>
                                            <p:cond delay="0"/>
                                          </p:stCondLst>
                                        </p:cTn>
                                        <p:tgtEl>
                                          <p:spTgt spid="61">
                                            <p:txEl>
                                              <p:pRg st="0" end="0"/>
                                            </p:txEl>
                                          </p:spTgt>
                                        </p:tgtEl>
                                        <p:attrNameLst>
                                          <p:attrName>style.visibility</p:attrName>
                                        </p:attrNameLst>
                                      </p:cBhvr>
                                      <p:to>
                                        <p:strVal val="visible"/>
                                      </p:to>
                                    </p:set>
                                    <p:animEffect transition="in" filter="fade">
                                      <p:cBhvr>
                                        <p:cTn id="120" dur="400"/>
                                        <p:tgtEl>
                                          <p:spTgt spid="61">
                                            <p:txEl>
                                              <p:pRg st="0" end="0"/>
                                            </p:txEl>
                                          </p:spTgt>
                                        </p:tgtEl>
                                      </p:cBhvr>
                                    </p:animEffect>
                                    <p:anim calcmode="lin" valueType="num">
                                      <p:cBhvr>
                                        <p:cTn id="121" dur="4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22" dur="400" fill="hold"/>
                                        <p:tgtEl>
                                          <p:spTgt spid="61">
                                            <p:txEl>
                                              <p:pRg st="0" end="0"/>
                                            </p:txEl>
                                          </p:spTgt>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200"/>
                                  </p:stCondLst>
                                  <p:childTnLst>
                                    <p:set>
                                      <p:cBhvr>
                                        <p:cTn id="124" dur="1" fill="hold">
                                          <p:stCondLst>
                                            <p:cond delay="0"/>
                                          </p:stCondLst>
                                        </p:cTn>
                                        <p:tgtEl>
                                          <p:spTgt spid="62">
                                            <p:txEl>
                                              <p:pRg st="0" end="0"/>
                                            </p:txEl>
                                          </p:spTgt>
                                        </p:tgtEl>
                                        <p:attrNameLst>
                                          <p:attrName>style.visibility</p:attrName>
                                        </p:attrNameLst>
                                      </p:cBhvr>
                                      <p:to>
                                        <p:strVal val="visible"/>
                                      </p:to>
                                    </p:set>
                                    <p:animEffect transition="in" filter="fade">
                                      <p:cBhvr>
                                        <p:cTn id="125" dur="400"/>
                                        <p:tgtEl>
                                          <p:spTgt spid="62">
                                            <p:txEl>
                                              <p:pRg st="0" end="0"/>
                                            </p:txEl>
                                          </p:spTgt>
                                        </p:tgtEl>
                                      </p:cBhvr>
                                    </p:animEffect>
                                    <p:anim calcmode="lin" valueType="num">
                                      <p:cBhvr>
                                        <p:cTn id="126" dur="4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27" dur="400" fill="hold"/>
                                        <p:tgtEl>
                                          <p:spTgt spid="62">
                                            <p:txEl>
                                              <p:pRg st="0" end="0"/>
                                            </p:txEl>
                                          </p:spTgt>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200"/>
                                  </p:stCondLst>
                                  <p:childTnLst>
                                    <p:set>
                                      <p:cBhvr>
                                        <p:cTn id="129" dur="1" fill="hold">
                                          <p:stCondLst>
                                            <p:cond delay="0"/>
                                          </p:stCondLst>
                                        </p:cTn>
                                        <p:tgtEl>
                                          <p:spTgt spid="63">
                                            <p:txEl>
                                              <p:pRg st="0" end="0"/>
                                            </p:txEl>
                                          </p:spTgt>
                                        </p:tgtEl>
                                        <p:attrNameLst>
                                          <p:attrName>style.visibility</p:attrName>
                                        </p:attrNameLst>
                                      </p:cBhvr>
                                      <p:to>
                                        <p:strVal val="visible"/>
                                      </p:to>
                                    </p:set>
                                    <p:animEffect transition="in" filter="fade">
                                      <p:cBhvr>
                                        <p:cTn id="130" dur="400"/>
                                        <p:tgtEl>
                                          <p:spTgt spid="63">
                                            <p:txEl>
                                              <p:pRg st="0" end="0"/>
                                            </p:txEl>
                                          </p:spTgt>
                                        </p:tgtEl>
                                      </p:cBhvr>
                                    </p:animEffect>
                                    <p:anim calcmode="lin" valueType="num">
                                      <p:cBhvr>
                                        <p:cTn id="131" dur="4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32" dur="4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33" fill="hold" nodeType="afterGroup">
                            <p:stCondLst>
                              <p:cond delay="1300"/>
                            </p:stCondLst>
                            <p:childTnLst>
                              <p:par>
                                <p:cTn id="134" presetID="53" presetClass="entr" presetSubtype="0" fill="hold" grpId="1" nodeType="afterEffect">
                                  <p:stCondLst>
                                    <p:cond delay="0"/>
                                  </p:stCondLst>
                                  <p:childTnLst>
                                    <p:set>
                                      <p:cBhvr>
                                        <p:cTn id="135" dur="1" fill="hold">
                                          <p:stCondLst>
                                            <p:cond delay="0"/>
                                          </p:stCondLst>
                                        </p:cTn>
                                        <p:tgtEl>
                                          <p:spTgt spid="54">
                                            <p:txEl>
                                              <p:pRg st="0" end="0"/>
                                            </p:txEl>
                                          </p:spTgt>
                                        </p:tgtEl>
                                        <p:attrNameLst>
                                          <p:attrName>style.visibility</p:attrName>
                                        </p:attrNameLst>
                                      </p:cBhvr>
                                      <p:to>
                                        <p:strVal val="visible"/>
                                      </p:to>
                                    </p:set>
                                    <p:anim calcmode="lin" valueType="num">
                                      <p:cBhvr>
                                        <p:cTn id="136" dur="500" fill="hold"/>
                                        <p:tgtEl>
                                          <p:spTgt spid="54">
                                            <p:txEl>
                                              <p:pRg st="0" end="0"/>
                                            </p:txEl>
                                          </p:spTgt>
                                        </p:tgtEl>
                                        <p:attrNameLst>
                                          <p:attrName>ppt_w</p:attrName>
                                        </p:attrNameLst>
                                      </p:cBhvr>
                                      <p:tavLst>
                                        <p:tav tm="0">
                                          <p:val>
                                            <p:fltVal val="0"/>
                                          </p:val>
                                        </p:tav>
                                        <p:tav tm="100000">
                                          <p:val>
                                            <p:strVal val="#ppt_w"/>
                                          </p:val>
                                        </p:tav>
                                      </p:tavLst>
                                    </p:anim>
                                    <p:anim calcmode="lin" valueType="num">
                                      <p:cBhvr>
                                        <p:cTn id="137" dur="500" fill="hold"/>
                                        <p:tgtEl>
                                          <p:spTgt spid="54">
                                            <p:txEl>
                                              <p:pRg st="0" end="0"/>
                                            </p:txEl>
                                          </p:spTgt>
                                        </p:tgtEl>
                                        <p:attrNameLst>
                                          <p:attrName>ppt_h</p:attrName>
                                        </p:attrNameLst>
                                      </p:cBhvr>
                                      <p:tavLst>
                                        <p:tav tm="0">
                                          <p:val>
                                            <p:fltVal val="0"/>
                                          </p:val>
                                        </p:tav>
                                        <p:tav tm="100000">
                                          <p:val>
                                            <p:strVal val="#ppt_h"/>
                                          </p:val>
                                        </p:tav>
                                      </p:tavLst>
                                    </p:anim>
                                    <p:animEffect transition="in" filter="fade">
                                      <p:cBhvr>
                                        <p:cTn id="138" dur="500"/>
                                        <p:tgtEl>
                                          <p:spTgt spid="54">
                                            <p:txEl>
                                              <p:pRg st="0" end="0"/>
                                            </p:txEl>
                                          </p:spTgt>
                                        </p:tgtEl>
                                      </p:cBhvr>
                                    </p:animEffect>
                                  </p:childTnLst>
                                </p:cTn>
                              </p:par>
                            </p:childTnLst>
                          </p:cTn>
                        </p:par>
                        <p:par>
                          <p:cTn id="139" fill="hold" nodeType="afterGroup">
                            <p:stCondLst>
                              <p:cond delay="1800"/>
                            </p:stCondLst>
                            <p:childTnLst>
                              <p:par>
                                <p:cTn id="140" presetID="53" presetClass="entr" presetSubtype="0" fill="hold" grpId="1" nodeType="afterEffect">
                                  <p:stCondLst>
                                    <p:cond delay="0"/>
                                  </p:stCondLst>
                                  <p:childTnLst>
                                    <p:set>
                                      <p:cBhvr>
                                        <p:cTn id="141" dur="1" fill="hold">
                                          <p:stCondLst>
                                            <p:cond delay="0"/>
                                          </p:stCondLst>
                                        </p:cTn>
                                        <p:tgtEl>
                                          <p:spTgt spid="55">
                                            <p:txEl>
                                              <p:pRg st="0" end="0"/>
                                            </p:txEl>
                                          </p:spTgt>
                                        </p:tgtEl>
                                        <p:attrNameLst>
                                          <p:attrName>style.visibility</p:attrName>
                                        </p:attrNameLst>
                                      </p:cBhvr>
                                      <p:to>
                                        <p:strVal val="visible"/>
                                      </p:to>
                                    </p:set>
                                    <p:anim calcmode="lin" valueType="num">
                                      <p:cBhvr>
                                        <p:cTn id="142" dur="500" fill="hold"/>
                                        <p:tgtEl>
                                          <p:spTgt spid="55">
                                            <p:txEl>
                                              <p:pRg st="0" end="0"/>
                                            </p:txEl>
                                          </p:spTgt>
                                        </p:tgtEl>
                                        <p:attrNameLst>
                                          <p:attrName>ppt_w</p:attrName>
                                        </p:attrNameLst>
                                      </p:cBhvr>
                                      <p:tavLst>
                                        <p:tav tm="0">
                                          <p:val>
                                            <p:fltVal val="0"/>
                                          </p:val>
                                        </p:tav>
                                        <p:tav tm="100000">
                                          <p:val>
                                            <p:strVal val="#ppt_w"/>
                                          </p:val>
                                        </p:tav>
                                      </p:tavLst>
                                    </p:anim>
                                    <p:anim calcmode="lin" valueType="num">
                                      <p:cBhvr>
                                        <p:cTn id="143" dur="500" fill="hold"/>
                                        <p:tgtEl>
                                          <p:spTgt spid="55">
                                            <p:txEl>
                                              <p:pRg st="0" end="0"/>
                                            </p:txEl>
                                          </p:spTgt>
                                        </p:tgtEl>
                                        <p:attrNameLst>
                                          <p:attrName>ppt_h</p:attrName>
                                        </p:attrNameLst>
                                      </p:cBhvr>
                                      <p:tavLst>
                                        <p:tav tm="0">
                                          <p:val>
                                            <p:fltVal val="0"/>
                                          </p:val>
                                        </p:tav>
                                        <p:tav tm="100000">
                                          <p:val>
                                            <p:strVal val="#ppt_h"/>
                                          </p:val>
                                        </p:tav>
                                      </p:tavLst>
                                    </p:anim>
                                    <p:animEffect transition="in" filter="fade">
                                      <p:cBhvr>
                                        <p:cTn id="144" dur="500"/>
                                        <p:tgtEl>
                                          <p:spTgt spid="55">
                                            <p:txEl>
                                              <p:pRg st="0" end="0"/>
                                            </p:txEl>
                                          </p:spTgt>
                                        </p:tgtEl>
                                      </p:cBhvr>
                                    </p:animEffect>
                                  </p:childTnLst>
                                </p:cTn>
                              </p:par>
                            </p:childTnLst>
                          </p:cTn>
                        </p:par>
                        <p:par>
                          <p:cTn id="145" fill="hold" nodeType="afterGroup">
                            <p:stCondLst>
                              <p:cond delay="2300"/>
                            </p:stCondLst>
                            <p:childTnLst>
                              <p:par>
                                <p:cTn id="146" presetID="53" presetClass="entr" presetSubtype="0" fill="hold" grpId="1" nodeType="afterEffect">
                                  <p:stCondLst>
                                    <p:cond delay="0"/>
                                  </p:stCondLst>
                                  <p:childTnLst>
                                    <p:set>
                                      <p:cBhvr>
                                        <p:cTn id="147" dur="1" fill="hold">
                                          <p:stCondLst>
                                            <p:cond delay="0"/>
                                          </p:stCondLst>
                                        </p:cTn>
                                        <p:tgtEl>
                                          <p:spTgt spid="56">
                                            <p:txEl>
                                              <p:pRg st="0" end="0"/>
                                            </p:txEl>
                                          </p:spTgt>
                                        </p:tgtEl>
                                        <p:attrNameLst>
                                          <p:attrName>style.visibility</p:attrName>
                                        </p:attrNameLst>
                                      </p:cBhvr>
                                      <p:to>
                                        <p:strVal val="visible"/>
                                      </p:to>
                                    </p:set>
                                    <p:anim calcmode="lin" valueType="num">
                                      <p:cBhvr>
                                        <p:cTn id="148" dur="500" fill="hold"/>
                                        <p:tgtEl>
                                          <p:spTgt spid="56">
                                            <p:txEl>
                                              <p:pRg st="0" end="0"/>
                                            </p:txEl>
                                          </p:spTgt>
                                        </p:tgtEl>
                                        <p:attrNameLst>
                                          <p:attrName>ppt_w</p:attrName>
                                        </p:attrNameLst>
                                      </p:cBhvr>
                                      <p:tavLst>
                                        <p:tav tm="0">
                                          <p:val>
                                            <p:fltVal val="0"/>
                                          </p:val>
                                        </p:tav>
                                        <p:tav tm="100000">
                                          <p:val>
                                            <p:strVal val="#ppt_w"/>
                                          </p:val>
                                        </p:tav>
                                      </p:tavLst>
                                    </p:anim>
                                    <p:anim calcmode="lin" valueType="num">
                                      <p:cBhvr>
                                        <p:cTn id="149" dur="500" fill="hold"/>
                                        <p:tgtEl>
                                          <p:spTgt spid="56">
                                            <p:txEl>
                                              <p:pRg st="0" end="0"/>
                                            </p:txEl>
                                          </p:spTgt>
                                        </p:tgtEl>
                                        <p:attrNameLst>
                                          <p:attrName>ppt_h</p:attrName>
                                        </p:attrNameLst>
                                      </p:cBhvr>
                                      <p:tavLst>
                                        <p:tav tm="0">
                                          <p:val>
                                            <p:fltVal val="0"/>
                                          </p:val>
                                        </p:tav>
                                        <p:tav tm="100000">
                                          <p:val>
                                            <p:strVal val="#ppt_h"/>
                                          </p:val>
                                        </p:tav>
                                      </p:tavLst>
                                    </p:anim>
                                    <p:animEffect transition="in" filter="fade">
                                      <p:cBhvr>
                                        <p:cTn id="150" dur="500"/>
                                        <p:tgtEl>
                                          <p:spTgt spid="56">
                                            <p:txEl>
                                              <p:pRg st="0" end="0"/>
                                            </p:txEl>
                                          </p:spTgt>
                                        </p:tgtEl>
                                      </p:cBhvr>
                                    </p:animEffect>
                                  </p:childTnLst>
                                </p:cTn>
                              </p:par>
                            </p:childTnLst>
                          </p:cTn>
                        </p:par>
                        <p:par>
                          <p:cTn id="151" fill="hold" nodeType="afterGroup">
                            <p:stCondLst>
                              <p:cond delay="2800"/>
                            </p:stCondLst>
                            <p:childTnLst>
                              <p:par>
                                <p:cTn id="152" presetID="53" presetClass="entr" presetSubtype="0" fill="hold" grpId="1" nodeType="afterEffect">
                                  <p:stCondLst>
                                    <p:cond delay="0"/>
                                  </p:stCondLst>
                                  <p:childTnLst>
                                    <p:set>
                                      <p:cBhvr>
                                        <p:cTn id="153" dur="1" fill="hold">
                                          <p:stCondLst>
                                            <p:cond delay="0"/>
                                          </p:stCondLst>
                                        </p:cTn>
                                        <p:tgtEl>
                                          <p:spTgt spid="57">
                                            <p:txEl>
                                              <p:pRg st="0" end="0"/>
                                            </p:txEl>
                                          </p:spTgt>
                                        </p:tgtEl>
                                        <p:attrNameLst>
                                          <p:attrName>style.visibility</p:attrName>
                                        </p:attrNameLst>
                                      </p:cBhvr>
                                      <p:to>
                                        <p:strVal val="visible"/>
                                      </p:to>
                                    </p:set>
                                    <p:anim calcmode="lin" valueType="num">
                                      <p:cBhvr>
                                        <p:cTn id="154" dur="500" fill="hold"/>
                                        <p:tgtEl>
                                          <p:spTgt spid="57">
                                            <p:txEl>
                                              <p:pRg st="0" end="0"/>
                                            </p:txEl>
                                          </p:spTgt>
                                        </p:tgtEl>
                                        <p:attrNameLst>
                                          <p:attrName>ppt_w</p:attrName>
                                        </p:attrNameLst>
                                      </p:cBhvr>
                                      <p:tavLst>
                                        <p:tav tm="0">
                                          <p:val>
                                            <p:fltVal val="0"/>
                                          </p:val>
                                        </p:tav>
                                        <p:tav tm="100000">
                                          <p:val>
                                            <p:strVal val="#ppt_w"/>
                                          </p:val>
                                        </p:tav>
                                      </p:tavLst>
                                    </p:anim>
                                    <p:anim calcmode="lin" valueType="num">
                                      <p:cBhvr>
                                        <p:cTn id="155" dur="500" fill="hold"/>
                                        <p:tgtEl>
                                          <p:spTgt spid="57">
                                            <p:txEl>
                                              <p:pRg st="0" end="0"/>
                                            </p:txEl>
                                          </p:spTgt>
                                        </p:tgtEl>
                                        <p:attrNameLst>
                                          <p:attrName>ppt_h</p:attrName>
                                        </p:attrNameLst>
                                      </p:cBhvr>
                                      <p:tavLst>
                                        <p:tav tm="0">
                                          <p:val>
                                            <p:fltVal val="0"/>
                                          </p:val>
                                        </p:tav>
                                        <p:tav tm="100000">
                                          <p:val>
                                            <p:strVal val="#ppt_h"/>
                                          </p:val>
                                        </p:tav>
                                      </p:tavLst>
                                    </p:anim>
                                    <p:animEffect transition="in" filter="fade">
                                      <p:cBhvr>
                                        <p:cTn id="156" dur="500"/>
                                        <p:tgtEl>
                                          <p:spTgt spid="57">
                                            <p:txEl>
                                              <p:pRg st="0" end="0"/>
                                            </p:txEl>
                                          </p:spTgt>
                                        </p:tgtEl>
                                      </p:cBhvr>
                                    </p:animEffect>
                                  </p:childTnLst>
                                </p:cTn>
                              </p:par>
                            </p:childTnLst>
                          </p:cTn>
                        </p:par>
                        <p:par>
                          <p:cTn id="157" fill="hold" nodeType="afterGroup">
                            <p:stCondLst>
                              <p:cond delay="3300"/>
                            </p:stCondLst>
                            <p:childTnLst>
                              <p:par>
                                <p:cTn id="158" presetID="53" presetClass="entr" presetSubtype="0" fill="hold" grpId="1" nodeType="afterEffect">
                                  <p:stCondLst>
                                    <p:cond delay="0"/>
                                  </p:stCondLst>
                                  <p:childTnLst>
                                    <p:set>
                                      <p:cBhvr>
                                        <p:cTn id="159" dur="1" fill="hold">
                                          <p:stCondLst>
                                            <p:cond delay="0"/>
                                          </p:stCondLst>
                                        </p:cTn>
                                        <p:tgtEl>
                                          <p:spTgt spid="58">
                                            <p:txEl>
                                              <p:pRg st="0" end="0"/>
                                            </p:txEl>
                                          </p:spTgt>
                                        </p:tgtEl>
                                        <p:attrNameLst>
                                          <p:attrName>style.visibility</p:attrName>
                                        </p:attrNameLst>
                                      </p:cBhvr>
                                      <p:to>
                                        <p:strVal val="visible"/>
                                      </p:to>
                                    </p:set>
                                    <p:anim calcmode="lin" valueType="num">
                                      <p:cBhvr>
                                        <p:cTn id="160" dur="500" fill="hold"/>
                                        <p:tgtEl>
                                          <p:spTgt spid="58">
                                            <p:txEl>
                                              <p:pRg st="0" end="0"/>
                                            </p:txEl>
                                          </p:spTgt>
                                        </p:tgtEl>
                                        <p:attrNameLst>
                                          <p:attrName>ppt_w</p:attrName>
                                        </p:attrNameLst>
                                      </p:cBhvr>
                                      <p:tavLst>
                                        <p:tav tm="0">
                                          <p:val>
                                            <p:fltVal val="0"/>
                                          </p:val>
                                        </p:tav>
                                        <p:tav tm="100000">
                                          <p:val>
                                            <p:strVal val="#ppt_w"/>
                                          </p:val>
                                        </p:tav>
                                      </p:tavLst>
                                    </p:anim>
                                    <p:anim calcmode="lin" valueType="num">
                                      <p:cBhvr>
                                        <p:cTn id="161" dur="500" fill="hold"/>
                                        <p:tgtEl>
                                          <p:spTgt spid="58">
                                            <p:txEl>
                                              <p:pRg st="0" end="0"/>
                                            </p:txEl>
                                          </p:spTgt>
                                        </p:tgtEl>
                                        <p:attrNameLst>
                                          <p:attrName>ppt_h</p:attrName>
                                        </p:attrNameLst>
                                      </p:cBhvr>
                                      <p:tavLst>
                                        <p:tav tm="0">
                                          <p:val>
                                            <p:fltVal val="0"/>
                                          </p:val>
                                        </p:tav>
                                        <p:tav tm="100000">
                                          <p:val>
                                            <p:strVal val="#ppt_h"/>
                                          </p:val>
                                        </p:tav>
                                      </p:tavLst>
                                    </p:anim>
                                    <p:animEffect transition="in" filter="fade">
                                      <p:cBhvr>
                                        <p:cTn id="162" dur="500"/>
                                        <p:tgtEl>
                                          <p:spTgt spid="58">
                                            <p:txEl>
                                              <p:pRg st="0" end="0"/>
                                            </p:txEl>
                                          </p:spTgt>
                                        </p:tgtEl>
                                      </p:cBhvr>
                                    </p:animEffect>
                                  </p:childTnLst>
                                </p:cTn>
                              </p:par>
                            </p:childTnLst>
                          </p:cTn>
                        </p:par>
                      </p:childTnLst>
                    </p:cTn>
                  </p:par>
                  <p:par>
                    <p:cTn id="163" fill="hold" nodeType="clickPar">
                      <p:stCondLst>
                        <p:cond delay="indefinite"/>
                        <p:cond evt="onBegin" delay="0">
                          <p:tn val="162"/>
                        </p:cond>
                      </p:stCondLst>
                      <p:childTnLst>
                        <p:par>
                          <p:cTn id="164" fill="hold" nodeType="afterGroup">
                            <p:stCondLst>
                              <p:cond delay="0"/>
                            </p:stCondLst>
                            <p:childTnLst>
                              <p:par>
                                <p:cTn id="165" presetID="6" presetClass="entr" presetSubtype="32" fill="hold" nodeType="clickEffect">
                                  <p:stCondLst>
                                    <p:cond delay="0"/>
                                  </p:stCondLst>
                                  <p:childTnLst>
                                    <p:set>
                                      <p:cBhvr>
                                        <p:cTn id="166" dur="1" fill="hold">
                                          <p:stCondLst>
                                            <p:cond delay="0"/>
                                          </p:stCondLst>
                                        </p:cTn>
                                        <p:tgtEl>
                                          <p:spTgt spid="3"/>
                                        </p:tgtEl>
                                        <p:attrNameLst>
                                          <p:attrName>style.visibility</p:attrName>
                                        </p:attrNameLst>
                                      </p:cBhvr>
                                      <p:to>
                                        <p:strVal val="visible"/>
                                      </p:to>
                                    </p:set>
                                    <p:animEffect transition="in" filter="circle(out)">
                                      <p:cBhvr>
                                        <p:cTn id="16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10" presetClass="entr" presetSubtype="0" fill="hold" nodeType="withEffect">
                  <p:stCondLst>
                    <p:cond delay="8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400"/>
                        <p:tgtEl>
                          <p:spTgt spid="5"/>
                        </p:tgtEl>
                      </p:cBhvr>
                    </p:animEffect>
                    <p:anim calcmode="lin" valueType="num">
                      <p:cBhvr>
                        <p:cTn dur="400" fill="hold"/>
                        <p:tgtEl>
                          <p:spTgt spid="5"/>
                        </p:tgtEl>
                        <p:attrNameLst>
                          <p:attrName>ppt_x</p:attrName>
                        </p:attrNameLst>
                      </p:cBhvr>
                      <p:tavLst>
                        <p:tav tm="0">
                          <p:val>
                            <p:strVal val="#ppt_x"/>
                          </p:val>
                        </p:tav>
                        <p:tav tm="100000">
                          <p:val>
                            <p:strVal val="#ppt_x"/>
                          </p:val>
                        </p:tav>
                      </p:tavLst>
                    </p:anim>
                    <p:anim calcmode="lin" valueType="num">
                      <p:cBhvr>
                        <p:cTn dur="400" fill="hold"/>
                        <p:tgtEl>
                          <p:spTgt spid="5"/>
                        </p:tgtEl>
                        <p:attrNameLst>
                          <p:attrName>ppt_y</p:attrName>
                        </p:attrNameLst>
                      </p:cBhvr>
                      <p:tavLst>
                        <p:tav tm="0">
                          <p:val>
                            <p:strVal val="#ppt_y+.1"/>
                          </p:val>
                        </p:tav>
                        <p:tav tm="100000">
                          <p:val>
                            <p:strVal val="#ppt_y"/>
                          </p:val>
                        </p:tav>
                      </p:tavLst>
                    </p:anim>
                  </p:childTnLst>
                </p:cTn>
              </p:par>
            </p:tnLst>
          </p:tmpl>
        </p:tmplLst>
      </p:bldP>
      <p:bldP spid="7" grpId="0" build="p">
        <p:tmplLst>
          <p:tmpl lvl="1">
            <p:tnLst>
              <p:par>
                <p:cTn presetID="42" presetClass="entr" presetSubtype="0" fill="hold" nodeType="withEffect">
                  <p:stCondLst>
                    <p:cond delay="20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anim calcmode="lin" valueType="num">
                      <p:cBhvr>
                        <p:cTn dur="500" fill="hold"/>
                        <p:tgtEl>
                          <p:spTgt spid="7"/>
                        </p:tgtEl>
                        <p:attrNameLst>
                          <p:attrName>ppt_x</p:attrName>
                        </p:attrNameLst>
                      </p:cBhvr>
                      <p:tavLst>
                        <p:tav tm="0">
                          <p:val>
                            <p:strVal val="#ppt_x"/>
                          </p:val>
                        </p:tav>
                        <p:tav tm="100000">
                          <p:val>
                            <p:strVal val="#ppt_x"/>
                          </p:val>
                        </p:tav>
                      </p:tavLst>
                    </p:anim>
                    <p:anim calcmode="lin" valueType="num">
                      <p:cBhvr>
                        <p:cTn dur="500" fill="hold"/>
                        <p:tgtEl>
                          <p:spTgt spid="7"/>
                        </p:tgtEl>
                        <p:attrNameLst>
                          <p:attrName>ppt_y</p:attrName>
                        </p:attrNameLst>
                      </p:cBhvr>
                      <p:tavLst>
                        <p:tav tm="0">
                          <p:val>
                            <p:strVal val="#ppt_y+.1"/>
                          </p:val>
                        </p:tav>
                        <p:tav tm="100000">
                          <p:val>
                            <p:strVal val="#ppt_y"/>
                          </p:val>
                        </p:tav>
                      </p:tavLst>
                    </p:anim>
                  </p:childTnLst>
                </p:cTn>
              </p:par>
            </p:tnLst>
          </p:tmpl>
        </p:tmplLst>
      </p:bldP>
      <p:bldP spid="18" grpId="0" build="p">
        <p:tmplLst>
          <p:tmpl lvl="1">
            <p:tnLst>
              <p:par>
                <p:cTn presetID="10" presetClass="entr" presetSubtype="0" fill="hold" nodeType="withEffect">
                  <p:stCondLst>
                    <p:cond delay="80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42" presetClass="entr" presetSubtype="0" fill="hold" nodeType="withEffect">
                  <p:stCondLst>
                    <p:cond delay="200"/>
                  </p:stCondLst>
                  <p:childTnLst>
                    <p:set>
                      <p:cBhvr>
                        <p:cTn dur="1" fill="hold">
                          <p:stCondLst>
                            <p:cond delay="0"/>
                          </p:stCondLst>
                        </p:cTn>
                        <p:tgtEl>
                          <p:spTgt spid="19"/>
                        </p:tgtEl>
                        <p:attrNameLst>
                          <p:attrName>style.visibility</p:attrName>
                        </p:attrNameLst>
                      </p:cBhvr>
                      <p:to>
                        <p:strVal val="visible"/>
                      </p:to>
                    </p:set>
                    <p:animEffect transition="in" filter="fade">
                      <p:cBhvr>
                        <p:cTn dur="400"/>
                        <p:tgtEl>
                          <p:spTgt spid="19"/>
                        </p:tgtEl>
                      </p:cBhvr>
                    </p:animEffect>
                    <p:anim calcmode="lin" valueType="num">
                      <p:cBhvr>
                        <p:cTn dur="400" fill="hold"/>
                        <p:tgtEl>
                          <p:spTgt spid="19"/>
                        </p:tgtEl>
                        <p:attrNameLst>
                          <p:attrName>ppt_x</p:attrName>
                        </p:attrNameLst>
                      </p:cBhvr>
                      <p:tavLst>
                        <p:tav tm="0">
                          <p:val>
                            <p:strVal val="#ppt_x"/>
                          </p:val>
                        </p:tav>
                        <p:tav tm="100000">
                          <p:val>
                            <p:strVal val="#ppt_x"/>
                          </p:val>
                        </p:tav>
                      </p:tavLst>
                    </p:anim>
                    <p:anim calcmode="lin" valueType="num">
                      <p:cBhvr>
                        <p:cTn dur="400" fill="hold"/>
                        <p:tgtEl>
                          <p:spTgt spid="19"/>
                        </p:tgtEl>
                        <p:attrNameLst>
                          <p:attrName>ppt_y</p:attrName>
                        </p:attrNameLst>
                      </p:cBhvr>
                      <p:tavLst>
                        <p:tav tm="0">
                          <p:val>
                            <p:strVal val="#ppt_y+.1"/>
                          </p:val>
                        </p:tav>
                        <p:tav tm="100000">
                          <p:val>
                            <p:strVal val="#ppt_y"/>
                          </p:val>
                        </p:tav>
                      </p:tavLst>
                    </p:anim>
                  </p:childTnLst>
                </p:cTn>
              </p:par>
            </p:tnLst>
          </p:tmpl>
        </p:tmplLst>
      </p:bldP>
      <p:bldP spid="20" grpId="0" build="p">
        <p:tmplLst>
          <p:tmpl lvl="1">
            <p:tnLst>
              <p:par>
                <p:cTn presetID="42" presetClass="entr" presetSubtype="0" fill="hold" nodeType="withEffect">
                  <p:stCondLst>
                    <p:cond delay="200"/>
                  </p:stCondLst>
                  <p:childTnLst>
                    <p:set>
                      <p:cBhvr>
                        <p:cTn dur="1" fill="hold">
                          <p:stCondLst>
                            <p:cond delay="0"/>
                          </p:stCondLst>
                        </p:cTn>
                        <p:tgtEl>
                          <p:spTgt spid="20"/>
                        </p:tgtEl>
                        <p:attrNameLst>
                          <p:attrName>style.visibility</p:attrName>
                        </p:attrNameLst>
                      </p:cBhvr>
                      <p:to>
                        <p:strVal val="visible"/>
                      </p:to>
                    </p:set>
                    <p:animEffect transition="in" filter="fade">
                      <p:cBhvr>
                        <p:cTn dur="500"/>
                        <p:tgtEl>
                          <p:spTgt spid="20"/>
                        </p:tgtEl>
                      </p:cBhvr>
                    </p:animEffect>
                    <p:anim calcmode="lin" valueType="num">
                      <p:cBhvr>
                        <p:cTn dur="500" fill="hold"/>
                        <p:tgtEl>
                          <p:spTgt spid="20"/>
                        </p:tgtEl>
                        <p:attrNameLst>
                          <p:attrName>ppt_x</p:attrName>
                        </p:attrNameLst>
                      </p:cBhvr>
                      <p:tavLst>
                        <p:tav tm="0">
                          <p:val>
                            <p:strVal val="#ppt_x"/>
                          </p:val>
                        </p:tav>
                        <p:tav tm="100000">
                          <p:val>
                            <p:strVal val="#ppt_x"/>
                          </p:val>
                        </p:tav>
                      </p:tavLst>
                    </p:anim>
                    <p:anim calcmode="lin" valueType="num">
                      <p:cBhvr>
                        <p:cTn dur="500" fill="hold"/>
                        <p:tgtEl>
                          <p:spTgt spid="20"/>
                        </p:tgtEl>
                        <p:attrNameLst>
                          <p:attrName>ppt_y</p:attrName>
                        </p:attrNameLst>
                      </p:cBhvr>
                      <p:tavLst>
                        <p:tav tm="0">
                          <p:val>
                            <p:strVal val="#ppt_y+.1"/>
                          </p:val>
                        </p:tav>
                        <p:tav tm="100000">
                          <p:val>
                            <p:strVal val="#ppt_y"/>
                          </p:val>
                        </p:tav>
                      </p:tavLst>
                    </p:anim>
                  </p:childTnLst>
                </p:cTn>
              </p:par>
            </p:tnLst>
          </p:tmpl>
        </p:tmplLst>
      </p:bldP>
      <p:bldP spid="21" grpId="0" build="p">
        <p:tmplLst>
          <p:tmpl lvl="1">
            <p:tnLst>
              <p:par>
                <p:cTn presetID="10" presetClass="entr" presetSubtype="0" fill="hold" nodeType="withEffect">
                  <p:stCondLst>
                    <p:cond delay="80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42" presetClass="entr" presetSubtype="0" fill="hold" nodeType="withEffect">
                  <p:stCondLst>
                    <p:cond delay="200"/>
                  </p:stCondLst>
                  <p:childTnLst>
                    <p:set>
                      <p:cBhvr>
                        <p:cTn dur="1" fill="hold">
                          <p:stCondLst>
                            <p:cond delay="0"/>
                          </p:stCondLst>
                        </p:cTn>
                        <p:tgtEl>
                          <p:spTgt spid="22"/>
                        </p:tgtEl>
                        <p:attrNameLst>
                          <p:attrName>style.visibility</p:attrName>
                        </p:attrNameLst>
                      </p:cBhvr>
                      <p:to>
                        <p:strVal val="visible"/>
                      </p:to>
                    </p:set>
                    <p:animEffect transition="in" filter="fade">
                      <p:cBhvr>
                        <p:cTn dur="400"/>
                        <p:tgtEl>
                          <p:spTgt spid="22"/>
                        </p:tgtEl>
                      </p:cBhvr>
                    </p:animEffect>
                    <p:anim calcmode="lin" valueType="num">
                      <p:cBhvr>
                        <p:cTn dur="400" fill="hold"/>
                        <p:tgtEl>
                          <p:spTgt spid="22"/>
                        </p:tgtEl>
                        <p:attrNameLst>
                          <p:attrName>ppt_x</p:attrName>
                        </p:attrNameLst>
                      </p:cBhvr>
                      <p:tavLst>
                        <p:tav tm="0">
                          <p:val>
                            <p:strVal val="#ppt_x"/>
                          </p:val>
                        </p:tav>
                        <p:tav tm="100000">
                          <p:val>
                            <p:strVal val="#ppt_x"/>
                          </p:val>
                        </p:tav>
                      </p:tavLst>
                    </p:anim>
                    <p:anim calcmode="lin" valueType="num">
                      <p:cBhvr>
                        <p:cTn dur="400" fill="hold"/>
                        <p:tgtEl>
                          <p:spTgt spid="22"/>
                        </p:tgtEl>
                        <p:attrNameLst>
                          <p:attrName>ppt_y</p:attrName>
                        </p:attrNameLst>
                      </p:cBhvr>
                      <p:tavLst>
                        <p:tav tm="0">
                          <p:val>
                            <p:strVal val="#ppt_y+.1"/>
                          </p:val>
                        </p:tav>
                        <p:tav tm="100000">
                          <p:val>
                            <p:strVal val="#ppt_y"/>
                          </p:val>
                        </p:tav>
                      </p:tavLst>
                    </p:anim>
                  </p:childTnLst>
                </p:cTn>
              </p:par>
            </p:tnLst>
          </p:tmpl>
        </p:tmplLst>
      </p:bldP>
      <p:bldP spid="23" grpId="0" build="p">
        <p:tmplLst>
          <p:tmpl lvl="1">
            <p:tnLst>
              <p:par>
                <p:cTn presetID="42" presetClass="entr" presetSubtype="0"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anim calcmode="lin" valueType="num">
                      <p:cBhvr>
                        <p:cTn dur="500" fill="hold"/>
                        <p:tgtEl>
                          <p:spTgt spid="23"/>
                        </p:tgtEl>
                        <p:attrNameLst>
                          <p:attrName>ppt_x</p:attrName>
                        </p:attrNameLst>
                      </p:cBhvr>
                      <p:tavLst>
                        <p:tav tm="0">
                          <p:val>
                            <p:strVal val="#ppt_x"/>
                          </p:val>
                        </p:tav>
                        <p:tav tm="100000">
                          <p:val>
                            <p:strVal val="#ppt_x"/>
                          </p:val>
                        </p:tav>
                      </p:tavLst>
                    </p:anim>
                    <p:anim calcmode="lin" valueType="num">
                      <p:cBhvr>
                        <p:cTn dur="500" fill="hold"/>
                        <p:tgtEl>
                          <p:spTgt spid="23"/>
                        </p:tgtEl>
                        <p:attrNameLst>
                          <p:attrName>ppt_y</p:attrName>
                        </p:attrNameLst>
                      </p:cBhvr>
                      <p:tavLst>
                        <p:tav tm="0">
                          <p:val>
                            <p:strVal val="#ppt_y+.1"/>
                          </p:val>
                        </p:tav>
                        <p:tav tm="100000">
                          <p:val>
                            <p:strVal val="#ppt_y"/>
                          </p:val>
                        </p:tav>
                      </p:tavLst>
                    </p:anim>
                  </p:childTnLst>
                </p:cTn>
              </p:par>
            </p:tnLst>
          </p:tmpl>
        </p:tmplLst>
      </p:bldP>
      <p:bldP spid="24" grpId="0" build="p">
        <p:tmplLst>
          <p:tmpl lvl="1">
            <p:tnLst>
              <p:par>
                <p:cTn presetID="10" presetClass="entr" presetSubtype="0" fill="hold" nodeType="withEffect">
                  <p:stCondLst>
                    <p:cond delay="80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42" presetClass="entr" presetSubtype="0" fill="hold" nodeType="withEffect">
                  <p:stCondLst>
                    <p:cond delay="200"/>
                  </p:stCondLst>
                  <p:childTnLst>
                    <p:set>
                      <p:cBhvr>
                        <p:cTn dur="1" fill="hold">
                          <p:stCondLst>
                            <p:cond delay="0"/>
                          </p:stCondLst>
                        </p:cTn>
                        <p:tgtEl>
                          <p:spTgt spid="25"/>
                        </p:tgtEl>
                        <p:attrNameLst>
                          <p:attrName>style.visibility</p:attrName>
                        </p:attrNameLst>
                      </p:cBhvr>
                      <p:to>
                        <p:strVal val="visible"/>
                      </p:to>
                    </p:set>
                    <p:animEffect transition="in" filter="fade">
                      <p:cBhvr>
                        <p:cTn dur="400"/>
                        <p:tgtEl>
                          <p:spTgt spid="25"/>
                        </p:tgtEl>
                      </p:cBhvr>
                    </p:animEffect>
                    <p:anim calcmode="lin" valueType="num">
                      <p:cBhvr>
                        <p:cTn dur="400" fill="hold"/>
                        <p:tgtEl>
                          <p:spTgt spid="25"/>
                        </p:tgtEl>
                        <p:attrNameLst>
                          <p:attrName>ppt_x</p:attrName>
                        </p:attrNameLst>
                      </p:cBhvr>
                      <p:tavLst>
                        <p:tav tm="0">
                          <p:val>
                            <p:strVal val="#ppt_x"/>
                          </p:val>
                        </p:tav>
                        <p:tav tm="100000">
                          <p:val>
                            <p:strVal val="#ppt_x"/>
                          </p:val>
                        </p:tav>
                      </p:tavLst>
                    </p:anim>
                    <p:anim calcmode="lin" valueType="num">
                      <p:cBhvr>
                        <p:cTn dur="400" fill="hold"/>
                        <p:tgtEl>
                          <p:spTgt spid="25"/>
                        </p:tgtEl>
                        <p:attrNameLst>
                          <p:attrName>ppt_y</p:attrName>
                        </p:attrNameLst>
                      </p:cBhvr>
                      <p:tavLst>
                        <p:tav tm="0">
                          <p:val>
                            <p:strVal val="#ppt_y+.1"/>
                          </p:val>
                        </p:tav>
                        <p:tav tm="100000">
                          <p:val>
                            <p:strVal val="#ppt_y"/>
                          </p:val>
                        </p:tav>
                      </p:tavLst>
                    </p:anim>
                  </p:childTnLst>
                </p:cTn>
              </p:par>
            </p:tnLst>
          </p:tmpl>
        </p:tmplLst>
      </p:bldP>
      <p:bldP spid="26" grpId="0" build="p">
        <p:tmplLst>
          <p:tmpl lvl="1">
            <p:tnLst>
              <p:par>
                <p:cTn presetID="42" presetClass="entr" presetSubtype="0"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Effect transition="in" filter="fade">
                      <p:cBhvr>
                        <p:cTn dur="500"/>
                        <p:tgtEl>
                          <p:spTgt spid="26"/>
                        </p:tgtEl>
                      </p:cBhvr>
                    </p:animEffect>
                    <p:anim calcmode="lin" valueType="num">
                      <p:cBhvr>
                        <p:cTn dur="500" fill="hold"/>
                        <p:tgtEl>
                          <p:spTgt spid="26"/>
                        </p:tgtEl>
                        <p:attrNameLst>
                          <p:attrName>ppt_x</p:attrName>
                        </p:attrNameLst>
                      </p:cBhvr>
                      <p:tavLst>
                        <p:tav tm="0">
                          <p:val>
                            <p:strVal val="#ppt_x"/>
                          </p:val>
                        </p:tav>
                        <p:tav tm="100000">
                          <p:val>
                            <p:strVal val="#ppt_x"/>
                          </p:val>
                        </p:tav>
                      </p:tavLst>
                    </p:anim>
                    <p:anim calcmode="lin" valueType="num">
                      <p:cBhvr>
                        <p:cTn dur="500" fill="hold"/>
                        <p:tgtEl>
                          <p:spTgt spid="26"/>
                        </p:tgtEl>
                        <p:attrNameLst>
                          <p:attrName>ppt_y</p:attrName>
                        </p:attrNameLst>
                      </p:cBhvr>
                      <p:tavLst>
                        <p:tav tm="0">
                          <p:val>
                            <p:strVal val="#ppt_y+.1"/>
                          </p:val>
                        </p:tav>
                        <p:tav tm="100000">
                          <p:val>
                            <p:strVal val="#ppt_y"/>
                          </p:val>
                        </p:tav>
                      </p:tavLst>
                    </p:anim>
                  </p:childTnLst>
                </p:cTn>
              </p:par>
            </p:tnLst>
          </p:tmpl>
        </p:tmplLst>
      </p:bldP>
      <p:bldP spid="27" grpId="0" build="p">
        <p:tmplLst>
          <p:tmpl lvl="1">
            <p:tnLst>
              <p:par>
                <p:cTn presetID="10" presetClass="entr" presetSubtype="0" fill="hold" nodeType="withEffect">
                  <p:stCondLst>
                    <p:cond delay="8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childTnLst>
                </p:cTn>
              </p:par>
            </p:tnLst>
          </p:tmpl>
        </p:tmplLst>
      </p:bldP>
      <p:bldP spid="28" grpId="0"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400"/>
                        <p:tgtEl>
                          <p:spTgt spid="28"/>
                        </p:tgtEl>
                      </p:cBhvr>
                    </p:animEffect>
                    <p:anim calcmode="lin" valueType="num">
                      <p:cBhvr>
                        <p:cTn dur="400" fill="hold"/>
                        <p:tgtEl>
                          <p:spTgt spid="28"/>
                        </p:tgtEl>
                        <p:attrNameLst>
                          <p:attrName>ppt_x</p:attrName>
                        </p:attrNameLst>
                      </p:cBhvr>
                      <p:tavLst>
                        <p:tav tm="0">
                          <p:val>
                            <p:strVal val="#ppt_x"/>
                          </p:val>
                        </p:tav>
                        <p:tav tm="100000">
                          <p:val>
                            <p:strVal val="#ppt_x"/>
                          </p:val>
                        </p:tav>
                      </p:tavLst>
                    </p:anim>
                    <p:anim calcmode="lin" valueType="num">
                      <p:cBhvr>
                        <p:cTn dur="4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42" presetClass="entr" presetSubtype="0" fill="hold" nodeType="withEffect">
                  <p:stCondLst>
                    <p:cond delay="2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anim calcmode="lin" valueType="num">
                      <p:cBhvr>
                        <p:cTn dur="500" fill="hold"/>
                        <p:tgtEl>
                          <p:spTgt spid="29"/>
                        </p:tgtEl>
                        <p:attrNameLst>
                          <p:attrName>ppt_x</p:attrName>
                        </p:attrNameLst>
                      </p:cBhvr>
                      <p:tavLst>
                        <p:tav tm="0">
                          <p:val>
                            <p:strVal val="#ppt_x"/>
                          </p:val>
                        </p:tav>
                        <p:tav tm="100000">
                          <p:val>
                            <p:strVal val="#ppt_x"/>
                          </p:val>
                        </p:tav>
                      </p:tavLst>
                    </p:anim>
                    <p:anim calcmode="lin" valueType="num">
                      <p:cBhvr>
                        <p:cTn dur="500" fill="hold"/>
                        <p:tgtEl>
                          <p:spTgt spid="29"/>
                        </p:tgtEl>
                        <p:attrNameLst>
                          <p:attrName>ppt_y</p:attrName>
                        </p:attrNameLst>
                      </p:cBhvr>
                      <p:tavLst>
                        <p:tav tm="0">
                          <p:val>
                            <p:strVal val="#ppt_y+.1"/>
                          </p:val>
                        </p:tav>
                        <p:tav tm="100000">
                          <p:val>
                            <p:strVal val="#ppt_y"/>
                          </p:val>
                        </p:tav>
                      </p:tavLst>
                    </p:anim>
                  </p:childTnLst>
                </p:cTn>
              </p:par>
            </p:tnLst>
          </p:tmpl>
        </p:tmplLst>
      </p:bldP>
      <p:bldP spid="54" grpId="0" build="p">
        <p:tmplLst>
          <p:tmpl lvl="1">
            <p:tnLst>
              <p:par>
                <p:cTn presetID="42" presetClass="entr" presetSubtype="0" fill="hold" nodeType="withEffect">
                  <p:stCondLst>
                    <p:cond delay="200"/>
                  </p:stCondLst>
                  <p:childTnLst>
                    <p:set>
                      <p:cBhvr>
                        <p:cTn dur="1" fill="hold">
                          <p:stCondLst>
                            <p:cond delay="0"/>
                          </p:stCondLst>
                        </p:cTn>
                        <p:tgtEl>
                          <p:spTgt spid="54"/>
                        </p:tgtEl>
                        <p:attrNameLst>
                          <p:attrName>style.visibility</p:attrName>
                        </p:attrNameLst>
                      </p:cBhvr>
                      <p:to>
                        <p:strVal val="visible"/>
                      </p:to>
                    </p:set>
                    <p:animEffect transition="in" filter="fade">
                      <p:cBhvr>
                        <p:cTn dur="400"/>
                        <p:tgtEl>
                          <p:spTgt spid="54"/>
                        </p:tgtEl>
                      </p:cBhvr>
                    </p:animEffect>
                    <p:anim calcmode="lin" valueType="num">
                      <p:cBhvr>
                        <p:cTn dur="400" fill="hold"/>
                        <p:tgtEl>
                          <p:spTgt spid="54"/>
                        </p:tgtEl>
                        <p:attrNameLst>
                          <p:attrName>ppt_x</p:attrName>
                        </p:attrNameLst>
                      </p:cBhvr>
                      <p:tavLst>
                        <p:tav tm="0">
                          <p:val>
                            <p:strVal val="#ppt_x"/>
                          </p:val>
                        </p:tav>
                        <p:tav tm="100000">
                          <p:val>
                            <p:strVal val="#ppt_x"/>
                          </p:val>
                        </p:tav>
                      </p:tavLst>
                    </p:anim>
                    <p:anim calcmode="lin" valueType="num">
                      <p:cBhvr>
                        <p:cTn dur="400" fill="hold"/>
                        <p:tgtEl>
                          <p:spTgt spid="54"/>
                        </p:tgtEl>
                        <p:attrNameLst>
                          <p:attrName>ppt_y</p:attrName>
                        </p:attrNameLst>
                      </p:cBhvr>
                      <p:tavLst>
                        <p:tav tm="0">
                          <p:val>
                            <p:strVal val="#ppt_y+.1"/>
                          </p:val>
                        </p:tav>
                        <p:tav tm="100000">
                          <p:val>
                            <p:strVal val="#ppt_y"/>
                          </p:val>
                        </p:tav>
                      </p:tavLst>
                    </p:anim>
                  </p:childTnLst>
                </p:cTn>
              </p:par>
            </p:tnLst>
          </p:tmpl>
        </p:tmplLst>
      </p:bldP>
      <p:bldP spid="54" grpId="1" build="p">
        <p:tmplLst>
          <p:tmpl lvl="1">
            <p:tnLst>
              <p:par>
                <p:cTn presetID="53" presetClass="entr" presetSubtype="16" fill="hold" nodeType="afterEffect">
                  <p:stCondLst>
                    <p:cond delay="0"/>
                  </p:stCondLst>
                  <p:childTnLst>
                    <p:set>
                      <p:cBhvr>
                        <p:cTn dur="1" fill="hold">
                          <p:stCondLst>
                            <p:cond delay="0"/>
                          </p:stCondLst>
                        </p:cTn>
                        <p:tgtEl>
                          <p:spTgt spid="54"/>
                        </p:tgtEl>
                        <p:attrNameLst>
                          <p:attrName>style.visibility</p:attrName>
                        </p:attrNameLst>
                      </p:cBhvr>
                      <p:to>
                        <p:strVal val="visible"/>
                      </p:to>
                    </p:set>
                    <p:anim calcmode="lin" valueType="num">
                      <p:cBhvr>
                        <p:cTn dur="500" fill="hold"/>
                        <p:tgtEl>
                          <p:spTgt spid="54"/>
                        </p:tgtEl>
                        <p:attrNameLst>
                          <p:attrName>ppt_w</p:attrName>
                        </p:attrNameLst>
                      </p:cBhvr>
                      <p:tavLst>
                        <p:tav tm="0">
                          <p:val>
                            <p:fltVal val="0"/>
                          </p:val>
                        </p:tav>
                        <p:tav tm="100000">
                          <p:val>
                            <p:strVal val="#ppt_w"/>
                          </p:val>
                        </p:tav>
                      </p:tavLst>
                    </p:anim>
                    <p:anim calcmode="lin" valueType="num">
                      <p:cBhvr>
                        <p:cTn dur="500" fill="hold"/>
                        <p:tgtEl>
                          <p:spTgt spid="54"/>
                        </p:tgtEl>
                        <p:attrNameLst>
                          <p:attrName>ppt_h</p:attrName>
                        </p:attrNameLst>
                      </p:cBhvr>
                      <p:tavLst>
                        <p:tav tm="0">
                          <p:val>
                            <p:fltVal val="0"/>
                          </p:val>
                        </p:tav>
                        <p:tav tm="100000">
                          <p:val>
                            <p:strVal val="#ppt_h"/>
                          </p:val>
                        </p:tav>
                      </p:tavLst>
                    </p:anim>
                    <p:animEffect transition="in" filter="fade">
                      <p:cBhvr>
                        <p:cTn dur="500"/>
                        <p:tgtEl>
                          <p:spTgt spid="54"/>
                        </p:tgtEl>
                      </p:cBhvr>
                    </p:animEffect>
                  </p:childTnLst>
                </p:cTn>
              </p:par>
            </p:tnLst>
          </p:tmpl>
        </p:tmplLst>
      </p:bldP>
      <p:bldP spid="55" grpId="0" build="p">
        <p:tmplLst>
          <p:tmpl lvl="1">
            <p:tnLst>
              <p:par>
                <p:cTn presetID="42" presetClass="entr" presetSubtype="0" fill="hold" nodeType="withEffect">
                  <p:stCondLst>
                    <p:cond delay="200"/>
                  </p:stCondLst>
                  <p:childTnLst>
                    <p:set>
                      <p:cBhvr>
                        <p:cTn dur="1" fill="hold">
                          <p:stCondLst>
                            <p:cond delay="0"/>
                          </p:stCondLst>
                        </p:cTn>
                        <p:tgtEl>
                          <p:spTgt spid="55"/>
                        </p:tgtEl>
                        <p:attrNameLst>
                          <p:attrName>style.visibility</p:attrName>
                        </p:attrNameLst>
                      </p:cBhvr>
                      <p:to>
                        <p:strVal val="visible"/>
                      </p:to>
                    </p:set>
                    <p:animEffect transition="in" filter="fade">
                      <p:cBhvr>
                        <p:cTn dur="400"/>
                        <p:tgtEl>
                          <p:spTgt spid="55"/>
                        </p:tgtEl>
                      </p:cBhvr>
                    </p:animEffect>
                    <p:anim calcmode="lin" valueType="num">
                      <p:cBhvr>
                        <p:cTn dur="400" fill="hold"/>
                        <p:tgtEl>
                          <p:spTgt spid="55"/>
                        </p:tgtEl>
                        <p:attrNameLst>
                          <p:attrName>ppt_x</p:attrName>
                        </p:attrNameLst>
                      </p:cBhvr>
                      <p:tavLst>
                        <p:tav tm="0">
                          <p:val>
                            <p:strVal val="#ppt_x"/>
                          </p:val>
                        </p:tav>
                        <p:tav tm="100000">
                          <p:val>
                            <p:strVal val="#ppt_x"/>
                          </p:val>
                        </p:tav>
                      </p:tavLst>
                    </p:anim>
                    <p:anim calcmode="lin" valueType="num">
                      <p:cBhvr>
                        <p:cTn dur="400" fill="hold"/>
                        <p:tgtEl>
                          <p:spTgt spid="55"/>
                        </p:tgtEl>
                        <p:attrNameLst>
                          <p:attrName>ppt_y</p:attrName>
                        </p:attrNameLst>
                      </p:cBhvr>
                      <p:tavLst>
                        <p:tav tm="0">
                          <p:val>
                            <p:strVal val="#ppt_y+.1"/>
                          </p:val>
                        </p:tav>
                        <p:tav tm="100000">
                          <p:val>
                            <p:strVal val="#ppt_y"/>
                          </p:val>
                        </p:tav>
                      </p:tavLst>
                    </p:anim>
                  </p:childTnLst>
                </p:cTn>
              </p:par>
            </p:tnLst>
          </p:tmpl>
        </p:tmplLst>
      </p:bldP>
      <p:bldP spid="55" grpId="1" build="p">
        <p:tmplLst>
          <p:tmpl lvl="1">
            <p:tnLst>
              <p:par>
                <p:cTn presetID="53" presetClass="entr" presetSubtype="16" fill="hold" nodeType="afterEffect">
                  <p:stCondLst>
                    <p:cond delay="0"/>
                  </p:stCondLst>
                  <p:childTnLst>
                    <p:set>
                      <p:cBhvr>
                        <p:cTn dur="1" fill="hold">
                          <p:stCondLst>
                            <p:cond delay="0"/>
                          </p:stCondLst>
                        </p:cTn>
                        <p:tgtEl>
                          <p:spTgt spid="55"/>
                        </p:tgtEl>
                        <p:attrNameLst>
                          <p:attrName>style.visibility</p:attrName>
                        </p:attrNameLst>
                      </p:cBhvr>
                      <p:to>
                        <p:strVal val="visible"/>
                      </p:to>
                    </p:set>
                    <p:anim calcmode="lin" valueType="num">
                      <p:cBhvr>
                        <p:cTn dur="500" fill="hold"/>
                        <p:tgtEl>
                          <p:spTgt spid="55"/>
                        </p:tgtEl>
                        <p:attrNameLst>
                          <p:attrName>ppt_w</p:attrName>
                        </p:attrNameLst>
                      </p:cBhvr>
                      <p:tavLst>
                        <p:tav tm="0">
                          <p:val>
                            <p:fltVal val="0"/>
                          </p:val>
                        </p:tav>
                        <p:tav tm="100000">
                          <p:val>
                            <p:strVal val="#ppt_w"/>
                          </p:val>
                        </p:tav>
                      </p:tavLst>
                    </p:anim>
                    <p:anim calcmode="lin" valueType="num">
                      <p:cBhvr>
                        <p:cTn dur="500" fill="hold"/>
                        <p:tgtEl>
                          <p:spTgt spid="55"/>
                        </p:tgtEl>
                        <p:attrNameLst>
                          <p:attrName>ppt_h</p:attrName>
                        </p:attrNameLst>
                      </p:cBhvr>
                      <p:tavLst>
                        <p:tav tm="0">
                          <p:val>
                            <p:fltVal val="0"/>
                          </p:val>
                        </p:tav>
                        <p:tav tm="100000">
                          <p:val>
                            <p:strVal val="#ppt_h"/>
                          </p:val>
                        </p:tav>
                      </p:tavLst>
                    </p:anim>
                    <p:animEffect transition="in" filter="fade">
                      <p:cBhvr>
                        <p:cTn dur="500"/>
                        <p:tgtEl>
                          <p:spTgt spid="55"/>
                        </p:tgtEl>
                      </p:cBhvr>
                    </p:animEffect>
                  </p:childTnLst>
                </p:cTn>
              </p:par>
            </p:tnLst>
          </p:tmpl>
        </p:tmplLst>
      </p:bldP>
      <p:bldP spid="56" grpId="0" build="p">
        <p:tmplLst>
          <p:tmpl lvl="1">
            <p:tnLst>
              <p:par>
                <p:cTn presetID="42" presetClass="entr" presetSubtype="0" fill="hold" nodeType="withEffect">
                  <p:stCondLst>
                    <p:cond delay="200"/>
                  </p:stCondLst>
                  <p:childTnLst>
                    <p:set>
                      <p:cBhvr>
                        <p:cTn dur="1" fill="hold">
                          <p:stCondLst>
                            <p:cond delay="0"/>
                          </p:stCondLst>
                        </p:cTn>
                        <p:tgtEl>
                          <p:spTgt spid="56"/>
                        </p:tgtEl>
                        <p:attrNameLst>
                          <p:attrName>style.visibility</p:attrName>
                        </p:attrNameLst>
                      </p:cBhvr>
                      <p:to>
                        <p:strVal val="visible"/>
                      </p:to>
                    </p:set>
                    <p:animEffect transition="in" filter="fade">
                      <p:cBhvr>
                        <p:cTn dur="400"/>
                        <p:tgtEl>
                          <p:spTgt spid="56"/>
                        </p:tgtEl>
                      </p:cBhvr>
                    </p:animEffect>
                    <p:anim calcmode="lin" valueType="num">
                      <p:cBhvr>
                        <p:cTn dur="400" fill="hold"/>
                        <p:tgtEl>
                          <p:spTgt spid="56"/>
                        </p:tgtEl>
                        <p:attrNameLst>
                          <p:attrName>ppt_x</p:attrName>
                        </p:attrNameLst>
                      </p:cBhvr>
                      <p:tavLst>
                        <p:tav tm="0">
                          <p:val>
                            <p:strVal val="#ppt_x"/>
                          </p:val>
                        </p:tav>
                        <p:tav tm="100000">
                          <p:val>
                            <p:strVal val="#ppt_x"/>
                          </p:val>
                        </p:tav>
                      </p:tavLst>
                    </p:anim>
                    <p:anim calcmode="lin" valueType="num">
                      <p:cBhvr>
                        <p:cTn dur="400" fill="hold"/>
                        <p:tgtEl>
                          <p:spTgt spid="56"/>
                        </p:tgtEl>
                        <p:attrNameLst>
                          <p:attrName>ppt_y</p:attrName>
                        </p:attrNameLst>
                      </p:cBhvr>
                      <p:tavLst>
                        <p:tav tm="0">
                          <p:val>
                            <p:strVal val="#ppt_y+.1"/>
                          </p:val>
                        </p:tav>
                        <p:tav tm="100000">
                          <p:val>
                            <p:strVal val="#ppt_y"/>
                          </p:val>
                        </p:tav>
                      </p:tavLst>
                    </p:anim>
                  </p:childTnLst>
                </p:cTn>
              </p:par>
            </p:tnLst>
          </p:tmpl>
        </p:tmplLst>
      </p:bldP>
      <p:bldP spid="56" grpId="1" build="p">
        <p:tmplLst>
          <p:tmpl lvl="1">
            <p:tnLst>
              <p:par>
                <p:cTn presetID="53" presetClass="entr" presetSubtype="16" fill="hold" nodeType="afterEffect">
                  <p:stCondLst>
                    <p:cond delay="0"/>
                  </p:stCondLst>
                  <p:childTnLst>
                    <p:set>
                      <p:cBhvr>
                        <p:cTn dur="1" fill="hold">
                          <p:stCondLst>
                            <p:cond delay="0"/>
                          </p:stCondLst>
                        </p:cTn>
                        <p:tgtEl>
                          <p:spTgt spid="56"/>
                        </p:tgtEl>
                        <p:attrNameLst>
                          <p:attrName>style.visibility</p:attrName>
                        </p:attrNameLst>
                      </p:cBhvr>
                      <p:to>
                        <p:strVal val="visible"/>
                      </p:to>
                    </p:set>
                    <p:anim calcmode="lin" valueType="num">
                      <p:cBhvr>
                        <p:cTn dur="500" fill="hold"/>
                        <p:tgtEl>
                          <p:spTgt spid="56"/>
                        </p:tgtEl>
                        <p:attrNameLst>
                          <p:attrName>ppt_w</p:attrName>
                        </p:attrNameLst>
                      </p:cBhvr>
                      <p:tavLst>
                        <p:tav tm="0">
                          <p:val>
                            <p:fltVal val="0"/>
                          </p:val>
                        </p:tav>
                        <p:tav tm="100000">
                          <p:val>
                            <p:strVal val="#ppt_w"/>
                          </p:val>
                        </p:tav>
                      </p:tavLst>
                    </p:anim>
                    <p:anim calcmode="lin" valueType="num">
                      <p:cBhvr>
                        <p:cTn dur="500" fill="hold"/>
                        <p:tgtEl>
                          <p:spTgt spid="56"/>
                        </p:tgtEl>
                        <p:attrNameLst>
                          <p:attrName>ppt_h</p:attrName>
                        </p:attrNameLst>
                      </p:cBhvr>
                      <p:tavLst>
                        <p:tav tm="0">
                          <p:val>
                            <p:fltVal val="0"/>
                          </p:val>
                        </p:tav>
                        <p:tav tm="100000">
                          <p:val>
                            <p:strVal val="#ppt_h"/>
                          </p:val>
                        </p:tav>
                      </p:tavLst>
                    </p:anim>
                    <p:animEffect transition="in" filter="fade">
                      <p:cBhvr>
                        <p:cTn dur="500"/>
                        <p:tgtEl>
                          <p:spTgt spid="56"/>
                        </p:tgtEl>
                      </p:cBhvr>
                    </p:animEffect>
                  </p:childTnLst>
                </p:cTn>
              </p:par>
            </p:tnLst>
          </p:tmpl>
        </p:tmplLst>
      </p:bldP>
      <p:bldP spid="57" grpId="0" build="p">
        <p:tmplLst>
          <p:tmpl lvl="1">
            <p:tnLst>
              <p:par>
                <p:cTn presetID="42" presetClass="entr" presetSubtype="0" fill="hold" nodeType="withEffect">
                  <p:stCondLst>
                    <p:cond delay="200"/>
                  </p:stCondLst>
                  <p:childTnLst>
                    <p:set>
                      <p:cBhvr>
                        <p:cTn dur="1" fill="hold">
                          <p:stCondLst>
                            <p:cond delay="0"/>
                          </p:stCondLst>
                        </p:cTn>
                        <p:tgtEl>
                          <p:spTgt spid="57"/>
                        </p:tgtEl>
                        <p:attrNameLst>
                          <p:attrName>style.visibility</p:attrName>
                        </p:attrNameLst>
                      </p:cBhvr>
                      <p:to>
                        <p:strVal val="visible"/>
                      </p:to>
                    </p:set>
                    <p:animEffect transition="in" filter="fade">
                      <p:cBhvr>
                        <p:cTn dur="400"/>
                        <p:tgtEl>
                          <p:spTgt spid="57"/>
                        </p:tgtEl>
                      </p:cBhvr>
                    </p:animEffect>
                    <p:anim calcmode="lin" valueType="num">
                      <p:cBhvr>
                        <p:cTn dur="400" fill="hold"/>
                        <p:tgtEl>
                          <p:spTgt spid="57"/>
                        </p:tgtEl>
                        <p:attrNameLst>
                          <p:attrName>ppt_x</p:attrName>
                        </p:attrNameLst>
                      </p:cBhvr>
                      <p:tavLst>
                        <p:tav tm="0">
                          <p:val>
                            <p:strVal val="#ppt_x"/>
                          </p:val>
                        </p:tav>
                        <p:tav tm="100000">
                          <p:val>
                            <p:strVal val="#ppt_x"/>
                          </p:val>
                        </p:tav>
                      </p:tavLst>
                    </p:anim>
                    <p:anim calcmode="lin" valueType="num">
                      <p:cBhvr>
                        <p:cTn dur="400" fill="hold"/>
                        <p:tgtEl>
                          <p:spTgt spid="57"/>
                        </p:tgtEl>
                        <p:attrNameLst>
                          <p:attrName>ppt_y</p:attrName>
                        </p:attrNameLst>
                      </p:cBhvr>
                      <p:tavLst>
                        <p:tav tm="0">
                          <p:val>
                            <p:strVal val="#ppt_y+.1"/>
                          </p:val>
                        </p:tav>
                        <p:tav tm="100000">
                          <p:val>
                            <p:strVal val="#ppt_y"/>
                          </p:val>
                        </p:tav>
                      </p:tavLst>
                    </p:anim>
                  </p:childTnLst>
                </p:cTn>
              </p:par>
            </p:tnLst>
          </p:tmpl>
        </p:tmplLst>
      </p:bldP>
      <p:bldP spid="57" grpId="1" build="p">
        <p:tmplLst>
          <p:tmpl lvl="1">
            <p:tnLst>
              <p:par>
                <p:cTn presetID="53" presetClass="entr" presetSubtype="16" fill="hold" nodeType="afterEffect">
                  <p:stCondLst>
                    <p:cond delay="0"/>
                  </p:stCondLst>
                  <p:childTnLst>
                    <p:set>
                      <p:cBhvr>
                        <p:cTn dur="1" fill="hold">
                          <p:stCondLst>
                            <p:cond delay="0"/>
                          </p:stCondLst>
                        </p:cTn>
                        <p:tgtEl>
                          <p:spTgt spid="57"/>
                        </p:tgtEl>
                        <p:attrNameLst>
                          <p:attrName>style.visibility</p:attrName>
                        </p:attrNameLst>
                      </p:cBhvr>
                      <p:to>
                        <p:strVal val="visible"/>
                      </p:to>
                    </p:set>
                    <p:anim calcmode="lin" valueType="num">
                      <p:cBhvr>
                        <p:cTn dur="500" fill="hold"/>
                        <p:tgtEl>
                          <p:spTgt spid="57"/>
                        </p:tgtEl>
                        <p:attrNameLst>
                          <p:attrName>ppt_w</p:attrName>
                        </p:attrNameLst>
                      </p:cBhvr>
                      <p:tavLst>
                        <p:tav tm="0">
                          <p:val>
                            <p:fltVal val="0"/>
                          </p:val>
                        </p:tav>
                        <p:tav tm="100000">
                          <p:val>
                            <p:strVal val="#ppt_w"/>
                          </p:val>
                        </p:tav>
                      </p:tavLst>
                    </p:anim>
                    <p:anim calcmode="lin" valueType="num">
                      <p:cBhvr>
                        <p:cTn dur="500" fill="hold"/>
                        <p:tgtEl>
                          <p:spTgt spid="57"/>
                        </p:tgtEl>
                        <p:attrNameLst>
                          <p:attrName>ppt_h</p:attrName>
                        </p:attrNameLst>
                      </p:cBhvr>
                      <p:tavLst>
                        <p:tav tm="0">
                          <p:val>
                            <p:fltVal val="0"/>
                          </p:val>
                        </p:tav>
                        <p:tav tm="100000">
                          <p:val>
                            <p:strVal val="#ppt_h"/>
                          </p:val>
                        </p:tav>
                      </p:tavLst>
                    </p:anim>
                    <p:animEffect transition="in" filter="fade">
                      <p:cBhvr>
                        <p:cTn dur="500"/>
                        <p:tgtEl>
                          <p:spTgt spid="57"/>
                        </p:tgtEl>
                      </p:cBhvr>
                    </p:animEffect>
                  </p:childTnLst>
                </p:cTn>
              </p:par>
            </p:tnLst>
          </p:tmpl>
        </p:tmplLst>
      </p:bldP>
      <p:bldP spid="58" grpId="0" build="p">
        <p:tmplLst>
          <p:tmpl lvl="1">
            <p:tnLst>
              <p:par>
                <p:cTn presetID="42" presetClass="entr" presetSubtype="0" fill="hold" nodeType="withEffect">
                  <p:stCondLst>
                    <p:cond delay="200"/>
                  </p:stCondLst>
                  <p:childTnLst>
                    <p:set>
                      <p:cBhvr>
                        <p:cTn dur="1" fill="hold">
                          <p:stCondLst>
                            <p:cond delay="0"/>
                          </p:stCondLst>
                        </p:cTn>
                        <p:tgtEl>
                          <p:spTgt spid="58"/>
                        </p:tgtEl>
                        <p:attrNameLst>
                          <p:attrName>style.visibility</p:attrName>
                        </p:attrNameLst>
                      </p:cBhvr>
                      <p:to>
                        <p:strVal val="visible"/>
                      </p:to>
                    </p:set>
                    <p:animEffect transition="in" filter="fade">
                      <p:cBhvr>
                        <p:cTn dur="400"/>
                        <p:tgtEl>
                          <p:spTgt spid="58"/>
                        </p:tgtEl>
                      </p:cBhvr>
                    </p:animEffect>
                    <p:anim calcmode="lin" valueType="num">
                      <p:cBhvr>
                        <p:cTn dur="400" fill="hold"/>
                        <p:tgtEl>
                          <p:spTgt spid="58"/>
                        </p:tgtEl>
                        <p:attrNameLst>
                          <p:attrName>ppt_x</p:attrName>
                        </p:attrNameLst>
                      </p:cBhvr>
                      <p:tavLst>
                        <p:tav tm="0">
                          <p:val>
                            <p:strVal val="#ppt_x"/>
                          </p:val>
                        </p:tav>
                        <p:tav tm="100000">
                          <p:val>
                            <p:strVal val="#ppt_x"/>
                          </p:val>
                        </p:tav>
                      </p:tavLst>
                    </p:anim>
                    <p:anim calcmode="lin" valueType="num">
                      <p:cBhvr>
                        <p:cTn dur="400" fill="hold"/>
                        <p:tgtEl>
                          <p:spTgt spid="58"/>
                        </p:tgtEl>
                        <p:attrNameLst>
                          <p:attrName>ppt_y</p:attrName>
                        </p:attrNameLst>
                      </p:cBhvr>
                      <p:tavLst>
                        <p:tav tm="0">
                          <p:val>
                            <p:strVal val="#ppt_y+.1"/>
                          </p:val>
                        </p:tav>
                        <p:tav tm="100000">
                          <p:val>
                            <p:strVal val="#ppt_y"/>
                          </p:val>
                        </p:tav>
                      </p:tavLst>
                    </p:anim>
                  </p:childTnLst>
                </p:cTn>
              </p:par>
            </p:tnLst>
          </p:tmpl>
        </p:tmplLst>
      </p:bldP>
      <p:bldP spid="58" grpId="1" build="p">
        <p:tmplLst>
          <p:tmpl lvl="1">
            <p:tnLst>
              <p:par>
                <p:cTn presetID="53" presetClass="entr" presetSubtype="16" fill="hold" nodeType="afterEffect">
                  <p:stCondLst>
                    <p:cond delay="0"/>
                  </p:stCondLst>
                  <p:childTnLst>
                    <p:set>
                      <p:cBhvr>
                        <p:cTn dur="1" fill="hold">
                          <p:stCondLst>
                            <p:cond delay="0"/>
                          </p:stCondLst>
                        </p:cTn>
                        <p:tgtEl>
                          <p:spTgt spid="58"/>
                        </p:tgtEl>
                        <p:attrNameLst>
                          <p:attrName>style.visibility</p:attrName>
                        </p:attrNameLst>
                      </p:cBhvr>
                      <p:to>
                        <p:strVal val="visible"/>
                      </p:to>
                    </p:set>
                    <p:anim calcmode="lin" valueType="num">
                      <p:cBhvr>
                        <p:cTn dur="500" fill="hold"/>
                        <p:tgtEl>
                          <p:spTgt spid="58"/>
                        </p:tgtEl>
                        <p:attrNameLst>
                          <p:attrName>ppt_w</p:attrName>
                        </p:attrNameLst>
                      </p:cBhvr>
                      <p:tavLst>
                        <p:tav tm="0">
                          <p:val>
                            <p:fltVal val="0"/>
                          </p:val>
                        </p:tav>
                        <p:tav tm="100000">
                          <p:val>
                            <p:strVal val="#ppt_w"/>
                          </p:val>
                        </p:tav>
                      </p:tavLst>
                    </p:anim>
                    <p:anim calcmode="lin" valueType="num">
                      <p:cBhvr>
                        <p:cTn dur="500" fill="hold"/>
                        <p:tgtEl>
                          <p:spTgt spid="58"/>
                        </p:tgtEl>
                        <p:attrNameLst>
                          <p:attrName>ppt_h</p:attrName>
                        </p:attrNameLst>
                      </p:cBhvr>
                      <p:tavLst>
                        <p:tav tm="0">
                          <p:val>
                            <p:fltVal val="0"/>
                          </p:val>
                        </p:tav>
                        <p:tav tm="100000">
                          <p:val>
                            <p:strVal val="#ppt_h"/>
                          </p:val>
                        </p:tav>
                      </p:tavLst>
                    </p:anim>
                    <p:animEffect transition="in" filter="fade">
                      <p:cBhvr>
                        <p:cTn dur="500"/>
                        <p:tgtEl>
                          <p:spTgt spid="58"/>
                        </p:tgtEl>
                      </p:cBhvr>
                    </p:animEffect>
                  </p:childTnLst>
                </p:cTn>
              </p:par>
            </p:tnLst>
          </p:tmpl>
        </p:tmplLst>
      </p:bldP>
      <p:bldP spid="59" grpId="0" build="p">
        <p:tmplLst>
          <p:tmpl lvl="1">
            <p:tnLst>
              <p:par>
                <p:cTn presetID="42" presetClass="entr" presetSubtype="0" fill="hold" nodeType="withEffect">
                  <p:stCondLst>
                    <p:cond delay="200"/>
                  </p:stCondLst>
                  <p:childTnLst>
                    <p:set>
                      <p:cBhvr>
                        <p:cTn dur="1" fill="hold">
                          <p:stCondLst>
                            <p:cond delay="0"/>
                          </p:stCondLst>
                        </p:cTn>
                        <p:tgtEl>
                          <p:spTgt spid="59"/>
                        </p:tgtEl>
                        <p:attrNameLst>
                          <p:attrName>style.visibility</p:attrName>
                        </p:attrNameLst>
                      </p:cBhvr>
                      <p:to>
                        <p:strVal val="visible"/>
                      </p:to>
                    </p:set>
                    <p:animEffect transition="in" filter="fade">
                      <p:cBhvr>
                        <p:cTn dur="400"/>
                        <p:tgtEl>
                          <p:spTgt spid="59"/>
                        </p:tgtEl>
                      </p:cBhvr>
                    </p:animEffect>
                    <p:anim calcmode="lin" valueType="num">
                      <p:cBhvr>
                        <p:cTn dur="400" fill="hold"/>
                        <p:tgtEl>
                          <p:spTgt spid="59"/>
                        </p:tgtEl>
                        <p:attrNameLst>
                          <p:attrName>ppt_x</p:attrName>
                        </p:attrNameLst>
                      </p:cBhvr>
                      <p:tavLst>
                        <p:tav tm="0">
                          <p:val>
                            <p:strVal val="#ppt_x"/>
                          </p:val>
                        </p:tav>
                        <p:tav tm="100000">
                          <p:val>
                            <p:strVal val="#ppt_x"/>
                          </p:val>
                        </p:tav>
                      </p:tavLst>
                    </p:anim>
                    <p:anim calcmode="lin" valueType="num">
                      <p:cBhvr>
                        <p:cTn dur="400" fill="hold"/>
                        <p:tgtEl>
                          <p:spTgt spid="59"/>
                        </p:tgtEl>
                        <p:attrNameLst>
                          <p:attrName>ppt_y</p:attrName>
                        </p:attrNameLst>
                      </p:cBhvr>
                      <p:tavLst>
                        <p:tav tm="0">
                          <p:val>
                            <p:strVal val="#ppt_y+.1"/>
                          </p:val>
                        </p:tav>
                        <p:tav tm="100000">
                          <p:val>
                            <p:strVal val="#ppt_y"/>
                          </p:val>
                        </p:tav>
                      </p:tavLst>
                    </p:anim>
                  </p:childTnLst>
                </p:cTn>
              </p:par>
            </p:tnLst>
          </p:tmpl>
        </p:tmplLst>
      </p:bldP>
      <p:bldP spid="60" grpId="0" build="p">
        <p:tmplLst>
          <p:tmpl lvl="1">
            <p:tnLst>
              <p:par>
                <p:cTn presetID="42" presetClass="entr" presetSubtype="0" fill="hold" nodeType="withEffect">
                  <p:stCondLst>
                    <p:cond delay="200"/>
                  </p:stCondLst>
                  <p:childTnLst>
                    <p:set>
                      <p:cBhvr>
                        <p:cTn dur="1" fill="hold">
                          <p:stCondLst>
                            <p:cond delay="0"/>
                          </p:stCondLst>
                        </p:cTn>
                        <p:tgtEl>
                          <p:spTgt spid="60"/>
                        </p:tgtEl>
                        <p:attrNameLst>
                          <p:attrName>style.visibility</p:attrName>
                        </p:attrNameLst>
                      </p:cBhvr>
                      <p:to>
                        <p:strVal val="visible"/>
                      </p:to>
                    </p:set>
                    <p:animEffect transition="in" filter="fade">
                      <p:cBhvr>
                        <p:cTn dur="400"/>
                        <p:tgtEl>
                          <p:spTgt spid="60"/>
                        </p:tgtEl>
                      </p:cBhvr>
                    </p:animEffect>
                    <p:anim calcmode="lin" valueType="num">
                      <p:cBhvr>
                        <p:cTn dur="400" fill="hold"/>
                        <p:tgtEl>
                          <p:spTgt spid="60"/>
                        </p:tgtEl>
                        <p:attrNameLst>
                          <p:attrName>ppt_x</p:attrName>
                        </p:attrNameLst>
                      </p:cBhvr>
                      <p:tavLst>
                        <p:tav tm="0">
                          <p:val>
                            <p:strVal val="#ppt_x"/>
                          </p:val>
                        </p:tav>
                        <p:tav tm="100000">
                          <p:val>
                            <p:strVal val="#ppt_x"/>
                          </p:val>
                        </p:tav>
                      </p:tavLst>
                    </p:anim>
                    <p:anim calcmode="lin" valueType="num">
                      <p:cBhvr>
                        <p:cTn dur="400" fill="hold"/>
                        <p:tgtEl>
                          <p:spTgt spid="60"/>
                        </p:tgtEl>
                        <p:attrNameLst>
                          <p:attrName>ppt_y</p:attrName>
                        </p:attrNameLst>
                      </p:cBhvr>
                      <p:tavLst>
                        <p:tav tm="0">
                          <p:val>
                            <p:strVal val="#ppt_y+.1"/>
                          </p:val>
                        </p:tav>
                        <p:tav tm="100000">
                          <p:val>
                            <p:strVal val="#ppt_y"/>
                          </p:val>
                        </p:tav>
                      </p:tavLst>
                    </p:anim>
                  </p:childTnLst>
                </p:cTn>
              </p:par>
            </p:tnLst>
          </p:tmpl>
        </p:tmplLst>
      </p:bldP>
      <p:bldP spid="61" grpId="0" build="p">
        <p:tmplLst>
          <p:tmpl lvl="1">
            <p:tnLst>
              <p:par>
                <p:cTn presetID="42" presetClass="entr" presetSubtype="0" fill="hold" nodeType="withEffect">
                  <p:stCondLst>
                    <p:cond delay="200"/>
                  </p:stCondLst>
                  <p:childTnLst>
                    <p:set>
                      <p:cBhvr>
                        <p:cTn dur="1" fill="hold">
                          <p:stCondLst>
                            <p:cond delay="0"/>
                          </p:stCondLst>
                        </p:cTn>
                        <p:tgtEl>
                          <p:spTgt spid="61"/>
                        </p:tgtEl>
                        <p:attrNameLst>
                          <p:attrName>style.visibility</p:attrName>
                        </p:attrNameLst>
                      </p:cBhvr>
                      <p:to>
                        <p:strVal val="visible"/>
                      </p:to>
                    </p:set>
                    <p:animEffect transition="in" filter="fade">
                      <p:cBhvr>
                        <p:cTn dur="400"/>
                        <p:tgtEl>
                          <p:spTgt spid="61"/>
                        </p:tgtEl>
                      </p:cBhvr>
                    </p:animEffect>
                    <p:anim calcmode="lin" valueType="num">
                      <p:cBhvr>
                        <p:cTn dur="400" fill="hold"/>
                        <p:tgtEl>
                          <p:spTgt spid="61"/>
                        </p:tgtEl>
                        <p:attrNameLst>
                          <p:attrName>ppt_x</p:attrName>
                        </p:attrNameLst>
                      </p:cBhvr>
                      <p:tavLst>
                        <p:tav tm="0">
                          <p:val>
                            <p:strVal val="#ppt_x"/>
                          </p:val>
                        </p:tav>
                        <p:tav tm="100000">
                          <p:val>
                            <p:strVal val="#ppt_x"/>
                          </p:val>
                        </p:tav>
                      </p:tavLst>
                    </p:anim>
                    <p:anim calcmode="lin" valueType="num">
                      <p:cBhvr>
                        <p:cTn dur="400" fill="hold"/>
                        <p:tgtEl>
                          <p:spTgt spid="61"/>
                        </p:tgtEl>
                        <p:attrNameLst>
                          <p:attrName>ppt_y</p:attrName>
                        </p:attrNameLst>
                      </p:cBhvr>
                      <p:tavLst>
                        <p:tav tm="0">
                          <p:val>
                            <p:strVal val="#ppt_y+.1"/>
                          </p:val>
                        </p:tav>
                        <p:tav tm="100000">
                          <p:val>
                            <p:strVal val="#ppt_y"/>
                          </p:val>
                        </p:tav>
                      </p:tavLst>
                    </p:anim>
                  </p:childTnLst>
                </p:cTn>
              </p:par>
            </p:tnLst>
          </p:tmpl>
        </p:tmplLst>
      </p:bldP>
      <p:bldP spid="62" grpId="0" build="p">
        <p:tmplLst>
          <p:tmpl lvl="1">
            <p:tnLst>
              <p:par>
                <p:cTn presetID="42" presetClass="entr" presetSubtype="0" fill="hold" nodeType="withEffect">
                  <p:stCondLst>
                    <p:cond delay="200"/>
                  </p:stCondLst>
                  <p:childTnLst>
                    <p:set>
                      <p:cBhvr>
                        <p:cTn dur="1" fill="hold">
                          <p:stCondLst>
                            <p:cond delay="0"/>
                          </p:stCondLst>
                        </p:cTn>
                        <p:tgtEl>
                          <p:spTgt spid="62"/>
                        </p:tgtEl>
                        <p:attrNameLst>
                          <p:attrName>style.visibility</p:attrName>
                        </p:attrNameLst>
                      </p:cBhvr>
                      <p:to>
                        <p:strVal val="visible"/>
                      </p:to>
                    </p:set>
                    <p:animEffect transition="in" filter="fade">
                      <p:cBhvr>
                        <p:cTn dur="400"/>
                        <p:tgtEl>
                          <p:spTgt spid="62"/>
                        </p:tgtEl>
                      </p:cBhvr>
                    </p:animEffect>
                    <p:anim calcmode="lin" valueType="num">
                      <p:cBhvr>
                        <p:cTn dur="400" fill="hold"/>
                        <p:tgtEl>
                          <p:spTgt spid="62"/>
                        </p:tgtEl>
                        <p:attrNameLst>
                          <p:attrName>ppt_x</p:attrName>
                        </p:attrNameLst>
                      </p:cBhvr>
                      <p:tavLst>
                        <p:tav tm="0">
                          <p:val>
                            <p:strVal val="#ppt_x"/>
                          </p:val>
                        </p:tav>
                        <p:tav tm="100000">
                          <p:val>
                            <p:strVal val="#ppt_x"/>
                          </p:val>
                        </p:tav>
                      </p:tavLst>
                    </p:anim>
                    <p:anim calcmode="lin" valueType="num">
                      <p:cBhvr>
                        <p:cTn dur="400" fill="hold"/>
                        <p:tgtEl>
                          <p:spTgt spid="62"/>
                        </p:tgtEl>
                        <p:attrNameLst>
                          <p:attrName>ppt_y</p:attrName>
                        </p:attrNameLst>
                      </p:cBhvr>
                      <p:tavLst>
                        <p:tav tm="0">
                          <p:val>
                            <p:strVal val="#ppt_y+.1"/>
                          </p:val>
                        </p:tav>
                        <p:tav tm="100000">
                          <p:val>
                            <p:strVal val="#ppt_y"/>
                          </p:val>
                        </p:tav>
                      </p:tavLst>
                    </p:anim>
                  </p:childTnLst>
                </p:cTn>
              </p:par>
            </p:tnLst>
          </p:tmpl>
        </p:tmplLst>
      </p:bldP>
      <p:bldP spid="63" grpId="0" build="p">
        <p:tmplLst>
          <p:tmpl lvl="1">
            <p:tnLst>
              <p:par>
                <p:cTn presetID="42" presetClass="entr" presetSubtype="0" fill="hold" nodeType="withEffect">
                  <p:stCondLst>
                    <p:cond delay="200"/>
                  </p:stCondLst>
                  <p:childTnLst>
                    <p:set>
                      <p:cBhvr>
                        <p:cTn dur="1" fill="hold">
                          <p:stCondLst>
                            <p:cond delay="0"/>
                          </p:stCondLst>
                        </p:cTn>
                        <p:tgtEl>
                          <p:spTgt spid="63"/>
                        </p:tgtEl>
                        <p:attrNameLst>
                          <p:attrName>style.visibility</p:attrName>
                        </p:attrNameLst>
                      </p:cBhvr>
                      <p:to>
                        <p:strVal val="visible"/>
                      </p:to>
                    </p:set>
                    <p:animEffect transition="in" filter="fade">
                      <p:cBhvr>
                        <p:cTn dur="400"/>
                        <p:tgtEl>
                          <p:spTgt spid="63"/>
                        </p:tgtEl>
                      </p:cBhvr>
                    </p:animEffect>
                    <p:anim calcmode="lin" valueType="num">
                      <p:cBhvr>
                        <p:cTn dur="400" fill="hold"/>
                        <p:tgtEl>
                          <p:spTgt spid="63"/>
                        </p:tgtEl>
                        <p:attrNameLst>
                          <p:attrName>ppt_x</p:attrName>
                        </p:attrNameLst>
                      </p:cBhvr>
                      <p:tavLst>
                        <p:tav tm="0">
                          <p:val>
                            <p:strVal val="#ppt_x"/>
                          </p:val>
                        </p:tav>
                        <p:tav tm="100000">
                          <p:val>
                            <p:strVal val="#ppt_x"/>
                          </p:val>
                        </p:tav>
                      </p:tavLst>
                    </p:anim>
                    <p:anim calcmode="lin" valueType="num">
                      <p:cBhvr>
                        <p:cTn dur="400" fill="hold"/>
                        <p:tgtEl>
                          <p:spTgt spid="6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itle with content Clear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2"/>
          <p:cNvSpPr>
            <a:spLocks noGrp="1"/>
          </p:cNvSpPr>
          <p:nvPr>
            <p:ph type="body" sz="quarter" idx="64" hasCustomPrompt="1"/>
          </p:nvPr>
        </p:nvSpPr>
        <p:spPr>
          <a:xfrm>
            <a:off x="591965" y="5655212"/>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sp>
        <p:nvSpPr>
          <p:cNvPr id="5" name="Text Placeholder 7"/>
          <p:cNvSpPr>
            <a:spLocks noGrp="1"/>
          </p:cNvSpPr>
          <p:nvPr>
            <p:ph type="body" sz="quarter" idx="18" hasCustomPrompt="1"/>
          </p:nvPr>
        </p:nvSpPr>
        <p:spPr>
          <a:xfrm>
            <a:off x="569384" y="5200833"/>
            <a:ext cx="10996083" cy="431780"/>
          </a:xfrm>
          <a:prstGeom prst="rect">
            <a:avLst/>
          </a:prstGeom>
        </p:spPr>
        <p:txBody>
          <a:bodyPr vert="horz" lIns="0" tIns="40504" rIns="0" bIns="40504" anchor="ctr"/>
          <a:lstStyle>
            <a:lvl1pPr marL="0" indent="0" algn="l">
              <a:lnSpc>
                <a:spcPct val="100000"/>
              </a:lnSpc>
              <a:spcBef>
                <a:spcPct val="0"/>
              </a:spcBef>
              <a:buNone/>
              <a:defRPr sz="1920" b="1" baseline="0">
                <a:solidFill>
                  <a:schemeClr val="bg1"/>
                </a:solidFill>
                <a:latin typeface="Lato Light"/>
                <a:cs typeface="Lato Light"/>
              </a:defRPr>
            </a:lvl1pPr>
          </a:lstStyle>
          <a:p>
            <a:pPr lvl="0"/>
            <a:r>
              <a:rPr lang="es-ES_tradnl" err="1"/>
              <a:t>Put your title here</a:t>
            </a:r>
            <a:endParaRPr lang="es-ES_tradnl"/>
          </a:p>
        </p:txBody>
      </p:sp>
      <p:grpSp>
        <p:nvGrpSpPr>
          <p:cNvPr id="7" name="Group 6"/>
          <p:cNvGrpSpPr/>
          <p:nvPr userDrawn="1"/>
        </p:nvGrpSpPr>
        <p:grpSpPr>
          <a:xfrm>
            <a:off x="101309" y="385540"/>
            <a:ext cx="383999" cy="342172"/>
            <a:chOff x="5270500" y="1460500"/>
            <a:chExt cx="1701800" cy="2705100"/>
          </a:xfrm>
        </p:grpSpPr>
        <p:sp>
          <p:nvSpPr>
            <p:cNvPr id="9" name="Rounded Rectangle 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 name="Rounded Rectangle 1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13" name="Text Placeholder 7"/>
          <p:cNvSpPr>
            <a:spLocks noGrp="1"/>
          </p:cNvSpPr>
          <p:nvPr>
            <p:ph type="body" sz="quarter" idx="77" hasCustomPrompt="1"/>
          </p:nvPr>
        </p:nvSpPr>
        <p:spPr>
          <a:xfrm>
            <a:off x="857384" y="427477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14" name="Oval 13"/>
          <p:cNvSpPr>
            <a:spLocks noChangeAspect="1"/>
          </p:cNvSpPr>
          <p:nvPr userDrawn="1"/>
        </p:nvSpPr>
        <p:spPr>
          <a:xfrm flipH="1">
            <a:off x="569384" y="4289746"/>
            <a:ext cx="240000" cy="2160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Text Placeholder 7"/>
          <p:cNvSpPr>
            <a:spLocks noGrp="1"/>
          </p:cNvSpPr>
          <p:nvPr>
            <p:ph type="body" sz="quarter" idx="78" hasCustomPrompt="1"/>
          </p:nvPr>
        </p:nvSpPr>
        <p:spPr>
          <a:xfrm>
            <a:off x="857384" y="464053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16" name="Oval 15"/>
          <p:cNvSpPr>
            <a:spLocks noChangeAspect="1"/>
          </p:cNvSpPr>
          <p:nvPr userDrawn="1"/>
        </p:nvSpPr>
        <p:spPr>
          <a:xfrm flipH="1">
            <a:off x="569384" y="4655506"/>
            <a:ext cx="240000" cy="21600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7" name="Text Placeholder 7"/>
          <p:cNvSpPr>
            <a:spLocks noGrp="1"/>
          </p:cNvSpPr>
          <p:nvPr>
            <p:ph type="body" sz="quarter" idx="79" hasCustomPrompt="1"/>
          </p:nvPr>
        </p:nvSpPr>
        <p:spPr>
          <a:xfrm>
            <a:off x="3630045" y="427477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18" name="Oval 17"/>
          <p:cNvSpPr>
            <a:spLocks noChangeAspect="1"/>
          </p:cNvSpPr>
          <p:nvPr userDrawn="1"/>
        </p:nvSpPr>
        <p:spPr>
          <a:xfrm flipH="1">
            <a:off x="3342045" y="4289746"/>
            <a:ext cx="240000" cy="2160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Text Placeholder 7"/>
          <p:cNvSpPr>
            <a:spLocks noGrp="1"/>
          </p:cNvSpPr>
          <p:nvPr>
            <p:ph type="body" sz="quarter" idx="80" hasCustomPrompt="1"/>
          </p:nvPr>
        </p:nvSpPr>
        <p:spPr>
          <a:xfrm>
            <a:off x="3630045" y="464053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20" name="Oval 19"/>
          <p:cNvSpPr>
            <a:spLocks noChangeAspect="1"/>
          </p:cNvSpPr>
          <p:nvPr userDrawn="1"/>
        </p:nvSpPr>
        <p:spPr>
          <a:xfrm flipH="1">
            <a:off x="3342045" y="4655506"/>
            <a:ext cx="240000" cy="216000"/>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1" name="Text Placeholder 7"/>
          <p:cNvSpPr>
            <a:spLocks noGrp="1"/>
          </p:cNvSpPr>
          <p:nvPr>
            <p:ph type="body" sz="quarter" idx="81" hasCustomPrompt="1"/>
          </p:nvPr>
        </p:nvSpPr>
        <p:spPr>
          <a:xfrm>
            <a:off x="6318040" y="427477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22" name="Oval 21"/>
          <p:cNvSpPr>
            <a:spLocks noChangeAspect="1"/>
          </p:cNvSpPr>
          <p:nvPr userDrawn="1"/>
        </p:nvSpPr>
        <p:spPr>
          <a:xfrm flipH="1">
            <a:off x="6030040" y="4289746"/>
            <a:ext cx="240000" cy="21600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3" name="Text Placeholder 7"/>
          <p:cNvSpPr>
            <a:spLocks noGrp="1"/>
          </p:cNvSpPr>
          <p:nvPr>
            <p:ph type="body" sz="quarter" idx="82" hasCustomPrompt="1"/>
          </p:nvPr>
        </p:nvSpPr>
        <p:spPr>
          <a:xfrm>
            <a:off x="6318040" y="464053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24" name="Oval 23"/>
          <p:cNvSpPr>
            <a:spLocks noChangeAspect="1"/>
          </p:cNvSpPr>
          <p:nvPr userDrawn="1"/>
        </p:nvSpPr>
        <p:spPr>
          <a:xfrm flipH="1">
            <a:off x="6030040" y="4655506"/>
            <a:ext cx="240000" cy="216000"/>
          </a:xfrm>
          <a:prstGeom prst="ellipse">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5" name="Text Placeholder 7"/>
          <p:cNvSpPr>
            <a:spLocks noGrp="1"/>
          </p:cNvSpPr>
          <p:nvPr>
            <p:ph type="body" sz="quarter" idx="83" hasCustomPrompt="1"/>
          </p:nvPr>
        </p:nvSpPr>
        <p:spPr>
          <a:xfrm>
            <a:off x="9006035" y="427477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26" name="Oval 25"/>
          <p:cNvSpPr>
            <a:spLocks noChangeAspect="1"/>
          </p:cNvSpPr>
          <p:nvPr userDrawn="1"/>
        </p:nvSpPr>
        <p:spPr>
          <a:xfrm flipH="1">
            <a:off x="8718035" y="4289746"/>
            <a:ext cx="240000" cy="216000"/>
          </a:xfrm>
          <a:prstGeom prst="ellipse">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7" name="Text Placeholder 7"/>
          <p:cNvSpPr>
            <a:spLocks noGrp="1"/>
          </p:cNvSpPr>
          <p:nvPr>
            <p:ph type="body" sz="quarter" idx="84" hasCustomPrompt="1"/>
          </p:nvPr>
        </p:nvSpPr>
        <p:spPr>
          <a:xfrm>
            <a:off x="9006035" y="4640534"/>
            <a:ext cx="2399995" cy="216000"/>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bg1"/>
                </a:solidFill>
                <a:latin typeface="Lato Light"/>
                <a:cs typeface="Lato Light"/>
              </a:defRPr>
            </a:lvl1pPr>
          </a:lstStyle>
          <a:p>
            <a:pPr lvl="0"/>
            <a:r>
              <a:rPr lang="es-ES_tradnl" err="1"/>
              <a:t>Subtitle Example</a:t>
            </a:r>
            <a:endParaRPr lang="es-ES_tradnl"/>
          </a:p>
        </p:txBody>
      </p:sp>
      <p:sp>
        <p:nvSpPr>
          <p:cNvPr id="28" name="Oval 27"/>
          <p:cNvSpPr>
            <a:spLocks noChangeAspect="1"/>
          </p:cNvSpPr>
          <p:nvPr userDrawn="1"/>
        </p:nvSpPr>
        <p:spPr>
          <a:xfrm flipH="1">
            <a:off x="8718035" y="4655506"/>
            <a:ext cx="240000" cy="216000"/>
          </a:xfrm>
          <a:prstGeom prst="ellipse">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val="2138485052"/>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400"/>
                                        <p:tgtEl>
                                          <p:spTgt spid="5">
                                            <p:txEl>
                                              <p:pRg st="0" end="0"/>
                                            </p:txEl>
                                          </p:spTgt>
                                        </p:tgtEl>
                                      </p:cBhvr>
                                    </p:animEffect>
                                    <p:anim calcmode="lin" valueType="num">
                                      <p:cBhvr>
                                        <p:cTn id="24"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5">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500"/>
                                        <p:tgtEl>
                                          <p:spTgt spid="13">
                                            <p:txEl>
                                              <p:pRg st="0" end="0"/>
                                            </p:txEl>
                                          </p:spTgt>
                                        </p:tgtEl>
                                      </p:cBhvr>
                                    </p:animEffect>
                                    <p:anim calcmode="lin" valueType="num">
                                      <p:cBhvr>
                                        <p:cTn id="29"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1300"/>
                            </p:stCondLst>
                            <p:childTnLst>
                              <p:par>
                                <p:cTn id="32" presetID="53"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200" fill="hold"/>
                                        <p:tgtEl>
                                          <p:spTgt spid="14"/>
                                        </p:tgtEl>
                                        <p:attrNameLst>
                                          <p:attrName>ppt_w</p:attrName>
                                        </p:attrNameLst>
                                      </p:cBhvr>
                                      <p:tavLst>
                                        <p:tav tm="0">
                                          <p:val>
                                            <p:fltVal val="0"/>
                                          </p:val>
                                        </p:tav>
                                        <p:tav tm="100000">
                                          <p:val>
                                            <p:strVal val="#ppt_w"/>
                                          </p:val>
                                        </p:tav>
                                      </p:tavLst>
                                    </p:anim>
                                    <p:anim calcmode="lin" valueType="num">
                                      <p:cBhvr>
                                        <p:cTn id="35" dur="200" fill="hold"/>
                                        <p:tgtEl>
                                          <p:spTgt spid="14"/>
                                        </p:tgtEl>
                                        <p:attrNameLst>
                                          <p:attrName>ppt_h</p:attrName>
                                        </p:attrNameLst>
                                      </p:cBhvr>
                                      <p:tavLst>
                                        <p:tav tm="0">
                                          <p:val>
                                            <p:fltVal val="0"/>
                                          </p:val>
                                        </p:tav>
                                        <p:tav tm="100000">
                                          <p:val>
                                            <p:strVal val="#ppt_h"/>
                                          </p:val>
                                        </p:tav>
                                      </p:tavLst>
                                    </p:anim>
                                    <p:animEffect transition="in" filter="fade">
                                      <p:cBhvr>
                                        <p:cTn id="36" dur="200"/>
                                        <p:tgtEl>
                                          <p:spTgt spid="14"/>
                                        </p:tgtEl>
                                      </p:cBhvr>
                                    </p:animEffect>
                                  </p:childTnLst>
                                </p:cTn>
                              </p:par>
                              <p:par>
                                <p:cTn id="37" presetID="42" presetClass="entr" presetSubtype="0" fill="hold" grpId="0" nodeType="withEffect">
                                  <p:stCondLst>
                                    <p:cond delay="200"/>
                                  </p:stCondLst>
                                  <p:childTnLst>
                                    <p:set>
                                      <p:cBhvr>
                                        <p:cTn id="38" dur="1" fill="hold">
                                          <p:stCondLst>
                                            <p:cond delay="0"/>
                                          </p:stCondLst>
                                        </p:cTn>
                                        <p:tgtEl>
                                          <p:spTgt spid="15">
                                            <p:txEl>
                                              <p:pRg st="0" end="0"/>
                                            </p:txEl>
                                          </p:spTgt>
                                        </p:tgtEl>
                                        <p:attrNameLst>
                                          <p:attrName>style.visibility</p:attrName>
                                        </p:attrNameLst>
                                      </p:cBhvr>
                                      <p:to>
                                        <p:strVal val="visible"/>
                                      </p:to>
                                    </p:set>
                                    <p:animEffect transition="in" filter="fade">
                                      <p:cBhvr>
                                        <p:cTn id="39" dur="500"/>
                                        <p:tgtEl>
                                          <p:spTgt spid="15">
                                            <p:txEl>
                                              <p:pRg st="0" end="0"/>
                                            </p:txEl>
                                          </p:spTgt>
                                        </p:tgtEl>
                                      </p:cBhvr>
                                    </p:animEffect>
                                    <p:anim calcmode="lin" valueType="num">
                                      <p:cBhvr>
                                        <p:cTn id="40"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41"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42" fill="hold" nodeType="afterGroup">
                            <p:stCondLst>
                              <p:cond delay="2000"/>
                            </p:stCondLst>
                            <p:childTnLst>
                              <p:par>
                                <p:cTn id="43" presetID="53"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p:cTn id="45" dur="200" fill="hold"/>
                                        <p:tgtEl>
                                          <p:spTgt spid="16"/>
                                        </p:tgtEl>
                                        <p:attrNameLst>
                                          <p:attrName>ppt_w</p:attrName>
                                        </p:attrNameLst>
                                      </p:cBhvr>
                                      <p:tavLst>
                                        <p:tav tm="0">
                                          <p:val>
                                            <p:fltVal val="0"/>
                                          </p:val>
                                        </p:tav>
                                        <p:tav tm="100000">
                                          <p:val>
                                            <p:strVal val="#ppt_w"/>
                                          </p:val>
                                        </p:tav>
                                      </p:tavLst>
                                    </p:anim>
                                    <p:anim calcmode="lin" valueType="num">
                                      <p:cBhvr>
                                        <p:cTn id="46" dur="200" fill="hold"/>
                                        <p:tgtEl>
                                          <p:spTgt spid="16"/>
                                        </p:tgtEl>
                                        <p:attrNameLst>
                                          <p:attrName>ppt_h</p:attrName>
                                        </p:attrNameLst>
                                      </p:cBhvr>
                                      <p:tavLst>
                                        <p:tav tm="0">
                                          <p:val>
                                            <p:fltVal val="0"/>
                                          </p:val>
                                        </p:tav>
                                        <p:tav tm="100000">
                                          <p:val>
                                            <p:strVal val="#ppt_h"/>
                                          </p:val>
                                        </p:tav>
                                      </p:tavLst>
                                    </p:anim>
                                    <p:animEffect transition="in" filter="fade">
                                      <p:cBhvr>
                                        <p:cTn id="47" dur="200"/>
                                        <p:tgtEl>
                                          <p:spTgt spid="16"/>
                                        </p:tgtEl>
                                      </p:cBhvr>
                                    </p:animEffect>
                                  </p:childTnLst>
                                </p:cTn>
                              </p:par>
                              <p:par>
                                <p:cTn id="48" presetID="42" presetClass="entr" presetSubtype="0" fill="hold" grpId="0" nodeType="withEffect">
                                  <p:stCondLst>
                                    <p:cond delay="200"/>
                                  </p:stCondLst>
                                  <p:childTnLst>
                                    <p:set>
                                      <p:cBhvr>
                                        <p:cTn id="49" dur="1" fill="hold">
                                          <p:stCondLst>
                                            <p:cond delay="0"/>
                                          </p:stCondLst>
                                        </p:cTn>
                                        <p:tgtEl>
                                          <p:spTgt spid="17">
                                            <p:txEl>
                                              <p:pRg st="0" end="0"/>
                                            </p:txEl>
                                          </p:spTgt>
                                        </p:tgtEl>
                                        <p:attrNameLst>
                                          <p:attrName>style.visibility</p:attrName>
                                        </p:attrNameLst>
                                      </p:cBhvr>
                                      <p:to>
                                        <p:strVal val="visible"/>
                                      </p:to>
                                    </p:set>
                                    <p:animEffect transition="in" filter="fade">
                                      <p:cBhvr>
                                        <p:cTn id="50" dur="500"/>
                                        <p:tgtEl>
                                          <p:spTgt spid="17">
                                            <p:txEl>
                                              <p:pRg st="0" end="0"/>
                                            </p:txEl>
                                          </p:spTgt>
                                        </p:tgtEl>
                                      </p:cBhvr>
                                    </p:animEffect>
                                    <p:anim calcmode="lin" valueType="num">
                                      <p:cBhvr>
                                        <p:cTn id="5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52"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53" fill="hold" nodeType="afterGroup">
                            <p:stCondLst>
                              <p:cond delay="2700"/>
                            </p:stCondLst>
                            <p:childTnLst>
                              <p:par>
                                <p:cTn id="54" presetID="53"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200" fill="hold"/>
                                        <p:tgtEl>
                                          <p:spTgt spid="18"/>
                                        </p:tgtEl>
                                        <p:attrNameLst>
                                          <p:attrName>ppt_w</p:attrName>
                                        </p:attrNameLst>
                                      </p:cBhvr>
                                      <p:tavLst>
                                        <p:tav tm="0">
                                          <p:val>
                                            <p:fltVal val="0"/>
                                          </p:val>
                                        </p:tav>
                                        <p:tav tm="100000">
                                          <p:val>
                                            <p:strVal val="#ppt_w"/>
                                          </p:val>
                                        </p:tav>
                                      </p:tavLst>
                                    </p:anim>
                                    <p:anim calcmode="lin" valueType="num">
                                      <p:cBhvr>
                                        <p:cTn id="57" dur="200" fill="hold"/>
                                        <p:tgtEl>
                                          <p:spTgt spid="18"/>
                                        </p:tgtEl>
                                        <p:attrNameLst>
                                          <p:attrName>ppt_h</p:attrName>
                                        </p:attrNameLst>
                                      </p:cBhvr>
                                      <p:tavLst>
                                        <p:tav tm="0">
                                          <p:val>
                                            <p:fltVal val="0"/>
                                          </p:val>
                                        </p:tav>
                                        <p:tav tm="100000">
                                          <p:val>
                                            <p:strVal val="#ppt_h"/>
                                          </p:val>
                                        </p:tav>
                                      </p:tavLst>
                                    </p:anim>
                                    <p:animEffect transition="in" filter="fade">
                                      <p:cBhvr>
                                        <p:cTn id="58" dur="200"/>
                                        <p:tgtEl>
                                          <p:spTgt spid="18"/>
                                        </p:tgtEl>
                                      </p:cBhvr>
                                    </p:animEffect>
                                  </p:childTnLst>
                                </p:cTn>
                              </p:par>
                              <p:par>
                                <p:cTn id="59" presetID="42" presetClass="entr" presetSubtype="0" fill="hold" grpId="0" nodeType="withEffect">
                                  <p:stCondLst>
                                    <p:cond delay="20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500"/>
                                        <p:tgtEl>
                                          <p:spTgt spid="19">
                                            <p:txEl>
                                              <p:pRg st="0" end="0"/>
                                            </p:txEl>
                                          </p:spTgt>
                                        </p:tgtEl>
                                      </p:cBhvr>
                                    </p:animEffect>
                                    <p:anim calcmode="lin" valueType="num">
                                      <p:cBhvr>
                                        <p:cTn id="62"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5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nodeType="afterGroup">
                            <p:stCondLst>
                              <p:cond delay="3400"/>
                            </p:stCondLst>
                            <p:childTnLst>
                              <p:par>
                                <p:cTn id="65" presetID="53" presetClass="entr" presetSubtype="0" fill="hold" grpId="0" nodeType="after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200" fill="hold"/>
                                        <p:tgtEl>
                                          <p:spTgt spid="20"/>
                                        </p:tgtEl>
                                        <p:attrNameLst>
                                          <p:attrName>ppt_w</p:attrName>
                                        </p:attrNameLst>
                                      </p:cBhvr>
                                      <p:tavLst>
                                        <p:tav tm="0">
                                          <p:val>
                                            <p:fltVal val="0"/>
                                          </p:val>
                                        </p:tav>
                                        <p:tav tm="100000">
                                          <p:val>
                                            <p:strVal val="#ppt_w"/>
                                          </p:val>
                                        </p:tav>
                                      </p:tavLst>
                                    </p:anim>
                                    <p:anim calcmode="lin" valueType="num">
                                      <p:cBhvr>
                                        <p:cTn id="68" dur="200" fill="hold"/>
                                        <p:tgtEl>
                                          <p:spTgt spid="20"/>
                                        </p:tgtEl>
                                        <p:attrNameLst>
                                          <p:attrName>ppt_h</p:attrName>
                                        </p:attrNameLst>
                                      </p:cBhvr>
                                      <p:tavLst>
                                        <p:tav tm="0">
                                          <p:val>
                                            <p:fltVal val="0"/>
                                          </p:val>
                                        </p:tav>
                                        <p:tav tm="100000">
                                          <p:val>
                                            <p:strVal val="#ppt_h"/>
                                          </p:val>
                                        </p:tav>
                                      </p:tavLst>
                                    </p:anim>
                                    <p:animEffect transition="in" filter="fade">
                                      <p:cBhvr>
                                        <p:cTn id="69" dur="200"/>
                                        <p:tgtEl>
                                          <p:spTgt spid="20"/>
                                        </p:tgtEl>
                                      </p:cBhvr>
                                    </p:animEffect>
                                  </p:childTnLst>
                                </p:cTn>
                              </p:par>
                              <p:par>
                                <p:cTn id="70" presetID="42" presetClass="entr" presetSubtype="0" fill="hold" grpId="0" nodeType="withEffect">
                                  <p:stCondLst>
                                    <p:cond delay="200"/>
                                  </p:stCondLst>
                                  <p:childTnLst>
                                    <p:set>
                                      <p:cBhvr>
                                        <p:cTn id="71" dur="1" fill="hold">
                                          <p:stCondLst>
                                            <p:cond delay="0"/>
                                          </p:stCondLst>
                                        </p:cTn>
                                        <p:tgtEl>
                                          <p:spTgt spid="21">
                                            <p:txEl>
                                              <p:pRg st="0" end="0"/>
                                            </p:txEl>
                                          </p:spTgt>
                                        </p:tgtEl>
                                        <p:attrNameLst>
                                          <p:attrName>style.visibility</p:attrName>
                                        </p:attrNameLst>
                                      </p:cBhvr>
                                      <p:to>
                                        <p:strVal val="visible"/>
                                      </p:to>
                                    </p:set>
                                    <p:animEffect transition="in" filter="fade">
                                      <p:cBhvr>
                                        <p:cTn id="72" dur="500"/>
                                        <p:tgtEl>
                                          <p:spTgt spid="21">
                                            <p:txEl>
                                              <p:pRg st="0" end="0"/>
                                            </p:txEl>
                                          </p:spTgt>
                                        </p:tgtEl>
                                      </p:cBhvr>
                                    </p:animEffect>
                                    <p:anim calcmode="lin" valueType="num">
                                      <p:cBhvr>
                                        <p:cTn id="73"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4"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5" fill="hold" nodeType="afterGroup">
                            <p:stCondLst>
                              <p:cond delay="4100"/>
                            </p:stCondLst>
                            <p:childTnLst>
                              <p:par>
                                <p:cTn id="76" presetID="53" presetClass="entr" presetSubtype="0"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p:cTn id="78" dur="200" fill="hold"/>
                                        <p:tgtEl>
                                          <p:spTgt spid="22"/>
                                        </p:tgtEl>
                                        <p:attrNameLst>
                                          <p:attrName>ppt_w</p:attrName>
                                        </p:attrNameLst>
                                      </p:cBhvr>
                                      <p:tavLst>
                                        <p:tav tm="0">
                                          <p:val>
                                            <p:fltVal val="0"/>
                                          </p:val>
                                        </p:tav>
                                        <p:tav tm="100000">
                                          <p:val>
                                            <p:strVal val="#ppt_w"/>
                                          </p:val>
                                        </p:tav>
                                      </p:tavLst>
                                    </p:anim>
                                    <p:anim calcmode="lin" valueType="num">
                                      <p:cBhvr>
                                        <p:cTn id="79" dur="200" fill="hold"/>
                                        <p:tgtEl>
                                          <p:spTgt spid="22"/>
                                        </p:tgtEl>
                                        <p:attrNameLst>
                                          <p:attrName>ppt_h</p:attrName>
                                        </p:attrNameLst>
                                      </p:cBhvr>
                                      <p:tavLst>
                                        <p:tav tm="0">
                                          <p:val>
                                            <p:fltVal val="0"/>
                                          </p:val>
                                        </p:tav>
                                        <p:tav tm="100000">
                                          <p:val>
                                            <p:strVal val="#ppt_h"/>
                                          </p:val>
                                        </p:tav>
                                      </p:tavLst>
                                    </p:anim>
                                    <p:animEffect transition="in" filter="fade">
                                      <p:cBhvr>
                                        <p:cTn id="80" dur="200"/>
                                        <p:tgtEl>
                                          <p:spTgt spid="22"/>
                                        </p:tgtEl>
                                      </p:cBhvr>
                                    </p:animEffect>
                                  </p:childTnLst>
                                </p:cTn>
                              </p:par>
                              <p:par>
                                <p:cTn id="81" presetID="42" presetClass="entr" presetSubtype="0" fill="hold" grpId="0" nodeType="withEffect">
                                  <p:stCondLst>
                                    <p:cond delay="200"/>
                                  </p:stCondLst>
                                  <p:childTnLst>
                                    <p:set>
                                      <p:cBhvr>
                                        <p:cTn id="82" dur="1" fill="hold">
                                          <p:stCondLst>
                                            <p:cond delay="0"/>
                                          </p:stCondLst>
                                        </p:cTn>
                                        <p:tgtEl>
                                          <p:spTgt spid="23">
                                            <p:txEl>
                                              <p:pRg st="0" end="0"/>
                                            </p:txEl>
                                          </p:spTgt>
                                        </p:tgtEl>
                                        <p:attrNameLst>
                                          <p:attrName>style.visibility</p:attrName>
                                        </p:attrNameLst>
                                      </p:cBhvr>
                                      <p:to>
                                        <p:strVal val="visible"/>
                                      </p:to>
                                    </p:set>
                                    <p:animEffect transition="in" filter="fade">
                                      <p:cBhvr>
                                        <p:cTn id="83" dur="500"/>
                                        <p:tgtEl>
                                          <p:spTgt spid="23">
                                            <p:txEl>
                                              <p:pRg st="0" end="0"/>
                                            </p:txEl>
                                          </p:spTgt>
                                        </p:tgtEl>
                                      </p:cBhvr>
                                    </p:animEffect>
                                    <p:anim calcmode="lin" valueType="num">
                                      <p:cBhvr>
                                        <p:cTn id="84"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5"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6" fill="hold" nodeType="afterGroup">
                            <p:stCondLst>
                              <p:cond delay="4800"/>
                            </p:stCondLst>
                            <p:childTnLst>
                              <p:par>
                                <p:cTn id="87" presetID="53" presetClass="entr" presetSubtype="0"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p:cTn id="89" dur="200" fill="hold"/>
                                        <p:tgtEl>
                                          <p:spTgt spid="24"/>
                                        </p:tgtEl>
                                        <p:attrNameLst>
                                          <p:attrName>ppt_w</p:attrName>
                                        </p:attrNameLst>
                                      </p:cBhvr>
                                      <p:tavLst>
                                        <p:tav tm="0">
                                          <p:val>
                                            <p:fltVal val="0"/>
                                          </p:val>
                                        </p:tav>
                                        <p:tav tm="100000">
                                          <p:val>
                                            <p:strVal val="#ppt_w"/>
                                          </p:val>
                                        </p:tav>
                                      </p:tavLst>
                                    </p:anim>
                                    <p:anim calcmode="lin" valueType="num">
                                      <p:cBhvr>
                                        <p:cTn id="90" dur="200" fill="hold"/>
                                        <p:tgtEl>
                                          <p:spTgt spid="24"/>
                                        </p:tgtEl>
                                        <p:attrNameLst>
                                          <p:attrName>ppt_h</p:attrName>
                                        </p:attrNameLst>
                                      </p:cBhvr>
                                      <p:tavLst>
                                        <p:tav tm="0">
                                          <p:val>
                                            <p:fltVal val="0"/>
                                          </p:val>
                                        </p:tav>
                                        <p:tav tm="100000">
                                          <p:val>
                                            <p:strVal val="#ppt_h"/>
                                          </p:val>
                                        </p:tav>
                                      </p:tavLst>
                                    </p:anim>
                                    <p:animEffect transition="in" filter="fade">
                                      <p:cBhvr>
                                        <p:cTn id="91" dur="200"/>
                                        <p:tgtEl>
                                          <p:spTgt spid="24"/>
                                        </p:tgtEl>
                                      </p:cBhvr>
                                    </p:animEffect>
                                  </p:childTnLst>
                                </p:cTn>
                              </p:par>
                              <p:par>
                                <p:cTn id="92" presetID="42" presetClass="entr" presetSubtype="0" fill="hold" grpId="0" nodeType="withEffect">
                                  <p:stCondLst>
                                    <p:cond delay="200"/>
                                  </p:stCondLst>
                                  <p:childTnLst>
                                    <p:set>
                                      <p:cBhvr>
                                        <p:cTn id="93" dur="1" fill="hold">
                                          <p:stCondLst>
                                            <p:cond delay="0"/>
                                          </p:stCondLst>
                                        </p:cTn>
                                        <p:tgtEl>
                                          <p:spTgt spid="25">
                                            <p:txEl>
                                              <p:pRg st="0" end="0"/>
                                            </p:txEl>
                                          </p:spTgt>
                                        </p:tgtEl>
                                        <p:attrNameLst>
                                          <p:attrName>style.visibility</p:attrName>
                                        </p:attrNameLst>
                                      </p:cBhvr>
                                      <p:to>
                                        <p:strVal val="visible"/>
                                      </p:to>
                                    </p:set>
                                    <p:animEffect transition="in" filter="fade">
                                      <p:cBhvr>
                                        <p:cTn id="94" dur="500"/>
                                        <p:tgtEl>
                                          <p:spTgt spid="25">
                                            <p:txEl>
                                              <p:pRg st="0" end="0"/>
                                            </p:txEl>
                                          </p:spTgt>
                                        </p:tgtEl>
                                      </p:cBhvr>
                                    </p:animEffect>
                                    <p:anim calcmode="lin" valueType="num">
                                      <p:cBhvr>
                                        <p:cTn id="95"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96" dur="5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97" fill="hold" nodeType="afterGroup">
                            <p:stCondLst>
                              <p:cond delay="5500"/>
                            </p:stCondLst>
                            <p:childTnLst>
                              <p:par>
                                <p:cTn id="98" presetID="53" presetClass="entr" presetSubtype="0" fill="hold" grpId="0" nodeType="afterEffect">
                                  <p:stCondLst>
                                    <p:cond delay="0"/>
                                  </p:stCondLst>
                                  <p:childTnLst>
                                    <p:set>
                                      <p:cBhvr>
                                        <p:cTn id="99" dur="1" fill="hold">
                                          <p:stCondLst>
                                            <p:cond delay="0"/>
                                          </p:stCondLst>
                                        </p:cTn>
                                        <p:tgtEl>
                                          <p:spTgt spid="26"/>
                                        </p:tgtEl>
                                        <p:attrNameLst>
                                          <p:attrName>style.visibility</p:attrName>
                                        </p:attrNameLst>
                                      </p:cBhvr>
                                      <p:to>
                                        <p:strVal val="visible"/>
                                      </p:to>
                                    </p:set>
                                    <p:anim calcmode="lin" valueType="num">
                                      <p:cBhvr>
                                        <p:cTn id="100" dur="200" fill="hold"/>
                                        <p:tgtEl>
                                          <p:spTgt spid="26"/>
                                        </p:tgtEl>
                                        <p:attrNameLst>
                                          <p:attrName>ppt_w</p:attrName>
                                        </p:attrNameLst>
                                      </p:cBhvr>
                                      <p:tavLst>
                                        <p:tav tm="0">
                                          <p:val>
                                            <p:fltVal val="0"/>
                                          </p:val>
                                        </p:tav>
                                        <p:tav tm="100000">
                                          <p:val>
                                            <p:strVal val="#ppt_w"/>
                                          </p:val>
                                        </p:tav>
                                      </p:tavLst>
                                    </p:anim>
                                    <p:anim calcmode="lin" valueType="num">
                                      <p:cBhvr>
                                        <p:cTn id="101" dur="200" fill="hold"/>
                                        <p:tgtEl>
                                          <p:spTgt spid="26"/>
                                        </p:tgtEl>
                                        <p:attrNameLst>
                                          <p:attrName>ppt_h</p:attrName>
                                        </p:attrNameLst>
                                      </p:cBhvr>
                                      <p:tavLst>
                                        <p:tav tm="0">
                                          <p:val>
                                            <p:fltVal val="0"/>
                                          </p:val>
                                        </p:tav>
                                        <p:tav tm="100000">
                                          <p:val>
                                            <p:strVal val="#ppt_h"/>
                                          </p:val>
                                        </p:tav>
                                      </p:tavLst>
                                    </p:anim>
                                    <p:animEffect transition="in" filter="fade">
                                      <p:cBhvr>
                                        <p:cTn id="102" dur="200"/>
                                        <p:tgtEl>
                                          <p:spTgt spid="26"/>
                                        </p:tgtEl>
                                      </p:cBhvr>
                                    </p:animEffect>
                                  </p:childTnLst>
                                </p:cTn>
                              </p:par>
                              <p:par>
                                <p:cTn id="103" presetID="42" presetClass="entr" presetSubtype="0" fill="hold" grpId="0" nodeType="withEffect">
                                  <p:stCondLst>
                                    <p:cond delay="200"/>
                                  </p:stCondLst>
                                  <p:childTnLst>
                                    <p:set>
                                      <p:cBhvr>
                                        <p:cTn id="104" dur="1" fill="hold">
                                          <p:stCondLst>
                                            <p:cond delay="0"/>
                                          </p:stCondLst>
                                        </p:cTn>
                                        <p:tgtEl>
                                          <p:spTgt spid="27">
                                            <p:txEl>
                                              <p:pRg st="0" end="0"/>
                                            </p:txEl>
                                          </p:spTgt>
                                        </p:tgtEl>
                                        <p:attrNameLst>
                                          <p:attrName>style.visibility</p:attrName>
                                        </p:attrNameLst>
                                      </p:cBhvr>
                                      <p:to>
                                        <p:strVal val="visible"/>
                                      </p:to>
                                    </p:set>
                                    <p:animEffect transition="in" filter="fade">
                                      <p:cBhvr>
                                        <p:cTn id="105" dur="500"/>
                                        <p:tgtEl>
                                          <p:spTgt spid="27">
                                            <p:txEl>
                                              <p:pRg st="0" end="0"/>
                                            </p:txEl>
                                          </p:spTgt>
                                        </p:tgtEl>
                                      </p:cBhvr>
                                    </p:animEffect>
                                    <p:anim calcmode="lin" valueType="num">
                                      <p:cBhvr>
                                        <p:cTn id="106"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107" dur="5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108" fill="hold" nodeType="afterGroup">
                            <p:stCondLst>
                              <p:cond delay="6200"/>
                            </p:stCondLst>
                            <p:childTnLst>
                              <p:par>
                                <p:cTn id="109" presetID="53" presetClass="entr" presetSubtype="0"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200" fill="hold"/>
                                        <p:tgtEl>
                                          <p:spTgt spid="28"/>
                                        </p:tgtEl>
                                        <p:attrNameLst>
                                          <p:attrName>ppt_w</p:attrName>
                                        </p:attrNameLst>
                                      </p:cBhvr>
                                      <p:tavLst>
                                        <p:tav tm="0">
                                          <p:val>
                                            <p:fltVal val="0"/>
                                          </p:val>
                                        </p:tav>
                                        <p:tav tm="100000">
                                          <p:val>
                                            <p:strVal val="#ppt_w"/>
                                          </p:val>
                                        </p:tav>
                                      </p:tavLst>
                                    </p:anim>
                                    <p:anim calcmode="lin" valueType="num">
                                      <p:cBhvr>
                                        <p:cTn id="112" dur="200" fill="hold"/>
                                        <p:tgtEl>
                                          <p:spTgt spid="28"/>
                                        </p:tgtEl>
                                        <p:attrNameLst>
                                          <p:attrName>ppt_h</p:attrName>
                                        </p:attrNameLst>
                                      </p:cBhvr>
                                      <p:tavLst>
                                        <p:tav tm="0">
                                          <p:val>
                                            <p:fltVal val="0"/>
                                          </p:val>
                                        </p:tav>
                                        <p:tav tm="100000">
                                          <p:val>
                                            <p:strVal val="#ppt_h"/>
                                          </p:val>
                                        </p:tav>
                                      </p:tavLst>
                                    </p:anim>
                                    <p:animEffect transition="in" filter="fade">
                                      <p:cBhvr>
                                        <p:cTn id="113" dur="2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10" presetClass="entr" presetSubtype="0" fill="hold" nodeType="withEffect">
                  <p:stCondLst>
                    <p:cond delay="8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400"/>
                        <p:tgtEl>
                          <p:spTgt spid="5"/>
                        </p:tgtEl>
                      </p:cBhvr>
                    </p:animEffect>
                    <p:anim calcmode="lin" valueType="num">
                      <p:cBhvr>
                        <p:cTn dur="400" fill="hold"/>
                        <p:tgtEl>
                          <p:spTgt spid="5"/>
                        </p:tgtEl>
                        <p:attrNameLst>
                          <p:attrName>ppt_x</p:attrName>
                        </p:attrNameLst>
                      </p:cBhvr>
                      <p:tavLst>
                        <p:tav tm="0">
                          <p:val>
                            <p:strVal val="#ppt_x"/>
                          </p:val>
                        </p:tav>
                        <p:tav tm="100000">
                          <p:val>
                            <p:strVal val="#ppt_x"/>
                          </p:val>
                        </p:tav>
                      </p:tavLst>
                    </p:anim>
                    <p:anim calcmode="lin" valueType="num">
                      <p:cBhvr>
                        <p:cTn dur="400" fill="hold"/>
                        <p:tgtEl>
                          <p:spTgt spid="5"/>
                        </p:tgtEl>
                        <p:attrNameLst>
                          <p:attrName>ppt_y</p:attrName>
                        </p:attrNameLst>
                      </p:cBhvr>
                      <p:tavLst>
                        <p:tav tm="0">
                          <p:val>
                            <p:strVal val="#ppt_y+.1"/>
                          </p:val>
                        </p:tav>
                        <p:tav tm="100000">
                          <p:val>
                            <p:strVal val="#ppt_y"/>
                          </p:val>
                        </p:tav>
                      </p:tavLst>
                    </p:anim>
                  </p:childTnLst>
                </p:cTn>
              </p:par>
            </p:tnLst>
          </p:tmpl>
        </p:tmplLst>
      </p:bldP>
      <p:bldP spid="13" grpId="0" build="p">
        <p:tmplLst>
          <p:tmpl lvl="1">
            <p:tnLst>
              <p:par>
                <p:cTn presetID="42" presetClass="entr" presetSubtype="0" fill="hold" nodeType="withEffect">
                  <p:stCondLst>
                    <p:cond delay="20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anim calcmode="lin" valueType="num">
                      <p:cBhvr>
                        <p:cTn dur="500" fill="hold"/>
                        <p:tgtEl>
                          <p:spTgt spid="13"/>
                        </p:tgtEl>
                        <p:attrNameLst>
                          <p:attrName>ppt_x</p:attrName>
                        </p:attrNameLst>
                      </p:cBhvr>
                      <p:tavLst>
                        <p:tav tm="0">
                          <p:val>
                            <p:strVal val="#ppt_x"/>
                          </p:val>
                        </p:tav>
                        <p:tav tm="100000">
                          <p:val>
                            <p:strVal val="#ppt_x"/>
                          </p:val>
                        </p:tav>
                      </p:tavLst>
                    </p:anim>
                    <p:anim calcmode="lin" valueType="num">
                      <p:cBhvr>
                        <p:cTn dur="500" fill="hold"/>
                        <p:tgtEl>
                          <p:spTgt spid="13"/>
                        </p:tgtEl>
                        <p:attrNameLst>
                          <p:attrName>ppt_y</p:attrName>
                        </p:attrNameLst>
                      </p:cBhvr>
                      <p:tavLst>
                        <p:tav tm="0">
                          <p:val>
                            <p:strVal val="#ppt_y+.1"/>
                          </p:val>
                        </p:tav>
                        <p:tav tm="100000">
                          <p:val>
                            <p:strVal val="#ppt_y"/>
                          </p:val>
                        </p:tav>
                      </p:tavLst>
                    </p:anim>
                  </p:childTnLst>
                </p:cTn>
              </p:par>
            </p:tnLst>
          </p:tmpl>
        </p:tmplLst>
      </p:bldP>
      <p:bldP spid="14" grpId="0" animBg="1"/>
      <p:bldP spid="15" grpId="0" build="p">
        <p:tmplLst>
          <p:tmpl lvl="1">
            <p:tnLst>
              <p:par>
                <p:cTn presetID="42" presetClass="entr" presetSubtype="0" fill="hold" nodeType="withEffect">
                  <p:stCondLst>
                    <p:cond delay="2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anim calcmode="lin" valueType="num">
                      <p:cBhvr>
                        <p:cTn dur="500" fill="hold"/>
                        <p:tgtEl>
                          <p:spTgt spid="15"/>
                        </p:tgtEl>
                        <p:attrNameLst>
                          <p:attrName>ppt_x</p:attrName>
                        </p:attrNameLst>
                      </p:cBhvr>
                      <p:tavLst>
                        <p:tav tm="0">
                          <p:val>
                            <p:strVal val="#ppt_x"/>
                          </p:val>
                        </p:tav>
                        <p:tav tm="100000">
                          <p:val>
                            <p:strVal val="#ppt_x"/>
                          </p:val>
                        </p:tav>
                      </p:tavLst>
                    </p:anim>
                    <p:anim calcmode="lin" valueType="num">
                      <p:cBhvr>
                        <p:cTn dur="500" fill="hold"/>
                        <p:tgtEl>
                          <p:spTgt spid="15"/>
                        </p:tgtEl>
                        <p:attrNameLst>
                          <p:attrName>ppt_y</p:attrName>
                        </p:attrNameLst>
                      </p:cBhvr>
                      <p:tavLst>
                        <p:tav tm="0">
                          <p:val>
                            <p:strVal val="#ppt_y+.1"/>
                          </p:val>
                        </p:tav>
                        <p:tav tm="100000">
                          <p:val>
                            <p:strVal val="#ppt_y"/>
                          </p:val>
                        </p:tav>
                      </p:tavLst>
                    </p:anim>
                  </p:childTnLst>
                </p:cTn>
              </p:par>
            </p:tnLst>
          </p:tmpl>
        </p:tmplLst>
      </p:bldP>
      <p:bldP spid="16" grpId="0" animBg="1"/>
      <p:bldP spid="17" grpId="0" build="p">
        <p:tmplLst>
          <p:tmpl lvl="1">
            <p:tnLst>
              <p:par>
                <p:cTn presetID="42" presetClass="entr" presetSubtype="0" fill="hold" nodeType="withEffect">
                  <p:stCondLst>
                    <p:cond delay="200"/>
                  </p:stCondLst>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anim calcmode="lin" valueType="num">
                      <p:cBhvr>
                        <p:cTn dur="500" fill="hold"/>
                        <p:tgtEl>
                          <p:spTgt spid="17"/>
                        </p:tgtEl>
                        <p:attrNameLst>
                          <p:attrName>ppt_x</p:attrName>
                        </p:attrNameLst>
                      </p:cBhvr>
                      <p:tavLst>
                        <p:tav tm="0">
                          <p:val>
                            <p:strVal val="#ppt_x"/>
                          </p:val>
                        </p:tav>
                        <p:tav tm="100000">
                          <p:val>
                            <p:strVal val="#ppt_x"/>
                          </p:val>
                        </p:tav>
                      </p:tavLst>
                    </p:anim>
                    <p:anim calcmode="lin" valueType="num">
                      <p:cBhvr>
                        <p:cTn dur="500" fill="hold"/>
                        <p:tgtEl>
                          <p:spTgt spid="17"/>
                        </p:tgtEl>
                        <p:attrNameLst>
                          <p:attrName>ppt_y</p:attrName>
                        </p:attrNameLst>
                      </p:cBhvr>
                      <p:tavLst>
                        <p:tav tm="0">
                          <p:val>
                            <p:strVal val="#ppt_y+.1"/>
                          </p:val>
                        </p:tav>
                        <p:tav tm="100000">
                          <p:val>
                            <p:strVal val="#ppt_y"/>
                          </p:val>
                        </p:tav>
                      </p:tavLst>
                    </p:anim>
                  </p:childTnLst>
                </p:cTn>
              </p:par>
            </p:tnLst>
          </p:tmpl>
        </p:tmplLst>
      </p:bldP>
      <p:bldP spid="18" grpId="0" animBg="1"/>
      <p:bldP spid="19" grpId="0" build="p">
        <p:tmplLst>
          <p:tmpl lvl="1">
            <p:tnLst>
              <p:par>
                <p:cTn presetID="42" presetClass="entr" presetSubtype="0" fill="hold" nodeType="withEffect">
                  <p:stCondLst>
                    <p:cond delay="200"/>
                  </p:stCondLst>
                  <p:childTnLst>
                    <p:set>
                      <p:cBhvr>
                        <p:cTn dur="1" fill="hold">
                          <p:stCondLst>
                            <p:cond delay="0"/>
                          </p:stCondLst>
                        </p:cTn>
                        <p:tgtEl>
                          <p:spTgt spid="19"/>
                        </p:tgtEl>
                        <p:attrNameLst>
                          <p:attrName>style.visibility</p:attrName>
                        </p:attrNameLst>
                      </p:cBhvr>
                      <p:to>
                        <p:strVal val="visible"/>
                      </p:to>
                    </p:set>
                    <p:animEffect transition="in" filter="fade">
                      <p:cBhvr>
                        <p:cTn dur="500"/>
                        <p:tgtEl>
                          <p:spTgt spid="19"/>
                        </p:tgtEl>
                      </p:cBhvr>
                    </p:animEffect>
                    <p:anim calcmode="lin" valueType="num">
                      <p:cBhvr>
                        <p:cTn dur="500" fill="hold"/>
                        <p:tgtEl>
                          <p:spTgt spid="19"/>
                        </p:tgtEl>
                        <p:attrNameLst>
                          <p:attrName>ppt_x</p:attrName>
                        </p:attrNameLst>
                      </p:cBhvr>
                      <p:tavLst>
                        <p:tav tm="0">
                          <p:val>
                            <p:strVal val="#ppt_x"/>
                          </p:val>
                        </p:tav>
                        <p:tav tm="100000">
                          <p:val>
                            <p:strVal val="#ppt_x"/>
                          </p:val>
                        </p:tav>
                      </p:tavLst>
                    </p:anim>
                    <p:anim calcmode="lin" valueType="num">
                      <p:cBhvr>
                        <p:cTn dur="500" fill="hold"/>
                        <p:tgtEl>
                          <p:spTgt spid="19"/>
                        </p:tgtEl>
                        <p:attrNameLst>
                          <p:attrName>ppt_y</p:attrName>
                        </p:attrNameLst>
                      </p:cBhvr>
                      <p:tavLst>
                        <p:tav tm="0">
                          <p:val>
                            <p:strVal val="#ppt_y+.1"/>
                          </p:val>
                        </p:tav>
                        <p:tav tm="100000">
                          <p:val>
                            <p:strVal val="#ppt_y"/>
                          </p:val>
                        </p:tav>
                      </p:tavLst>
                    </p:anim>
                  </p:childTnLst>
                </p:cTn>
              </p:par>
            </p:tnLst>
          </p:tmpl>
        </p:tmplLst>
      </p:bldP>
      <p:bldP spid="20" grpId="0" animBg="1"/>
      <p:bldP spid="21" grpId="0" build="p">
        <p:tmplLst>
          <p:tmpl lvl="1">
            <p:tnLst>
              <p:par>
                <p:cTn presetID="42" presetClass="entr" presetSubtype="0" fill="hold" nodeType="withEffect">
                  <p:stCondLst>
                    <p:cond delay="20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anim calcmode="lin" valueType="num">
                      <p:cBhvr>
                        <p:cTn dur="500" fill="hold"/>
                        <p:tgtEl>
                          <p:spTgt spid="21"/>
                        </p:tgtEl>
                        <p:attrNameLst>
                          <p:attrName>ppt_x</p:attrName>
                        </p:attrNameLst>
                      </p:cBhvr>
                      <p:tavLst>
                        <p:tav tm="0">
                          <p:val>
                            <p:strVal val="#ppt_x"/>
                          </p:val>
                        </p:tav>
                        <p:tav tm="100000">
                          <p:val>
                            <p:strVal val="#ppt_x"/>
                          </p:val>
                        </p:tav>
                      </p:tavLst>
                    </p:anim>
                    <p:anim calcmode="lin" valueType="num">
                      <p:cBhvr>
                        <p:cTn dur="500" fill="hold"/>
                        <p:tgtEl>
                          <p:spTgt spid="21"/>
                        </p:tgtEl>
                        <p:attrNameLst>
                          <p:attrName>ppt_y</p:attrName>
                        </p:attrNameLst>
                      </p:cBhvr>
                      <p:tavLst>
                        <p:tav tm="0">
                          <p:val>
                            <p:strVal val="#ppt_y+.1"/>
                          </p:val>
                        </p:tav>
                        <p:tav tm="100000">
                          <p:val>
                            <p:strVal val="#ppt_y"/>
                          </p:val>
                        </p:tav>
                      </p:tavLst>
                    </p:anim>
                  </p:childTnLst>
                </p:cTn>
              </p:par>
            </p:tnLst>
          </p:tmpl>
        </p:tmplLst>
      </p:bldP>
      <p:bldP spid="22" grpId="0" animBg="1"/>
      <p:bldP spid="23" grpId="0" build="p">
        <p:tmplLst>
          <p:tmpl lvl="1">
            <p:tnLst>
              <p:par>
                <p:cTn presetID="42" presetClass="entr" presetSubtype="0"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anim calcmode="lin" valueType="num">
                      <p:cBhvr>
                        <p:cTn dur="500" fill="hold"/>
                        <p:tgtEl>
                          <p:spTgt spid="23"/>
                        </p:tgtEl>
                        <p:attrNameLst>
                          <p:attrName>ppt_x</p:attrName>
                        </p:attrNameLst>
                      </p:cBhvr>
                      <p:tavLst>
                        <p:tav tm="0">
                          <p:val>
                            <p:strVal val="#ppt_x"/>
                          </p:val>
                        </p:tav>
                        <p:tav tm="100000">
                          <p:val>
                            <p:strVal val="#ppt_x"/>
                          </p:val>
                        </p:tav>
                      </p:tavLst>
                    </p:anim>
                    <p:anim calcmode="lin" valueType="num">
                      <p:cBhvr>
                        <p:cTn dur="500" fill="hold"/>
                        <p:tgtEl>
                          <p:spTgt spid="23"/>
                        </p:tgtEl>
                        <p:attrNameLst>
                          <p:attrName>ppt_y</p:attrName>
                        </p:attrNameLst>
                      </p:cBhvr>
                      <p:tavLst>
                        <p:tav tm="0">
                          <p:val>
                            <p:strVal val="#ppt_y+.1"/>
                          </p:val>
                        </p:tav>
                        <p:tav tm="100000">
                          <p:val>
                            <p:strVal val="#ppt_y"/>
                          </p:val>
                        </p:tav>
                      </p:tavLst>
                    </p:anim>
                  </p:childTnLst>
                </p:cTn>
              </p:par>
            </p:tnLst>
          </p:tmpl>
        </p:tmplLst>
      </p:bldP>
      <p:bldP spid="24" grpId="0" animBg="1"/>
      <p:bldP spid="25" grpId="0" build="p">
        <p:tmplLst>
          <p:tmpl lvl="1">
            <p:tnLst>
              <p:par>
                <p:cTn presetID="42" presetClass="entr" presetSubtype="0" fill="hold" nodeType="withEffect">
                  <p:stCondLst>
                    <p:cond delay="20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anim calcmode="lin" valueType="num">
                      <p:cBhvr>
                        <p:cTn dur="500" fill="hold"/>
                        <p:tgtEl>
                          <p:spTgt spid="25"/>
                        </p:tgtEl>
                        <p:attrNameLst>
                          <p:attrName>ppt_x</p:attrName>
                        </p:attrNameLst>
                      </p:cBhvr>
                      <p:tavLst>
                        <p:tav tm="0">
                          <p:val>
                            <p:strVal val="#ppt_x"/>
                          </p:val>
                        </p:tav>
                        <p:tav tm="100000">
                          <p:val>
                            <p:strVal val="#ppt_x"/>
                          </p:val>
                        </p:tav>
                      </p:tavLst>
                    </p:anim>
                    <p:anim calcmode="lin" valueType="num">
                      <p:cBhvr>
                        <p:cTn dur="500" fill="hold"/>
                        <p:tgtEl>
                          <p:spTgt spid="25"/>
                        </p:tgtEl>
                        <p:attrNameLst>
                          <p:attrName>ppt_y</p:attrName>
                        </p:attrNameLst>
                      </p:cBhvr>
                      <p:tavLst>
                        <p:tav tm="0">
                          <p:val>
                            <p:strVal val="#ppt_y+.1"/>
                          </p:val>
                        </p:tav>
                        <p:tav tm="100000">
                          <p:val>
                            <p:strVal val="#ppt_y"/>
                          </p:val>
                        </p:tav>
                      </p:tavLst>
                    </p:anim>
                  </p:childTnLst>
                </p:cTn>
              </p:par>
            </p:tnLst>
          </p:tmpl>
        </p:tmplLst>
      </p:bldP>
      <p:bldP spid="26" grpId="0" animBg="1"/>
      <p:bldP spid="27" grpId="0" build="p">
        <p:tmplLst>
          <p:tmpl lvl="1">
            <p:tnLst>
              <p:par>
                <p:cTn presetID="42" presetClass="entr" presetSubtype="0" fill="hold" nodeType="withEffect">
                  <p:stCondLst>
                    <p:cond delay="2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anim calcmode="lin" valueType="num">
                      <p:cBhvr>
                        <p:cTn dur="500" fill="hold"/>
                        <p:tgtEl>
                          <p:spTgt spid="27"/>
                        </p:tgtEl>
                        <p:attrNameLst>
                          <p:attrName>ppt_x</p:attrName>
                        </p:attrNameLst>
                      </p:cBhvr>
                      <p:tavLst>
                        <p:tav tm="0">
                          <p:val>
                            <p:strVal val="#ppt_x"/>
                          </p:val>
                        </p:tav>
                        <p:tav tm="100000">
                          <p:val>
                            <p:strVal val="#ppt_x"/>
                          </p:val>
                        </p:tav>
                      </p:tavLst>
                    </p:anim>
                    <p:anim calcmode="lin" valueType="num">
                      <p:cBhvr>
                        <p:cTn dur="500" fill="hold"/>
                        <p:tgtEl>
                          <p:spTgt spid="27"/>
                        </p:tgtEl>
                        <p:attrNameLst>
                          <p:attrName>ppt_y</p:attrName>
                        </p:attrNameLst>
                      </p:cBhvr>
                      <p:tavLst>
                        <p:tav tm="0">
                          <p:val>
                            <p:strVal val="#ppt_y+.1"/>
                          </p:val>
                        </p:tav>
                        <p:tav tm="100000">
                          <p:val>
                            <p:strVal val="#ppt_y"/>
                          </p:val>
                        </p:tav>
                      </p:tavLst>
                    </p:anim>
                  </p:childTnLst>
                </p:cTn>
              </p:par>
            </p:tnLst>
          </p:tmpl>
        </p:tmplLst>
      </p:bldP>
      <p:bldP spid="28" grpId="0" animBg="1"/>
    </p:bldLst>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itle with content dark">
    <p:bg>
      <p:bgPr>
        <a:solidFill>
          <a:schemeClr val="accent1">
            <a:lumMod val="50000"/>
          </a:schemeClr>
        </a:solidFill>
        <a:effectLst/>
      </p:bgPr>
    </p:bg>
    <p:spTree>
      <p:nvGrpSpPr>
        <p:cNvPr id="1" name=""/>
        <p:cNvGrpSpPr/>
        <p:nvPr/>
      </p:nvGrpSpPr>
      <p:grpSpPr>
        <a:xfrm>
          <a:off x="0" y="0"/>
          <a:ext cx="0" cy="0"/>
        </a:xfrm>
      </p:grpSpPr>
      <p:sp>
        <p:nvSpPr>
          <p:cNvPr id="6"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4"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5" name="Group 4"/>
          <p:cNvGrpSpPr/>
          <p:nvPr userDrawn="1"/>
        </p:nvGrpSpPr>
        <p:grpSpPr>
          <a:xfrm>
            <a:off x="101309" y="385540"/>
            <a:ext cx="383999" cy="342172"/>
            <a:chOff x="5270500" y="1460500"/>
            <a:chExt cx="1701800" cy="2705100"/>
          </a:xfrm>
        </p:grpSpPr>
        <p:sp>
          <p:nvSpPr>
            <p:cNvPr id="7" name="Rounded Rectangle 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8" name="Rounded Rectangle 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9" name="Rounded Rectangle 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2693073418"/>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400"/>
                                        <p:tgtEl>
                                          <p:spTgt spid="6">
                                            <p:txEl>
                                              <p:pRg st="0" end="0"/>
                                            </p:txEl>
                                          </p:spTgt>
                                        </p:tgtEl>
                                      </p:cBhvr>
                                    </p:animEffect>
                                    <p:anim calcmode="lin" valueType="num">
                                      <p:cBhvr>
                                        <p:cTn id="11" dur="4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6">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anim calcmode="lin" valueType="num">
                                      <p:cBhvr>
                                        <p:cTn id="1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400"/>
                        <p:tgtEl>
                          <p:spTgt spid="6"/>
                        </p:tgtEl>
                      </p:cBhvr>
                    </p:animEffect>
                    <p:anim calcmode="lin" valueType="num">
                      <p:cBhvr>
                        <p:cTn dur="400" fill="hold"/>
                        <p:tgtEl>
                          <p:spTgt spid="6"/>
                        </p:tgtEl>
                        <p:attrNameLst>
                          <p:attrName>ppt_x</p:attrName>
                        </p:attrNameLst>
                      </p:cBhvr>
                      <p:tavLst>
                        <p:tav tm="0">
                          <p:val>
                            <p:strVal val="#ppt_x"/>
                          </p:val>
                        </p:tav>
                        <p:tav tm="100000">
                          <p:val>
                            <p:strVal val="#ppt_x"/>
                          </p:val>
                        </p:tav>
                      </p:tavLst>
                    </p:anim>
                    <p:anim calcmode="lin" valueType="num">
                      <p:cBhvr>
                        <p:cTn dur="4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42" presetClass="entr" presetSubtype="0" fill="hold" nodeType="withEffect">
                  <p:stCondLst>
                    <p:cond delay="2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anim calcmode="lin" valueType="num">
                      <p:cBhvr>
                        <p:cTn dur="500" fill="hold"/>
                        <p:tgtEl>
                          <p:spTgt spid="4"/>
                        </p:tgtEl>
                        <p:attrNameLst>
                          <p:attrName>ppt_x</p:attrName>
                        </p:attrNameLst>
                      </p:cBhvr>
                      <p:tavLst>
                        <p:tav tm="0">
                          <p:val>
                            <p:strVal val="#ppt_x"/>
                          </p:val>
                        </p:tav>
                        <p:tav tm="100000">
                          <p:val>
                            <p:strVal val="#ppt_x"/>
                          </p:val>
                        </p:tav>
                      </p:tavLst>
                    </p:anim>
                    <p:anim calcmode="lin" valueType="num">
                      <p:cBhvr>
                        <p:cTn dur="500" fill="hold"/>
                        <p:tgtEl>
                          <p:spTgt spid="4"/>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Map slides">
    <p:bg>
      <p:bgPr>
        <a:solidFill>
          <a:schemeClr val="accent1">
            <a:lumMod val="50000"/>
          </a:schemeClr>
        </a:solidFill>
        <a:effectLst/>
      </p:bgPr>
    </p:bg>
    <p:spTree>
      <p:nvGrpSpPr>
        <p:cNvPr id="1" name=""/>
        <p:cNvGrpSpPr/>
        <p:nvPr/>
      </p:nvGrpSpPr>
      <p:grpSpPr>
        <a:xfrm>
          <a:off x="0" y="0"/>
          <a:ext cx="0" cy="0"/>
        </a:xfrm>
      </p:grpSpPr>
      <p:pic>
        <p:nvPicPr>
          <p:cNvPr id="10" name="Picture 9" descr="siluete-map.png"/>
          <p:cNvPicPr>
            <a:picLocks noChangeAspect="1"/>
          </p:cNvPicPr>
          <p:nvPr userDrawn="1"/>
        </p:nvPicPr>
        <p:blipFill>
          <a:blip r:embed="rId1">
            <a:alphaModFix amt="16000"/>
            <a:extLst>
              <a:ext uri="{28A0092B-C50C-407E-A947-70E740481C1C}">
                <a14:useLocalDpi/>
              </a:ext>
            </a:extLst>
          </a:blip>
          <a:stretch>
            <a:fillRect/>
          </a:stretch>
        </p:blipFill>
        <p:spPr>
          <a:xfrm>
            <a:off x="603251" y="1143410"/>
            <a:ext cx="10972800" cy="5402555"/>
          </a:xfrm>
          <a:prstGeom prst="rect">
            <a:avLst/>
          </a:prstGeom>
        </p:spPr>
      </p:pic>
      <p:sp>
        <p:nvSpPr>
          <p:cNvPr id="6"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4"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5" name="Group 4"/>
          <p:cNvGrpSpPr/>
          <p:nvPr userDrawn="1"/>
        </p:nvGrpSpPr>
        <p:grpSpPr>
          <a:xfrm>
            <a:off x="101309" y="385540"/>
            <a:ext cx="383999" cy="342172"/>
            <a:chOff x="5270500" y="1460500"/>
            <a:chExt cx="1701800" cy="2705100"/>
          </a:xfrm>
        </p:grpSpPr>
        <p:sp>
          <p:nvSpPr>
            <p:cNvPr id="7" name="Rounded Rectangle 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8" name="Rounded Rectangle 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9" name="Rounded Rectangle 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2458163725"/>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400"/>
                                        <p:tgtEl>
                                          <p:spTgt spid="6">
                                            <p:txEl>
                                              <p:pRg st="0" end="0"/>
                                            </p:txEl>
                                          </p:spTgt>
                                        </p:tgtEl>
                                      </p:cBhvr>
                                    </p:animEffect>
                                    <p:anim calcmode="lin" valueType="num">
                                      <p:cBhvr>
                                        <p:cTn id="11" dur="4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6">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anim calcmode="lin" valueType="num">
                                      <p:cBhvr>
                                        <p:cTn id="1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400"/>
                        <p:tgtEl>
                          <p:spTgt spid="6"/>
                        </p:tgtEl>
                      </p:cBhvr>
                    </p:animEffect>
                    <p:anim calcmode="lin" valueType="num">
                      <p:cBhvr>
                        <p:cTn dur="400" fill="hold"/>
                        <p:tgtEl>
                          <p:spTgt spid="6"/>
                        </p:tgtEl>
                        <p:attrNameLst>
                          <p:attrName>ppt_x</p:attrName>
                        </p:attrNameLst>
                      </p:cBhvr>
                      <p:tavLst>
                        <p:tav tm="0">
                          <p:val>
                            <p:strVal val="#ppt_x"/>
                          </p:val>
                        </p:tav>
                        <p:tav tm="100000">
                          <p:val>
                            <p:strVal val="#ppt_x"/>
                          </p:val>
                        </p:tav>
                      </p:tavLst>
                    </p:anim>
                    <p:anim calcmode="lin" valueType="num">
                      <p:cBhvr>
                        <p:cTn dur="4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42" presetClass="entr" presetSubtype="0" fill="hold" nodeType="withEffect">
                  <p:stCondLst>
                    <p:cond delay="2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anim calcmode="lin" valueType="num">
                      <p:cBhvr>
                        <p:cTn dur="500" fill="hold"/>
                        <p:tgtEl>
                          <p:spTgt spid="4"/>
                        </p:tgtEl>
                        <p:attrNameLst>
                          <p:attrName>ppt_x</p:attrName>
                        </p:attrNameLst>
                      </p:cBhvr>
                      <p:tavLst>
                        <p:tav tm="0">
                          <p:val>
                            <p:strVal val="#ppt_x"/>
                          </p:val>
                        </p:tav>
                        <p:tav tm="100000">
                          <p:val>
                            <p:strVal val="#ppt_x"/>
                          </p:val>
                        </p:tav>
                      </p:tavLst>
                    </p:anim>
                    <p:anim calcmode="lin" valueType="num">
                      <p:cBhvr>
                        <p:cTn dur="500" fill="hold"/>
                        <p:tgtEl>
                          <p:spTgt spid="4"/>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itle with content Clear">
    <p:bg>
      <p:bgPr>
        <a:solidFill>
          <a:schemeClr val="bg1"/>
        </a:solidFill>
        <a:effectLst/>
      </p:bgPr>
    </p:bg>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tx1">
                    <a:lumMod val="75000"/>
                    <a:lumOff val="25000"/>
                  </a:schemeClr>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4" name="Group 3"/>
          <p:cNvGrpSpPr/>
          <p:nvPr userDrawn="1"/>
        </p:nvGrpSpPr>
        <p:grpSpPr>
          <a:xfrm>
            <a:off x="101309" y="385540"/>
            <a:ext cx="383999" cy="342172"/>
            <a:chOff x="5270500" y="1460500"/>
            <a:chExt cx="1701800" cy="2705100"/>
          </a:xfrm>
        </p:grpSpPr>
        <p:sp>
          <p:nvSpPr>
            <p:cNvPr id="5" name="Rounded Rectangle 4"/>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7" name="Rounded Rectangle 6"/>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9" name="Rounded Rectangle 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427246784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itle with content Clear">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7"/>
          <p:cNvSpPr>
            <a:spLocks noGrp="1"/>
          </p:cNvSpPr>
          <p:nvPr>
            <p:ph type="body" sz="quarter" idx="40" hasCustomPrompt="1"/>
          </p:nvPr>
        </p:nvSpPr>
        <p:spPr>
          <a:xfrm>
            <a:off x="603252" y="1467760"/>
            <a:ext cx="3931576" cy="431780"/>
          </a:xfrm>
          <a:prstGeom prst="rect">
            <a:avLst/>
          </a:prstGeom>
        </p:spPr>
        <p:txBody>
          <a:bodyPr vert="horz" lIns="0" tIns="40504" rIns="0" bIns="40504" anchor="ctr"/>
          <a:lstStyle>
            <a:lvl1pPr marL="0" indent="0" algn="l">
              <a:lnSpc>
                <a:spcPct val="100000"/>
              </a:lnSpc>
              <a:spcBef>
                <a:spcPct val="0"/>
              </a:spcBef>
              <a:buNone/>
              <a:defRPr sz="1920" b="1">
                <a:solidFill>
                  <a:schemeClr val="bg1"/>
                </a:solidFill>
                <a:latin typeface="Lato Light"/>
                <a:cs typeface="Lato Light"/>
              </a:defRPr>
            </a:lvl1pPr>
          </a:lstStyle>
          <a:p>
            <a:pPr lvl="0"/>
            <a:r>
              <a:rPr lang="es-ES_tradnl" err="1"/>
              <a:t>Title example here</a:t>
            </a:r>
            <a:endParaRPr lang="es-ES_tradnl"/>
          </a:p>
        </p:txBody>
      </p:sp>
      <p:sp>
        <p:nvSpPr>
          <p:cNvPr id="5" name="Text Placeholder 7"/>
          <p:cNvSpPr>
            <a:spLocks noGrp="1"/>
          </p:cNvSpPr>
          <p:nvPr>
            <p:ph type="body" sz="quarter" idx="41" hasCustomPrompt="1"/>
          </p:nvPr>
        </p:nvSpPr>
        <p:spPr>
          <a:xfrm>
            <a:off x="603254" y="1949956"/>
            <a:ext cx="393157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 Here</a:t>
            </a:r>
            <a:endParaRPr lang="es-ES_tradnl"/>
          </a:p>
        </p:txBody>
      </p:sp>
      <p:sp>
        <p:nvSpPr>
          <p:cNvPr id="7" name="Text Placeholder 2"/>
          <p:cNvSpPr>
            <a:spLocks noGrp="1"/>
          </p:cNvSpPr>
          <p:nvPr>
            <p:ph type="body" sz="quarter" idx="42" hasCustomPrompt="1"/>
          </p:nvPr>
        </p:nvSpPr>
        <p:spPr>
          <a:xfrm>
            <a:off x="623715" y="2280931"/>
            <a:ext cx="3910188" cy="2152280"/>
          </a:xfrm>
          <a:prstGeom prst="rect">
            <a:avLst/>
          </a:prstGeom>
        </p:spPr>
        <p:txBody>
          <a:bodyPr vert="horz" lIns="0" tIns="0" rIns="0" bIns="0"/>
          <a:lstStyle>
            <a:lvl1pPr marL="0" marR="0" indent="0" algn="just" defTabSz="485394" rtl="0" eaLnBrk="1" fontAlgn="auto" latinLnBrk="0" hangingPunct="1">
              <a:lnSpc>
                <a:spcPct val="130000"/>
              </a:lnSpc>
              <a:spcBef>
                <a:spcPct val="20000"/>
              </a:spcBef>
              <a:spcAft>
                <a:spcPct val="0"/>
              </a:spcAft>
              <a:buClrTx/>
              <a:buSzTx/>
              <a:buFont typeface="Arial"/>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purus. Maecenas ut lacus nec mauris feugiat tristique et in metus. </a:t>
            </a:r>
          </a:p>
          <a:p>
            <a:pPr lvl="0"/>
            <a:r>
              <a:rPr lang="en-US" err="1"/>
              <a:t>Duis congue eros vel lectus semper semper. Nullam fus nisl ut ligula vestibulum, ut semper ex suscipit fringillascipit cursus. Aenean accumsan malesuada hendrerit. Morbi sit amet dolor ante. Duis quis viverra urna, in ultricies diam. </a:t>
            </a:r>
          </a:p>
        </p:txBody>
      </p:sp>
      <p:sp>
        <p:nvSpPr>
          <p:cNvPr id="9" name="Text Placeholder 2"/>
          <p:cNvSpPr>
            <a:spLocks noGrp="1"/>
          </p:cNvSpPr>
          <p:nvPr>
            <p:ph type="body" sz="quarter" idx="64" hasCustomPrompt="1"/>
          </p:nvPr>
        </p:nvSpPr>
        <p:spPr>
          <a:xfrm>
            <a:off x="623714" y="5427908"/>
            <a:ext cx="3910188"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10" name="Text Placeholder 7"/>
          <p:cNvSpPr>
            <a:spLocks noGrp="1"/>
          </p:cNvSpPr>
          <p:nvPr>
            <p:ph type="body" sz="quarter" idx="18" hasCustomPrompt="1"/>
          </p:nvPr>
        </p:nvSpPr>
        <p:spPr>
          <a:xfrm>
            <a:off x="623714" y="4769500"/>
            <a:ext cx="3910188"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11" name="Text Placeholder 7"/>
          <p:cNvSpPr>
            <a:spLocks noGrp="1"/>
          </p:cNvSpPr>
          <p:nvPr>
            <p:ph type="body" sz="quarter" idx="65" hasCustomPrompt="1"/>
          </p:nvPr>
        </p:nvSpPr>
        <p:spPr>
          <a:xfrm>
            <a:off x="623714" y="5181089"/>
            <a:ext cx="3910188"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65526205"/>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400"/>
                                        <p:tgtEl>
                                          <p:spTgt spid="4">
                                            <p:txEl>
                                              <p:pRg st="0" end="0"/>
                                            </p:txEl>
                                          </p:spTgt>
                                        </p:tgtEl>
                                      </p:cBhvr>
                                    </p:animEffect>
                                    <p:anim calcmode="lin" valueType="num">
                                      <p:cBhvr>
                                        <p:cTn id="21" dur="4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2" dur="400" fill="hold"/>
                                        <p:tgtEl>
                                          <p:spTgt spid="4">
                                            <p:txEl>
                                              <p:pRg st="0" end="0"/>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20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500"/>
                                        <p:tgtEl>
                                          <p:spTgt spid="5">
                                            <p:txEl>
                                              <p:pRg st="0" end="0"/>
                                            </p:txEl>
                                          </p:spTgt>
                                        </p:tgtEl>
                                      </p:cBhvr>
                                    </p:animEffect>
                                    <p:anim calcmode="lin" valueType="num">
                                      <p:cBhvr>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7" dur="500" fill="hold"/>
                                        <p:tgtEl>
                                          <p:spTgt spid="5">
                                            <p:txEl>
                                              <p:pRg st="0" end="0"/>
                                            </p:txEl>
                                          </p:spTgt>
                                        </p:tgtEl>
                                        <p:attrNameLst>
                                          <p:attrName>ppt_y</p:attrName>
                                        </p:attrNameLst>
                                      </p:cBhvr>
                                      <p:tavLst>
                                        <p:tav tm="0">
                                          <p:val>
                                            <p:strVal val="#ppt_y+.1"/>
                                          </p:val>
                                        </p:tav>
                                        <p:tav tm="100000">
                                          <p:val>
                                            <p:strVal val="#ppt_y"/>
                                          </p:val>
                                        </p:tav>
                                      </p:tavLst>
                                    </p:anim>
                                  </p:childTnLst>
                                </p:cTn>
                              </p:par>
                              <p:par>
                                <p:cTn id="28" presetID="10" presetClass="entr" presetSubtype="0" fill="hold" grpId="0" nodeType="withEffect">
                                  <p:stCondLst>
                                    <p:cond delay="80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fade">
                                      <p:cBhvr>
                                        <p:cTn id="30" dur="500"/>
                                        <p:tgtEl>
                                          <p:spTgt spid="7">
                                            <p:txEl>
                                              <p:pRg st="0" end="0"/>
                                            </p:txEl>
                                          </p:spTgt>
                                        </p:tgtEl>
                                      </p:cBhvr>
                                    </p:animEffect>
                                  </p:childTnLst>
                                </p:cTn>
                              </p:par>
                              <p:par>
                                <p:cTn id="31" presetID="10" presetClass="entr" presetSubtype="0" fill="hold" grpId="0" nodeType="withEffect">
                                  <p:stCondLst>
                                    <p:cond delay="800"/>
                                  </p:stCondLst>
                                  <p:childTnLst>
                                    <p:set>
                                      <p:cBhvr>
                                        <p:cTn id="32" dur="1" fill="hold">
                                          <p:stCondLst>
                                            <p:cond delay="0"/>
                                          </p:stCondLst>
                                        </p:cTn>
                                        <p:tgtEl>
                                          <p:spTgt spid="7">
                                            <p:txEl>
                                              <p:pRg st="1" end="1"/>
                                            </p:txEl>
                                          </p:spTgt>
                                        </p:tgtEl>
                                        <p:attrNameLst>
                                          <p:attrName>style.visibility</p:attrName>
                                        </p:attrNameLst>
                                      </p:cBhvr>
                                      <p:to>
                                        <p:strVal val="visible"/>
                                      </p:to>
                                    </p:set>
                                    <p:animEffect transition="in" filter="fade">
                                      <p:cBhvr>
                                        <p:cTn id="33" dur="500"/>
                                        <p:tgtEl>
                                          <p:spTgt spid="7">
                                            <p:txEl>
                                              <p:pRg st="1" end="1"/>
                                            </p:txEl>
                                          </p:spTgt>
                                        </p:tgtEl>
                                      </p:cBhvr>
                                    </p:animEffect>
                                  </p:childTnLst>
                                </p:cTn>
                              </p:par>
                              <p:par>
                                <p:cTn id="34" presetID="10" presetClass="entr" presetSubtype="0" fill="hold" grpId="0" nodeType="withEffect">
                                  <p:stCondLst>
                                    <p:cond delay="80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par>
                                <p:cTn id="37" presetID="42" presetClass="entr" presetSubtype="0" fill="hold" grpId="0" nodeType="withEffect">
                                  <p:stCondLst>
                                    <p:cond delay="200"/>
                                  </p:stCondLst>
                                  <p:childTnLst>
                                    <p:set>
                                      <p:cBhvr>
                                        <p:cTn id="38" dur="1" fill="hold">
                                          <p:stCondLst>
                                            <p:cond delay="0"/>
                                          </p:stCondLst>
                                        </p:cTn>
                                        <p:tgtEl>
                                          <p:spTgt spid="10">
                                            <p:txEl>
                                              <p:pRg st="0" end="0"/>
                                            </p:txEl>
                                          </p:spTgt>
                                        </p:tgtEl>
                                        <p:attrNameLst>
                                          <p:attrName>style.visibility</p:attrName>
                                        </p:attrNameLst>
                                      </p:cBhvr>
                                      <p:to>
                                        <p:strVal val="visible"/>
                                      </p:to>
                                    </p:set>
                                    <p:animEffect transition="in" filter="fade">
                                      <p:cBhvr>
                                        <p:cTn id="39" dur="400"/>
                                        <p:tgtEl>
                                          <p:spTgt spid="10">
                                            <p:txEl>
                                              <p:pRg st="0" end="0"/>
                                            </p:txEl>
                                          </p:spTgt>
                                        </p:tgtEl>
                                      </p:cBhvr>
                                    </p:animEffect>
                                    <p:anim calcmode="lin" valueType="num">
                                      <p:cBhvr>
                                        <p:cTn id="40" dur="4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1" dur="400" fill="hold"/>
                                        <p:tgtEl>
                                          <p:spTgt spid="10">
                                            <p:txEl>
                                              <p:pRg st="0" end="0"/>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200"/>
                                  </p:stCondLst>
                                  <p:childTnLst>
                                    <p:set>
                                      <p:cBhvr>
                                        <p:cTn id="43" dur="1" fill="hold">
                                          <p:stCondLst>
                                            <p:cond delay="0"/>
                                          </p:stCondLst>
                                        </p:cTn>
                                        <p:tgtEl>
                                          <p:spTgt spid="11">
                                            <p:txEl>
                                              <p:pRg st="0" end="0"/>
                                            </p:txEl>
                                          </p:spTgt>
                                        </p:tgtEl>
                                        <p:attrNameLst>
                                          <p:attrName>style.visibility</p:attrName>
                                        </p:attrNameLst>
                                      </p:cBhvr>
                                      <p:to>
                                        <p:strVal val="visible"/>
                                      </p:to>
                                    </p:set>
                                    <p:animEffect transition="in" filter="fade">
                                      <p:cBhvr>
                                        <p:cTn id="44" dur="500"/>
                                        <p:tgtEl>
                                          <p:spTgt spid="11">
                                            <p:txEl>
                                              <p:pRg st="0" end="0"/>
                                            </p:txEl>
                                          </p:spTgt>
                                        </p:tgtEl>
                                      </p:cBhvr>
                                    </p:animEffect>
                                    <p:anim calcmode="lin" valueType="num">
                                      <p:cBhvr>
                                        <p:cTn id="4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42" presetClass="entr" presetSubtype="0" fill="hold" nodeType="withEffect">
                  <p:stCondLst>
                    <p:cond delay="200"/>
                  </p:stCondLst>
                  <p:childTnLst>
                    <p:set>
                      <p:cBhvr>
                        <p:cTn dur="1" fill="hold">
                          <p:stCondLst>
                            <p:cond delay="0"/>
                          </p:stCondLst>
                        </p:cTn>
                        <p:tgtEl>
                          <p:spTgt spid="4"/>
                        </p:tgtEl>
                        <p:attrNameLst>
                          <p:attrName>style.visibility</p:attrName>
                        </p:attrNameLst>
                      </p:cBhvr>
                      <p:to>
                        <p:strVal val="visible"/>
                      </p:to>
                    </p:set>
                    <p:animEffect transition="in" filter="fade">
                      <p:cBhvr>
                        <p:cTn dur="400"/>
                        <p:tgtEl>
                          <p:spTgt spid="4"/>
                        </p:tgtEl>
                      </p:cBhvr>
                    </p:animEffect>
                    <p:anim calcmode="lin" valueType="num">
                      <p:cBhvr>
                        <p:cTn dur="400" fill="hold"/>
                        <p:tgtEl>
                          <p:spTgt spid="4"/>
                        </p:tgtEl>
                        <p:attrNameLst>
                          <p:attrName>ppt_x</p:attrName>
                        </p:attrNameLst>
                      </p:cBhvr>
                      <p:tavLst>
                        <p:tav tm="0">
                          <p:val>
                            <p:strVal val="#ppt_x"/>
                          </p:val>
                        </p:tav>
                        <p:tav tm="100000">
                          <p:val>
                            <p:strVal val="#ppt_x"/>
                          </p:val>
                        </p:tav>
                      </p:tavLst>
                    </p:anim>
                    <p:anim calcmode="lin" valueType="num">
                      <p:cBhvr>
                        <p:cTn dur="400" fill="hold"/>
                        <p:tgtEl>
                          <p:spTgt spid="4"/>
                        </p:tgtEl>
                        <p:attrNameLst>
                          <p:attrName>ppt_y</p:attrName>
                        </p:attrNameLst>
                      </p:cBhvr>
                      <p:tavLst>
                        <p:tav tm="0">
                          <p:val>
                            <p:strVal val="#ppt_y+.1"/>
                          </p:val>
                        </p:tav>
                        <p:tav tm="100000">
                          <p:val>
                            <p:strVal val="#ppt_y"/>
                          </p:val>
                        </p:tav>
                      </p:tavLst>
                    </p:anim>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anim calcmode="lin" valueType="num">
                      <p:cBhvr>
                        <p:cTn dur="500" fill="hold"/>
                        <p:tgtEl>
                          <p:spTgt spid="5"/>
                        </p:tgtEl>
                        <p:attrNameLst>
                          <p:attrName>ppt_x</p:attrName>
                        </p:attrNameLst>
                      </p:cBhvr>
                      <p:tavLst>
                        <p:tav tm="0">
                          <p:val>
                            <p:strVal val="#ppt_x"/>
                          </p:val>
                        </p:tav>
                        <p:tav tm="100000">
                          <p:val>
                            <p:strVal val="#ppt_x"/>
                          </p:val>
                        </p:tav>
                      </p:tavLst>
                    </p:anim>
                    <p:anim calcmode="lin" valueType="num">
                      <p:cBhvr>
                        <p:cTn dur="500" fill="hold"/>
                        <p:tgtEl>
                          <p:spTgt spid="5"/>
                        </p:tgtEl>
                        <p:attrNameLst>
                          <p:attrName>ppt_y</p:attrName>
                        </p:attrNameLst>
                      </p:cBhvr>
                      <p:tavLst>
                        <p:tav tm="0">
                          <p:val>
                            <p:strVal val="#ppt_y+.1"/>
                          </p:val>
                        </p:tav>
                        <p:tav tm="100000">
                          <p:val>
                            <p:strVal val="#ppt_y"/>
                          </p:val>
                        </p:tav>
                      </p:tavLst>
                    </p:anim>
                  </p:childTnLst>
                </p:cTn>
              </p:par>
            </p:tnLst>
          </p:tmpl>
        </p:tmplLst>
      </p:bldP>
      <p:bldP spid="7" grpId="0" build="p">
        <p:tmplLst>
          <p:tmpl lvl="1">
            <p:tnLst>
              <p:par>
                <p:cTn presetID="10" presetClass="entr" presetSubtype="0" fill="hold" nodeType="withEffect">
                  <p:stCondLst>
                    <p:cond delay="80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9" grpId="0" build="p">
        <p:tmplLst>
          <p:tmpl lvl="1">
            <p:tnLst>
              <p:par>
                <p:cTn presetID="10" presetClass="entr" presetSubtype="0" fill="hold" nodeType="withEffect">
                  <p:stCondLst>
                    <p:cond delay="8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P spid="10" grpId="0" build="p">
        <p:tmplLst>
          <p:tmpl lvl="1">
            <p:tnLst>
              <p:par>
                <p:cTn presetID="42" presetClass="entr" presetSubtype="0" fill="hold" nodeType="withEffect">
                  <p:stCondLst>
                    <p:cond delay="200"/>
                  </p:stCondLst>
                  <p:childTnLst>
                    <p:set>
                      <p:cBhvr>
                        <p:cTn dur="1" fill="hold">
                          <p:stCondLst>
                            <p:cond delay="0"/>
                          </p:stCondLst>
                        </p:cTn>
                        <p:tgtEl>
                          <p:spTgt spid="10"/>
                        </p:tgtEl>
                        <p:attrNameLst>
                          <p:attrName>style.visibility</p:attrName>
                        </p:attrNameLst>
                      </p:cBhvr>
                      <p:to>
                        <p:strVal val="visible"/>
                      </p:to>
                    </p:set>
                    <p:animEffect transition="in" filter="fade">
                      <p:cBhvr>
                        <p:cTn dur="400"/>
                        <p:tgtEl>
                          <p:spTgt spid="10"/>
                        </p:tgtEl>
                      </p:cBhvr>
                    </p:animEffect>
                    <p:anim calcmode="lin" valueType="num">
                      <p:cBhvr>
                        <p:cTn dur="400" fill="hold"/>
                        <p:tgtEl>
                          <p:spTgt spid="10"/>
                        </p:tgtEl>
                        <p:attrNameLst>
                          <p:attrName>ppt_x</p:attrName>
                        </p:attrNameLst>
                      </p:cBhvr>
                      <p:tavLst>
                        <p:tav tm="0">
                          <p:val>
                            <p:strVal val="#ppt_x"/>
                          </p:val>
                        </p:tav>
                        <p:tav tm="100000">
                          <p:val>
                            <p:strVal val="#ppt_x"/>
                          </p:val>
                        </p:tav>
                      </p:tavLst>
                    </p:anim>
                    <p:anim calcmode="lin" valueType="num">
                      <p:cBhvr>
                        <p:cTn dur="400" fill="hold"/>
                        <p:tgtEl>
                          <p:spTgt spid="10"/>
                        </p:tgtEl>
                        <p:attrNameLst>
                          <p:attrName>ppt_y</p:attrName>
                        </p:attrNameLst>
                      </p:cBhvr>
                      <p:tavLst>
                        <p:tav tm="0">
                          <p:val>
                            <p:strVal val="#ppt_y+.1"/>
                          </p:val>
                        </p:tav>
                        <p:tav tm="100000">
                          <p:val>
                            <p:strVal val="#ppt_y"/>
                          </p:val>
                        </p:tav>
                      </p:tavLst>
                    </p:anim>
                  </p:childTnLst>
                </p:cTn>
              </p:par>
            </p:tnLst>
          </p:tmpl>
        </p:tmplLst>
      </p:bldP>
      <p:bldP spid="11" grpId="0" build="p">
        <p:tmplLst>
          <p:tmpl lvl="1">
            <p:tnLst>
              <p:par>
                <p:cTn presetID="42"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anim calcmode="lin" valueType="num">
                      <p:cBhvr>
                        <p:cTn dur="500" fill="hold"/>
                        <p:tgtEl>
                          <p:spTgt spid="11"/>
                        </p:tgtEl>
                        <p:attrNameLst>
                          <p:attrName>ppt_x</p:attrName>
                        </p:attrNameLst>
                      </p:cBhvr>
                      <p:tavLst>
                        <p:tav tm="0">
                          <p:val>
                            <p:strVal val="#ppt_x"/>
                          </p:val>
                        </p:tav>
                        <p:tav tm="100000">
                          <p:val>
                            <p:strVal val="#ppt_x"/>
                          </p:val>
                        </p:tav>
                      </p:tavLst>
                    </p:anim>
                    <p:anim calcmode="lin" valueType="num">
                      <p:cBhvr>
                        <p:cTn dur="500" fill="hold"/>
                        <p:tgtEl>
                          <p:spTgt spid="11"/>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itle with content Clear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2"/>
          <p:cNvSpPr>
            <a:spLocks noGrp="1"/>
          </p:cNvSpPr>
          <p:nvPr>
            <p:ph type="body" sz="quarter" idx="64" hasCustomPrompt="1"/>
          </p:nvPr>
        </p:nvSpPr>
        <p:spPr>
          <a:xfrm>
            <a:off x="591965" y="5563772"/>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sp>
        <p:nvSpPr>
          <p:cNvPr id="5" name="Text Placeholder 7"/>
          <p:cNvSpPr>
            <a:spLocks noGrp="1"/>
          </p:cNvSpPr>
          <p:nvPr>
            <p:ph type="body" sz="quarter" idx="18" hasCustomPrompt="1"/>
          </p:nvPr>
        </p:nvSpPr>
        <p:spPr>
          <a:xfrm>
            <a:off x="569384" y="5109393"/>
            <a:ext cx="10996083" cy="431780"/>
          </a:xfrm>
          <a:prstGeom prst="rect">
            <a:avLst/>
          </a:prstGeom>
        </p:spPr>
        <p:txBody>
          <a:bodyPr vert="horz" lIns="0" tIns="40504" rIns="0" bIns="40504" anchor="ctr"/>
          <a:lstStyle>
            <a:lvl1pPr marL="0" indent="0" algn="l">
              <a:lnSpc>
                <a:spcPct val="100000"/>
              </a:lnSpc>
              <a:spcBef>
                <a:spcPct val="0"/>
              </a:spcBef>
              <a:buNone/>
              <a:defRPr sz="1920" b="1" baseline="0">
                <a:solidFill>
                  <a:schemeClr val="bg1"/>
                </a:solidFill>
                <a:latin typeface="Lato Light"/>
                <a:cs typeface="Lato Light"/>
              </a:defRPr>
            </a:lvl1pPr>
          </a:lstStyle>
          <a:p>
            <a:pPr lvl="0"/>
            <a:r>
              <a:rPr lang="es-ES_tradnl" err="1"/>
              <a:t>Put your title here</a:t>
            </a:r>
            <a:endParaRPr lang="es-ES_tradnl"/>
          </a:p>
        </p:txBody>
      </p:sp>
      <p:grpSp>
        <p:nvGrpSpPr>
          <p:cNvPr id="7" name="Group 6"/>
          <p:cNvGrpSpPr/>
          <p:nvPr userDrawn="1"/>
        </p:nvGrpSpPr>
        <p:grpSpPr>
          <a:xfrm>
            <a:off x="101309" y="385540"/>
            <a:ext cx="383999" cy="342172"/>
            <a:chOff x="5270500" y="1460500"/>
            <a:chExt cx="1701800" cy="2705100"/>
          </a:xfrm>
        </p:grpSpPr>
        <p:sp>
          <p:nvSpPr>
            <p:cNvPr id="9" name="Rounded Rectangle 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 name="Rounded Rectangle 1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180974144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400"/>
                                        <p:tgtEl>
                                          <p:spTgt spid="5">
                                            <p:txEl>
                                              <p:pRg st="0" end="0"/>
                                            </p:txEl>
                                          </p:spTgt>
                                        </p:tgtEl>
                                      </p:cBhvr>
                                    </p:animEffect>
                                    <p:anim calcmode="lin" valueType="num">
                                      <p:cBhvr>
                                        <p:cTn id="24"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10" presetClass="entr" presetSubtype="0" fill="hold" nodeType="withEffect">
                  <p:stCondLst>
                    <p:cond delay="8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400"/>
                        <p:tgtEl>
                          <p:spTgt spid="5"/>
                        </p:tgtEl>
                      </p:cBhvr>
                    </p:animEffect>
                    <p:anim calcmode="lin" valueType="num">
                      <p:cBhvr>
                        <p:cTn dur="400" fill="hold"/>
                        <p:tgtEl>
                          <p:spTgt spid="5"/>
                        </p:tgtEl>
                        <p:attrNameLst>
                          <p:attrName>ppt_x</p:attrName>
                        </p:attrNameLst>
                      </p:cBhvr>
                      <p:tavLst>
                        <p:tav tm="0">
                          <p:val>
                            <p:strVal val="#ppt_x"/>
                          </p:val>
                        </p:tav>
                        <p:tav tm="100000">
                          <p:val>
                            <p:strVal val="#ppt_x"/>
                          </p:val>
                        </p:tav>
                      </p:tavLst>
                    </p:anim>
                    <p:anim calcmode="lin" valueType="num">
                      <p:cBhvr>
                        <p:cTn dur="400" fill="hold"/>
                        <p:tgtEl>
                          <p:spTgt spid="5"/>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val="568967019"/>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wo columns with dates">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0" name="Text Placeholder 2"/>
          <p:cNvSpPr>
            <a:spLocks noGrp="1"/>
          </p:cNvSpPr>
          <p:nvPr>
            <p:ph type="body" sz="quarter" idx="64" hasCustomPrompt="1"/>
          </p:nvPr>
        </p:nvSpPr>
        <p:spPr>
          <a:xfrm>
            <a:off x="591963" y="5482494"/>
            <a:ext cx="5210528"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a:t>
            </a:r>
          </a:p>
        </p:txBody>
      </p:sp>
      <p:sp>
        <p:nvSpPr>
          <p:cNvPr id="11" name="Text Placeholder 7"/>
          <p:cNvSpPr>
            <a:spLocks noGrp="1"/>
          </p:cNvSpPr>
          <p:nvPr>
            <p:ph type="body" sz="quarter" idx="18" hasCustomPrompt="1"/>
          </p:nvPr>
        </p:nvSpPr>
        <p:spPr>
          <a:xfrm>
            <a:off x="569384" y="4664085"/>
            <a:ext cx="5233107" cy="454379"/>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2015</a:t>
            </a:r>
          </a:p>
        </p:txBody>
      </p:sp>
      <p:sp>
        <p:nvSpPr>
          <p:cNvPr id="12" name="Text Placeholder 7"/>
          <p:cNvSpPr>
            <a:spLocks noGrp="1"/>
          </p:cNvSpPr>
          <p:nvPr>
            <p:ph type="body" sz="quarter" idx="65" hasCustomPrompt="1"/>
          </p:nvPr>
        </p:nvSpPr>
        <p:spPr>
          <a:xfrm>
            <a:off x="603251" y="5151355"/>
            <a:ext cx="519924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tx1">
                    <a:lumMod val="50000"/>
                    <a:lumOff val="50000"/>
                  </a:schemeClr>
                </a:solidFill>
                <a:latin typeface="Lato Light"/>
                <a:cs typeface="Lato Light"/>
              </a:defRPr>
            </a:lvl1pPr>
          </a:lstStyle>
          <a:p>
            <a:pPr lvl="0"/>
            <a:r>
              <a:rPr lang="es-ES_tradnl" err="1"/>
              <a:t>Subtitle Example</a:t>
            </a:r>
            <a:endParaRPr lang="es-ES_tradnl"/>
          </a:p>
        </p:txBody>
      </p:sp>
      <p:sp>
        <p:nvSpPr>
          <p:cNvPr id="13" name="Text Placeholder 2"/>
          <p:cNvSpPr>
            <a:spLocks noGrp="1"/>
          </p:cNvSpPr>
          <p:nvPr>
            <p:ph type="body" sz="quarter" idx="66" hasCustomPrompt="1"/>
          </p:nvPr>
        </p:nvSpPr>
        <p:spPr>
          <a:xfrm>
            <a:off x="6365523" y="5482494"/>
            <a:ext cx="5210528"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a:t>
            </a:r>
          </a:p>
        </p:txBody>
      </p:sp>
      <p:sp>
        <p:nvSpPr>
          <p:cNvPr id="14" name="Text Placeholder 7"/>
          <p:cNvSpPr>
            <a:spLocks noGrp="1"/>
          </p:cNvSpPr>
          <p:nvPr>
            <p:ph type="body" sz="quarter" idx="67" hasCustomPrompt="1"/>
          </p:nvPr>
        </p:nvSpPr>
        <p:spPr>
          <a:xfrm>
            <a:off x="6342944" y="4664085"/>
            <a:ext cx="5233107" cy="454379"/>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2016</a:t>
            </a:r>
          </a:p>
        </p:txBody>
      </p:sp>
      <p:sp>
        <p:nvSpPr>
          <p:cNvPr id="15" name="Text Placeholder 7"/>
          <p:cNvSpPr>
            <a:spLocks noGrp="1"/>
          </p:cNvSpPr>
          <p:nvPr>
            <p:ph type="body" sz="quarter" idx="68" hasCustomPrompt="1"/>
          </p:nvPr>
        </p:nvSpPr>
        <p:spPr>
          <a:xfrm>
            <a:off x="6376811" y="5151355"/>
            <a:ext cx="519924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tx1">
                    <a:lumMod val="50000"/>
                    <a:lumOff val="50000"/>
                  </a:schemeClr>
                </a:solidFill>
                <a:latin typeface="Lato Light"/>
                <a:cs typeface="Lato Light"/>
              </a:defRPr>
            </a:lvl1pPr>
          </a:lstStyle>
          <a:p>
            <a:pPr lvl="0"/>
            <a:r>
              <a:rPr lang="es-ES_tradnl" err="1"/>
              <a:t>Subtitle Example</a:t>
            </a:r>
            <a:endParaRPr lang="es-ES_tradnl"/>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79791850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fade">
                                      <p:cBhvr>
                                        <p:cTn id="20" dur="500"/>
                                        <p:tgtEl>
                                          <p:spTgt spid="10">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11">
                                            <p:txEl>
                                              <p:pRg st="0" end="0"/>
                                            </p:txEl>
                                          </p:spTgt>
                                        </p:tgtEl>
                                        <p:attrNameLst>
                                          <p:attrName>style.visibility</p:attrName>
                                        </p:attrNameLst>
                                      </p:cBhvr>
                                      <p:to>
                                        <p:strVal val="visible"/>
                                      </p:to>
                                    </p:set>
                                    <p:animEffect transition="in" filter="fade">
                                      <p:cBhvr>
                                        <p:cTn id="23" dur="400"/>
                                        <p:tgtEl>
                                          <p:spTgt spid="11">
                                            <p:txEl>
                                              <p:pRg st="0" end="0"/>
                                            </p:txEl>
                                          </p:spTgt>
                                        </p:tgtEl>
                                      </p:cBhvr>
                                    </p:animEffect>
                                    <p:anim calcmode="lin" valueType="num">
                                      <p:cBhvr>
                                        <p:cTn id="24" dur="4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11">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12">
                                            <p:txEl>
                                              <p:pRg st="0" end="0"/>
                                            </p:txEl>
                                          </p:spTgt>
                                        </p:tgtEl>
                                        <p:attrNameLst>
                                          <p:attrName>style.visibility</p:attrName>
                                        </p:attrNameLst>
                                      </p:cBhvr>
                                      <p:to>
                                        <p:strVal val="visible"/>
                                      </p:to>
                                    </p:set>
                                    <p:animEffect transition="in" filter="fade">
                                      <p:cBhvr>
                                        <p:cTn id="28" dur="500"/>
                                        <p:tgtEl>
                                          <p:spTgt spid="12">
                                            <p:txEl>
                                              <p:pRg st="0" end="0"/>
                                            </p:txEl>
                                          </p:spTgt>
                                        </p:tgtEl>
                                      </p:cBhvr>
                                    </p:animEffect>
                                    <p:anim calcmode="lin" valueType="num">
                                      <p:cBhvr>
                                        <p:cTn id="29"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12">
                                            <p:txEl>
                                              <p:pRg st="0" end="0"/>
                                            </p:txEl>
                                          </p:spTgt>
                                        </p:tgtEl>
                                        <p:attrNameLst>
                                          <p:attrName>ppt_y</p:attrName>
                                        </p:attrNameLst>
                                      </p:cBhvr>
                                      <p:tavLst>
                                        <p:tav tm="0">
                                          <p:val>
                                            <p:strVal val="#ppt_y+.1"/>
                                          </p:val>
                                        </p:tav>
                                        <p:tav tm="100000">
                                          <p:val>
                                            <p:strVal val="#ppt_y"/>
                                          </p:val>
                                        </p:tav>
                                      </p:tavLst>
                                    </p:anim>
                                  </p:childTnLst>
                                </p:cTn>
                              </p:par>
                              <p:par>
                                <p:cTn id="31" presetID="10" presetClass="entr" presetSubtype="0" fill="hold" grpId="0" nodeType="withEffect">
                                  <p:stCondLst>
                                    <p:cond delay="800"/>
                                  </p:stCondLst>
                                  <p:childTnLst>
                                    <p:set>
                                      <p:cBhvr>
                                        <p:cTn id="32" dur="1" fill="hold">
                                          <p:stCondLst>
                                            <p:cond delay="0"/>
                                          </p:stCondLst>
                                        </p:cTn>
                                        <p:tgtEl>
                                          <p:spTgt spid="13">
                                            <p:txEl>
                                              <p:pRg st="0" end="0"/>
                                            </p:txEl>
                                          </p:spTgt>
                                        </p:tgtEl>
                                        <p:attrNameLst>
                                          <p:attrName>style.visibility</p:attrName>
                                        </p:attrNameLst>
                                      </p:cBhvr>
                                      <p:to>
                                        <p:strVal val="visible"/>
                                      </p:to>
                                    </p:set>
                                    <p:animEffect transition="in" filter="fade">
                                      <p:cBhvr>
                                        <p:cTn id="33" dur="500"/>
                                        <p:tgtEl>
                                          <p:spTgt spid="13">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14">
                                            <p:txEl>
                                              <p:pRg st="0" end="0"/>
                                            </p:txEl>
                                          </p:spTgt>
                                        </p:tgtEl>
                                        <p:attrNameLst>
                                          <p:attrName>style.visibility</p:attrName>
                                        </p:attrNameLst>
                                      </p:cBhvr>
                                      <p:to>
                                        <p:strVal val="visible"/>
                                      </p:to>
                                    </p:set>
                                    <p:animEffect transition="in" filter="fade">
                                      <p:cBhvr>
                                        <p:cTn id="36" dur="400"/>
                                        <p:tgtEl>
                                          <p:spTgt spid="14">
                                            <p:txEl>
                                              <p:pRg st="0" end="0"/>
                                            </p:txEl>
                                          </p:spTgt>
                                        </p:tgtEl>
                                      </p:cBhvr>
                                    </p:animEffect>
                                    <p:anim calcmode="lin" valueType="num">
                                      <p:cBhvr>
                                        <p:cTn id="37" dur="4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8" dur="400" fill="hold"/>
                                        <p:tgtEl>
                                          <p:spTgt spid="14">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00"/>
                                  </p:stCondLst>
                                  <p:childTnLst>
                                    <p:set>
                                      <p:cBhvr>
                                        <p:cTn id="40" dur="1" fill="hold">
                                          <p:stCondLst>
                                            <p:cond delay="0"/>
                                          </p:stCondLst>
                                        </p:cTn>
                                        <p:tgtEl>
                                          <p:spTgt spid="15">
                                            <p:txEl>
                                              <p:pRg st="0" end="0"/>
                                            </p:txEl>
                                          </p:spTgt>
                                        </p:tgtEl>
                                        <p:attrNameLst>
                                          <p:attrName>style.visibility</p:attrName>
                                        </p:attrNameLst>
                                      </p:cBhvr>
                                      <p:to>
                                        <p:strVal val="visible"/>
                                      </p:to>
                                    </p:set>
                                    <p:animEffect transition="in" filter="fade">
                                      <p:cBhvr>
                                        <p:cTn id="41" dur="500"/>
                                        <p:tgtEl>
                                          <p:spTgt spid="15">
                                            <p:txEl>
                                              <p:pRg st="0" end="0"/>
                                            </p:txEl>
                                          </p:spTgt>
                                        </p:tgtEl>
                                      </p:cBhvr>
                                    </p:animEffect>
                                    <p:anim calcmode="lin" valueType="num">
                                      <p:cBhvr>
                                        <p:cTn id="4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10" grpId="0" build="p">
        <p:tmplLst>
          <p:tmpl lvl="1">
            <p:tnLst>
              <p:par>
                <p:cTn presetID="10" presetClass="entr" presetSubtype="0" fill="hold" nodeType="withEffect">
                  <p:stCondLst>
                    <p:cond delay="800"/>
                  </p:stCondLst>
                  <p:childTnLst>
                    <p:set>
                      <p:cBhvr>
                        <p:cTn dur="1" fill="hold">
                          <p:stCondLst>
                            <p:cond delay="0"/>
                          </p:stCondLst>
                        </p:cTn>
                        <p:tgtEl>
                          <p:spTgt spid="10"/>
                        </p:tgtEl>
                        <p:attrNameLst>
                          <p:attrName>style.visibility</p:attrName>
                        </p:attrNameLst>
                      </p:cBhvr>
                      <p:to>
                        <p:strVal val="visible"/>
                      </p:to>
                    </p:set>
                    <p:animEffect transition="in" filter="fade">
                      <p:cBhvr>
                        <p:cTn dur="500"/>
                        <p:tgtEl>
                          <p:spTgt spid="10"/>
                        </p:tgtEl>
                      </p:cBhvr>
                    </p:animEffect>
                  </p:childTnLst>
                </p:cTn>
              </p:par>
            </p:tnLst>
          </p:tmpl>
        </p:tmplLst>
      </p:bldP>
      <p:bldP spid="11" grpId="0" build="p">
        <p:tmplLst>
          <p:tmpl lvl="1">
            <p:tnLst>
              <p:par>
                <p:cTn presetID="42"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400"/>
                        <p:tgtEl>
                          <p:spTgt spid="11"/>
                        </p:tgtEl>
                      </p:cBhvr>
                    </p:animEffect>
                    <p:anim calcmode="lin" valueType="num">
                      <p:cBhvr>
                        <p:cTn dur="400" fill="hold"/>
                        <p:tgtEl>
                          <p:spTgt spid="11"/>
                        </p:tgtEl>
                        <p:attrNameLst>
                          <p:attrName>ppt_x</p:attrName>
                        </p:attrNameLst>
                      </p:cBhvr>
                      <p:tavLst>
                        <p:tav tm="0">
                          <p:val>
                            <p:strVal val="#ppt_x"/>
                          </p:val>
                        </p:tav>
                        <p:tav tm="100000">
                          <p:val>
                            <p:strVal val="#ppt_x"/>
                          </p:val>
                        </p:tav>
                      </p:tavLst>
                    </p:anim>
                    <p:anim calcmode="lin" valueType="num">
                      <p:cBhvr>
                        <p:cTn dur="400" fill="hold"/>
                        <p:tgtEl>
                          <p:spTgt spid="11"/>
                        </p:tgtEl>
                        <p:attrNameLst>
                          <p:attrName>ppt_y</p:attrName>
                        </p:attrNameLst>
                      </p:cBhvr>
                      <p:tavLst>
                        <p:tav tm="0">
                          <p:val>
                            <p:strVal val="#ppt_y+.1"/>
                          </p:val>
                        </p:tav>
                        <p:tav tm="100000">
                          <p:val>
                            <p:strVal val="#ppt_y"/>
                          </p:val>
                        </p:tav>
                      </p:tavLst>
                    </p:anim>
                  </p:childTnLst>
                </p:cTn>
              </p:par>
            </p:tnLst>
          </p:tmpl>
        </p:tmplLst>
      </p:bldP>
      <p:bldP spid="12" grpId="0" build="p">
        <p:tmplLst>
          <p:tmpl lvl="1">
            <p:tnLst>
              <p:par>
                <p:cTn presetID="42" presetClass="entr" presetSubtype="0" fill="hold" nodeType="withEffect">
                  <p:stCondLst>
                    <p:cond delay="2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anim calcmode="lin" valueType="num">
                      <p:cBhvr>
                        <p:cTn dur="500" fill="hold"/>
                        <p:tgtEl>
                          <p:spTgt spid="12"/>
                        </p:tgtEl>
                        <p:attrNameLst>
                          <p:attrName>ppt_x</p:attrName>
                        </p:attrNameLst>
                      </p:cBhvr>
                      <p:tavLst>
                        <p:tav tm="0">
                          <p:val>
                            <p:strVal val="#ppt_x"/>
                          </p:val>
                        </p:tav>
                        <p:tav tm="100000">
                          <p:val>
                            <p:strVal val="#ppt_x"/>
                          </p:val>
                        </p:tav>
                      </p:tavLst>
                    </p:anim>
                    <p:anim calcmode="lin" valueType="num">
                      <p:cBhvr>
                        <p:cTn dur="500" fill="hold"/>
                        <p:tgtEl>
                          <p:spTgt spid="12"/>
                        </p:tgtEl>
                        <p:attrNameLst>
                          <p:attrName>ppt_y</p:attrName>
                        </p:attrNameLst>
                      </p:cBhvr>
                      <p:tavLst>
                        <p:tav tm="0">
                          <p:val>
                            <p:strVal val="#ppt_y+.1"/>
                          </p:val>
                        </p:tav>
                        <p:tav tm="100000">
                          <p:val>
                            <p:strVal val="#ppt_y"/>
                          </p:val>
                        </p:tav>
                      </p:tavLst>
                    </p:anim>
                  </p:childTnLst>
                </p:cTn>
              </p:par>
            </p:tnLst>
          </p:tmpl>
        </p:tmplLst>
      </p:bldP>
      <p:bldP spid="13" grpId="0" build="p">
        <p:tmplLst>
          <p:tmpl lvl="1">
            <p:tnLst>
              <p:par>
                <p:cTn presetID="10" presetClass="entr" presetSubtype="0" fill="hold" nodeType="withEffect">
                  <p:stCondLst>
                    <p:cond delay="80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4" grpId="0" build="p">
        <p:tmplLst>
          <p:tmpl lvl="1">
            <p:tnLst>
              <p:par>
                <p:cTn presetID="42" presetClass="entr" presetSubtype="0" fill="hold" nodeType="withEffect">
                  <p:stCondLst>
                    <p:cond delay="200"/>
                  </p:stCondLst>
                  <p:childTnLst>
                    <p:set>
                      <p:cBhvr>
                        <p:cTn dur="1" fill="hold">
                          <p:stCondLst>
                            <p:cond delay="0"/>
                          </p:stCondLst>
                        </p:cTn>
                        <p:tgtEl>
                          <p:spTgt spid="14"/>
                        </p:tgtEl>
                        <p:attrNameLst>
                          <p:attrName>style.visibility</p:attrName>
                        </p:attrNameLst>
                      </p:cBhvr>
                      <p:to>
                        <p:strVal val="visible"/>
                      </p:to>
                    </p:set>
                    <p:animEffect transition="in" filter="fade">
                      <p:cBhvr>
                        <p:cTn dur="400"/>
                        <p:tgtEl>
                          <p:spTgt spid="14"/>
                        </p:tgtEl>
                      </p:cBhvr>
                    </p:animEffect>
                    <p:anim calcmode="lin" valueType="num">
                      <p:cBhvr>
                        <p:cTn dur="400" fill="hold"/>
                        <p:tgtEl>
                          <p:spTgt spid="14"/>
                        </p:tgtEl>
                        <p:attrNameLst>
                          <p:attrName>ppt_x</p:attrName>
                        </p:attrNameLst>
                      </p:cBhvr>
                      <p:tavLst>
                        <p:tav tm="0">
                          <p:val>
                            <p:strVal val="#ppt_x"/>
                          </p:val>
                        </p:tav>
                        <p:tav tm="100000">
                          <p:val>
                            <p:strVal val="#ppt_x"/>
                          </p:val>
                        </p:tav>
                      </p:tavLst>
                    </p:anim>
                    <p:anim calcmode="lin" valueType="num">
                      <p:cBhvr>
                        <p:cTn dur="400" fill="hold"/>
                        <p:tgtEl>
                          <p:spTgt spid="14"/>
                        </p:tgtEl>
                        <p:attrNameLst>
                          <p:attrName>ppt_y</p:attrName>
                        </p:attrNameLst>
                      </p:cBhvr>
                      <p:tavLst>
                        <p:tav tm="0">
                          <p:val>
                            <p:strVal val="#ppt_y+.1"/>
                          </p:val>
                        </p:tav>
                        <p:tav tm="100000">
                          <p:val>
                            <p:strVal val="#ppt_y"/>
                          </p:val>
                        </p:tav>
                      </p:tavLst>
                    </p:anim>
                  </p:childTnLst>
                </p:cTn>
              </p:par>
            </p:tnLst>
          </p:tmpl>
        </p:tmplLst>
      </p:bldP>
      <p:bldP spid="15" grpId="0" build="p">
        <p:tmplLst>
          <p:tmpl lvl="1">
            <p:tnLst>
              <p:par>
                <p:cTn presetID="42" presetClass="entr" presetSubtype="0" fill="hold" nodeType="withEffect">
                  <p:stCondLst>
                    <p:cond delay="2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anim calcmode="lin" valueType="num">
                      <p:cBhvr>
                        <p:cTn dur="500" fill="hold"/>
                        <p:tgtEl>
                          <p:spTgt spid="15"/>
                        </p:tgtEl>
                        <p:attrNameLst>
                          <p:attrName>ppt_x</p:attrName>
                        </p:attrNameLst>
                      </p:cBhvr>
                      <p:tavLst>
                        <p:tav tm="0">
                          <p:val>
                            <p:strVal val="#ppt_x"/>
                          </p:val>
                        </p:tav>
                        <p:tav tm="100000">
                          <p:val>
                            <p:strVal val="#ppt_x"/>
                          </p:val>
                        </p:tav>
                      </p:tavLst>
                    </p:anim>
                    <p:anim calcmode="lin" valueType="num">
                      <p:cBhvr>
                        <p:cTn dur="500" fill="hold"/>
                        <p:tgtEl>
                          <p:spTgt spid="15"/>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Four columns results 1">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Text Placeholder 2"/>
          <p:cNvSpPr>
            <a:spLocks noGrp="1"/>
          </p:cNvSpPr>
          <p:nvPr>
            <p:ph type="body" sz="quarter" idx="64" hasCustomPrompt="1"/>
          </p:nvPr>
        </p:nvSpPr>
        <p:spPr>
          <a:xfrm>
            <a:off x="551748" y="4795537"/>
            <a:ext cx="2360789" cy="8413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5" name="Text Placeholder 7"/>
          <p:cNvSpPr>
            <a:spLocks noGrp="1"/>
          </p:cNvSpPr>
          <p:nvPr>
            <p:ph type="body" sz="quarter" idx="18" hasCustomPrompt="1"/>
          </p:nvPr>
        </p:nvSpPr>
        <p:spPr>
          <a:xfrm>
            <a:off x="551748" y="4137128"/>
            <a:ext cx="2360789" cy="345380"/>
          </a:xfrm>
          <a:prstGeom prst="rect">
            <a:avLst/>
          </a:prstGeom>
        </p:spPr>
        <p:txBody>
          <a:bodyPr vert="horz" lIns="0" tIns="40504" rIns="0" bIns="40504" anchor="ctr"/>
          <a:lstStyle>
            <a:lvl1pPr marL="0" indent="0" algn="ctr">
              <a:lnSpc>
                <a:spcPct val="100000"/>
              </a:lnSpc>
              <a:spcBef>
                <a:spcPct val="0"/>
              </a:spcBef>
              <a:buNone/>
              <a:defRPr sz="2400" b="1" baseline="0">
                <a:solidFill>
                  <a:schemeClr val="bg1"/>
                </a:solidFill>
                <a:latin typeface="Lato Light"/>
                <a:cs typeface="Lato Light"/>
              </a:defRPr>
            </a:lvl1pPr>
          </a:lstStyle>
          <a:p>
            <a:pPr lvl="0"/>
            <a:r>
              <a:rPr lang="es-ES_tradnl"/>
              <a:t>50%</a:t>
            </a:r>
          </a:p>
        </p:txBody>
      </p:sp>
      <p:sp>
        <p:nvSpPr>
          <p:cNvPr id="7" name="Text Placeholder 7"/>
          <p:cNvSpPr>
            <a:spLocks noGrp="1"/>
          </p:cNvSpPr>
          <p:nvPr>
            <p:ph type="body" sz="quarter" idx="65" hasCustomPrompt="1"/>
          </p:nvPr>
        </p:nvSpPr>
        <p:spPr>
          <a:xfrm>
            <a:off x="551748" y="4548718"/>
            <a:ext cx="236078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3" name="Text Placeholder 2"/>
          <p:cNvSpPr>
            <a:spLocks noGrp="1"/>
          </p:cNvSpPr>
          <p:nvPr>
            <p:ph type="body" sz="quarter" idx="66" hasCustomPrompt="1"/>
          </p:nvPr>
        </p:nvSpPr>
        <p:spPr>
          <a:xfrm>
            <a:off x="3351388" y="4795537"/>
            <a:ext cx="2360789" cy="8413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4" name="Text Placeholder 7"/>
          <p:cNvSpPr>
            <a:spLocks noGrp="1"/>
          </p:cNvSpPr>
          <p:nvPr>
            <p:ph type="body" sz="quarter" idx="67" hasCustomPrompt="1"/>
          </p:nvPr>
        </p:nvSpPr>
        <p:spPr>
          <a:xfrm>
            <a:off x="3351388" y="4137128"/>
            <a:ext cx="2360789" cy="345380"/>
          </a:xfrm>
          <a:prstGeom prst="rect">
            <a:avLst/>
          </a:prstGeom>
        </p:spPr>
        <p:txBody>
          <a:bodyPr vert="horz" lIns="0" tIns="40504" rIns="0" bIns="40504" anchor="ctr"/>
          <a:lstStyle>
            <a:lvl1pPr marL="0" indent="0" algn="ctr">
              <a:lnSpc>
                <a:spcPct val="100000"/>
              </a:lnSpc>
              <a:spcBef>
                <a:spcPct val="0"/>
              </a:spcBef>
              <a:buNone/>
              <a:defRPr sz="2400" b="1" baseline="0">
                <a:solidFill>
                  <a:schemeClr val="bg1"/>
                </a:solidFill>
                <a:latin typeface="Lato Light"/>
                <a:cs typeface="Lato Light"/>
              </a:defRPr>
            </a:lvl1pPr>
          </a:lstStyle>
          <a:p>
            <a:pPr lvl="0"/>
            <a:r>
              <a:rPr lang="es-ES_tradnl"/>
              <a:t>50%</a:t>
            </a:r>
          </a:p>
        </p:txBody>
      </p:sp>
      <p:sp>
        <p:nvSpPr>
          <p:cNvPr id="35" name="Text Placeholder 7"/>
          <p:cNvSpPr>
            <a:spLocks noGrp="1"/>
          </p:cNvSpPr>
          <p:nvPr>
            <p:ph type="body" sz="quarter" idx="68" hasCustomPrompt="1"/>
          </p:nvPr>
        </p:nvSpPr>
        <p:spPr>
          <a:xfrm>
            <a:off x="3351388" y="4548718"/>
            <a:ext cx="236078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6" name="Text Placeholder 2"/>
          <p:cNvSpPr>
            <a:spLocks noGrp="1"/>
          </p:cNvSpPr>
          <p:nvPr>
            <p:ph type="body" sz="quarter" idx="69" hasCustomPrompt="1"/>
          </p:nvPr>
        </p:nvSpPr>
        <p:spPr>
          <a:xfrm>
            <a:off x="6286494" y="4795537"/>
            <a:ext cx="2360789" cy="8413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7" name="Text Placeholder 7"/>
          <p:cNvSpPr>
            <a:spLocks noGrp="1"/>
          </p:cNvSpPr>
          <p:nvPr>
            <p:ph type="body" sz="quarter" idx="70" hasCustomPrompt="1"/>
          </p:nvPr>
        </p:nvSpPr>
        <p:spPr>
          <a:xfrm>
            <a:off x="6286494" y="4137128"/>
            <a:ext cx="2360789" cy="345380"/>
          </a:xfrm>
          <a:prstGeom prst="rect">
            <a:avLst/>
          </a:prstGeom>
        </p:spPr>
        <p:txBody>
          <a:bodyPr vert="horz" lIns="0" tIns="40504" rIns="0" bIns="40504" anchor="ctr"/>
          <a:lstStyle>
            <a:lvl1pPr marL="0" indent="0" algn="ctr">
              <a:lnSpc>
                <a:spcPct val="100000"/>
              </a:lnSpc>
              <a:spcBef>
                <a:spcPct val="0"/>
              </a:spcBef>
              <a:buNone/>
              <a:defRPr sz="2400" b="1" baseline="0">
                <a:solidFill>
                  <a:schemeClr val="bg1"/>
                </a:solidFill>
                <a:latin typeface="Lato Light"/>
                <a:cs typeface="Lato Light"/>
              </a:defRPr>
            </a:lvl1pPr>
          </a:lstStyle>
          <a:p>
            <a:pPr lvl="0"/>
            <a:r>
              <a:rPr lang="es-ES_tradnl"/>
              <a:t>50%</a:t>
            </a:r>
          </a:p>
        </p:txBody>
      </p:sp>
      <p:sp>
        <p:nvSpPr>
          <p:cNvPr id="38" name="Text Placeholder 7"/>
          <p:cNvSpPr>
            <a:spLocks noGrp="1"/>
          </p:cNvSpPr>
          <p:nvPr>
            <p:ph type="body" sz="quarter" idx="71" hasCustomPrompt="1"/>
          </p:nvPr>
        </p:nvSpPr>
        <p:spPr>
          <a:xfrm>
            <a:off x="6286494" y="4548718"/>
            <a:ext cx="236078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9" name="Text Placeholder 2"/>
          <p:cNvSpPr>
            <a:spLocks noGrp="1"/>
          </p:cNvSpPr>
          <p:nvPr>
            <p:ph type="body" sz="quarter" idx="72" hasCustomPrompt="1"/>
          </p:nvPr>
        </p:nvSpPr>
        <p:spPr>
          <a:xfrm>
            <a:off x="9192684" y="4795537"/>
            <a:ext cx="2360789" cy="841393"/>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40" name="Text Placeholder 7"/>
          <p:cNvSpPr>
            <a:spLocks noGrp="1"/>
          </p:cNvSpPr>
          <p:nvPr>
            <p:ph type="body" sz="quarter" idx="73" hasCustomPrompt="1"/>
          </p:nvPr>
        </p:nvSpPr>
        <p:spPr>
          <a:xfrm>
            <a:off x="9192684" y="4137128"/>
            <a:ext cx="2360789" cy="345380"/>
          </a:xfrm>
          <a:prstGeom prst="rect">
            <a:avLst/>
          </a:prstGeom>
        </p:spPr>
        <p:txBody>
          <a:bodyPr vert="horz" lIns="0" tIns="40504" rIns="0" bIns="40504" anchor="ctr"/>
          <a:lstStyle>
            <a:lvl1pPr marL="0" indent="0" algn="ctr">
              <a:lnSpc>
                <a:spcPct val="100000"/>
              </a:lnSpc>
              <a:spcBef>
                <a:spcPct val="0"/>
              </a:spcBef>
              <a:buNone/>
              <a:defRPr sz="2400" b="1" baseline="0">
                <a:solidFill>
                  <a:schemeClr val="bg1"/>
                </a:solidFill>
                <a:latin typeface="Lato Light"/>
                <a:cs typeface="Lato Light"/>
              </a:defRPr>
            </a:lvl1pPr>
          </a:lstStyle>
          <a:p>
            <a:pPr lvl="0"/>
            <a:r>
              <a:rPr lang="es-ES_tradnl"/>
              <a:t>50%</a:t>
            </a:r>
          </a:p>
        </p:txBody>
      </p:sp>
      <p:sp>
        <p:nvSpPr>
          <p:cNvPr id="41" name="Text Placeholder 7"/>
          <p:cNvSpPr>
            <a:spLocks noGrp="1"/>
          </p:cNvSpPr>
          <p:nvPr>
            <p:ph type="body" sz="quarter" idx="74" hasCustomPrompt="1"/>
          </p:nvPr>
        </p:nvSpPr>
        <p:spPr>
          <a:xfrm>
            <a:off x="9192684" y="4548718"/>
            <a:ext cx="2360789" cy="228451"/>
          </a:xfrm>
          <a:prstGeom prst="rect">
            <a:avLst/>
          </a:prstGeom>
        </p:spPr>
        <p:txBody>
          <a:bodyPr vert="horz" lIns="0" tIns="40504" rIns="0" bIns="40504" anchor="ctr"/>
          <a:lstStyle>
            <a:lvl1pPr marL="0" indent="0" algn="ctr">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8" name="Group 17"/>
          <p:cNvGrpSpPr/>
          <p:nvPr userDrawn="1"/>
        </p:nvGrpSpPr>
        <p:grpSpPr>
          <a:xfrm>
            <a:off x="101309" y="385540"/>
            <a:ext cx="383999" cy="342172"/>
            <a:chOff x="5270500" y="1460500"/>
            <a:chExt cx="1701800" cy="2705100"/>
          </a:xfrm>
        </p:grpSpPr>
        <p:sp>
          <p:nvSpPr>
            <p:cNvPr id="19" name="Rounded Rectangle 1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0" name="Rounded Rectangle 1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1" name="Rounded Rectangle 2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428422451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fade">
                                      <p:cBhvr>
                                        <p:cTn id="20" dur="500"/>
                                        <p:tgtEl>
                                          <p:spTgt spid="4">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400"/>
                                        <p:tgtEl>
                                          <p:spTgt spid="5">
                                            <p:txEl>
                                              <p:pRg st="0" end="0"/>
                                            </p:txEl>
                                          </p:spTgt>
                                        </p:tgtEl>
                                      </p:cBhvr>
                                    </p:animEffect>
                                    <p:anim calcmode="lin" valueType="num">
                                      <p:cBhvr>
                                        <p:cTn id="24"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5">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7">
                                            <p:txEl>
                                              <p:pRg st="0" end="0"/>
                                            </p:txEl>
                                          </p:spTgt>
                                        </p:tgtEl>
                                        <p:attrNameLst>
                                          <p:attrName>style.visibility</p:attrName>
                                        </p:attrNameLst>
                                      </p:cBhvr>
                                      <p:to>
                                        <p:strVal val="visible"/>
                                      </p:to>
                                    </p:set>
                                    <p:animEffect transition="in" filter="fade">
                                      <p:cBhvr>
                                        <p:cTn id="28" dur="500"/>
                                        <p:tgtEl>
                                          <p:spTgt spid="7">
                                            <p:txEl>
                                              <p:pRg st="0" end="0"/>
                                            </p:txEl>
                                          </p:spTgt>
                                        </p:tgtEl>
                                      </p:cBhvr>
                                    </p:animEffect>
                                    <p:anim calcmode="lin" valueType="num">
                                      <p:cBhvr>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
                                            <p:txEl>
                                              <p:pRg st="0" end="0"/>
                                            </p:txEl>
                                          </p:spTgt>
                                        </p:tgtEl>
                                        <p:attrNameLst>
                                          <p:attrName>ppt_y</p:attrName>
                                        </p:attrNameLst>
                                      </p:cBhvr>
                                      <p:tavLst>
                                        <p:tav tm="0">
                                          <p:val>
                                            <p:strVal val="#ppt_y+.1"/>
                                          </p:val>
                                        </p:tav>
                                        <p:tav tm="100000">
                                          <p:val>
                                            <p:strVal val="#ppt_y"/>
                                          </p:val>
                                        </p:tav>
                                      </p:tavLst>
                                    </p:anim>
                                  </p:childTnLst>
                                </p:cTn>
                              </p:par>
                              <p:par>
                                <p:cTn id="31" presetID="10" presetClass="entr" presetSubtype="0" fill="hold" grpId="0" nodeType="withEffect">
                                  <p:stCondLst>
                                    <p:cond delay="800"/>
                                  </p:stCondLst>
                                  <p:childTnLst>
                                    <p:set>
                                      <p:cBhvr>
                                        <p:cTn id="32" dur="1" fill="hold">
                                          <p:stCondLst>
                                            <p:cond delay="0"/>
                                          </p:stCondLst>
                                        </p:cTn>
                                        <p:tgtEl>
                                          <p:spTgt spid="33">
                                            <p:txEl>
                                              <p:pRg st="0" end="0"/>
                                            </p:txEl>
                                          </p:spTgt>
                                        </p:tgtEl>
                                        <p:attrNameLst>
                                          <p:attrName>style.visibility</p:attrName>
                                        </p:attrNameLst>
                                      </p:cBhvr>
                                      <p:to>
                                        <p:strVal val="visible"/>
                                      </p:to>
                                    </p:set>
                                    <p:animEffect transition="in" filter="fade">
                                      <p:cBhvr>
                                        <p:cTn id="33" dur="500"/>
                                        <p:tgtEl>
                                          <p:spTgt spid="33">
                                            <p:txEl>
                                              <p:pRg st="0" end="0"/>
                                            </p:txEl>
                                          </p:spTgt>
                                        </p:tgtEl>
                                      </p:cBhvr>
                                    </p:animEffect>
                                  </p:childTnLst>
                                </p:cTn>
                              </p:par>
                              <p:par>
                                <p:cTn id="34" presetID="42" presetClass="entr" presetSubtype="0" fill="hold" grpId="0" nodeType="withEffect">
                                  <p:stCondLst>
                                    <p:cond delay="20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400"/>
                                        <p:tgtEl>
                                          <p:spTgt spid="34">
                                            <p:txEl>
                                              <p:pRg st="0" end="0"/>
                                            </p:txEl>
                                          </p:spTgt>
                                        </p:tgtEl>
                                      </p:cBhvr>
                                    </p:animEffect>
                                    <p:anim calcmode="lin" valueType="num">
                                      <p:cBhvr>
                                        <p:cTn id="37" dur="4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400" fill="hold"/>
                                        <p:tgtEl>
                                          <p:spTgt spid="34">
                                            <p:txEl>
                                              <p:pRg st="0" end="0"/>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200"/>
                                  </p:stCondLst>
                                  <p:childTnLst>
                                    <p:set>
                                      <p:cBhvr>
                                        <p:cTn id="40" dur="1" fill="hold">
                                          <p:stCondLst>
                                            <p:cond delay="0"/>
                                          </p:stCondLst>
                                        </p:cTn>
                                        <p:tgtEl>
                                          <p:spTgt spid="35">
                                            <p:txEl>
                                              <p:pRg st="0" end="0"/>
                                            </p:txEl>
                                          </p:spTgt>
                                        </p:tgtEl>
                                        <p:attrNameLst>
                                          <p:attrName>style.visibility</p:attrName>
                                        </p:attrNameLst>
                                      </p:cBhvr>
                                      <p:to>
                                        <p:strVal val="visible"/>
                                      </p:to>
                                    </p:set>
                                    <p:animEffect transition="in" filter="fade">
                                      <p:cBhvr>
                                        <p:cTn id="41" dur="500"/>
                                        <p:tgtEl>
                                          <p:spTgt spid="35">
                                            <p:txEl>
                                              <p:pRg st="0" end="0"/>
                                            </p:txEl>
                                          </p:spTgt>
                                        </p:tgtEl>
                                      </p:cBhvr>
                                    </p:animEffect>
                                    <p:anim calcmode="lin" valueType="num">
                                      <p:cBhvr>
                                        <p:cTn id="4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35">
                                            <p:txEl>
                                              <p:pRg st="0" end="0"/>
                                            </p:txEl>
                                          </p:spTgt>
                                        </p:tgtEl>
                                        <p:attrNameLst>
                                          <p:attrName>ppt_y</p:attrName>
                                        </p:attrNameLst>
                                      </p:cBhvr>
                                      <p:tavLst>
                                        <p:tav tm="0">
                                          <p:val>
                                            <p:strVal val="#ppt_y+.1"/>
                                          </p:val>
                                        </p:tav>
                                        <p:tav tm="100000">
                                          <p:val>
                                            <p:strVal val="#ppt_y"/>
                                          </p:val>
                                        </p:tav>
                                      </p:tavLst>
                                    </p:anim>
                                  </p:childTnLst>
                                </p:cTn>
                              </p:par>
                              <p:par>
                                <p:cTn id="44" presetID="10" presetClass="entr" presetSubtype="0" fill="hold" grpId="0" nodeType="withEffect">
                                  <p:stCondLst>
                                    <p:cond delay="800"/>
                                  </p:stCondLst>
                                  <p:childTnLst>
                                    <p:set>
                                      <p:cBhvr>
                                        <p:cTn id="45" dur="1" fill="hold">
                                          <p:stCondLst>
                                            <p:cond delay="0"/>
                                          </p:stCondLst>
                                        </p:cTn>
                                        <p:tgtEl>
                                          <p:spTgt spid="36">
                                            <p:txEl>
                                              <p:pRg st="0" end="0"/>
                                            </p:txEl>
                                          </p:spTgt>
                                        </p:tgtEl>
                                        <p:attrNameLst>
                                          <p:attrName>style.visibility</p:attrName>
                                        </p:attrNameLst>
                                      </p:cBhvr>
                                      <p:to>
                                        <p:strVal val="visible"/>
                                      </p:to>
                                    </p:set>
                                    <p:animEffect transition="in" filter="fade">
                                      <p:cBhvr>
                                        <p:cTn id="46" dur="500"/>
                                        <p:tgtEl>
                                          <p:spTgt spid="36">
                                            <p:txEl>
                                              <p:pRg st="0" end="0"/>
                                            </p:txEl>
                                          </p:spTgt>
                                        </p:tgtEl>
                                      </p:cBhvr>
                                    </p:animEffect>
                                  </p:childTnLst>
                                </p:cTn>
                              </p:par>
                              <p:par>
                                <p:cTn id="47" presetID="42" presetClass="entr" presetSubtype="0" fill="hold" grpId="0" nodeType="withEffect">
                                  <p:stCondLst>
                                    <p:cond delay="200"/>
                                  </p:stCondLst>
                                  <p:childTnLst>
                                    <p:set>
                                      <p:cBhvr>
                                        <p:cTn id="48" dur="1" fill="hold">
                                          <p:stCondLst>
                                            <p:cond delay="0"/>
                                          </p:stCondLst>
                                        </p:cTn>
                                        <p:tgtEl>
                                          <p:spTgt spid="37">
                                            <p:txEl>
                                              <p:pRg st="0" end="0"/>
                                            </p:txEl>
                                          </p:spTgt>
                                        </p:tgtEl>
                                        <p:attrNameLst>
                                          <p:attrName>style.visibility</p:attrName>
                                        </p:attrNameLst>
                                      </p:cBhvr>
                                      <p:to>
                                        <p:strVal val="visible"/>
                                      </p:to>
                                    </p:set>
                                    <p:animEffect transition="in" filter="fade">
                                      <p:cBhvr>
                                        <p:cTn id="49" dur="400"/>
                                        <p:tgtEl>
                                          <p:spTgt spid="37">
                                            <p:txEl>
                                              <p:pRg st="0" end="0"/>
                                            </p:txEl>
                                          </p:spTgt>
                                        </p:tgtEl>
                                      </p:cBhvr>
                                    </p:animEffect>
                                    <p:anim calcmode="lin" valueType="num">
                                      <p:cBhvr>
                                        <p:cTn id="50" dur="4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51" dur="400" fill="hold"/>
                                        <p:tgtEl>
                                          <p:spTgt spid="37">
                                            <p:txEl>
                                              <p:pRg st="0" end="0"/>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200"/>
                                  </p:stCondLst>
                                  <p:childTnLst>
                                    <p:set>
                                      <p:cBhvr>
                                        <p:cTn id="53" dur="1" fill="hold">
                                          <p:stCondLst>
                                            <p:cond delay="0"/>
                                          </p:stCondLst>
                                        </p:cTn>
                                        <p:tgtEl>
                                          <p:spTgt spid="38">
                                            <p:txEl>
                                              <p:pRg st="0" end="0"/>
                                            </p:txEl>
                                          </p:spTgt>
                                        </p:tgtEl>
                                        <p:attrNameLst>
                                          <p:attrName>style.visibility</p:attrName>
                                        </p:attrNameLst>
                                      </p:cBhvr>
                                      <p:to>
                                        <p:strVal val="visible"/>
                                      </p:to>
                                    </p:set>
                                    <p:animEffect transition="in" filter="fade">
                                      <p:cBhvr>
                                        <p:cTn id="54" dur="500"/>
                                        <p:tgtEl>
                                          <p:spTgt spid="38">
                                            <p:txEl>
                                              <p:pRg st="0" end="0"/>
                                            </p:txEl>
                                          </p:spTgt>
                                        </p:tgtEl>
                                      </p:cBhvr>
                                    </p:animEffect>
                                    <p:anim calcmode="lin" valueType="num">
                                      <p:cBhvr>
                                        <p:cTn id="5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56" dur="500" fill="hold"/>
                                        <p:tgtEl>
                                          <p:spTgt spid="38">
                                            <p:txEl>
                                              <p:pRg st="0" end="0"/>
                                            </p:txEl>
                                          </p:spTgt>
                                        </p:tgtEl>
                                        <p:attrNameLst>
                                          <p:attrName>ppt_y</p:attrName>
                                        </p:attrNameLst>
                                      </p:cBhvr>
                                      <p:tavLst>
                                        <p:tav tm="0">
                                          <p:val>
                                            <p:strVal val="#ppt_y+.1"/>
                                          </p:val>
                                        </p:tav>
                                        <p:tav tm="100000">
                                          <p:val>
                                            <p:strVal val="#ppt_y"/>
                                          </p:val>
                                        </p:tav>
                                      </p:tavLst>
                                    </p:anim>
                                  </p:childTnLst>
                                </p:cTn>
                              </p:par>
                              <p:par>
                                <p:cTn id="57" presetID="10" presetClass="entr" presetSubtype="0" fill="hold" grpId="0" nodeType="withEffect">
                                  <p:stCondLst>
                                    <p:cond delay="800"/>
                                  </p:stCondLst>
                                  <p:childTnLst>
                                    <p:set>
                                      <p:cBhvr>
                                        <p:cTn id="58" dur="1" fill="hold">
                                          <p:stCondLst>
                                            <p:cond delay="0"/>
                                          </p:stCondLst>
                                        </p:cTn>
                                        <p:tgtEl>
                                          <p:spTgt spid="39">
                                            <p:txEl>
                                              <p:pRg st="0" end="0"/>
                                            </p:txEl>
                                          </p:spTgt>
                                        </p:tgtEl>
                                        <p:attrNameLst>
                                          <p:attrName>style.visibility</p:attrName>
                                        </p:attrNameLst>
                                      </p:cBhvr>
                                      <p:to>
                                        <p:strVal val="visible"/>
                                      </p:to>
                                    </p:set>
                                    <p:animEffect transition="in" filter="fade">
                                      <p:cBhvr>
                                        <p:cTn id="59" dur="500"/>
                                        <p:tgtEl>
                                          <p:spTgt spid="39">
                                            <p:txEl>
                                              <p:pRg st="0" end="0"/>
                                            </p:txEl>
                                          </p:spTgt>
                                        </p:tgtEl>
                                      </p:cBhvr>
                                    </p:animEffect>
                                  </p:childTnLst>
                                </p:cTn>
                              </p:par>
                              <p:par>
                                <p:cTn id="60" presetID="42" presetClass="entr" presetSubtype="0" fill="hold" grpId="0" nodeType="withEffect">
                                  <p:stCondLst>
                                    <p:cond delay="200"/>
                                  </p:stCondLst>
                                  <p:childTnLst>
                                    <p:set>
                                      <p:cBhvr>
                                        <p:cTn id="61" dur="1" fill="hold">
                                          <p:stCondLst>
                                            <p:cond delay="0"/>
                                          </p:stCondLst>
                                        </p:cTn>
                                        <p:tgtEl>
                                          <p:spTgt spid="40">
                                            <p:txEl>
                                              <p:pRg st="0" end="0"/>
                                            </p:txEl>
                                          </p:spTgt>
                                        </p:tgtEl>
                                        <p:attrNameLst>
                                          <p:attrName>style.visibility</p:attrName>
                                        </p:attrNameLst>
                                      </p:cBhvr>
                                      <p:to>
                                        <p:strVal val="visible"/>
                                      </p:to>
                                    </p:set>
                                    <p:animEffect transition="in" filter="fade">
                                      <p:cBhvr>
                                        <p:cTn id="62" dur="400"/>
                                        <p:tgtEl>
                                          <p:spTgt spid="40">
                                            <p:txEl>
                                              <p:pRg st="0" end="0"/>
                                            </p:txEl>
                                          </p:spTgt>
                                        </p:tgtEl>
                                      </p:cBhvr>
                                    </p:animEffect>
                                    <p:anim calcmode="lin" valueType="num">
                                      <p:cBhvr>
                                        <p:cTn id="63" dur="4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64" dur="400" fill="hold"/>
                                        <p:tgtEl>
                                          <p:spTgt spid="40">
                                            <p:txEl>
                                              <p:pRg st="0" end="0"/>
                                            </p:txEl>
                                          </p:spTgt>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200"/>
                                  </p:stCondLst>
                                  <p:childTnLst>
                                    <p:set>
                                      <p:cBhvr>
                                        <p:cTn id="66" dur="1" fill="hold">
                                          <p:stCondLst>
                                            <p:cond delay="0"/>
                                          </p:stCondLst>
                                        </p:cTn>
                                        <p:tgtEl>
                                          <p:spTgt spid="41">
                                            <p:txEl>
                                              <p:pRg st="0" end="0"/>
                                            </p:txEl>
                                          </p:spTgt>
                                        </p:tgtEl>
                                        <p:attrNameLst>
                                          <p:attrName>style.visibility</p:attrName>
                                        </p:attrNameLst>
                                      </p:cBhvr>
                                      <p:to>
                                        <p:strVal val="visible"/>
                                      </p:to>
                                    </p:set>
                                    <p:animEffect transition="in" filter="fade">
                                      <p:cBhvr>
                                        <p:cTn id="67" dur="500"/>
                                        <p:tgtEl>
                                          <p:spTgt spid="41">
                                            <p:txEl>
                                              <p:pRg st="0" end="0"/>
                                            </p:txEl>
                                          </p:spTgt>
                                        </p:tgtEl>
                                      </p:cBhvr>
                                    </p:animEffect>
                                    <p:anim calcmode="lin" valueType="num">
                                      <p:cBhvr>
                                        <p:cTn id="68"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69"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 grpId="0" build="p">
        <p:tmplLst>
          <p:tmpl lvl="1">
            <p:tnLst>
              <p:par>
                <p:cTn presetID="10" presetClass="entr" presetSubtype="0" fill="hold" nodeType="withEffect">
                  <p:stCondLst>
                    <p:cond delay="800"/>
                  </p:stCondLst>
                  <p:childTnLst>
                    <p:set>
                      <p:cBhvr>
                        <p:cTn dur="1" fill="hold">
                          <p:stCondLst>
                            <p:cond delay="0"/>
                          </p:stCondLst>
                        </p:cTn>
                        <p:tgtEl>
                          <p:spTgt spid="4"/>
                        </p:tgtEl>
                        <p:attrNameLst>
                          <p:attrName>style.visibility</p:attrName>
                        </p:attrNameLst>
                      </p:cBhvr>
                      <p:to>
                        <p:strVal val="visible"/>
                      </p:to>
                    </p:set>
                    <p:animEffect transition="in" filter="fade">
                      <p:cBhvr>
                        <p:cTn dur="500"/>
                        <p:tgtEl>
                          <p:spTgt spid="4"/>
                        </p:tgtEl>
                      </p:cBhvr>
                    </p:animEffect>
                  </p:childTnLst>
                </p:cTn>
              </p:par>
            </p:tnLst>
          </p:tmpl>
        </p:tmplLst>
      </p:bldP>
      <p:bldP spid="5" grpId="0" build="p">
        <p:tmplLst>
          <p:tmpl lvl="1">
            <p:tnLst>
              <p:par>
                <p:cTn presetID="42" presetClass="entr" presetSubtype="0" fill="hold" nodeType="withEffect">
                  <p:stCondLst>
                    <p:cond delay="200"/>
                  </p:stCondLst>
                  <p:childTnLst>
                    <p:set>
                      <p:cBhvr>
                        <p:cTn dur="1" fill="hold">
                          <p:stCondLst>
                            <p:cond delay="0"/>
                          </p:stCondLst>
                        </p:cTn>
                        <p:tgtEl>
                          <p:spTgt spid="5"/>
                        </p:tgtEl>
                        <p:attrNameLst>
                          <p:attrName>style.visibility</p:attrName>
                        </p:attrNameLst>
                      </p:cBhvr>
                      <p:to>
                        <p:strVal val="visible"/>
                      </p:to>
                    </p:set>
                    <p:animEffect transition="in" filter="fade">
                      <p:cBhvr>
                        <p:cTn dur="400"/>
                        <p:tgtEl>
                          <p:spTgt spid="5"/>
                        </p:tgtEl>
                      </p:cBhvr>
                    </p:animEffect>
                    <p:anim calcmode="lin" valueType="num">
                      <p:cBhvr>
                        <p:cTn dur="400" fill="hold"/>
                        <p:tgtEl>
                          <p:spTgt spid="5"/>
                        </p:tgtEl>
                        <p:attrNameLst>
                          <p:attrName>ppt_x</p:attrName>
                        </p:attrNameLst>
                      </p:cBhvr>
                      <p:tavLst>
                        <p:tav tm="0">
                          <p:val>
                            <p:strVal val="#ppt_x"/>
                          </p:val>
                        </p:tav>
                        <p:tav tm="100000">
                          <p:val>
                            <p:strVal val="#ppt_x"/>
                          </p:val>
                        </p:tav>
                      </p:tavLst>
                    </p:anim>
                    <p:anim calcmode="lin" valueType="num">
                      <p:cBhvr>
                        <p:cTn dur="400" fill="hold"/>
                        <p:tgtEl>
                          <p:spTgt spid="5"/>
                        </p:tgtEl>
                        <p:attrNameLst>
                          <p:attrName>ppt_y</p:attrName>
                        </p:attrNameLst>
                      </p:cBhvr>
                      <p:tavLst>
                        <p:tav tm="0">
                          <p:val>
                            <p:strVal val="#ppt_y+.1"/>
                          </p:val>
                        </p:tav>
                        <p:tav tm="100000">
                          <p:val>
                            <p:strVal val="#ppt_y"/>
                          </p:val>
                        </p:tav>
                      </p:tavLst>
                    </p:anim>
                  </p:childTnLst>
                </p:cTn>
              </p:par>
            </p:tnLst>
          </p:tmpl>
        </p:tmplLst>
      </p:bldP>
      <p:bldP spid="7" grpId="0" build="p">
        <p:tmplLst>
          <p:tmpl lvl="1">
            <p:tnLst>
              <p:par>
                <p:cTn presetID="42" presetClass="entr" presetSubtype="0" fill="hold" nodeType="withEffect">
                  <p:stCondLst>
                    <p:cond delay="20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anim calcmode="lin" valueType="num">
                      <p:cBhvr>
                        <p:cTn dur="500" fill="hold"/>
                        <p:tgtEl>
                          <p:spTgt spid="7"/>
                        </p:tgtEl>
                        <p:attrNameLst>
                          <p:attrName>ppt_x</p:attrName>
                        </p:attrNameLst>
                      </p:cBhvr>
                      <p:tavLst>
                        <p:tav tm="0">
                          <p:val>
                            <p:strVal val="#ppt_x"/>
                          </p:val>
                        </p:tav>
                        <p:tav tm="100000">
                          <p:val>
                            <p:strVal val="#ppt_x"/>
                          </p:val>
                        </p:tav>
                      </p:tavLst>
                    </p:anim>
                    <p:anim calcmode="lin" valueType="num">
                      <p:cBhvr>
                        <p:cTn dur="500" fill="hold"/>
                        <p:tgtEl>
                          <p:spTgt spid="7"/>
                        </p:tgtEl>
                        <p:attrNameLst>
                          <p:attrName>ppt_y</p:attrName>
                        </p:attrNameLst>
                      </p:cBhvr>
                      <p:tavLst>
                        <p:tav tm="0">
                          <p:val>
                            <p:strVal val="#ppt_y+.1"/>
                          </p:val>
                        </p:tav>
                        <p:tav tm="100000">
                          <p:val>
                            <p:strVal val="#ppt_y"/>
                          </p:val>
                        </p:tav>
                      </p:tavLst>
                    </p:anim>
                  </p:childTnLst>
                </p:cTn>
              </p:par>
            </p:tnLst>
          </p:tmpl>
        </p:tmplLst>
      </p:bldP>
      <p:bldP spid="33" grpId="0" build="p">
        <p:tmplLst>
          <p:tmpl lvl="1">
            <p:tnLst>
              <p:par>
                <p:cTn presetID="10" presetClass="entr" presetSubtype="0" fill="hold" nodeType="withEffect">
                  <p:stCondLst>
                    <p:cond delay="800"/>
                  </p:st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build="p">
        <p:tmplLst>
          <p:tmpl lvl="1">
            <p:tnLst>
              <p:par>
                <p:cTn presetID="42" presetClass="entr" presetSubtype="0"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Effect transition="in" filter="fade">
                      <p:cBhvr>
                        <p:cTn dur="400"/>
                        <p:tgtEl>
                          <p:spTgt spid="34"/>
                        </p:tgtEl>
                      </p:cBhvr>
                    </p:animEffect>
                    <p:anim calcmode="lin" valueType="num">
                      <p:cBhvr>
                        <p:cTn dur="400" fill="hold"/>
                        <p:tgtEl>
                          <p:spTgt spid="34"/>
                        </p:tgtEl>
                        <p:attrNameLst>
                          <p:attrName>ppt_x</p:attrName>
                        </p:attrNameLst>
                      </p:cBhvr>
                      <p:tavLst>
                        <p:tav tm="0">
                          <p:val>
                            <p:strVal val="#ppt_x"/>
                          </p:val>
                        </p:tav>
                        <p:tav tm="100000">
                          <p:val>
                            <p:strVal val="#ppt_x"/>
                          </p:val>
                        </p:tav>
                      </p:tavLst>
                    </p:anim>
                    <p:anim calcmode="lin" valueType="num">
                      <p:cBhvr>
                        <p:cTn dur="400" fill="hold"/>
                        <p:tgtEl>
                          <p:spTgt spid="34"/>
                        </p:tgtEl>
                        <p:attrNameLst>
                          <p:attrName>ppt_y</p:attrName>
                        </p:attrNameLst>
                      </p:cBhvr>
                      <p:tavLst>
                        <p:tav tm="0">
                          <p:val>
                            <p:strVal val="#ppt_y+.1"/>
                          </p:val>
                        </p:tav>
                        <p:tav tm="100000">
                          <p:val>
                            <p:strVal val="#ppt_y"/>
                          </p:val>
                        </p:tav>
                      </p:tavLst>
                    </p:anim>
                  </p:childTnLst>
                </p:cTn>
              </p:par>
            </p:tnLst>
          </p:tmpl>
        </p:tmplLst>
      </p:bldP>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anim calcmode="lin" valueType="num">
                      <p:cBhvr>
                        <p:cTn dur="500" fill="hold"/>
                        <p:tgtEl>
                          <p:spTgt spid="35"/>
                        </p:tgtEl>
                        <p:attrNameLst>
                          <p:attrName>ppt_x</p:attrName>
                        </p:attrNameLst>
                      </p:cBhvr>
                      <p:tavLst>
                        <p:tav tm="0">
                          <p:val>
                            <p:strVal val="#ppt_x"/>
                          </p:val>
                        </p:tav>
                        <p:tav tm="100000">
                          <p:val>
                            <p:strVal val="#ppt_x"/>
                          </p:val>
                        </p:tav>
                      </p:tavLst>
                    </p:anim>
                    <p:anim calcmode="lin" valueType="num">
                      <p:cBhvr>
                        <p:cTn dur="5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10" presetClass="entr" presetSubtype="0" fill="hold" nodeType="withEffect">
                  <p:stCondLst>
                    <p:cond delay="8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build="p">
        <p:tmplLst>
          <p:tmpl lvl="1">
            <p:tnLst>
              <p:par>
                <p:cTn presetID="42" presetClass="entr" presetSubtype="0" fill="hold" nodeType="withEffect">
                  <p:stCondLst>
                    <p:cond delay="200"/>
                  </p:stCondLst>
                  <p:childTnLst>
                    <p:set>
                      <p:cBhvr>
                        <p:cTn dur="1" fill="hold">
                          <p:stCondLst>
                            <p:cond delay="0"/>
                          </p:stCondLst>
                        </p:cTn>
                        <p:tgtEl>
                          <p:spTgt spid="37"/>
                        </p:tgtEl>
                        <p:attrNameLst>
                          <p:attrName>style.visibility</p:attrName>
                        </p:attrNameLst>
                      </p:cBhvr>
                      <p:to>
                        <p:strVal val="visible"/>
                      </p:to>
                    </p:set>
                    <p:animEffect transition="in" filter="fade">
                      <p:cBhvr>
                        <p:cTn dur="400"/>
                        <p:tgtEl>
                          <p:spTgt spid="37"/>
                        </p:tgtEl>
                      </p:cBhvr>
                    </p:animEffect>
                    <p:anim calcmode="lin" valueType="num">
                      <p:cBhvr>
                        <p:cTn dur="400" fill="hold"/>
                        <p:tgtEl>
                          <p:spTgt spid="37"/>
                        </p:tgtEl>
                        <p:attrNameLst>
                          <p:attrName>ppt_x</p:attrName>
                        </p:attrNameLst>
                      </p:cBhvr>
                      <p:tavLst>
                        <p:tav tm="0">
                          <p:val>
                            <p:strVal val="#ppt_x"/>
                          </p:val>
                        </p:tav>
                        <p:tav tm="100000">
                          <p:val>
                            <p:strVal val="#ppt_x"/>
                          </p:val>
                        </p:tav>
                      </p:tavLst>
                    </p:anim>
                    <p:anim calcmode="lin" valueType="num">
                      <p:cBhvr>
                        <p:cTn dur="400" fill="hold"/>
                        <p:tgtEl>
                          <p:spTgt spid="37"/>
                        </p:tgtEl>
                        <p:attrNameLst>
                          <p:attrName>ppt_y</p:attrName>
                        </p:attrNameLst>
                      </p:cBhvr>
                      <p:tavLst>
                        <p:tav tm="0">
                          <p:val>
                            <p:strVal val="#ppt_y+.1"/>
                          </p:val>
                        </p:tav>
                        <p:tav tm="100000">
                          <p:val>
                            <p:strVal val="#ppt_y"/>
                          </p:val>
                        </p:tav>
                      </p:tavLst>
                    </p:anim>
                  </p:childTnLst>
                </p:cTn>
              </p:par>
            </p:tnLst>
          </p:tmpl>
        </p:tmplLst>
      </p:bldP>
      <p:bldP spid="38" grpId="0" build="p">
        <p:tmplLst>
          <p:tmpl lvl="1">
            <p:tnLst>
              <p:par>
                <p:cTn presetID="42" presetClass="entr" presetSubtype="0" fill="hold" nodeType="withEffect">
                  <p:stCondLst>
                    <p:cond delay="200"/>
                  </p:stCondLst>
                  <p:childTnLst>
                    <p:set>
                      <p:cBhvr>
                        <p:cTn dur="1" fill="hold">
                          <p:stCondLst>
                            <p:cond delay="0"/>
                          </p:stCondLst>
                        </p:cTn>
                        <p:tgtEl>
                          <p:spTgt spid="38"/>
                        </p:tgtEl>
                        <p:attrNameLst>
                          <p:attrName>style.visibility</p:attrName>
                        </p:attrNameLst>
                      </p:cBhvr>
                      <p:to>
                        <p:strVal val="visible"/>
                      </p:to>
                    </p:set>
                    <p:animEffect transition="in" filter="fade">
                      <p:cBhvr>
                        <p:cTn dur="500"/>
                        <p:tgtEl>
                          <p:spTgt spid="38"/>
                        </p:tgtEl>
                      </p:cBhvr>
                    </p:animEffect>
                    <p:anim calcmode="lin" valueType="num">
                      <p:cBhvr>
                        <p:cTn dur="500" fill="hold"/>
                        <p:tgtEl>
                          <p:spTgt spid="38"/>
                        </p:tgtEl>
                        <p:attrNameLst>
                          <p:attrName>ppt_x</p:attrName>
                        </p:attrNameLst>
                      </p:cBhvr>
                      <p:tavLst>
                        <p:tav tm="0">
                          <p:val>
                            <p:strVal val="#ppt_x"/>
                          </p:val>
                        </p:tav>
                        <p:tav tm="100000">
                          <p:val>
                            <p:strVal val="#ppt_x"/>
                          </p:val>
                        </p:tav>
                      </p:tavLst>
                    </p:anim>
                    <p:anim calcmode="lin" valueType="num">
                      <p:cBhvr>
                        <p:cTn dur="500" fill="hold"/>
                        <p:tgtEl>
                          <p:spTgt spid="38"/>
                        </p:tgtEl>
                        <p:attrNameLst>
                          <p:attrName>ppt_y</p:attrName>
                        </p:attrNameLst>
                      </p:cBhvr>
                      <p:tavLst>
                        <p:tav tm="0">
                          <p:val>
                            <p:strVal val="#ppt_y+.1"/>
                          </p:val>
                        </p:tav>
                        <p:tav tm="100000">
                          <p:val>
                            <p:strVal val="#ppt_y"/>
                          </p:val>
                        </p:tav>
                      </p:tavLst>
                    </p:anim>
                  </p:childTnLst>
                </p:cTn>
              </p:par>
            </p:tnLst>
          </p:tmpl>
        </p:tmplLst>
      </p:bldP>
      <p:bldP spid="39" grpId="0" build="p">
        <p:tmplLst>
          <p:tmpl lvl="1">
            <p:tnLst>
              <p:par>
                <p:cTn presetID="10" presetClass="entr" presetSubtype="0" fill="hold" nodeType="withEffect">
                  <p:stCondLst>
                    <p:cond delay="80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42" presetClass="entr" presetSubtype="0" fill="hold" nodeType="withEffect">
                  <p:stCondLst>
                    <p:cond delay="200"/>
                  </p:stCondLst>
                  <p:childTnLst>
                    <p:set>
                      <p:cBhvr>
                        <p:cTn dur="1" fill="hold">
                          <p:stCondLst>
                            <p:cond delay="0"/>
                          </p:stCondLst>
                        </p:cTn>
                        <p:tgtEl>
                          <p:spTgt spid="40"/>
                        </p:tgtEl>
                        <p:attrNameLst>
                          <p:attrName>style.visibility</p:attrName>
                        </p:attrNameLst>
                      </p:cBhvr>
                      <p:to>
                        <p:strVal val="visible"/>
                      </p:to>
                    </p:set>
                    <p:animEffect transition="in" filter="fade">
                      <p:cBhvr>
                        <p:cTn dur="400"/>
                        <p:tgtEl>
                          <p:spTgt spid="40"/>
                        </p:tgtEl>
                      </p:cBhvr>
                    </p:animEffect>
                    <p:anim calcmode="lin" valueType="num">
                      <p:cBhvr>
                        <p:cTn dur="400" fill="hold"/>
                        <p:tgtEl>
                          <p:spTgt spid="40"/>
                        </p:tgtEl>
                        <p:attrNameLst>
                          <p:attrName>ppt_x</p:attrName>
                        </p:attrNameLst>
                      </p:cBhvr>
                      <p:tavLst>
                        <p:tav tm="0">
                          <p:val>
                            <p:strVal val="#ppt_x"/>
                          </p:val>
                        </p:tav>
                        <p:tav tm="100000">
                          <p:val>
                            <p:strVal val="#ppt_x"/>
                          </p:val>
                        </p:tav>
                      </p:tavLst>
                    </p:anim>
                    <p:anim calcmode="lin" valueType="num">
                      <p:cBhvr>
                        <p:cTn dur="400" fill="hold"/>
                        <p:tgtEl>
                          <p:spTgt spid="40"/>
                        </p:tgtEl>
                        <p:attrNameLst>
                          <p:attrName>ppt_y</p:attrName>
                        </p:attrNameLst>
                      </p:cBhvr>
                      <p:tavLst>
                        <p:tav tm="0">
                          <p:val>
                            <p:strVal val="#ppt_y+.1"/>
                          </p:val>
                        </p:tav>
                        <p:tav tm="100000">
                          <p:val>
                            <p:strVal val="#ppt_y"/>
                          </p:val>
                        </p:tav>
                      </p:tavLst>
                    </p:anim>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anim calcmode="lin" valueType="num">
                      <p:cBhvr>
                        <p:cTn dur="500" fill="hold"/>
                        <p:tgtEl>
                          <p:spTgt spid="41"/>
                        </p:tgtEl>
                        <p:attrNameLst>
                          <p:attrName>ppt_x</p:attrName>
                        </p:attrNameLst>
                      </p:cBhvr>
                      <p:tavLst>
                        <p:tav tm="0">
                          <p:val>
                            <p:strVal val="#ppt_x"/>
                          </p:val>
                        </p:tav>
                        <p:tav tm="100000">
                          <p:val>
                            <p:strVal val="#ppt_x"/>
                          </p:val>
                        </p:tav>
                      </p:tavLst>
                    </p:anim>
                    <p:anim calcmode="lin" valueType="num">
                      <p:cBhvr>
                        <p:cTn dur="500" fill="hold"/>
                        <p:tgtEl>
                          <p:spTgt spid="41"/>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One images with caption">
    <p:spTree>
      <p:nvGrpSpPr>
        <p:cNvPr id="1" name=""/>
        <p:cNvGrpSpPr/>
        <p:nvPr/>
      </p:nvGrpSpPr>
      <p:grpSpPr>
        <a:xfrm>
          <a:off x="0" y="0"/>
          <a:ext cx="0" cy="0"/>
        </a:xfrm>
      </p:grpSpPr>
      <p:sp>
        <p:nvSpPr>
          <p:cNvPr id="22" name="Picture Placeholder 2"/>
          <p:cNvSpPr>
            <a:spLocks noGrp="1"/>
          </p:cNvSpPr>
          <p:nvPr>
            <p:ph type="pic" sz="quarter" idx="48"/>
          </p:nvPr>
        </p:nvSpPr>
        <p:spPr>
          <a:xfrm>
            <a:off x="603251" y="1369621"/>
            <a:ext cx="10972800" cy="3507180"/>
          </a:xfrm>
          <a:custGeom>
            <a:rect l="l" t="t" r="r" b="b"/>
            <a:pathLst>
              <a:path w="8229600" h="2922650">
                <a:moveTo>
                  <a:pt x="1461325" y="0"/>
                </a:moveTo>
                <a:lnTo>
                  <a:pt x="6768275" y="0"/>
                </a:lnTo>
                <a:cubicBezTo>
                  <a:pt x="7575343" y="0"/>
                  <a:pt x="8229600" y="654257"/>
                  <a:pt x="8229600" y="1461325"/>
                </a:cubicBezTo>
                <a:cubicBezTo>
                  <a:pt x="8229600" y="2268393"/>
                  <a:pt x="7575343" y="2922650"/>
                  <a:pt x="6768275" y="2922650"/>
                </a:cubicBezTo>
                <a:lnTo>
                  <a:pt x="1461325" y="2922650"/>
                </a:lnTo>
                <a:cubicBezTo>
                  <a:pt x="654257" y="2922650"/>
                  <a:pt x="0" y="2268393"/>
                  <a:pt x="0" y="1461325"/>
                </a:cubicBezTo>
                <a:cubicBezTo>
                  <a:pt x="0" y="654257"/>
                  <a:pt x="654257" y="0"/>
                  <a:pt x="146132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18" name="Text Placeholder 2"/>
          <p:cNvSpPr>
            <a:spLocks noGrp="1"/>
          </p:cNvSpPr>
          <p:nvPr>
            <p:ph type="body" sz="quarter" idx="75" hasCustomPrompt="1"/>
          </p:nvPr>
        </p:nvSpPr>
        <p:spPr>
          <a:xfrm>
            <a:off x="591965" y="5563772"/>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sp>
        <p:nvSpPr>
          <p:cNvPr id="19" name="Text Placeholder 7"/>
          <p:cNvSpPr>
            <a:spLocks noGrp="1"/>
          </p:cNvSpPr>
          <p:nvPr>
            <p:ph type="body" sz="quarter" idx="76" hasCustomPrompt="1"/>
          </p:nvPr>
        </p:nvSpPr>
        <p:spPr>
          <a:xfrm>
            <a:off x="569384" y="5109393"/>
            <a:ext cx="10996083" cy="431780"/>
          </a:xfrm>
          <a:prstGeom prst="rect">
            <a:avLst/>
          </a:prstGeom>
        </p:spPr>
        <p:txBody>
          <a:bodyPr vert="horz" lIns="0" tIns="40504" rIns="0" bIns="40504" anchor="ctr"/>
          <a:lstStyle>
            <a:lvl1pPr marL="0" indent="0" algn="l">
              <a:lnSpc>
                <a:spcPct val="100000"/>
              </a:lnSpc>
              <a:spcBef>
                <a:spcPct val="0"/>
              </a:spcBef>
              <a:buNone/>
              <a:defRPr sz="1920" b="1" baseline="0">
                <a:solidFill>
                  <a:schemeClr val="bg1"/>
                </a:solidFill>
                <a:latin typeface="Lato Light"/>
                <a:cs typeface="Lato Light"/>
              </a:defRPr>
            </a:lvl1pPr>
          </a:lstStyle>
          <a:p>
            <a:pPr lvl="0"/>
            <a:r>
              <a:rPr lang="es-ES_tradnl" err="1"/>
              <a:t>Put your title here</a:t>
            </a:r>
            <a:endParaRPr lang="es-ES_tradnl"/>
          </a:p>
        </p:txBody>
      </p:sp>
    </p:spTree>
    <p:extLst>
      <p:ext uri="{BB962C8B-B14F-4D97-AF65-F5344CB8AC3E}">
        <p14:creationId val="2103580820"/>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800"/>
                                  </p:stCondLst>
                                  <p:childTnLst>
                                    <p:set>
                                      <p:cBhvr>
                                        <p:cTn id="19" dur="1" fill="hold">
                                          <p:stCondLst>
                                            <p:cond delay="0"/>
                                          </p:stCondLst>
                                        </p:cTn>
                                        <p:tgtEl>
                                          <p:spTgt spid="22"/>
                                        </p:tgtEl>
                                        <p:attrNameLst>
                                          <p:attrName>style.visibility</p:attrName>
                                        </p:attrNameLst>
                                      </p:cBhvr>
                                      <p:to>
                                        <p:strVal val="visible"/>
                                      </p:to>
                                    </p:set>
                                    <p:anim calcmode="lin" valueType="num">
                                      <p:cBhvr>
                                        <p:cTn id="20" dur="1000" fill="hold"/>
                                        <p:tgtEl>
                                          <p:spTgt spid="22"/>
                                        </p:tgtEl>
                                        <p:attrNameLst>
                                          <p:attrName>ppt_w</p:attrName>
                                        </p:attrNameLst>
                                      </p:cBhvr>
                                      <p:tavLst>
                                        <p:tav tm="0">
                                          <p:val>
                                            <p:fltVal val="0"/>
                                          </p:val>
                                        </p:tav>
                                        <p:tav tm="100000">
                                          <p:val>
                                            <p:strVal val="#ppt_w"/>
                                          </p:val>
                                        </p:tav>
                                      </p:tavLst>
                                    </p:anim>
                                    <p:anim calcmode="lin" valueType="num">
                                      <p:cBhvr>
                                        <p:cTn id="21" dur="1000" fill="hold"/>
                                        <p:tgtEl>
                                          <p:spTgt spid="22"/>
                                        </p:tgtEl>
                                        <p:attrNameLst>
                                          <p:attrName>ppt_h</p:attrName>
                                        </p:attrNameLst>
                                      </p:cBhvr>
                                      <p:tavLst>
                                        <p:tav tm="0">
                                          <p:val>
                                            <p:fltVal val="0"/>
                                          </p:val>
                                        </p:tav>
                                        <p:tav tm="100000">
                                          <p:val>
                                            <p:strVal val="#ppt_h"/>
                                          </p:val>
                                        </p:tav>
                                      </p:tavLst>
                                    </p:anim>
                                    <p:animEffect transition="in" filter="fade">
                                      <p:cBhvr>
                                        <p:cTn id="22" dur="1000"/>
                                        <p:tgtEl>
                                          <p:spTgt spid="22"/>
                                        </p:tgtEl>
                                      </p:cBhvr>
                                    </p:animEffect>
                                  </p:childTnLst>
                                </p:cTn>
                              </p:par>
                              <p:par>
                                <p:cTn id="23" presetID="10" presetClass="entr" presetSubtype="0" fill="hold" grpId="0" nodeType="withEffect">
                                  <p:stCondLst>
                                    <p:cond delay="800"/>
                                  </p:stCondLst>
                                  <p:childTnLst>
                                    <p:set>
                                      <p:cBhvr>
                                        <p:cTn id="24" dur="1" fill="hold">
                                          <p:stCondLst>
                                            <p:cond delay="0"/>
                                          </p:stCondLst>
                                        </p:cTn>
                                        <p:tgtEl>
                                          <p:spTgt spid="18">
                                            <p:txEl>
                                              <p:pRg st="0" end="0"/>
                                            </p:txEl>
                                          </p:spTgt>
                                        </p:tgtEl>
                                        <p:attrNameLst>
                                          <p:attrName>style.visibility</p:attrName>
                                        </p:attrNameLst>
                                      </p:cBhvr>
                                      <p:to>
                                        <p:strVal val="visible"/>
                                      </p:to>
                                    </p:set>
                                    <p:animEffect transition="in" filter="fade">
                                      <p:cBhvr>
                                        <p:cTn id="25" dur="500"/>
                                        <p:tgtEl>
                                          <p:spTgt spid="18">
                                            <p:txEl>
                                              <p:pRg st="0" end="0"/>
                                            </p:txEl>
                                          </p:spTgt>
                                        </p:tgtEl>
                                      </p:cBhvr>
                                    </p:animEffect>
                                  </p:childTnLst>
                                </p:cTn>
                              </p:par>
                              <p:par>
                                <p:cTn id="26" presetID="42" presetClass="entr" presetSubtype="0" fill="hold" grpId="0" nodeType="withEffect">
                                  <p:stCondLst>
                                    <p:cond delay="200"/>
                                  </p:stCondLst>
                                  <p:childTnLst>
                                    <p:set>
                                      <p:cBhvr>
                                        <p:cTn id="27" dur="1" fill="hold">
                                          <p:stCondLst>
                                            <p:cond delay="0"/>
                                          </p:stCondLst>
                                        </p:cTn>
                                        <p:tgtEl>
                                          <p:spTgt spid="19">
                                            <p:txEl>
                                              <p:pRg st="0" end="0"/>
                                            </p:txEl>
                                          </p:spTgt>
                                        </p:tgtEl>
                                        <p:attrNameLst>
                                          <p:attrName>style.visibility</p:attrName>
                                        </p:attrNameLst>
                                      </p:cBhvr>
                                      <p:to>
                                        <p:strVal val="visible"/>
                                      </p:to>
                                    </p:set>
                                    <p:animEffect transition="in" filter="fade">
                                      <p:cBhvr>
                                        <p:cTn id="28" dur="400"/>
                                        <p:tgtEl>
                                          <p:spTgt spid="19">
                                            <p:txEl>
                                              <p:pRg st="0" end="0"/>
                                            </p:txEl>
                                          </p:spTgt>
                                        </p:tgtEl>
                                      </p:cBhvr>
                                    </p:animEffect>
                                    <p:anim calcmode="lin" valueType="num">
                                      <p:cBhvr>
                                        <p:cTn id="29" dur="4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30" dur="4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18" grpId="0" build="p">
        <p:tmplLst>
          <p:tmpl lvl="1">
            <p:tnLst>
              <p:par>
                <p:cTn presetID="10" presetClass="entr" presetSubtype="0" fill="hold" nodeType="withEffect">
                  <p:stCondLst>
                    <p:cond delay="80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42" presetClass="entr" presetSubtype="0" fill="hold" nodeType="withEffect">
                  <p:stCondLst>
                    <p:cond delay="200"/>
                  </p:stCondLst>
                  <p:childTnLst>
                    <p:set>
                      <p:cBhvr>
                        <p:cTn dur="1" fill="hold">
                          <p:stCondLst>
                            <p:cond delay="0"/>
                          </p:stCondLst>
                        </p:cTn>
                        <p:tgtEl>
                          <p:spTgt spid="19"/>
                        </p:tgtEl>
                        <p:attrNameLst>
                          <p:attrName>style.visibility</p:attrName>
                        </p:attrNameLst>
                      </p:cBhvr>
                      <p:to>
                        <p:strVal val="visible"/>
                      </p:to>
                    </p:set>
                    <p:animEffect transition="in" filter="fade">
                      <p:cBhvr>
                        <p:cTn dur="400"/>
                        <p:tgtEl>
                          <p:spTgt spid="19"/>
                        </p:tgtEl>
                      </p:cBhvr>
                    </p:animEffect>
                    <p:anim calcmode="lin" valueType="num">
                      <p:cBhvr>
                        <p:cTn dur="400" fill="hold"/>
                        <p:tgtEl>
                          <p:spTgt spid="19"/>
                        </p:tgtEl>
                        <p:attrNameLst>
                          <p:attrName>ppt_x</p:attrName>
                        </p:attrNameLst>
                      </p:cBhvr>
                      <p:tavLst>
                        <p:tav tm="0">
                          <p:val>
                            <p:strVal val="#ppt_x"/>
                          </p:val>
                        </p:tav>
                        <p:tav tm="100000">
                          <p:val>
                            <p:strVal val="#ppt_x"/>
                          </p:val>
                        </p:tav>
                      </p:tavLst>
                    </p:anim>
                    <p:anim calcmode="lin" valueType="num">
                      <p:cBhvr>
                        <p:cTn dur="400" fill="hold"/>
                        <p:tgtEl>
                          <p:spTgt spid="19"/>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wo images with caption">
    <p:spTree>
      <p:nvGrpSpPr>
        <p:cNvPr id="1" name=""/>
        <p:cNvGrpSpPr/>
        <p:nvPr/>
      </p:nvGrpSpPr>
      <p:grpSpPr>
        <a:xfrm>
          <a:off x="0" y="0"/>
          <a:ext cx="0" cy="0"/>
        </a:xfrm>
      </p:grpSpPr>
      <p:sp>
        <p:nvSpPr>
          <p:cNvPr id="22" name="Picture Placeholder 2"/>
          <p:cNvSpPr>
            <a:spLocks noGrp="1"/>
          </p:cNvSpPr>
          <p:nvPr>
            <p:ph type="pic" sz="quarter" idx="48"/>
          </p:nvPr>
        </p:nvSpPr>
        <p:spPr>
          <a:xfrm>
            <a:off x="603251" y="1473207"/>
            <a:ext cx="5204883" cy="3447167"/>
          </a:xfrm>
          <a:custGeom>
            <a:rect l="l" t="t" r="r" b="b"/>
            <a:pathLst>
              <a:path w="3903662" h="2872639">
                <a:moveTo>
                  <a:pt x="522813" y="0"/>
                </a:moveTo>
                <a:lnTo>
                  <a:pt x="3380849" y="0"/>
                </a:lnTo>
                <a:cubicBezTo>
                  <a:pt x="3669591" y="0"/>
                  <a:pt x="3903662" y="234071"/>
                  <a:pt x="3903662" y="522813"/>
                </a:cubicBezTo>
                <a:lnTo>
                  <a:pt x="3903662" y="2872639"/>
                </a:lnTo>
                <a:lnTo>
                  <a:pt x="0" y="2872639"/>
                </a:lnTo>
                <a:lnTo>
                  <a:pt x="0" y="522813"/>
                </a:lnTo>
                <a:cubicBezTo>
                  <a:pt x="0" y="234071"/>
                  <a:pt x="234071" y="0"/>
                  <a:pt x="52281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7" name="Rounded Rectangle 16"/>
          <p:cNvSpPr/>
          <p:nvPr userDrawn="1"/>
        </p:nvSpPr>
        <p:spPr>
          <a:xfrm>
            <a:off x="603251" y="4920371"/>
            <a:ext cx="5204883" cy="1310640"/>
          </a:xfrm>
          <a:custGeom>
            <a:rect l="l" t="t" r="r" b="b"/>
            <a:pathLst>
              <a:path w="3903662" h="1092200">
                <a:moveTo>
                  <a:pt x="0" y="0"/>
                </a:moveTo>
                <a:lnTo>
                  <a:pt x="3903662" y="0"/>
                </a:lnTo>
                <a:lnTo>
                  <a:pt x="3903662" y="595030"/>
                </a:lnTo>
                <a:cubicBezTo>
                  <a:pt x="3903662" y="869609"/>
                  <a:pt x="3681071" y="1092200"/>
                  <a:pt x="3406492" y="1092200"/>
                </a:cubicBezTo>
                <a:lnTo>
                  <a:pt x="497170" y="1092200"/>
                </a:lnTo>
                <a:cubicBezTo>
                  <a:pt x="222591" y="1092200"/>
                  <a:pt x="0" y="869609"/>
                  <a:pt x="0" y="595030"/>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28" name="Text Placeholder 7"/>
          <p:cNvSpPr>
            <a:spLocks noGrp="1"/>
          </p:cNvSpPr>
          <p:nvPr>
            <p:ph type="body" sz="quarter" idx="65" hasCustomPrompt="1"/>
          </p:nvPr>
        </p:nvSpPr>
        <p:spPr>
          <a:xfrm>
            <a:off x="948267" y="5140217"/>
            <a:ext cx="46228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29" name="Text Placeholder 2"/>
          <p:cNvSpPr>
            <a:spLocks noGrp="1"/>
          </p:cNvSpPr>
          <p:nvPr>
            <p:ph type="body" sz="quarter" idx="64" hasCustomPrompt="1"/>
          </p:nvPr>
        </p:nvSpPr>
        <p:spPr>
          <a:xfrm>
            <a:off x="948267" y="5434998"/>
            <a:ext cx="4622800" cy="613133"/>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
        <p:nvSpPr>
          <p:cNvPr id="46" name="Picture Placeholder 2"/>
          <p:cNvSpPr>
            <a:spLocks noGrp="1"/>
          </p:cNvSpPr>
          <p:nvPr>
            <p:ph type="pic" sz="quarter" idx="66"/>
          </p:nvPr>
        </p:nvSpPr>
        <p:spPr>
          <a:xfrm>
            <a:off x="6371168" y="1473207"/>
            <a:ext cx="5204883" cy="3447167"/>
          </a:xfrm>
          <a:custGeom>
            <a:rect l="l" t="t" r="r" b="b"/>
            <a:pathLst>
              <a:path w="3903662" h="2872639">
                <a:moveTo>
                  <a:pt x="522813" y="0"/>
                </a:moveTo>
                <a:lnTo>
                  <a:pt x="3380849" y="0"/>
                </a:lnTo>
                <a:cubicBezTo>
                  <a:pt x="3669591" y="0"/>
                  <a:pt x="3903662" y="234071"/>
                  <a:pt x="3903662" y="522813"/>
                </a:cubicBezTo>
                <a:lnTo>
                  <a:pt x="3903662" y="2872639"/>
                </a:lnTo>
                <a:lnTo>
                  <a:pt x="0" y="2872639"/>
                </a:lnTo>
                <a:lnTo>
                  <a:pt x="0" y="522813"/>
                </a:lnTo>
                <a:cubicBezTo>
                  <a:pt x="0" y="234071"/>
                  <a:pt x="234071" y="0"/>
                  <a:pt x="52281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7" name="Rounded Rectangle 16"/>
          <p:cNvSpPr/>
          <p:nvPr userDrawn="1"/>
        </p:nvSpPr>
        <p:spPr>
          <a:xfrm>
            <a:off x="6371168" y="4920371"/>
            <a:ext cx="5204883" cy="1310640"/>
          </a:xfrm>
          <a:custGeom>
            <a:rect l="l" t="t" r="r" b="b"/>
            <a:pathLst>
              <a:path w="3903662" h="1092200">
                <a:moveTo>
                  <a:pt x="0" y="0"/>
                </a:moveTo>
                <a:lnTo>
                  <a:pt x="3903662" y="0"/>
                </a:lnTo>
                <a:lnTo>
                  <a:pt x="3903662" y="595030"/>
                </a:lnTo>
                <a:cubicBezTo>
                  <a:pt x="3903662" y="869609"/>
                  <a:pt x="3681071" y="1092200"/>
                  <a:pt x="3406492" y="1092200"/>
                </a:cubicBezTo>
                <a:lnTo>
                  <a:pt x="497170" y="1092200"/>
                </a:lnTo>
                <a:cubicBezTo>
                  <a:pt x="222591" y="1092200"/>
                  <a:pt x="0" y="869609"/>
                  <a:pt x="0" y="595030"/>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8" name="Text Placeholder 7"/>
          <p:cNvSpPr>
            <a:spLocks noGrp="1"/>
          </p:cNvSpPr>
          <p:nvPr>
            <p:ph type="body" sz="quarter" idx="67" hasCustomPrompt="1"/>
          </p:nvPr>
        </p:nvSpPr>
        <p:spPr>
          <a:xfrm>
            <a:off x="6716184" y="5140217"/>
            <a:ext cx="46228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9" name="Text Placeholder 2"/>
          <p:cNvSpPr>
            <a:spLocks noGrp="1"/>
          </p:cNvSpPr>
          <p:nvPr>
            <p:ph type="body" sz="quarter" idx="68" hasCustomPrompt="1"/>
          </p:nvPr>
        </p:nvSpPr>
        <p:spPr>
          <a:xfrm>
            <a:off x="6716184" y="5434998"/>
            <a:ext cx="4622800" cy="613133"/>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Tree>
    <p:extLst>
      <p:ext uri="{BB962C8B-B14F-4D97-AF65-F5344CB8AC3E}">
        <p14:creationId val="72053415"/>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800"/>
                                  </p:stCondLst>
                                  <p:childTnLst>
                                    <p:set>
                                      <p:cBhvr>
                                        <p:cTn id="19" dur="1" fill="hold">
                                          <p:stCondLst>
                                            <p:cond delay="0"/>
                                          </p:stCondLst>
                                        </p:cTn>
                                        <p:tgtEl>
                                          <p:spTgt spid="22"/>
                                        </p:tgtEl>
                                        <p:attrNameLst>
                                          <p:attrName>style.visibility</p:attrName>
                                        </p:attrNameLst>
                                      </p:cBhvr>
                                      <p:to>
                                        <p:strVal val="visible"/>
                                      </p:to>
                                    </p:set>
                                    <p:anim calcmode="lin" valueType="num">
                                      <p:cBhvr>
                                        <p:cTn id="20" dur="1000" fill="hold"/>
                                        <p:tgtEl>
                                          <p:spTgt spid="22"/>
                                        </p:tgtEl>
                                        <p:attrNameLst>
                                          <p:attrName>ppt_w</p:attrName>
                                        </p:attrNameLst>
                                      </p:cBhvr>
                                      <p:tavLst>
                                        <p:tav tm="0">
                                          <p:val>
                                            <p:fltVal val="0"/>
                                          </p:val>
                                        </p:tav>
                                        <p:tav tm="100000">
                                          <p:val>
                                            <p:strVal val="#ppt_w"/>
                                          </p:val>
                                        </p:tav>
                                      </p:tavLst>
                                    </p:anim>
                                    <p:anim calcmode="lin" valueType="num">
                                      <p:cBhvr>
                                        <p:cTn id="21" dur="1000" fill="hold"/>
                                        <p:tgtEl>
                                          <p:spTgt spid="22"/>
                                        </p:tgtEl>
                                        <p:attrNameLst>
                                          <p:attrName>ppt_h</p:attrName>
                                        </p:attrNameLst>
                                      </p:cBhvr>
                                      <p:tavLst>
                                        <p:tav tm="0">
                                          <p:val>
                                            <p:fltVal val="0"/>
                                          </p:val>
                                        </p:tav>
                                        <p:tav tm="100000">
                                          <p:val>
                                            <p:strVal val="#ppt_h"/>
                                          </p:val>
                                        </p:tav>
                                      </p:tavLst>
                                    </p:anim>
                                    <p:animEffect transition="in" filter="fade">
                                      <p:cBhvr>
                                        <p:cTn id="22" dur="1000"/>
                                        <p:tgtEl>
                                          <p:spTgt spid="22"/>
                                        </p:tgtEl>
                                      </p:cBhvr>
                                    </p:animEffect>
                                  </p:childTnLst>
                                </p:cTn>
                              </p:par>
                            </p:childTnLst>
                          </p:cTn>
                        </p:par>
                        <p:par>
                          <p:cTn id="23" fill="hold" nodeType="afterGroup">
                            <p:stCondLst>
                              <p:cond delay="1800"/>
                            </p:stCondLst>
                            <p:childTnLst>
                              <p:par>
                                <p:cTn id="24" presetID="37" presetClass="entr" presetSubtype="0"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900" decel="100000" fill="hold"/>
                                        <p:tgtEl>
                                          <p:spTgt spid="17"/>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30" presetID="42" presetClass="entr" presetSubtype="0" fill="hold" grpId="0" nodeType="withEffect">
                                  <p:stCondLst>
                                    <p:cond delay="200"/>
                                  </p:stCondLst>
                                  <p:childTnLst>
                                    <p:set>
                                      <p:cBhvr>
                                        <p:cTn id="31" dur="1" fill="hold">
                                          <p:stCondLst>
                                            <p:cond delay="0"/>
                                          </p:stCondLst>
                                        </p:cTn>
                                        <p:tgtEl>
                                          <p:spTgt spid="28">
                                            <p:txEl>
                                              <p:pRg st="0" end="0"/>
                                            </p:txEl>
                                          </p:spTgt>
                                        </p:tgtEl>
                                        <p:attrNameLst>
                                          <p:attrName>style.visibility</p:attrName>
                                        </p:attrNameLst>
                                      </p:cBhvr>
                                      <p:to>
                                        <p:strVal val="visible"/>
                                      </p:to>
                                    </p:set>
                                    <p:animEffect transition="in" filter="fade">
                                      <p:cBhvr>
                                        <p:cTn id="32" dur="500"/>
                                        <p:tgtEl>
                                          <p:spTgt spid="28">
                                            <p:txEl>
                                              <p:pRg st="0" end="0"/>
                                            </p:txEl>
                                          </p:spTgt>
                                        </p:tgtEl>
                                      </p:cBhvr>
                                    </p:animEffect>
                                    <p:anim calcmode="lin" valueType="num">
                                      <p:cBhvr>
                                        <p:cTn id="33"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28">
                                            <p:txEl>
                                              <p:pRg st="0" end="0"/>
                                            </p:txEl>
                                          </p:spTgt>
                                        </p:tgtEl>
                                        <p:attrNameLst>
                                          <p:attrName>ppt_y</p:attrName>
                                        </p:attrNameLst>
                                      </p:cBhvr>
                                      <p:tavLst>
                                        <p:tav tm="0">
                                          <p:val>
                                            <p:strVal val="#ppt_y+.1"/>
                                          </p:val>
                                        </p:tav>
                                        <p:tav tm="100000">
                                          <p:val>
                                            <p:strVal val="#ppt_y"/>
                                          </p:val>
                                        </p:tav>
                                      </p:tavLst>
                                    </p:anim>
                                  </p:childTnLst>
                                </p:cTn>
                              </p:par>
                              <p:par>
                                <p:cTn id="35" presetID="10" presetClass="entr" presetSubtype="0" fill="hold" grpId="0" nodeType="withEffect">
                                  <p:stCondLst>
                                    <p:cond delay="800"/>
                                  </p:stCondLst>
                                  <p:childTnLst>
                                    <p:set>
                                      <p:cBhvr>
                                        <p:cTn id="36" dur="1" fill="hold">
                                          <p:stCondLst>
                                            <p:cond delay="0"/>
                                          </p:stCondLst>
                                        </p:cTn>
                                        <p:tgtEl>
                                          <p:spTgt spid="29">
                                            <p:txEl>
                                              <p:pRg st="0" end="0"/>
                                            </p:txEl>
                                          </p:spTgt>
                                        </p:tgtEl>
                                        <p:attrNameLst>
                                          <p:attrName>style.visibility</p:attrName>
                                        </p:attrNameLst>
                                      </p:cBhvr>
                                      <p:to>
                                        <p:strVal val="visible"/>
                                      </p:to>
                                    </p:set>
                                    <p:animEffect transition="in" filter="fade">
                                      <p:cBhvr>
                                        <p:cTn id="37" dur="500"/>
                                        <p:tgtEl>
                                          <p:spTgt spid="29">
                                            <p:txEl>
                                              <p:pRg st="0" end="0"/>
                                            </p:txEl>
                                          </p:spTgt>
                                        </p:tgtEl>
                                      </p:cBhvr>
                                    </p:animEffect>
                                  </p:childTnLst>
                                </p:cTn>
                              </p:par>
                              <p:par>
                                <p:cTn id="38" presetID="53" presetClass="entr" presetSubtype="0" fill="hold" grpId="0" nodeType="withEffect">
                                  <p:stCondLst>
                                    <p:cond delay="800"/>
                                  </p:stCondLst>
                                  <p:childTnLst>
                                    <p:set>
                                      <p:cBhvr>
                                        <p:cTn id="39" dur="1" fill="hold">
                                          <p:stCondLst>
                                            <p:cond delay="0"/>
                                          </p:stCondLst>
                                        </p:cTn>
                                        <p:tgtEl>
                                          <p:spTgt spid="46"/>
                                        </p:tgtEl>
                                        <p:attrNameLst>
                                          <p:attrName>style.visibility</p:attrName>
                                        </p:attrNameLst>
                                      </p:cBhvr>
                                      <p:to>
                                        <p:strVal val="visible"/>
                                      </p:to>
                                    </p:set>
                                    <p:anim calcmode="lin" valueType="num">
                                      <p:cBhvr>
                                        <p:cTn id="40" dur="1000" fill="hold"/>
                                        <p:tgtEl>
                                          <p:spTgt spid="46"/>
                                        </p:tgtEl>
                                        <p:attrNameLst>
                                          <p:attrName>ppt_w</p:attrName>
                                        </p:attrNameLst>
                                      </p:cBhvr>
                                      <p:tavLst>
                                        <p:tav tm="0">
                                          <p:val>
                                            <p:fltVal val="0"/>
                                          </p:val>
                                        </p:tav>
                                        <p:tav tm="100000">
                                          <p:val>
                                            <p:strVal val="#ppt_w"/>
                                          </p:val>
                                        </p:tav>
                                      </p:tavLst>
                                    </p:anim>
                                    <p:anim calcmode="lin" valueType="num">
                                      <p:cBhvr>
                                        <p:cTn id="41" dur="1000" fill="hold"/>
                                        <p:tgtEl>
                                          <p:spTgt spid="46"/>
                                        </p:tgtEl>
                                        <p:attrNameLst>
                                          <p:attrName>ppt_h</p:attrName>
                                        </p:attrNameLst>
                                      </p:cBhvr>
                                      <p:tavLst>
                                        <p:tav tm="0">
                                          <p:val>
                                            <p:fltVal val="0"/>
                                          </p:val>
                                        </p:tav>
                                        <p:tav tm="100000">
                                          <p:val>
                                            <p:strVal val="#ppt_h"/>
                                          </p:val>
                                        </p:tav>
                                      </p:tavLst>
                                    </p:anim>
                                    <p:animEffect transition="in" filter="fade">
                                      <p:cBhvr>
                                        <p:cTn id="42" dur="1000"/>
                                        <p:tgtEl>
                                          <p:spTgt spid="46"/>
                                        </p:tgtEl>
                                      </p:cBhvr>
                                    </p:animEffect>
                                  </p:childTnLst>
                                </p:cTn>
                              </p:par>
                            </p:childTnLst>
                          </p:cTn>
                        </p:par>
                        <p:par>
                          <p:cTn id="43" fill="hold" nodeType="afterGroup">
                            <p:stCondLst>
                              <p:cond delay="3600"/>
                            </p:stCondLst>
                            <p:childTnLst>
                              <p:par>
                                <p:cTn id="44" presetID="37" presetClass="entr" presetSubtype="0"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Effect transition="in" filter="fade">
                                      <p:cBhvr>
                                        <p:cTn id="46" dur="1000"/>
                                        <p:tgtEl>
                                          <p:spTgt spid="47"/>
                                        </p:tgtEl>
                                      </p:cBhvr>
                                    </p:animEffect>
                                    <p:anim calcmode="lin" valueType="num">
                                      <p:cBhvr>
                                        <p:cTn id="47" dur="1000" fill="hold"/>
                                        <p:tgtEl>
                                          <p:spTgt spid="47"/>
                                        </p:tgtEl>
                                        <p:attrNameLst>
                                          <p:attrName>ppt_x</p:attrName>
                                        </p:attrNameLst>
                                      </p:cBhvr>
                                      <p:tavLst>
                                        <p:tav tm="0">
                                          <p:val>
                                            <p:strVal val="#ppt_x"/>
                                          </p:val>
                                        </p:tav>
                                        <p:tav tm="100000">
                                          <p:val>
                                            <p:strVal val="#ppt_x"/>
                                          </p:val>
                                        </p:tav>
                                      </p:tavLst>
                                    </p:anim>
                                    <p:anim calcmode="lin" valueType="num">
                                      <p:cBhvr>
                                        <p:cTn id="48" dur="900" decel="100000" fill="hold"/>
                                        <p:tgtEl>
                                          <p:spTgt spid="47"/>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par>
                                <p:cTn id="50" presetID="42" presetClass="entr" presetSubtype="0" fill="hold" grpId="0" nodeType="withEffect">
                                  <p:stCondLst>
                                    <p:cond delay="200"/>
                                  </p:stCondLst>
                                  <p:childTnLst>
                                    <p:set>
                                      <p:cBhvr>
                                        <p:cTn id="51" dur="1" fill="hold">
                                          <p:stCondLst>
                                            <p:cond delay="0"/>
                                          </p:stCondLst>
                                        </p:cTn>
                                        <p:tgtEl>
                                          <p:spTgt spid="48">
                                            <p:txEl>
                                              <p:pRg st="0" end="0"/>
                                            </p:txEl>
                                          </p:spTgt>
                                        </p:tgtEl>
                                        <p:attrNameLst>
                                          <p:attrName>style.visibility</p:attrName>
                                        </p:attrNameLst>
                                      </p:cBhvr>
                                      <p:to>
                                        <p:strVal val="visible"/>
                                      </p:to>
                                    </p:set>
                                    <p:animEffect transition="in" filter="fade">
                                      <p:cBhvr>
                                        <p:cTn id="52" dur="500"/>
                                        <p:tgtEl>
                                          <p:spTgt spid="48">
                                            <p:txEl>
                                              <p:pRg st="0" end="0"/>
                                            </p:txEl>
                                          </p:spTgt>
                                        </p:tgtEl>
                                      </p:cBhvr>
                                    </p:animEffect>
                                    <p:anim calcmode="lin" valueType="num">
                                      <p:cBhvr>
                                        <p:cTn id="53"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54" dur="500" fill="hold"/>
                                        <p:tgtEl>
                                          <p:spTgt spid="48">
                                            <p:txEl>
                                              <p:pRg st="0" end="0"/>
                                            </p:txEl>
                                          </p:spTgt>
                                        </p:tgtEl>
                                        <p:attrNameLst>
                                          <p:attrName>ppt_y</p:attrName>
                                        </p:attrNameLst>
                                      </p:cBhvr>
                                      <p:tavLst>
                                        <p:tav tm="0">
                                          <p:val>
                                            <p:strVal val="#ppt_y+.1"/>
                                          </p:val>
                                        </p:tav>
                                        <p:tav tm="100000">
                                          <p:val>
                                            <p:strVal val="#ppt_y"/>
                                          </p:val>
                                        </p:tav>
                                      </p:tavLst>
                                    </p:anim>
                                  </p:childTnLst>
                                </p:cTn>
                              </p:par>
                              <p:par>
                                <p:cTn id="55" presetID="10" presetClass="entr" presetSubtype="0" fill="hold" grpId="0" nodeType="withEffect">
                                  <p:stCondLst>
                                    <p:cond delay="800"/>
                                  </p:stCondLst>
                                  <p:childTnLst>
                                    <p:set>
                                      <p:cBhvr>
                                        <p:cTn id="56" dur="1" fill="hold">
                                          <p:stCondLst>
                                            <p:cond delay="0"/>
                                          </p:stCondLst>
                                        </p:cTn>
                                        <p:tgtEl>
                                          <p:spTgt spid="49">
                                            <p:txEl>
                                              <p:pRg st="0" end="0"/>
                                            </p:txEl>
                                          </p:spTgt>
                                        </p:tgtEl>
                                        <p:attrNameLst>
                                          <p:attrName>style.visibility</p:attrName>
                                        </p:attrNameLst>
                                      </p:cBhvr>
                                      <p:to>
                                        <p:strVal val="visible"/>
                                      </p:to>
                                    </p:set>
                                    <p:animEffect transition="in" filter="fade">
                                      <p:cBhvr>
                                        <p:cTn id="57" dur="500"/>
                                        <p:tgtEl>
                                          <p:spTgt spid="4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7" grpId="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28" grpId="0" build="p">
        <p:tmplLst>
          <p:tmpl lvl="1">
            <p:tnLst>
              <p:par>
                <p:cTn presetID="42" presetClass="entr" presetSubtype="0"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anim calcmode="lin" valueType="num">
                      <p:cBhvr>
                        <p:cTn dur="500" fill="hold"/>
                        <p:tgtEl>
                          <p:spTgt spid="28"/>
                        </p:tgtEl>
                        <p:attrNameLst>
                          <p:attrName>ppt_x</p:attrName>
                        </p:attrNameLst>
                      </p:cBhvr>
                      <p:tavLst>
                        <p:tav tm="0">
                          <p:val>
                            <p:strVal val="#ppt_x"/>
                          </p:val>
                        </p:tav>
                        <p:tav tm="100000">
                          <p:val>
                            <p:strVal val="#ppt_x"/>
                          </p:val>
                        </p:tav>
                      </p:tavLst>
                    </p:anim>
                    <p:anim calcmode="lin" valueType="num">
                      <p:cBhvr>
                        <p:cTn dur="500" fill="hold"/>
                        <p:tgtEl>
                          <p:spTgt spid="28"/>
                        </p:tgtEl>
                        <p:attrNameLst>
                          <p:attrName>ppt_y</p:attrName>
                        </p:attrNameLst>
                      </p:cBhvr>
                      <p:tavLst>
                        <p:tav tm="0">
                          <p:val>
                            <p:strVal val="#ppt_y+.1"/>
                          </p:val>
                        </p:tav>
                        <p:tav tm="100000">
                          <p:val>
                            <p:strVal val="#ppt_y"/>
                          </p:val>
                        </p:tav>
                      </p:tavLst>
                    </p:anim>
                  </p:childTnLst>
                </p:cTn>
              </p:par>
            </p:tnLst>
          </p:tmpl>
        </p:tmplLst>
      </p:bldP>
      <p:bldP spid="29" grpId="0" build="p">
        <p:tmplLst>
          <p:tmpl lvl="1">
            <p:tnLst>
              <p:par>
                <p:cTn presetID="10" presetClass="entr" presetSubtype="0" fill="hold" nodeType="withEffect">
                  <p:stCondLst>
                    <p:cond delay="800"/>
                  </p:stCondLst>
                  <p:childTnLst>
                    <p:set>
                      <p:cBhvr>
                        <p:cTn dur="1" fill="hold">
                          <p:stCondLst>
                            <p:cond delay="0"/>
                          </p:stCondLst>
                        </p:cTn>
                        <p:tgtEl>
                          <p:spTgt spid="29"/>
                        </p:tgtEl>
                        <p:attrNameLst>
                          <p:attrName>style.visibility</p:attrName>
                        </p:attrNameLst>
                      </p:cBhvr>
                      <p:to>
                        <p:strVal val="visible"/>
                      </p:to>
                    </p:set>
                    <p:animEffect transition="in" filter="fade">
                      <p:cBhvr>
                        <p:cTn dur="500"/>
                        <p:tgtEl>
                          <p:spTgt spid="29"/>
                        </p:tgtEl>
                      </p:cBhvr>
                    </p:animEffect>
                  </p:childTnLst>
                </p:cTn>
              </p:par>
            </p:tnLst>
          </p:tmpl>
        </p:tmplLst>
      </p:bldP>
      <p:bldP spid="46" grpId="0"/>
      <p:bldP spid="47" grpId="0" animBg="1"/>
      <p:bldP spid="48" grpId="0" build="p">
        <p:tmplLst>
          <p:tmpl lvl="1">
            <p:tnLst>
              <p:par>
                <p:cTn presetID="42" presetClass="entr" presetSubtype="0" fill="hold" nodeType="withEffect">
                  <p:stCondLst>
                    <p:cond delay="20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anim calcmode="lin" valueType="num">
                      <p:cBhvr>
                        <p:cTn dur="500" fill="hold"/>
                        <p:tgtEl>
                          <p:spTgt spid="48"/>
                        </p:tgtEl>
                        <p:attrNameLst>
                          <p:attrName>ppt_x</p:attrName>
                        </p:attrNameLst>
                      </p:cBhvr>
                      <p:tavLst>
                        <p:tav tm="0">
                          <p:val>
                            <p:strVal val="#ppt_x"/>
                          </p:val>
                        </p:tav>
                        <p:tav tm="100000">
                          <p:val>
                            <p:strVal val="#ppt_x"/>
                          </p:val>
                        </p:tav>
                      </p:tavLst>
                    </p:anim>
                    <p:anim calcmode="lin" valueType="num">
                      <p:cBhvr>
                        <p:cTn dur="500" fill="hold"/>
                        <p:tgtEl>
                          <p:spTgt spid="48"/>
                        </p:tgtEl>
                        <p:attrNameLst>
                          <p:attrName>ppt_y</p:attrName>
                        </p:attrNameLst>
                      </p:cBhvr>
                      <p:tavLst>
                        <p:tav tm="0">
                          <p:val>
                            <p:strVal val="#ppt_y+.1"/>
                          </p:val>
                        </p:tav>
                        <p:tav tm="100000">
                          <p:val>
                            <p:strVal val="#ppt_y"/>
                          </p:val>
                        </p:tav>
                      </p:tavLst>
                    </p:anim>
                  </p:childTnLst>
                </p:cTn>
              </p:par>
            </p:tnLst>
          </p:tmpl>
        </p:tmplLst>
      </p:bldP>
      <p:bldP spid="49" grpId="0" build="p">
        <p:tmplLst>
          <p:tmpl lvl="1">
            <p:tnLst>
              <p:par>
                <p:cTn presetID="10" presetClass="entr" presetSubtype="0" fill="hold" nodeType="withEffect">
                  <p:stCondLst>
                    <p:cond delay="800"/>
                  </p:stCondLst>
                  <p:childTnLst>
                    <p:set>
                      <p:cBhvr>
                        <p:cTn dur="1" fill="hold">
                          <p:stCondLst>
                            <p:cond delay="0"/>
                          </p:stCondLst>
                        </p:cTn>
                        <p:tgtEl>
                          <p:spTgt spid="49"/>
                        </p:tgtEl>
                        <p:attrNameLst>
                          <p:attrName>style.visibility</p:attrName>
                        </p:attrNameLst>
                      </p:cBhvr>
                      <p:to>
                        <p:strVal val="visible"/>
                      </p:to>
                    </p:set>
                    <p:animEffect transition="in" filter="fade">
                      <p:cBhvr>
                        <p:cTn dur="500"/>
                        <p:tgtEl>
                          <p:spTgt spid="49"/>
                        </p:tgtEl>
                      </p:cBhvr>
                    </p:animEffect>
                  </p:childTnLst>
                </p:cTn>
              </p:par>
            </p:tnLst>
          </p:tmpl>
        </p:tmplLst>
      </p:bldP>
    </p:bldLst>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hree images with results">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76" name="Text Placeholder 2"/>
          <p:cNvSpPr>
            <a:spLocks noGrp="1"/>
          </p:cNvSpPr>
          <p:nvPr>
            <p:ph type="body" sz="quarter" idx="64" hasCustomPrompt="1"/>
          </p:nvPr>
        </p:nvSpPr>
        <p:spPr>
          <a:xfrm>
            <a:off x="603251" y="4802511"/>
            <a:ext cx="326026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grpSp>
        <p:nvGrpSpPr>
          <p:cNvPr id="22" name="Group 21"/>
          <p:cNvGrpSpPr/>
          <p:nvPr userDrawn="1"/>
        </p:nvGrpSpPr>
        <p:grpSpPr>
          <a:xfrm>
            <a:off x="101309" y="385540"/>
            <a:ext cx="383999" cy="342172"/>
            <a:chOff x="5270500" y="1460500"/>
            <a:chExt cx="1701800" cy="2705100"/>
          </a:xfrm>
        </p:grpSpPr>
        <p:sp>
          <p:nvSpPr>
            <p:cNvPr id="23" name="Rounded Rectangle 2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4" name="Rounded Rectangle 2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6" name="Rounded Rectangle 25"/>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27" name="Picture Placeholder 2"/>
          <p:cNvSpPr>
            <a:spLocks noGrp="1"/>
          </p:cNvSpPr>
          <p:nvPr>
            <p:ph type="pic" sz="quarter" idx="48"/>
          </p:nvPr>
        </p:nvSpPr>
        <p:spPr>
          <a:xfrm>
            <a:off x="603251" y="1579886"/>
            <a:ext cx="3260269" cy="2108197"/>
          </a:xfrm>
          <a:custGeom>
            <a:rect l="l" t="t" r="r" b="b"/>
            <a:pathLst>
              <a:path w="2445202" h="1756830">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29" name="Rounded Rectangle 28"/>
          <p:cNvSpPr/>
          <p:nvPr userDrawn="1"/>
        </p:nvSpPr>
        <p:spPr>
          <a:xfrm>
            <a:off x="603251" y="3703322"/>
            <a:ext cx="3260269" cy="777238"/>
          </a:xfrm>
          <a:custGeom>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79" name="Text Placeholder 7"/>
          <p:cNvSpPr>
            <a:spLocks noGrp="1"/>
          </p:cNvSpPr>
          <p:nvPr>
            <p:ph type="body" sz="quarter" idx="39" hasCustomPrompt="1"/>
          </p:nvPr>
        </p:nvSpPr>
        <p:spPr>
          <a:xfrm>
            <a:off x="868539" y="379476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77" name="Text Placeholder 7"/>
          <p:cNvSpPr>
            <a:spLocks noGrp="1"/>
          </p:cNvSpPr>
          <p:nvPr>
            <p:ph type="body" sz="quarter" idx="18" hasCustomPrompt="1"/>
          </p:nvPr>
        </p:nvSpPr>
        <p:spPr>
          <a:xfrm>
            <a:off x="1567748" y="377834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78" name="Text Placeholder 7"/>
          <p:cNvSpPr>
            <a:spLocks noGrp="1"/>
          </p:cNvSpPr>
          <p:nvPr>
            <p:ph type="body" sz="quarter" idx="65" hasCustomPrompt="1"/>
          </p:nvPr>
        </p:nvSpPr>
        <p:spPr>
          <a:xfrm>
            <a:off x="1567748" y="415313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2">
                    <a:lumMod val="50000"/>
                  </a:schemeClr>
                </a:solidFill>
                <a:latin typeface="Lato Light"/>
                <a:cs typeface="Lato Light"/>
              </a:defRPr>
            </a:lvl1pPr>
          </a:lstStyle>
          <a:p>
            <a:pPr lvl="0"/>
            <a:r>
              <a:rPr lang="es-ES_tradnl" err="1"/>
              <a:t>Subtitle Example</a:t>
            </a:r>
            <a:endParaRPr lang="es-ES_tradnl"/>
          </a:p>
        </p:txBody>
      </p:sp>
      <p:sp>
        <p:nvSpPr>
          <p:cNvPr id="31" name="Text Placeholder 2"/>
          <p:cNvSpPr>
            <a:spLocks noGrp="1"/>
          </p:cNvSpPr>
          <p:nvPr>
            <p:ph type="body" sz="quarter" idx="66" hasCustomPrompt="1"/>
          </p:nvPr>
        </p:nvSpPr>
        <p:spPr>
          <a:xfrm>
            <a:off x="4345518" y="4802511"/>
            <a:ext cx="326026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2" name="Picture Placeholder 2"/>
          <p:cNvSpPr>
            <a:spLocks noGrp="1"/>
          </p:cNvSpPr>
          <p:nvPr>
            <p:ph type="pic" sz="quarter" idx="67"/>
          </p:nvPr>
        </p:nvSpPr>
        <p:spPr>
          <a:xfrm>
            <a:off x="4345518" y="1579886"/>
            <a:ext cx="3260269" cy="2108197"/>
          </a:xfrm>
          <a:custGeom>
            <a:rect l="l" t="t" r="r" b="b"/>
            <a:pathLst>
              <a:path w="2445202" h="1756830">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3" name="Rounded Rectangle 28"/>
          <p:cNvSpPr/>
          <p:nvPr userDrawn="1"/>
        </p:nvSpPr>
        <p:spPr>
          <a:xfrm>
            <a:off x="4345518" y="3703322"/>
            <a:ext cx="3260269" cy="777238"/>
          </a:xfrm>
          <a:custGeom>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 Placeholder 7"/>
          <p:cNvSpPr>
            <a:spLocks noGrp="1"/>
          </p:cNvSpPr>
          <p:nvPr>
            <p:ph type="body" sz="quarter" idx="68" hasCustomPrompt="1"/>
          </p:nvPr>
        </p:nvSpPr>
        <p:spPr>
          <a:xfrm>
            <a:off x="4610805" y="379476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35" name="Text Placeholder 7"/>
          <p:cNvSpPr>
            <a:spLocks noGrp="1"/>
          </p:cNvSpPr>
          <p:nvPr>
            <p:ph type="body" sz="quarter" idx="69" hasCustomPrompt="1"/>
          </p:nvPr>
        </p:nvSpPr>
        <p:spPr>
          <a:xfrm>
            <a:off x="5310014" y="377834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36" name="Text Placeholder 7"/>
          <p:cNvSpPr>
            <a:spLocks noGrp="1"/>
          </p:cNvSpPr>
          <p:nvPr>
            <p:ph type="body" sz="quarter" idx="70" hasCustomPrompt="1"/>
          </p:nvPr>
        </p:nvSpPr>
        <p:spPr>
          <a:xfrm>
            <a:off x="5310014" y="415313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lumMod val="50000"/>
                  </a:schemeClr>
                </a:solidFill>
                <a:latin typeface="Lato Light"/>
                <a:cs typeface="Lato Light"/>
              </a:defRPr>
            </a:lvl1pPr>
          </a:lstStyle>
          <a:p>
            <a:pPr lvl="0"/>
            <a:r>
              <a:rPr lang="es-ES_tradnl" err="1"/>
              <a:t>Subtitle Example</a:t>
            </a:r>
            <a:endParaRPr lang="es-ES_tradnl"/>
          </a:p>
        </p:txBody>
      </p:sp>
      <p:sp>
        <p:nvSpPr>
          <p:cNvPr id="37" name="Text Placeholder 2"/>
          <p:cNvSpPr>
            <a:spLocks noGrp="1"/>
          </p:cNvSpPr>
          <p:nvPr>
            <p:ph type="body" sz="quarter" idx="71" hasCustomPrompt="1"/>
          </p:nvPr>
        </p:nvSpPr>
        <p:spPr>
          <a:xfrm>
            <a:off x="8315782" y="4802511"/>
            <a:ext cx="3260269"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8" name="Picture Placeholder 2"/>
          <p:cNvSpPr>
            <a:spLocks noGrp="1"/>
          </p:cNvSpPr>
          <p:nvPr>
            <p:ph type="pic" sz="quarter" idx="72"/>
          </p:nvPr>
        </p:nvSpPr>
        <p:spPr>
          <a:xfrm>
            <a:off x="8315782" y="1579886"/>
            <a:ext cx="3260269" cy="2108197"/>
          </a:xfrm>
          <a:custGeom>
            <a:rect l="l" t="t" r="r" b="b"/>
            <a:pathLst>
              <a:path w="2445202" h="1756830">
                <a:moveTo>
                  <a:pt x="327483" y="0"/>
                </a:moveTo>
                <a:lnTo>
                  <a:pt x="2117719" y="0"/>
                </a:lnTo>
                <a:cubicBezTo>
                  <a:pt x="2298583" y="0"/>
                  <a:pt x="2445202" y="146619"/>
                  <a:pt x="2445202" y="327483"/>
                </a:cubicBezTo>
                <a:lnTo>
                  <a:pt x="2445202" y="1756831"/>
                </a:lnTo>
                <a:lnTo>
                  <a:pt x="0" y="1756831"/>
                </a:lnTo>
                <a:lnTo>
                  <a:pt x="0" y="327483"/>
                </a:lnTo>
                <a:cubicBezTo>
                  <a:pt x="0" y="146619"/>
                  <a:pt x="146619" y="0"/>
                  <a:pt x="32748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9" name="Rounded Rectangle 28"/>
          <p:cNvSpPr/>
          <p:nvPr userDrawn="1"/>
        </p:nvSpPr>
        <p:spPr>
          <a:xfrm>
            <a:off x="8315782" y="3703322"/>
            <a:ext cx="3260269" cy="777238"/>
          </a:xfrm>
          <a:custGeom>
            <a:rect l="l" t="t" r="r" b="b"/>
            <a:pathLst>
              <a:path w="2445202" h="647698">
                <a:moveTo>
                  <a:pt x="0" y="0"/>
                </a:moveTo>
                <a:lnTo>
                  <a:pt x="2445202" y="0"/>
                </a:lnTo>
                <a:lnTo>
                  <a:pt x="2445202" y="289024"/>
                </a:lnTo>
                <a:cubicBezTo>
                  <a:pt x="2445202" y="487114"/>
                  <a:pt x="2284618" y="647698"/>
                  <a:pt x="2086528" y="647698"/>
                </a:cubicBezTo>
                <a:lnTo>
                  <a:pt x="358674" y="647698"/>
                </a:lnTo>
                <a:cubicBezTo>
                  <a:pt x="160584" y="647698"/>
                  <a:pt x="0" y="487114"/>
                  <a:pt x="0" y="289024"/>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 Placeholder 7"/>
          <p:cNvSpPr>
            <a:spLocks noGrp="1"/>
          </p:cNvSpPr>
          <p:nvPr>
            <p:ph type="body" sz="quarter" idx="73" hasCustomPrompt="1"/>
          </p:nvPr>
        </p:nvSpPr>
        <p:spPr>
          <a:xfrm>
            <a:off x="8581069" y="379476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41" name="Text Placeholder 7"/>
          <p:cNvSpPr>
            <a:spLocks noGrp="1"/>
          </p:cNvSpPr>
          <p:nvPr>
            <p:ph type="body" sz="quarter" idx="74" hasCustomPrompt="1"/>
          </p:nvPr>
        </p:nvSpPr>
        <p:spPr>
          <a:xfrm>
            <a:off x="9280279" y="377834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42" name="Text Placeholder 7"/>
          <p:cNvSpPr>
            <a:spLocks noGrp="1"/>
          </p:cNvSpPr>
          <p:nvPr>
            <p:ph type="body" sz="quarter" idx="75" hasCustomPrompt="1"/>
          </p:nvPr>
        </p:nvSpPr>
        <p:spPr>
          <a:xfrm>
            <a:off x="9280279" y="415313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4">
                    <a:lumMod val="50000"/>
                  </a:schemeClr>
                </a:solidFill>
                <a:latin typeface="Lato Light"/>
                <a:cs typeface="Lato Light"/>
              </a:defRPr>
            </a:lvl1pPr>
          </a:lstStyle>
          <a:p>
            <a:pPr lvl="0"/>
            <a:r>
              <a:rPr lang="es-ES_tradnl" err="1"/>
              <a:t>Subtitle Example</a:t>
            </a:r>
            <a:endParaRPr lang="es-ES_tradnl"/>
          </a:p>
        </p:txBody>
      </p:sp>
    </p:spTree>
    <p:extLst>
      <p:ext uri="{BB962C8B-B14F-4D97-AF65-F5344CB8AC3E}">
        <p14:creationId val="375349514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76">
                                            <p:txEl>
                                              <p:pRg st="0" end="0"/>
                                            </p:txEl>
                                          </p:spTgt>
                                        </p:tgtEl>
                                        <p:attrNameLst>
                                          <p:attrName>style.visibility</p:attrName>
                                        </p:attrNameLst>
                                      </p:cBhvr>
                                      <p:to>
                                        <p:strVal val="visible"/>
                                      </p:to>
                                    </p:set>
                                    <p:animEffect transition="in" filter="fade">
                                      <p:cBhvr>
                                        <p:cTn id="20" dur="500"/>
                                        <p:tgtEl>
                                          <p:spTgt spid="76">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77">
                                            <p:txEl>
                                              <p:pRg st="0" end="0"/>
                                            </p:txEl>
                                          </p:spTgt>
                                        </p:tgtEl>
                                        <p:attrNameLst>
                                          <p:attrName>style.visibility</p:attrName>
                                        </p:attrNameLst>
                                      </p:cBhvr>
                                      <p:to>
                                        <p:strVal val="visible"/>
                                      </p:to>
                                    </p:set>
                                    <p:animEffect transition="in" filter="fade">
                                      <p:cBhvr>
                                        <p:cTn id="23" dur="400"/>
                                        <p:tgtEl>
                                          <p:spTgt spid="77">
                                            <p:txEl>
                                              <p:pRg st="0" end="0"/>
                                            </p:txEl>
                                          </p:spTgt>
                                        </p:tgtEl>
                                      </p:cBhvr>
                                    </p:animEffect>
                                    <p:anim calcmode="lin" valueType="num">
                                      <p:cBhvr>
                                        <p:cTn id="24" dur="40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77">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78">
                                            <p:txEl>
                                              <p:pRg st="0" end="0"/>
                                            </p:txEl>
                                          </p:spTgt>
                                        </p:tgtEl>
                                        <p:attrNameLst>
                                          <p:attrName>style.visibility</p:attrName>
                                        </p:attrNameLst>
                                      </p:cBhvr>
                                      <p:to>
                                        <p:strVal val="visible"/>
                                      </p:to>
                                    </p:set>
                                    <p:animEffect transition="in" filter="fade">
                                      <p:cBhvr>
                                        <p:cTn id="28" dur="500"/>
                                        <p:tgtEl>
                                          <p:spTgt spid="78">
                                            <p:txEl>
                                              <p:pRg st="0" end="0"/>
                                            </p:txEl>
                                          </p:spTgt>
                                        </p:tgtEl>
                                      </p:cBhvr>
                                    </p:animEffect>
                                    <p:anim calcmode="lin" valueType="num">
                                      <p:cBhvr>
                                        <p:cTn id="29" dur="500" fill="hold"/>
                                        <p:tgtEl>
                                          <p:spTgt spid="7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8">
                                            <p:txEl>
                                              <p:pRg st="0" end="0"/>
                                            </p:txEl>
                                          </p:spTgt>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1300"/>
                            </p:stCondLst>
                            <p:childTnLst>
                              <p:par>
                                <p:cTn id="32" presetID="53" presetClass="entr" presetSubtype="0" fill="hold" grpId="0" nodeType="afterEffect">
                                  <p:stCondLst>
                                    <p:cond delay="0"/>
                                  </p:stCondLst>
                                  <p:childTnLst>
                                    <p:set>
                                      <p:cBhvr>
                                        <p:cTn id="33" dur="1" fill="hold">
                                          <p:stCondLst>
                                            <p:cond delay="0"/>
                                          </p:stCondLst>
                                        </p:cTn>
                                        <p:tgtEl>
                                          <p:spTgt spid="79">
                                            <p:txEl>
                                              <p:pRg st="0" end="0"/>
                                            </p:txEl>
                                          </p:spTgt>
                                        </p:tgtEl>
                                        <p:attrNameLst>
                                          <p:attrName>style.visibility</p:attrName>
                                        </p:attrNameLst>
                                      </p:cBhvr>
                                      <p:to>
                                        <p:strVal val="visible"/>
                                      </p:to>
                                    </p:set>
                                    <p:anim calcmode="lin" valueType="num">
                                      <p:cBhvr>
                                        <p:cTn id="34" dur="300" fill="hold"/>
                                        <p:tgtEl>
                                          <p:spTgt spid="79">
                                            <p:txEl>
                                              <p:pRg st="0" end="0"/>
                                            </p:txEl>
                                          </p:spTgt>
                                        </p:tgtEl>
                                        <p:attrNameLst>
                                          <p:attrName>ppt_w</p:attrName>
                                        </p:attrNameLst>
                                      </p:cBhvr>
                                      <p:tavLst>
                                        <p:tav tm="0">
                                          <p:val>
                                            <p:fltVal val="0"/>
                                          </p:val>
                                        </p:tav>
                                        <p:tav tm="100000">
                                          <p:val>
                                            <p:strVal val="#ppt_w"/>
                                          </p:val>
                                        </p:tav>
                                      </p:tavLst>
                                    </p:anim>
                                    <p:anim calcmode="lin" valueType="num">
                                      <p:cBhvr>
                                        <p:cTn id="35" dur="300" fill="hold"/>
                                        <p:tgtEl>
                                          <p:spTgt spid="79">
                                            <p:txEl>
                                              <p:pRg st="0" end="0"/>
                                            </p:txEl>
                                          </p:spTgt>
                                        </p:tgtEl>
                                        <p:attrNameLst>
                                          <p:attrName>ppt_h</p:attrName>
                                        </p:attrNameLst>
                                      </p:cBhvr>
                                      <p:tavLst>
                                        <p:tav tm="0">
                                          <p:val>
                                            <p:fltVal val="0"/>
                                          </p:val>
                                        </p:tav>
                                        <p:tav tm="100000">
                                          <p:val>
                                            <p:strVal val="#ppt_h"/>
                                          </p:val>
                                        </p:tav>
                                      </p:tavLst>
                                    </p:anim>
                                    <p:animEffect transition="in" filter="fade">
                                      <p:cBhvr>
                                        <p:cTn id="36" dur="300"/>
                                        <p:tgtEl>
                                          <p:spTgt spid="79">
                                            <p:txEl>
                                              <p:pRg st="0" end="0"/>
                                            </p:txEl>
                                          </p:spTgt>
                                        </p:tgtEl>
                                      </p:cBhvr>
                                    </p:animEffect>
                                  </p:childTnLst>
                                </p:cTn>
                              </p:par>
                              <p:par>
                                <p:cTn id="37" presetID="53" presetClass="entr" presetSubtype="0" fill="hold" grpId="0" nodeType="withEffect">
                                  <p:stCondLst>
                                    <p:cond delay="800"/>
                                  </p:stCondLst>
                                  <p:childTnLst>
                                    <p:set>
                                      <p:cBhvr>
                                        <p:cTn id="38" dur="1" fill="hold">
                                          <p:stCondLst>
                                            <p:cond delay="0"/>
                                          </p:stCondLst>
                                        </p:cTn>
                                        <p:tgtEl>
                                          <p:spTgt spid="27"/>
                                        </p:tgtEl>
                                        <p:attrNameLst>
                                          <p:attrName>style.visibility</p:attrName>
                                        </p:attrNameLst>
                                      </p:cBhvr>
                                      <p:to>
                                        <p:strVal val="visible"/>
                                      </p:to>
                                    </p:set>
                                    <p:anim calcmode="lin" valueType="num">
                                      <p:cBhvr>
                                        <p:cTn id="39" dur="1000" fill="hold"/>
                                        <p:tgtEl>
                                          <p:spTgt spid="27"/>
                                        </p:tgtEl>
                                        <p:attrNameLst>
                                          <p:attrName>ppt_w</p:attrName>
                                        </p:attrNameLst>
                                      </p:cBhvr>
                                      <p:tavLst>
                                        <p:tav tm="0">
                                          <p:val>
                                            <p:fltVal val="0"/>
                                          </p:val>
                                        </p:tav>
                                        <p:tav tm="100000">
                                          <p:val>
                                            <p:strVal val="#ppt_w"/>
                                          </p:val>
                                        </p:tav>
                                      </p:tavLst>
                                    </p:anim>
                                    <p:anim calcmode="lin" valueType="num">
                                      <p:cBhvr>
                                        <p:cTn id="40" dur="1000" fill="hold"/>
                                        <p:tgtEl>
                                          <p:spTgt spid="27"/>
                                        </p:tgtEl>
                                        <p:attrNameLst>
                                          <p:attrName>ppt_h</p:attrName>
                                        </p:attrNameLst>
                                      </p:cBhvr>
                                      <p:tavLst>
                                        <p:tav tm="0">
                                          <p:val>
                                            <p:fltVal val="0"/>
                                          </p:val>
                                        </p:tav>
                                        <p:tav tm="100000">
                                          <p:val>
                                            <p:strVal val="#ppt_h"/>
                                          </p:val>
                                        </p:tav>
                                      </p:tavLst>
                                    </p:anim>
                                    <p:animEffect transition="in" filter="fade">
                                      <p:cBhvr>
                                        <p:cTn id="41" dur="1000"/>
                                        <p:tgtEl>
                                          <p:spTgt spid="27"/>
                                        </p:tgtEl>
                                      </p:cBhvr>
                                    </p:animEffect>
                                  </p:childTnLst>
                                </p:cTn>
                              </p:par>
                            </p:childTnLst>
                          </p:cTn>
                        </p:par>
                        <p:par>
                          <p:cTn id="42" fill="hold" nodeType="afterGroup">
                            <p:stCondLst>
                              <p:cond delay="3100"/>
                            </p:stCondLst>
                            <p:childTnLst>
                              <p:par>
                                <p:cTn id="43" presetID="37"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1000"/>
                                        <p:tgtEl>
                                          <p:spTgt spid="29"/>
                                        </p:tgtEl>
                                      </p:cBhvr>
                                    </p:animEffect>
                                    <p:anim calcmode="lin" valueType="num">
                                      <p:cBhvr>
                                        <p:cTn id="46" dur="1000" fill="hold"/>
                                        <p:tgtEl>
                                          <p:spTgt spid="29"/>
                                        </p:tgtEl>
                                        <p:attrNameLst>
                                          <p:attrName>ppt_x</p:attrName>
                                        </p:attrNameLst>
                                      </p:cBhvr>
                                      <p:tavLst>
                                        <p:tav tm="0">
                                          <p:val>
                                            <p:strVal val="#ppt_x"/>
                                          </p:val>
                                        </p:tav>
                                        <p:tav tm="100000">
                                          <p:val>
                                            <p:strVal val="#ppt_x"/>
                                          </p:val>
                                        </p:tav>
                                      </p:tavLst>
                                    </p:anim>
                                    <p:anim calcmode="lin" valueType="num">
                                      <p:cBhvr>
                                        <p:cTn id="47" dur="900" decel="100000" fill="hold"/>
                                        <p:tgtEl>
                                          <p:spTgt spid="2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9" presetID="10" presetClass="entr" presetSubtype="0" fill="hold" grpId="0" nodeType="withEffect">
                                  <p:stCondLst>
                                    <p:cond delay="800"/>
                                  </p:stCondLst>
                                  <p:childTnLst>
                                    <p:set>
                                      <p:cBhvr>
                                        <p:cTn id="50" dur="1" fill="hold">
                                          <p:stCondLst>
                                            <p:cond delay="0"/>
                                          </p:stCondLst>
                                        </p:cTn>
                                        <p:tgtEl>
                                          <p:spTgt spid="31">
                                            <p:txEl>
                                              <p:pRg st="0" end="0"/>
                                            </p:txEl>
                                          </p:spTgt>
                                        </p:tgtEl>
                                        <p:attrNameLst>
                                          <p:attrName>style.visibility</p:attrName>
                                        </p:attrNameLst>
                                      </p:cBhvr>
                                      <p:to>
                                        <p:strVal val="visible"/>
                                      </p:to>
                                    </p:set>
                                    <p:animEffect transition="in" filter="fade">
                                      <p:cBhvr>
                                        <p:cTn id="51" dur="500"/>
                                        <p:tgtEl>
                                          <p:spTgt spid="31">
                                            <p:txEl>
                                              <p:pRg st="0" end="0"/>
                                            </p:txEl>
                                          </p:spTgt>
                                        </p:tgtEl>
                                      </p:cBhvr>
                                    </p:animEffect>
                                  </p:childTnLst>
                                </p:cTn>
                              </p:par>
                              <p:par>
                                <p:cTn id="52" presetID="42" presetClass="entr" presetSubtype="0" fill="hold" grpId="0" nodeType="withEffect">
                                  <p:stCondLst>
                                    <p:cond delay="200"/>
                                  </p:stCondLst>
                                  <p:childTnLst>
                                    <p:set>
                                      <p:cBhvr>
                                        <p:cTn id="53" dur="1" fill="hold">
                                          <p:stCondLst>
                                            <p:cond delay="0"/>
                                          </p:stCondLst>
                                        </p:cTn>
                                        <p:tgtEl>
                                          <p:spTgt spid="35">
                                            <p:txEl>
                                              <p:pRg st="0" end="0"/>
                                            </p:txEl>
                                          </p:spTgt>
                                        </p:tgtEl>
                                        <p:attrNameLst>
                                          <p:attrName>style.visibility</p:attrName>
                                        </p:attrNameLst>
                                      </p:cBhvr>
                                      <p:to>
                                        <p:strVal val="visible"/>
                                      </p:to>
                                    </p:set>
                                    <p:animEffect transition="in" filter="fade">
                                      <p:cBhvr>
                                        <p:cTn id="54" dur="400"/>
                                        <p:tgtEl>
                                          <p:spTgt spid="35">
                                            <p:txEl>
                                              <p:pRg st="0" end="0"/>
                                            </p:txEl>
                                          </p:spTgt>
                                        </p:tgtEl>
                                      </p:cBhvr>
                                    </p:animEffect>
                                    <p:anim calcmode="lin" valueType="num">
                                      <p:cBhvr>
                                        <p:cTn id="55" dur="4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56" dur="400" fill="hold"/>
                                        <p:tgtEl>
                                          <p:spTgt spid="35">
                                            <p:txEl>
                                              <p:pRg st="0" end="0"/>
                                            </p:txEl>
                                          </p:spTgt>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200"/>
                                  </p:stCondLst>
                                  <p:childTnLst>
                                    <p:set>
                                      <p:cBhvr>
                                        <p:cTn id="58" dur="1" fill="hold">
                                          <p:stCondLst>
                                            <p:cond delay="0"/>
                                          </p:stCondLst>
                                        </p:cTn>
                                        <p:tgtEl>
                                          <p:spTgt spid="36">
                                            <p:txEl>
                                              <p:pRg st="0" end="0"/>
                                            </p:txEl>
                                          </p:spTgt>
                                        </p:tgtEl>
                                        <p:attrNameLst>
                                          <p:attrName>style.visibility</p:attrName>
                                        </p:attrNameLst>
                                      </p:cBhvr>
                                      <p:to>
                                        <p:strVal val="visible"/>
                                      </p:to>
                                    </p:set>
                                    <p:animEffect transition="in" filter="fade">
                                      <p:cBhvr>
                                        <p:cTn id="59" dur="500"/>
                                        <p:tgtEl>
                                          <p:spTgt spid="36">
                                            <p:txEl>
                                              <p:pRg st="0" end="0"/>
                                            </p:txEl>
                                          </p:spTgt>
                                        </p:tgtEl>
                                      </p:cBhvr>
                                    </p:animEffect>
                                    <p:anim calcmode="lin" valueType="num">
                                      <p:cBhvr>
                                        <p:cTn id="60"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61" dur="5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62" fill="hold" nodeType="afterGroup">
                            <p:stCondLst>
                              <p:cond delay="4400"/>
                            </p:stCondLst>
                            <p:childTnLst>
                              <p:par>
                                <p:cTn id="63" presetID="53" presetClass="entr" presetSubtype="0" fill="hold" grpId="0" nodeType="afterEffect">
                                  <p:stCondLst>
                                    <p:cond delay="0"/>
                                  </p:stCondLst>
                                  <p:childTnLst>
                                    <p:set>
                                      <p:cBhvr>
                                        <p:cTn id="64" dur="1" fill="hold">
                                          <p:stCondLst>
                                            <p:cond delay="0"/>
                                          </p:stCondLst>
                                        </p:cTn>
                                        <p:tgtEl>
                                          <p:spTgt spid="34">
                                            <p:txEl>
                                              <p:pRg st="0" end="0"/>
                                            </p:txEl>
                                          </p:spTgt>
                                        </p:tgtEl>
                                        <p:attrNameLst>
                                          <p:attrName>style.visibility</p:attrName>
                                        </p:attrNameLst>
                                      </p:cBhvr>
                                      <p:to>
                                        <p:strVal val="visible"/>
                                      </p:to>
                                    </p:set>
                                    <p:anim calcmode="lin" valueType="num">
                                      <p:cBhvr>
                                        <p:cTn id="65" dur="3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66" dur="300" fill="hold"/>
                                        <p:tgtEl>
                                          <p:spTgt spid="34">
                                            <p:txEl>
                                              <p:pRg st="0" end="0"/>
                                            </p:txEl>
                                          </p:spTgt>
                                        </p:tgtEl>
                                        <p:attrNameLst>
                                          <p:attrName>ppt_h</p:attrName>
                                        </p:attrNameLst>
                                      </p:cBhvr>
                                      <p:tavLst>
                                        <p:tav tm="0">
                                          <p:val>
                                            <p:fltVal val="0"/>
                                          </p:val>
                                        </p:tav>
                                        <p:tav tm="100000">
                                          <p:val>
                                            <p:strVal val="#ppt_h"/>
                                          </p:val>
                                        </p:tav>
                                      </p:tavLst>
                                    </p:anim>
                                    <p:animEffect transition="in" filter="fade">
                                      <p:cBhvr>
                                        <p:cTn id="67" dur="300"/>
                                        <p:tgtEl>
                                          <p:spTgt spid="34">
                                            <p:txEl>
                                              <p:pRg st="0" end="0"/>
                                            </p:txEl>
                                          </p:spTgt>
                                        </p:tgtEl>
                                      </p:cBhvr>
                                    </p:animEffect>
                                  </p:childTnLst>
                                </p:cTn>
                              </p:par>
                              <p:par>
                                <p:cTn id="68" presetID="53" presetClass="entr" presetSubtype="0" fill="hold" grpId="0" nodeType="withEffect">
                                  <p:stCondLst>
                                    <p:cond delay="800"/>
                                  </p:stCondLst>
                                  <p:childTnLst>
                                    <p:set>
                                      <p:cBhvr>
                                        <p:cTn id="69" dur="1" fill="hold">
                                          <p:stCondLst>
                                            <p:cond delay="0"/>
                                          </p:stCondLst>
                                        </p:cTn>
                                        <p:tgtEl>
                                          <p:spTgt spid="32"/>
                                        </p:tgtEl>
                                        <p:attrNameLst>
                                          <p:attrName>style.visibility</p:attrName>
                                        </p:attrNameLst>
                                      </p:cBhvr>
                                      <p:to>
                                        <p:strVal val="visible"/>
                                      </p:to>
                                    </p:set>
                                    <p:anim calcmode="lin" valueType="num">
                                      <p:cBhvr>
                                        <p:cTn id="70" dur="1000" fill="hold"/>
                                        <p:tgtEl>
                                          <p:spTgt spid="32"/>
                                        </p:tgtEl>
                                        <p:attrNameLst>
                                          <p:attrName>ppt_w</p:attrName>
                                        </p:attrNameLst>
                                      </p:cBhvr>
                                      <p:tavLst>
                                        <p:tav tm="0">
                                          <p:val>
                                            <p:fltVal val="0"/>
                                          </p:val>
                                        </p:tav>
                                        <p:tav tm="100000">
                                          <p:val>
                                            <p:strVal val="#ppt_w"/>
                                          </p:val>
                                        </p:tav>
                                      </p:tavLst>
                                    </p:anim>
                                    <p:anim calcmode="lin" valueType="num">
                                      <p:cBhvr>
                                        <p:cTn id="71" dur="1000" fill="hold"/>
                                        <p:tgtEl>
                                          <p:spTgt spid="32"/>
                                        </p:tgtEl>
                                        <p:attrNameLst>
                                          <p:attrName>ppt_h</p:attrName>
                                        </p:attrNameLst>
                                      </p:cBhvr>
                                      <p:tavLst>
                                        <p:tav tm="0">
                                          <p:val>
                                            <p:fltVal val="0"/>
                                          </p:val>
                                        </p:tav>
                                        <p:tav tm="100000">
                                          <p:val>
                                            <p:strVal val="#ppt_h"/>
                                          </p:val>
                                        </p:tav>
                                      </p:tavLst>
                                    </p:anim>
                                    <p:animEffect transition="in" filter="fade">
                                      <p:cBhvr>
                                        <p:cTn id="72" dur="1000"/>
                                        <p:tgtEl>
                                          <p:spTgt spid="32"/>
                                        </p:tgtEl>
                                      </p:cBhvr>
                                    </p:animEffect>
                                  </p:childTnLst>
                                </p:cTn>
                              </p:par>
                            </p:childTnLst>
                          </p:cTn>
                        </p:par>
                        <p:par>
                          <p:cTn id="73" fill="hold" nodeType="afterGroup">
                            <p:stCondLst>
                              <p:cond delay="6200"/>
                            </p:stCondLst>
                            <p:childTnLst>
                              <p:par>
                                <p:cTn id="74" presetID="37" presetClass="entr" presetSubtype="0"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1000"/>
                                        <p:tgtEl>
                                          <p:spTgt spid="33"/>
                                        </p:tgtEl>
                                      </p:cBhvr>
                                    </p:animEffect>
                                    <p:anim calcmode="lin" valueType="num">
                                      <p:cBhvr>
                                        <p:cTn id="77" dur="1000" fill="hold"/>
                                        <p:tgtEl>
                                          <p:spTgt spid="33"/>
                                        </p:tgtEl>
                                        <p:attrNameLst>
                                          <p:attrName>ppt_x</p:attrName>
                                        </p:attrNameLst>
                                      </p:cBhvr>
                                      <p:tavLst>
                                        <p:tav tm="0">
                                          <p:val>
                                            <p:strVal val="#ppt_x"/>
                                          </p:val>
                                        </p:tav>
                                        <p:tav tm="100000">
                                          <p:val>
                                            <p:strVal val="#ppt_x"/>
                                          </p:val>
                                        </p:tav>
                                      </p:tavLst>
                                    </p:anim>
                                    <p:anim calcmode="lin" valueType="num">
                                      <p:cBhvr>
                                        <p:cTn id="78" dur="900" decel="100000" fill="hold"/>
                                        <p:tgtEl>
                                          <p:spTgt spid="33"/>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par>
                                <p:cTn id="80" presetID="10" presetClass="entr" presetSubtype="0" fill="hold" grpId="0" nodeType="withEffect">
                                  <p:stCondLst>
                                    <p:cond delay="800"/>
                                  </p:stCondLst>
                                  <p:childTnLst>
                                    <p:set>
                                      <p:cBhvr>
                                        <p:cTn id="81" dur="1" fill="hold">
                                          <p:stCondLst>
                                            <p:cond delay="0"/>
                                          </p:stCondLst>
                                        </p:cTn>
                                        <p:tgtEl>
                                          <p:spTgt spid="37">
                                            <p:txEl>
                                              <p:pRg st="0" end="0"/>
                                            </p:txEl>
                                          </p:spTgt>
                                        </p:tgtEl>
                                        <p:attrNameLst>
                                          <p:attrName>style.visibility</p:attrName>
                                        </p:attrNameLst>
                                      </p:cBhvr>
                                      <p:to>
                                        <p:strVal val="visible"/>
                                      </p:to>
                                    </p:set>
                                    <p:animEffect transition="in" filter="fade">
                                      <p:cBhvr>
                                        <p:cTn id="82" dur="500"/>
                                        <p:tgtEl>
                                          <p:spTgt spid="37">
                                            <p:txEl>
                                              <p:pRg st="0" end="0"/>
                                            </p:txEl>
                                          </p:spTgt>
                                        </p:tgtEl>
                                      </p:cBhvr>
                                    </p:animEffect>
                                  </p:childTnLst>
                                </p:cTn>
                              </p:par>
                              <p:par>
                                <p:cTn id="83" presetID="42" presetClass="entr" presetSubtype="0" fill="hold" grpId="0" nodeType="withEffect">
                                  <p:stCondLst>
                                    <p:cond delay="200"/>
                                  </p:stCondLst>
                                  <p:childTnLst>
                                    <p:set>
                                      <p:cBhvr>
                                        <p:cTn id="84" dur="1" fill="hold">
                                          <p:stCondLst>
                                            <p:cond delay="0"/>
                                          </p:stCondLst>
                                        </p:cTn>
                                        <p:tgtEl>
                                          <p:spTgt spid="41">
                                            <p:txEl>
                                              <p:pRg st="0" end="0"/>
                                            </p:txEl>
                                          </p:spTgt>
                                        </p:tgtEl>
                                        <p:attrNameLst>
                                          <p:attrName>style.visibility</p:attrName>
                                        </p:attrNameLst>
                                      </p:cBhvr>
                                      <p:to>
                                        <p:strVal val="visible"/>
                                      </p:to>
                                    </p:set>
                                    <p:animEffect transition="in" filter="fade">
                                      <p:cBhvr>
                                        <p:cTn id="85" dur="400"/>
                                        <p:tgtEl>
                                          <p:spTgt spid="41">
                                            <p:txEl>
                                              <p:pRg st="0" end="0"/>
                                            </p:txEl>
                                          </p:spTgt>
                                        </p:tgtEl>
                                      </p:cBhvr>
                                    </p:animEffect>
                                    <p:anim calcmode="lin" valueType="num">
                                      <p:cBhvr>
                                        <p:cTn id="86" dur="4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87" dur="400" fill="hold"/>
                                        <p:tgtEl>
                                          <p:spTgt spid="41">
                                            <p:txEl>
                                              <p:pRg st="0" end="0"/>
                                            </p:txEl>
                                          </p:spTgt>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200"/>
                                  </p:stCondLst>
                                  <p:childTnLst>
                                    <p:set>
                                      <p:cBhvr>
                                        <p:cTn id="89" dur="1" fill="hold">
                                          <p:stCondLst>
                                            <p:cond delay="0"/>
                                          </p:stCondLst>
                                        </p:cTn>
                                        <p:tgtEl>
                                          <p:spTgt spid="42">
                                            <p:txEl>
                                              <p:pRg st="0" end="0"/>
                                            </p:txEl>
                                          </p:spTgt>
                                        </p:tgtEl>
                                        <p:attrNameLst>
                                          <p:attrName>style.visibility</p:attrName>
                                        </p:attrNameLst>
                                      </p:cBhvr>
                                      <p:to>
                                        <p:strVal val="visible"/>
                                      </p:to>
                                    </p:set>
                                    <p:animEffect transition="in" filter="fade">
                                      <p:cBhvr>
                                        <p:cTn id="90" dur="500"/>
                                        <p:tgtEl>
                                          <p:spTgt spid="42">
                                            <p:txEl>
                                              <p:pRg st="0" end="0"/>
                                            </p:txEl>
                                          </p:spTgt>
                                        </p:tgtEl>
                                      </p:cBhvr>
                                    </p:animEffect>
                                    <p:anim calcmode="lin" valueType="num">
                                      <p:cBhvr>
                                        <p:cTn id="91"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2" dur="5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3" fill="hold" nodeType="afterGroup">
                            <p:stCondLst>
                              <p:cond delay="7500"/>
                            </p:stCondLst>
                            <p:childTnLst>
                              <p:par>
                                <p:cTn id="94" presetID="53" presetClass="entr" presetSubtype="0" fill="hold" grpId="0" nodeType="afterEffect">
                                  <p:stCondLst>
                                    <p:cond delay="0"/>
                                  </p:stCondLst>
                                  <p:childTnLst>
                                    <p:set>
                                      <p:cBhvr>
                                        <p:cTn id="95" dur="1" fill="hold">
                                          <p:stCondLst>
                                            <p:cond delay="0"/>
                                          </p:stCondLst>
                                        </p:cTn>
                                        <p:tgtEl>
                                          <p:spTgt spid="40">
                                            <p:txEl>
                                              <p:pRg st="0" end="0"/>
                                            </p:txEl>
                                          </p:spTgt>
                                        </p:tgtEl>
                                        <p:attrNameLst>
                                          <p:attrName>style.visibility</p:attrName>
                                        </p:attrNameLst>
                                      </p:cBhvr>
                                      <p:to>
                                        <p:strVal val="visible"/>
                                      </p:to>
                                    </p:set>
                                    <p:anim calcmode="lin" valueType="num">
                                      <p:cBhvr>
                                        <p:cTn id="96" dur="3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97" dur="300" fill="hold"/>
                                        <p:tgtEl>
                                          <p:spTgt spid="40">
                                            <p:txEl>
                                              <p:pRg st="0" end="0"/>
                                            </p:txEl>
                                          </p:spTgt>
                                        </p:tgtEl>
                                        <p:attrNameLst>
                                          <p:attrName>ppt_h</p:attrName>
                                        </p:attrNameLst>
                                      </p:cBhvr>
                                      <p:tavLst>
                                        <p:tav tm="0">
                                          <p:val>
                                            <p:fltVal val="0"/>
                                          </p:val>
                                        </p:tav>
                                        <p:tav tm="100000">
                                          <p:val>
                                            <p:strVal val="#ppt_h"/>
                                          </p:val>
                                        </p:tav>
                                      </p:tavLst>
                                    </p:anim>
                                    <p:animEffect transition="in" filter="fade">
                                      <p:cBhvr>
                                        <p:cTn id="98" dur="300"/>
                                        <p:tgtEl>
                                          <p:spTgt spid="40">
                                            <p:txEl>
                                              <p:pRg st="0" end="0"/>
                                            </p:txEl>
                                          </p:spTgt>
                                        </p:tgtEl>
                                      </p:cBhvr>
                                    </p:animEffect>
                                  </p:childTnLst>
                                </p:cTn>
                              </p:par>
                              <p:par>
                                <p:cTn id="99" presetID="53" presetClass="entr" presetSubtype="0" fill="hold" grpId="0" nodeType="withEffect">
                                  <p:stCondLst>
                                    <p:cond delay="800"/>
                                  </p:stCondLst>
                                  <p:childTnLst>
                                    <p:set>
                                      <p:cBhvr>
                                        <p:cTn id="100" dur="1" fill="hold">
                                          <p:stCondLst>
                                            <p:cond delay="0"/>
                                          </p:stCondLst>
                                        </p:cTn>
                                        <p:tgtEl>
                                          <p:spTgt spid="38"/>
                                        </p:tgtEl>
                                        <p:attrNameLst>
                                          <p:attrName>style.visibility</p:attrName>
                                        </p:attrNameLst>
                                      </p:cBhvr>
                                      <p:to>
                                        <p:strVal val="visible"/>
                                      </p:to>
                                    </p:set>
                                    <p:anim calcmode="lin" valueType="num">
                                      <p:cBhvr>
                                        <p:cTn id="101" dur="1000" fill="hold"/>
                                        <p:tgtEl>
                                          <p:spTgt spid="38"/>
                                        </p:tgtEl>
                                        <p:attrNameLst>
                                          <p:attrName>ppt_w</p:attrName>
                                        </p:attrNameLst>
                                      </p:cBhvr>
                                      <p:tavLst>
                                        <p:tav tm="0">
                                          <p:val>
                                            <p:fltVal val="0"/>
                                          </p:val>
                                        </p:tav>
                                        <p:tav tm="100000">
                                          <p:val>
                                            <p:strVal val="#ppt_w"/>
                                          </p:val>
                                        </p:tav>
                                      </p:tavLst>
                                    </p:anim>
                                    <p:anim calcmode="lin" valueType="num">
                                      <p:cBhvr>
                                        <p:cTn id="102" dur="1000" fill="hold"/>
                                        <p:tgtEl>
                                          <p:spTgt spid="38"/>
                                        </p:tgtEl>
                                        <p:attrNameLst>
                                          <p:attrName>ppt_h</p:attrName>
                                        </p:attrNameLst>
                                      </p:cBhvr>
                                      <p:tavLst>
                                        <p:tav tm="0">
                                          <p:val>
                                            <p:fltVal val="0"/>
                                          </p:val>
                                        </p:tav>
                                        <p:tav tm="100000">
                                          <p:val>
                                            <p:strVal val="#ppt_h"/>
                                          </p:val>
                                        </p:tav>
                                      </p:tavLst>
                                    </p:anim>
                                    <p:animEffect transition="in" filter="fade">
                                      <p:cBhvr>
                                        <p:cTn id="103" dur="1000"/>
                                        <p:tgtEl>
                                          <p:spTgt spid="38"/>
                                        </p:tgtEl>
                                      </p:cBhvr>
                                    </p:animEffect>
                                  </p:childTnLst>
                                </p:cTn>
                              </p:par>
                            </p:childTnLst>
                          </p:cTn>
                        </p:par>
                        <p:par>
                          <p:cTn id="104" fill="hold" nodeType="afterGroup">
                            <p:stCondLst>
                              <p:cond delay="9300"/>
                            </p:stCondLst>
                            <p:childTnLst>
                              <p:par>
                                <p:cTn id="105" presetID="37" presetClass="entr" presetSubtype="0" fill="hold" grpId="0" nodeType="afterEffect">
                                  <p:stCondLst>
                                    <p:cond delay="0"/>
                                  </p:stCondLst>
                                  <p:childTnLst>
                                    <p:set>
                                      <p:cBhvr>
                                        <p:cTn id="106" dur="1" fill="hold">
                                          <p:stCondLst>
                                            <p:cond delay="0"/>
                                          </p:stCondLst>
                                        </p:cTn>
                                        <p:tgtEl>
                                          <p:spTgt spid="39"/>
                                        </p:tgtEl>
                                        <p:attrNameLst>
                                          <p:attrName>style.visibility</p:attrName>
                                        </p:attrNameLst>
                                      </p:cBhvr>
                                      <p:to>
                                        <p:strVal val="visible"/>
                                      </p:to>
                                    </p:set>
                                    <p:animEffect transition="in" filter="fade">
                                      <p:cBhvr>
                                        <p:cTn id="107" dur="1000"/>
                                        <p:tgtEl>
                                          <p:spTgt spid="39"/>
                                        </p:tgtEl>
                                      </p:cBhvr>
                                    </p:animEffect>
                                    <p:anim calcmode="lin" valueType="num">
                                      <p:cBhvr>
                                        <p:cTn id="108" dur="1000" fill="hold"/>
                                        <p:tgtEl>
                                          <p:spTgt spid="39"/>
                                        </p:tgtEl>
                                        <p:attrNameLst>
                                          <p:attrName>ppt_x</p:attrName>
                                        </p:attrNameLst>
                                      </p:cBhvr>
                                      <p:tavLst>
                                        <p:tav tm="0">
                                          <p:val>
                                            <p:strVal val="#ppt_x"/>
                                          </p:val>
                                        </p:tav>
                                        <p:tav tm="100000">
                                          <p:val>
                                            <p:strVal val="#ppt_x"/>
                                          </p:val>
                                        </p:tav>
                                      </p:tavLst>
                                    </p:anim>
                                    <p:anim calcmode="lin" valueType="num">
                                      <p:cBhvr>
                                        <p:cTn id="109" dur="900" decel="100000" fill="hold"/>
                                        <p:tgtEl>
                                          <p:spTgt spid="39"/>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76" grpId="0" build="p">
        <p:tmplLst>
          <p:tmpl lvl="1">
            <p:tnLst>
              <p:par>
                <p:cTn presetID="10" presetClass="entr" presetSubtype="0" fill="hold" nodeType="withEffect">
                  <p:stCondLst>
                    <p:cond delay="800"/>
                  </p:stCondLst>
                  <p:childTnLst>
                    <p:set>
                      <p:cBhvr>
                        <p:cTn dur="1" fill="hold">
                          <p:stCondLst>
                            <p:cond delay="0"/>
                          </p:stCondLst>
                        </p:cTn>
                        <p:tgtEl>
                          <p:spTgt spid="76"/>
                        </p:tgtEl>
                        <p:attrNameLst>
                          <p:attrName>style.visibility</p:attrName>
                        </p:attrNameLst>
                      </p:cBhvr>
                      <p:to>
                        <p:strVal val="visible"/>
                      </p:to>
                    </p:set>
                    <p:animEffect transition="in" filter="fade">
                      <p:cBhvr>
                        <p:cTn dur="500"/>
                        <p:tgtEl>
                          <p:spTgt spid="76"/>
                        </p:tgtEl>
                      </p:cBhvr>
                    </p:animEffect>
                  </p:childTnLst>
                </p:cTn>
              </p:par>
            </p:tnLst>
          </p:tmpl>
        </p:tmplLst>
      </p:bldP>
      <p:bldP spid="27" grpId="0"/>
      <p:bldP spid="29" grpId="0" animBg="1"/>
      <p:bldP spid="79" grpId="0" build="p">
        <p:tmplLst>
          <p:tmpl lvl="1">
            <p:tnLst>
              <p:par>
                <p:cTn presetID="53" presetClass="entr" presetSubtype="16"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p:cTn dur="300" fill="hold"/>
                        <p:tgtEl>
                          <p:spTgt spid="79"/>
                        </p:tgtEl>
                        <p:attrNameLst>
                          <p:attrName>ppt_w</p:attrName>
                        </p:attrNameLst>
                      </p:cBhvr>
                      <p:tavLst>
                        <p:tav tm="0">
                          <p:val>
                            <p:fltVal val="0"/>
                          </p:val>
                        </p:tav>
                        <p:tav tm="100000">
                          <p:val>
                            <p:strVal val="#ppt_w"/>
                          </p:val>
                        </p:tav>
                      </p:tavLst>
                    </p:anim>
                    <p:anim calcmode="lin" valueType="num">
                      <p:cBhvr>
                        <p:cTn dur="300" fill="hold"/>
                        <p:tgtEl>
                          <p:spTgt spid="79"/>
                        </p:tgtEl>
                        <p:attrNameLst>
                          <p:attrName>ppt_h</p:attrName>
                        </p:attrNameLst>
                      </p:cBhvr>
                      <p:tavLst>
                        <p:tav tm="0">
                          <p:val>
                            <p:fltVal val="0"/>
                          </p:val>
                        </p:tav>
                        <p:tav tm="100000">
                          <p:val>
                            <p:strVal val="#ppt_h"/>
                          </p:val>
                        </p:tav>
                      </p:tavLst>
                    </p:anim>
                    <p:animEffect transition="in" filter="fade">
                      <p:cBhvr>
                        <p:cTn dur="300"/>
                        <p:tgtEl>
                          <p:spTgt spid="79"/>
                        </p:tgtEl>
                      </p:cBhvr>
                    </p:animEffect>
                  </p:childTnLst>
                </p:cTn>
              </p:par>
            </p:tnLst>
          </p:tmpl>
        </p:tmplLst>
      </p:bldP>
      <p:bldP spid="77" grpId="0" build="p">
        <p:tmplLst>
          <p:tmpl lvl="1">
            <p:tnLst>
              <p:par>
                <p:cTn presetID="42" presetClass="entr" presetSubtype="0" fill="hold" nodeType="withEffect">
                  <p:stCondLst>
                    <p:cond delay="200"/>
                  </p:stCondLst>
                  <p:childTnLst>
                    <p:set>
                      <p:cBhvr>
                        <p:cTn dur="1" fill="hold">
                          <p:stCondLst>
                            <p:cond delay="0"/>
                          </p:stCondLst>
                        </p:cTn>
                        <p:tgtEl>
                          <p:spTgt spid="77"/>
                        </p:tgtEl>
                        <p:attrNameLst>
                          <p:attrName>style.visibility</p:attrName>
                        </p:attrNameLst>
                      </p:cBhvr>
                      <p:to>
                        <p:strVal val="visible"/>
                      </p:to>
                    </p:set>
                    <p:animEffect transition="in" filter="fade">
                      <p:cBhvr>
                        <p:cTn dur="400"/>
                        <p:tgtEl>
                          <p:spTgt spid="77"/>
                        </p:tgtEl>
                      </p:cBhvr>
                    </p:animEffect>
                    <p:anim calcmode="lin" valueType="num">
                      <p:cBhvr>
                        <p:cTn dur="400" fill="hold"/>
                        <p:tgtEl>
                          <p:spTgt spid="77"/>
                        </p:tgtEl>
                        <p:attrNameLst>
                          <p:attrName>ppt_x</p:attrName>
                        </p:attrNameLst>
                      </p:cBhvr>
                      <p:tavLst>
                        <p:tav tm="0">
                          <p:val>
                            <p:strVal val="#ppt_x"/>
                          </p:val>
                        </p:tav>
                        <p:tav tm="100000">
                          <p:val>
                            <p:strVal val="#ppt_x"/>
                          </p:val>
                        </p:tav>
                      </p:tavLst>
                    </p:anim>
                    <p:anim calcmode="lin" valueType="num">
                      <p:cBhvr>
                        <p:cTn dur="400" fill="hold"/>
                        <p:tgtEl>
                          <p:spTgt spid="77"/>
                        </p:tgtEl>
                        <p:attrNameLst>
                          <p:attrName>ppt_y</p:attrName>
                        </p:attrNameLst>
                      </p:cBhvr>
                      <p:tavLst>
                        <p:tav tm="0">
                          <p:val>
                            <p:strVal val="#ppt_y+.1"/>
                          </p:val>
                        </p:tav>
                        <p:tav tm="100000">
                          <p:val>
                            <p:strVal val="#ppt_y"/>
                          </p:val>
                        </p:tav>
                      </p:tavLst>
                    </p:anim>
                  </p:childTnLst>
                </p:cTn>
              </p:par>
            </p:tnLst>
          </p:tmpl>
        </p:tmplLst>
      </p:bldP>
      <p:bldP spid="78" grpId="0" build="p">
        <p:tmplLst>
          <p:tmpl lvl="1">
            <p:tnLst>
              <p:par>
                <p:cTn presetID="42" presetClass="entr" presetSubtype="0" fill="hold" nodeType="withEffect">
                  <p:stCondLst>
                    <p:cond delay="200"/>
                  </p:stCondLst>
                  <p:childTnLst>
                    <p:set>
                      <p:cBhvr>
                        <p:cTn dur="1" fill="hold">
                          <p:stCondLst>
                            <p:cond delay="0"/>
                          </p:stCondLst>
                        </p:cTn>
                        <p:tgtEl>
                          <p:spTgt spid="78"/>
                        </p:tgtEl>
                        <p:attrNameLst>
                          <p:attrName>style.visibility</p:attrName>
                        </p:attrNameLst>
                      </p:cBhvr>
                      <p:to>
                        <p:strVal val="visible"/>
                      </p:to>
                    </p:set>
                    <p:animEffect transition="in" filter="fade">
                      <p:cBhvr>
                        <p:cTn dur="500"/>
                        <p:tgtEl>
                          <p:spTgt spid="78"/>
                        </p:tgtEl>
                      </p:cBhvr>
                    </p:animEffect>
                    <p:anim calcmode="lin" valueType="num">
                      <p:cBhvr>
                        <p:cTn dur="500" fill="hold"/>
                        <p:tgtEl>
                          <p:spTgt spid="78"/>
                        </p:tgtEl>
                        <p:attrNameLst>
                          <p:attrName>ppt_x</p:attrName>
                        </p:attrNameLst>
                      </p:cBhvr>
                      <p:tavLst>
                        <p:tav tm="0">
                          <p:val>
                            <p:strVal val="#ppt_x"/>
                          </p:val>
                        </p:tav>
                        <p:tav tm="100000">
                          <p:val>
                            <p:strVal val="#ppt_x"/>
                          </p:val>
                        </p:tav>
                      </p:tavLst>
                    </p:anim>
                    <p:anim calcmode="lin" valueType="num">
                      <p:cBhvr>
                        <p:cTn dur="500" fill="hold"/>
                        <p:tgtEl>
                          <p:spTgt spid="78"/>
                        </p:tgtEl>
                        <p:attrNameLst>
                          <p:attrName>ppt_y</p:attrName>
                        </p:attrNameLst>
                      </p:cBhvr>
                      <p:tavLst>
                        <p:tav tm="0">
                          <p:val>
                            <p:strVal val="#ppt_y+.1"/>
                          </p:val>
                        </p:tav>
                        <p:tav tm="100000">
                          <p:val>
                            <p:strVal val="#ppt_y"/>
                          </p:val>
                        </p:tav>
                      </p:tavLst>
                    </p:anim>
                  </p:childTnLst>
                </p:cTn>
              </p:par>
            </p:tnLst>
          </p:tmpl>
        </p:tmplLst>
      </p:bldP>
      <p:bldP spid="31" grpId="0" build="p">
        <p:tmplLst>
          <p:tmpl lvl="1">
            <p:tnLst>
              <p:par>
                <p:cTn presetID="10" presetClass="entr" presetSubtype="0" fill="hold" nodeType="withEffect">
                  <p:stCondLst>
                    <p:cond delay="80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p:bldP spid="33" grpId="0" animBg="1"/>
      <p:bldP spid="34" grpId="0" build="p">
        <p:tmplLst>
          <p:tmpl lvl="1">
            <p:tnLst>
              <p:par>
                <p:cTn presetID="53" presetClass="entr" presetSubtype="16"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p:cTn dur="300" fill="hold"/>
                        <p:tgtEl>
                          <p:spTgt spid="34"/>
                        </p:tgtEl>
                        <p:attrNameLst>
                          <p:attrName>ppt_w</p:attrName>
                        </p:attrNameLst>
                      </p:cBhvr>
                      <p:tavLst>
                        <p:tav tm="0">
                          <p:val>
                            <p:fltVal val="0"/>
                          </p:val>
                        </p:tav>
                        <p:tav tm="100000">
                          <p:val>
                            <p:strVal val="#ppt_w"/>
                          </p:val>
                        </p:tav>
                      </p:tavLst>
                    </p:anim>
                    <p:anim calcmode="lin" valueType="num">
                      <p:cBhvr>
                        <p:cTn dur="300" fill="hold"/>
                        <p:tgtEl>
                          <p:spTgt spid="34"/>
                        </p:tgtEl>
                        <p:attrNameLst>
                          <p:attrName>ppt_h</p:attrName>
                        </p:attrNameLst>
                      </p:cBhvr>
                      <p:tavLst>
                        <p:tav tm="0">
                          <p:val>
                            <p:fltVal val="0"/>
                          </p:val>
                        </p:tav>
                        <p:tav tm="100000">
                          <p:val>
                            <p:strVal val="#ppt_h"/>
                          </p:val>
                        </p:tav>
                      </p:tavLst>
                    </p:anim>
                    <p:animEffect transition="in" filter="fade">
                      <p:cBhvr>
                        <p:cTn dur="300"/>
                        <p:tgtEl>
                          <p:spTgt spid="34"/>
                        </p:tgtEl>
                      </p:cBhvr>
                    </p:animEffect>
                  </p:childTnLst>
                </p:cTn>
              </p:par>
            </p:tnLst>
          </p:tmpl>
        </p:tmplLst>
      </p:bldP>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400"/>
                        <p:tgtEl>
                          <p:spTgt spid="35"/>
                        </p:tgtEl>
                      </p:cBhvr>
                    </p:animEffect>
                    <p:anim calcmode="lin" valueType="num">
                      <p:cBhvr>
                        <p:cTn dur="400" fill="hold"/>
                        <p:tgtEl>
                          <p:spTgt spid="35"/>
                        </p:tgtEl>
                        <p:attrNameLst>
                          <p:attrName>ppt_x</p:attrName>
                        </p:attrNameLst>
                      </p:cBhvr>
                      <p:tavLst>
                        <p:tav tm="0">
                          <p:val>
                            <p:strVal val="#ppt_x"/>
                          </p:val>
                        </p:tav>
                        <p:tav tm="100000">
                          <p:val>
                            <p:strVal val="#ppt_x"/>
                          </p:val>
                        </p:tav>
                      </p:tavLst>
                    </p:anim>
                    <p:anim calcmode="lin" valueType="num">
                      <p:cBhvr>
                        <p:cTn dur="4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42" presetClass="entr" presetSubtype="0" fill="hold" nodeType="withEffect">
                  <p:stCondLst>
                    <p:cond delay="2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anim calcmode="lin" valueType="num">
                      <p:cBhvr>
                        <p:cTn dur="500" fill="hold"/>
                        <p:tgtEl>
                          <p:spTgt spid="36"/>
                        </p:tgtEl>
                        <p:attrNameLst>
                          <p:attrName>ppt_x</p:attrName>
                        </p:attrNameLst>
                      </p:cBhvr>
                      <p:tavLst>
                        <p:tav tm="0">
                          <p:val>
                            <p:strVal val="#ppt_x"/>
                          </p:val>
                        </p:tav>
                        <p:tav tm="100000">
                          <p:val>
                            <p:strVal val="#ppt_x"/>
                          </p:val>
                        </p:tav>
                      </p:tavLst>
                    </p:anim>
                    <p:anim calcmode="lin" valueType="num">
                      <p:cBhvr>
                        <p:cTn dur="500" fill="hold"/>
                        <p:tgtEl>
                          <p:spTgt spid="36"/>
                        </p:tgtEl>
                        <p:attrNameLst>
                          <p:attrName>ppt_y</p:attrName>
                        </p:attrNameLst>
                      </p:cBhvr>
                      <p:tavLst>
                        <p:tav tm="0">
                          <p:val>
                            <p:strVal val="#ppt_y+.1"/>
                          </p:val>
                        </p:tav>
                        <p:tav tm="100000">
                          <p:val>
                            <p:strVal val="#ppt_y"/>
                          </p:val>
                        </p:tav>
                      </p:tavLst>
                    </p:anim>
                  </p:childTnLst>
                </p:cTn>
              </p:par>
            </p:tnLst>
          </p:tmpl>
        </p:tmplLst>
      </p:bldP>
      <p:bldP spid="37" grpId="0" build="p">
        <p:tmplLst>
          <p:tmpl lvl="1">
            <p:tnLst>
              <p:par>
                <p:cTn presetID="10" presetClass="entr" presetSubtype="0" fill="hold" nodeType="withEffect">
                  <p:stCondLst>
                    <p:cond delay="80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p:bldP spid="39" grpId="0" animBg="1"/>
      <p:bldP spid="40" grpId="0" build="p">
        <p:tmplLst>
          <p:tmpl lvl="1">
            <p:tnLst>
              <p:par>
                <p:cTn presetID="53" presetClass="entr" presetSubtype="16"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p:cTn dur="300" fill="hold"/>
                        <p:tgtEl>
                          <p:spTgt spid="40"/>
                        </p:tgtEl>
                        <p:attrNameLst>
                          <p:attrName>ppt_w</p:attrName>
                        </p:attrNameLst>
                      </p:cBhvr>
                      <p:tavLst>
                        <p:tav tm="0">
                          <p:val>
                            <p:fltVal val="0"/>
                          </p:val>
                        </p:tav>
                        <p:tav tm="100000">
                          <p:val>
                            <p:strVal val="#ppt_w"/>
                          </p:val>
                        </p:tav>
                      </p:tavLst>
                    </p:anim>
                    <p:anim calcmode="lin" valueType="num">
                      <p:cBhvr>
                        <p:cTn dur="300" fill="hold"/>
                        <p:tgtEl>
                          <p:spTgt spid="40"/>
                        </p:tgtEl>
                        <p:attrNameLst>
                          <p:attrName>ppt_h</p:attrName>
                        </p:attrNameLst>
                      </p:cBhvr>
                      <p:tavLst>
                        <p:tav tm="0">
                          <p:val>
                            <p:fltVal val="0"/>
                          </p:val>
                        </p:tav>
                        <p:tav tm="100000">
                          <p:val>
                            <p:strVal val="#ppt_h"/>
                          </p:val>
                        </p:tav>
                      </p:tavLst>
                    </p:anim>
                    <p:animEffect transition="in" filter="fade">
                      <p:cBhvr>
                        <p:cTn dur="300"/>
                        <p:tgtEl>
                          <p:spTgt spid="40"/>
                        </p:tgtEl>
                      </p:cBhvr>
                    </p:animEffect>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400"/>
                        <p:tgtEl>
                          <p:spTgt spid="41"/>
                        </p:tgtEl>
                      </p:cBhvr>
                    </p:animEffect>
                    <p:anim calcmode="lin" valueType="num">
                      <p:cBhvr>
                        <p:cTn dur="400" fill="hold"/>
                        <p:tgtEl>
                          <p:spTgt spid="41"/>
                        </p:tgtEl>
                        <p:attrNameLst>
                          <p:attrName>ppt_x</p:attrName>
                        </p:attrNameLst>
                      </p:cBhvr>
                      <p:tavLst>
                        <p:tav tm="0">
                          <p:val>
                            <p:strVal val="#ppt_x"/>
                          </p:val>
                        </p:tav>
                        <p:tav tm="100000">
                          <p:val>
                            <p:strVal val="#ppt_x"/>
                          </p:val>
                        </p:tav>
                      </p:tavLst>
                    </p:anim>
                    <p:anim calcmode="lin" valueType="num">
                      <p:cBhvr>
                        <p:cTn dur="4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hree images with results">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76" name="Text Placeholder 2"/>
          <p:cNvSpPr>
            <a:spLocks noGrp="1"/>
          </p:cNvSpPr>
          <p:nvPr>
            <p:ph type="body" sz="quarter" idx="64" hasCustomPrompt="1"/>
          </p:nvPr>
        </p:nvSpPr>
        <p:spPr>
          <a:xfrm>
            <a:off x="603251" y="5442591"/>
            <a:ext cx="3525147"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grpSp>
        <p:nvGrpSpPr>
          <p:cNvPr id="22" name="Group 21"/>
          <p:cNvGrpSpPr/>
          <p:nvPr userDrawn="1"/>
        </p:nvGrpSpPr>
        <p:grpSpPr>
          <a:xfrm>
            <a:off x="101309" y="385540"/>
            <a:ext cx="383999" cy="342172"/>
            <a:chOff x="5270500" y="1460500"/>
            <a:chExt cx="1701800" cy="2705100"/>
          </a:xfrm>
        </p:grpSpPr>
        <p:sp>
          <p:nvSpPr>
            <p:cNvPr id="23" name="Rounded Rectangle 2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4" name="Rounded Rectangle 2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6" name="Rounded Rectangle 25"/>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79" name="Text Placeholder 7"/>
          <p:cNvSpPr>
            <a:spLocks noGrp="1"/>
          </p:cNvSpPr>
          <p:nvPr>
            <p:ph type="body" sz="quarter" idx="39" hasCustomPrompt="1"/>
          </p:nvPr>
        </p:nvSpPr>
        <p:spPr>
          <a:xfrm>
            <a:off x="868539" y="481584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77" name="Text Placeholder 7"/>
          <p:cNvSpPr>
            <a:spLocks noGrp="1"/>
          </p:cNvSpPr>
          <p:nvPr>
            <p:ph type="body" sz="quarter" idx="18" hasCustomPrompt="1"/>
          </p:nvPr>
        </p:nvSpPr>
        <p:spPr>
          <a:xfrm>
            <a:off x="1567748" y="479942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78" name="Text Placeholder 7"/>
          <p:cNvSpPr>
            <a:spLocks noGrp="1"/>
          </p:cNvSpPr>
          <p:nvPr>
            <p:ph type="body" sz="quarter" idx="65" hasCustomPrompt="1"/>
          </p:nvPr>
        </p:nvSpPr>
        <p:spPr>
          <a:xfrm>
            <a:off x="1567748" y="517421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1" name="Text Placeholder 2"/>
          <p:cNvSpPr>
            <a:spLocks noGrp="1"/>
          </p:cNvSpPr>
          <p:nvPr>
            <p:ph type="body" sz="quarter" idx="66" hasCustomPrompt="1"/>
          </p:nvPr>
        </p:nvSpPr>
        <p:spPr>
          <a:xfrm>
            <a:off x="4345517" y="5442591"/>
            <a:ext cx="3525147"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4" name="Text Placeholder 7"/>
          <p:cNvSpPr>
            <a:spLocks noGrp="1"/>
          </p:cNvSpPr>
          <p:nvPr>
            <p:ph type="body" sz="quarter" idx="68" hasCustomPrompt="1"/>
          </p:nvPr>
        </p:nvSpPr>
        <p:spPr>
          <a:xfrm>
            <a:off x="4610805" y="481584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35" name="Text Placeholder 7"/>
          <p:cNvSpPr>
            <a:spLocks noGrp="1"/>
          </p:cNvSpPr>
          <p:nvPr>
            <p:ph type="body" sz="quarter" idx="69" hasCustomPrompt="1"/>
          </p:nvPr>
        </p:nvSpPr>
        <p:spPr>
          <a:xfrm>
            <a:off x="5310014" y="479942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36" name="Text Placeholder 7"/>
          <p:cNvSpPr>
            <a:spLocks noGrp="1"/>
          </p:cNvSpPr>
          <p:nvPr>
            <p:ph type="body" sz="quarter" idx="70" hasCustomPrompt="1"/>
          </p:nvPr>
        </p:nvSpPr>
        <p:spPr>
          <a:xfrm>
            <a:off x="5310014" y="517421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37" name="Text Placeholder 2"/>
          <p:cNvSpPr>
            <a:spLocks noGrp="1"/>
          </p:cNvSpPr>
          <p:nvPr>
            <p:ph type="body" sz="quarter" idx="71" hasCustomPrompt="1"/>
          </p:nvPr>
        </p:nvSpPr>
        <p:spPr>
          <a:xfrm>
            <a:off x="8050904" y="5442591"/>
            <a:ext cx="3525147" cy="841393"/>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40" name="Text Placeholder 7"/>
          <p:cNvSpPr>
            <a:spLocks noGrp="1"/>
          </p:cNvSpPr>
          <p:nvPr>
            <p:ph type="body" sz="quarter" idx="73" hasCustomPrompt="1"/>
          </p:nvPr>
        </p:nvSpPr>
        <p:spPr>
          <a:xfrm>
            <a:off x="8327069" y="4815844"/>
            <a:ext cx="648408" cy="560681"/>
          </a:xfrm>
          <a:prstGeom prst="rect">
            <a:avLst/>
          </a:prstGeom>
        </p:spPr>
        <p:txBody>
          <a:bodyPr vert="horz" lIns="0" tIns="103884" rIns="0" bIns="103884" anchor="b"/>
          <a:lstStyle>
            <a:lvl1pPr marL="0" indent="0" algn="l">
              <a:lnSpc>
                <a:spcPct val="100000"/>
              </a:lnSpc>
              <a:spcBef>
                <a:spcPct val="0"/>
              </a:spcBef>
              <a:buNone/>
              <a:defRPr sz="3000" b="0">
                <a:solidFill>
                  <a:schemeClr val="bg1"/>
                </a:solidFill>
                <a:latin typeface="FontAwesome"/>
                <a:cs typeface="FontAwesome"/>
              </a:defRPr>
            </a:lvl1pPr>
          </a:lstStyle>
          <a:p>
            <a:pPr lvl="0"/>
            <a:r>
              <a:rPr lang="es-ES_tradnl" err="1"/>
              <a:t>ico</a:t>
            </a:r>
            <a:endParaRPr lang="es-ES_tradnl"/>
          </a:p>
        </p:txBody>
      </p:sp>
      <p:sp>
        <p:nvSpPr>
          <p:cNvPr id="41" name="Text Placeholder 7"/>
          <p:cNvSpPr>
            <a:spLocks noGrp="1"/>
          </p:cNvSpPr>
          <p:nvPr>
            <p:ph type="body" sz="quarter" idx="74" hasCustomPrompt="1"/>
          </p:nvPr>
        </p:nvSpPr>
        <p:spPr>
          <a:xfrm>
            <a:off x="9026279" y="4799427"/>
            <a:ext cx="2259187" cy="345380"/>
          </a:xfrm>
          <a:prstGeom prst="rect">
            <a:avLst/>
          </a:prstGeom>
        </p:spPr>
        <p:txBody>
          <a:bodyPr vert="horz" lIns="0" tIns="40504" rIns="0" bIns="40504" anchor="ctr"/>
          <a:lstStyle>
            <a:lvl1pPr marL="0" indent="0" algn="l">
              <a:lnSpc>
                <a:spcPct val="100000"/>
              </a:lnSpc>
              <a:spcBef>
                <a:spcPct val="0"/>
              </a:spcBef>
              <a:buNone/>
              <a:defRPr sz="2400" b="1" baseline="0">
                <a:solidFill>
                  <a:schemeClr val="bg1"/>
                </a:solidFill>
                <a:latin typeface="Lato Light"/>
                <a:cs typeface="Lato Light"/>
              </a:defRPr>
            </a:lvl1pPr>
          </a:lstStyle>
          <a:p>
            <a:pPr lvl="0"/>
            <a:r>
              <a:rPr lang="es-ES_tradnl"/>
              <a:t>RESULT 1</a:t>
            </a:r>
          </a:p>
        </p:txBody>
      </p:sp>
      <p:sp>
        <p:nvSpPr>
          <p:cNvPr id="42" name="Text Placeholder 7"/>
          <p:cNvSpPr>
            <a:spLocks noGrp="1"/>
          </p:cNvSpPr>
          <p:nvPr>
            <p:ph type="body" sz="quarter" idx="75" hasCustomPrompt="1"/>
          </p:nvPr>
        </p:nvSpPr>
        <p:spPr>
          <a:xfrm>
            <a:off x="9026279" y="5174218"/>
            <a:ext cx="2259187"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8" name="Picture Placeholder 2"/>
          <p:cNvSpPr>
            <a:spLocks noGrp="1" noChangeAspect="1"/>
          </p:cNvSpPr>
          <p:nvPr>
            <p:ph type="pic" sz="quarter" idx="17"/>
          </p:nvPr>
        </p:nvSpPr>
        <p:spPr>
          <a:xfrm>
            <a:off x="603251" y="1303484"/>
            <a:ext cx="3525147" cy="3172632"/>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0" name="Picture Placeholder 2"/>
          <p:cNvSpPr>
            <a:spLocks noGrp="1" noChangeAspect="1"/>
          </p:cNvSpPr>
          <p:nvPr>
            <p:ph type="pic" sz="quarter" idx="76"/>
          </p:nvPr>
        </p:nvSpPr>
        <p:spPr>
          <a:xfrm>
            <a:off x="4345517" y="1303484"/>
            <a:ext cx="3525147" cy="3172632"/>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3" name="Picture Placeholder 2"/>
          <p:cNvSpPr>
            <a:spLocks noGrp="1" noChangeAspect="1"/>
          </p:cNvSpPr>
          <p:nvPr>
            <p:ph type="pic" sz="quarter" idx="77"/>
          </p:nvPr>
        </p:nvSpPr>
        <p:spPr>
          <a:xfrm>
            <a:off x="8050904" y="1303484"/>
            <a:ext cx="3525147" cy="3172632"/>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256282847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76">
                                            <p:txEl>
                                              <p:pRg st="0" end="0"/>
                                            </p:txEl>
                                          </p:spTgt>
                                        </p:tgtEl>
                                        <p:attrNameLst>
                                          <p:attrName>style.visibility</p:attrName>
                                        </p:attrNameLst>
                                      </p:cBhvr>
                                      <p:to>
                                        <p:strVal val="visible"/>
                                      </p:to>
                                    </p:set>
                                    <p:animEffect transition="in" filter="fade">
                                      <p:cBhvr>
                                        <p:cTn id="20" dur="500"/>
                                        <p:tgtEl>
                                          <p:spTgt spid="76">
                                            <p:txEl>
                                              <p:pRg st="0" end="0"/>
                                            </p:txEl>
                                          </p:spTgt>
                                        </p:tgtEl>
                                      </p:cBhvr>
                                    </p:animEffect>
                                  </p:childTnLst>
                                </p:cTn>
                              </p:par>
                              <p:par>
                                <p:cTn id="21" presetID="42" presetClass="entr" presetSubtype="0" fill="hold" grpId="0" nodeType="withEffect">
                                  <p:stCondLst>
                                    <p:cond delay="200"/>
                                  </p:stCondLst>
                                  <p:childTnLst>
                                    <p:set>
                                      <p:cBhvr>
                                        <p:cTn id="22" dur="1" fill="hold">
                                          <p:stCondLst>
                                            <p:cond delay="0"/>
                                          </p:stCondLst>
                                        </p:cTn>
                                        <p:tgtEl>
                                          <p:spTgt spid="77">
                                            <p:txEl>
                                              <p:pRg st="0" end="0"/>
                                            </p:txEl>
                                          </p:spTgt>
                                        </p:tgtEl>
                                        <p:attrNameLst>
                                          <p:attrName>style.visibility</p:attrName>
                                        </p:attrNameLst>
                                      </p:cBhvr>
                                      <p:to>
                                        <p:strVal val="visible"/>
                                      </p:to>
                                    </p:set>
                                    <p:animEffect transition="in" filter="fade">
                                      <p:cBhvr>
                                        <p:cTn id="23" dur="400"/>
                                        <p:tgtEl>
                                          <p:spTgt spid="77">
                                            <p:txEl>
                                              <p:pRg st="0" end="0"/>
                                            </p:txEl>
                                          </p:spTgt>
                                        </p:tgtEl>
                                      </p:cBhvr>
                                    </p:animEffect>
                                    <p:anim calcmode="lin" valueType="num">
                                      <p:cBhvr>
                                        <p:cTn id="24" dur="40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25" dur="400" fill="hold"/>
                                        <p:tgtEl>
                                          <p:spTgt spid="77">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200"/>
                                  </p:stCondLst>
                                  <p:childTnLst>
                                    <p:set>
                                      <p:cBhvr>
                                        <p:cTn id="27" dur="1" fill="hold">
                                          <p:stCondLst>
                                            <p:cond delay="0"/>
                                          </p:stCondLst>
                                        </p:cTn>
                                        <p:tgtEl>
                                          <p:spTgt spid="78">
                                            <p:txEl>
                                              <p:pRg st="0" end="0"/>
                                            </p:txEl>
                                          </p:spTgt>
                                        </p:tgtEl>
                                        <p:attrNameLst>
                                          <p:attrName>style.visibility</p:attrName>
                                        </p:attrNameLst>
                                      </p:cBhvr>
                                      <p:to>
                                        <p:strVal val="visible"/>
                                      </p:to>
                                    </p:set>
                                    <p:animEffect transition="in" filter="fade">
                                      <p:cBhvr>
                                        <p:cTn id="28" dur="500"/>
                                        <p:tgtEl>
                                          <p:spTgt spid="78">
                                            <p:txEl>
                                              <p:pRg st="0" end="0"/>
                                            </p:txEl>
                                          </p:spTgt>
                                        </p:tgtEl>
                                      </p:cBhvr>
                                    </p:animEffect>
                                    <p:anim calcmode="lin" valueType="num">
                                      <p:cBhvr>
                                        <p:cTn id="29" dur="500" fill="hold"/>
                                        <p:tgtEl>
                                          <p:spTgt spid="78">
                                            <p:txEl>
                                              <p:pRg st="0" end="0"/>
                                            </p:txEl>
                                          </p:spTgt>
                                        </p:tgtEl>
                                        <p:attrNameLst>
                                          <p:attrName>ppt_x</p:attrName>
                                        </p:attrNameLst>
                                      </p:cBhvr>
                                      <p:tavLst>
                                        <p:tav tm="0">
                                          <p:val>
                                            <p:strVal val="#ppt_x"/>
                                          </p:val>
                                        </p:tav>
                                        <p:tav tm="100000">
                                          <p:val>
                                            <p:strVal val="#ppt_x"/>
                                          </p:val>
                                        </p:tav>
                                      </p:tavLst>
                                    </p:anim>
                                    <p:anim calcmode="lin" valueType="num">
                                      <p:cBhvr>
                                        <p:cTn id="30" dur="500" fill="hold"/>
                                        <p:tgtEl>
                                          <p:spTgt spid="78">
                                            <p:txEl>
                                              <p:pRg st="0" end="0"/>
                                            </p:txEl>
                                          </p:spTgt>
                                        </p:tgtEl>
                                        <p:attrNameLst>
                                          <p:attrName>ppt_y</p:attrName>
                                        </p:attrNameLst>
                                      </p:cBhvr>
                                      <p:tavLst>
                                        <p:tav tm="0">
                                          <p:val>
                                            <p:strVal val="#ppt_y+.1"/>
                                          </p:val>
                                        </p:tav>
                                        <p:tav tm="100000">
                                          <p:val>
                                            <p:strVal val="#ppt_y"/>
                                          </p:val>
                                        </p:tav>
                                      </p:tavLst>
                                    </p:anim>
                                  </p:childTnLst>
                                </p:cTn>
                              </p:par>
                            </p:childTnLst>
                          </p:cTn>
                        </p:par>
                        <p:par>
                          <p:cTn id="31" fill="hold" nodeType="afterGroup">
                            <p:stCondLst>
                              <p:cond delay="1300"/>
                            </p:stCondLst>
                            <p:childTnLst>
                              <p:par>
                                <p:cTn id="32" presetID="53" presetClass="entr" presetSubtype="0" fill="hold" grpId="0" nodeType="afterEffect">
                                  <p:stCondLst>
                                    <p:cond delay="0"/>
                                  </p:stCondLst>
                                  <p:childTnLst>
                                    <p:set>
                                      <p:cBhvr>
                                        <p:cTn id="33" dur="1" fill="hold">
                                          <p:stCondLst>
                                            <p:cond delay="0"/>
                                          </p:stCondLst>
                                        </p:cTn>
                                        <p:tgtEl>
                                          <p:spTgt spid="79">
                                            <p:txEl>
                                              <p:pRg st="0" end="0"/>
                                            </p:txEl>
                                          </p:spTgt>
                                        </p:tgtEl>
                                        <p:attrNameLst>
                                          <p:attrName>style.visibility</p:attrName>
                                        </p:attrNameLst>
                                      </p:cBhvr>
                                      <p:to>
                                        <p:strVal val="visible"/>
                                      </p:to>
                                    </p:set>
                                    <p:anim calcmode="lin" valueType="num">
                                      <p:cBhvr>
                                        <p:cTn id="34" dur="300" fill="hold"/>
                                        <p:tgtEl>
                                          <p:spTgt spid="79">
                                            <p:txEl>
                                              <p:pRg st="0" end="0"/>
                                            </p:txEl>
                                          </p:spTgt>
                                        </p:tgtEl>
                                        <p:attrNameLst>
                                          <p:attrName>ppt_w</p:attrName>
                                        </p:attrNameLst>
                                      </p:cBhvr>
                                      <p:tavLst>
                                        <p:tav tm="0">
                                          <p:val>
                                            <p:fltVal val="0"/>
                                          </p:val>
                                        </p:tav>
                                        <p:tav tm="100000">
                                          <p:val>
                                            <p:strVal val="#ppt_w"/>
                                          </p:val>
                                        </p:tav>
                                      </p:tavLst>
                                    </p:anim>
                                    <p:anim calcmode="lin" valueType="num">
                                      <p:cBhvr>
                                        <p:cTn id="35" dur="300" fill="hold"/>
                                        <p:tgtEl>
                                          <p:spTgt spid="79">
                                            <p:txEl>
                                              <p:pRg st="0" end="0"/>
                                            </p:txEl>
                                          </p:spTgt>
                                        </p:tgtEl>
                                        <p:attrNameLst>
                                          <p:attrName>ppt_h</p:attrName>
                                        </p:attrNameLst>
                                      </p:cBhvr>
                                      <p:tavLst>
                                        <p:tav tm="0">
                                          <p:val>
                                            <p:fltVal val="0"/>
                                          </p:val>
                                        </p:tav>
                                        <p:tav tm="100000">
                                          <p:val>
                                            <p:strVal val="#ppt_h"/>
                                          </p:val>
                                        </p:tav>
                                      </p:tavLst>
                                    </p:anim>
                                    <p:animEffect transition="in" filter="fade">
                                      <p:cBhvr>
                                        <p:cTn id="36" dur="300"/>
                                        <p:tgtEl>
                                          <p:spTgt spid="79">
                                            <p:txEl>
                                              <p:pRg st="0" end="0"/>
                                            </p:txEl>
                                          </p:spTgt>
                                        </p:tgtEl>
                                      </p:cBhvr>
                                    </p:animEffect>
                                  </p:childTnLst>
                                </p:cTn>
                              </p:par>
                              <p:par>
                                <p:cTn id="37" presetID="10" presetClass="entr" presetSubtype="0" fill="hold" grpId="0" nodeType="withEffect">
                                  <p:stCondLst>
                                    <p:cond delay="800"/>
                                  </p:stCondLst>
                                  <p:childTnLst>
                                    <p:set>
                                      <p:cBhvr>
                                        <p:cTn id="38" dur="1" fill="hold">
                                          <p:stCondLst>
                                            <p:cond delay="0"/>
                                          </p:stCondLst>
                                        </p:cTn>
                                        <p:tgtEl>
                                          <p:spTgt spid="31">
                                            <p:txEl>
                                              <p:pRg st="0" end="0"/>
                                            </p:txEl>
                                          </p:spTgt>
                                        </p:tgtEl>
                                        <p:attrNameLst>
                                          <p:attrName>style.visibility</p:attrName>
                                        </p:attrNameLst>
                                      </p:cBhvr>
                                      <p:to>
                                        <p:strVal val="visible"/>
                                      </p:to>
                                    </p:set>
                                    <p:animEffect transition="in" filter="fade">
                                      <p:cBhvr>
                                        <p:cTn id="39" dur="500"/>
                                        <p:tgtEl>
                                          <p:spTgt spid="31">
                                            <p:txEl>
                                              <p:pRg st="0" end="0"/>
                                            </p:txEl>
                                          </p:spTgt>
                                        </p:tgtEl>
                                      </p:cBhvr>
                                    </p:animEffect>
                                  </p:childTnLst>
                                </p:cTn>
                              </p:par>
                              <p:par>
                                <p:cTn id="40" presetID="42" presetClass="entr" presetSubtype="0" fill="hold" grpId="0" nodeType="withEffect">
                                  <p:stCondLst>
                                    <p:cond delay="200"/>
                                  </p:stCondLst>
                                  <p:childTnLst>
                                    <p:set>
                                      <p:cBhvr>
                                        <p:cTn id="41" dur="1" fill="hold">
                                          <p:stCondLst>
                                            <p:cond delay="0"/>
                                          </p:stCondLst>
                                        </p:cTn>
                                        <p:tgtEl>
                                          <p:spTgt spid="35">
                                            <p:txEl>
                                              <p:pRg st="0" end="0"/>
                                            </p:txEl>
                                          </p:spTgt>
                                        </p:tgtEl>
                                        <p:attrNameLst>
                                          <p:attrName>style.visibility</p:attrName>
                                        </p:attrNameLst>
                                      </p:cBhvr>
                                      <p:to>
                                        <p:strVal val="visible"/>
                                      </p:to>
                                    </p:set>
                                    <p:animEffect transition="in" filter="fade">
                                      <p:cBhvr>
                                        <p:cTn id="42" dur="400"/>
                                        <p:tgtEl>
                                          <p:spTgt spid="35">
                                            <p:txEl>
                                              <p:pRg st="0" end="0"/>
                                            </p:txEl>
                                          </p:spTgt>
                                        </p:tgtEl>
                                      </p:cBhvr>
                                    </p:animEffect>
                                    <p:anim calcmode="lin" valueType="num">
                                      <p:cBhvr>
                                        <p:cTn id="43" dur="4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44" dur="400" fill="hold"/>
                                        <p:tgtEl>
                                          <p:spTgt spid="35">
                                            <p:txEl>
                                              <p:pRg st="0" end="0"/>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200"/>
                                  </p:stCondLst>
                                  <p:childTnLst>
                                    <p:set>
                                      <p:cBhvr>
                                        <p:cTn id="46" dur="1" fill="hold">
                                          <p:stCondLst>
                                            <p:cond delay="0"/>
                                          </p:stCondLst>
                                        </p:cTn>
                                        <p:tgtEl>
                                          <p:spTgt spid="36">
                                            <p:txEl>
                                              <p:pRg st="0" end="0"/>
                                            </p:txEl>
                                          </p:spTgt>
                                        </p:tgtEl>
                                        <p:attrNameLst>
                                          <p:attrName>style.visibility</p:attrName>
                                        </p:attrNameLst>
                                      </p:cBhvr>
                                      <p:to>
                                        <p:strVal val="visible"/>
                                      </p:to>
                                    </p:set>
                                    <p:animEffect transition="in" filter="fade">
                                      <p:cBhvr>
                                        <p:cTn id="47" dur="500"/>
                                        <p:tgtEl>
                                          <p:spTgt spid="36">
                                            <p:txEl>
                                              <p:pRg st="0" end="0"/>
                                            </p:txEl>
                                          </p:spTgt>
                                        </p:tgtEl>
                                      </p:cBhvr>
                                    </p:animEffect>
                                    <p:anim calcmode="lin" valueType="num">
                                      <p:cBhvr>
                                        <p:cTn id="48"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49" dur="5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2600"/>
                            </p:stCondLst>
                            <p:childTnLst>
                              <p:par>
                                <p:cTn id="51" presetID="53" presetClass="entr" presetSubtype="0" fill="hold" grpId="0" nodeType="afterEffect">
                                  <p:stCondLst>
                                    <p:cond delay="0"/>
                                  </p:stCondLst>
                                  <p:childTnLst>
                                    <p:set>
                                      <p:cBhvr>
                                        <p:cTn id="52" dur="1" fill="hold">
                                          <p:stCondLst>
                                            <p:cond delay="0"/>
                                          </p:stCondLst>
                                        </p:cTn>
                                        <p:tgtEl>
                                          <p:spTgt spid="34">
                                            <p:txEl>
                                              <p:pRg st="0" end="0"/>
                                            </p:txEl>
                                          </p:spTgt>
                                        </p:tgtEl>
                                        <p:attrNameLst>
                                          <p:attrName>style.visibility</p:attrName>
                                        </p:attrNameLst>
                                      </p:cBhvr>
                                      <p:to>
                                        <p:strVal val="visible"/>
                                      </p:to>
                                    </p:set>
                                    <p:anim calcmode="lin" valueType="num">
                                      <p:cBhvr>
                                        <p:cTn id="53" dur="3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54" dur="300" fill="hold"/>
                                        <p:tgtEl>
                                          <p:spTgt spid="34">
                                            <p:txEl>
                                              <p:pRg st="0" end="0"/>
                                            </p:txEl>
                                          </p:spTgt>
                                        </p:tgtEl>
                                        <p:attrNameLst>
                                          <p:attrName>ppt_h</p:attrName>
                                        </p:attrNameLst>
                                      </p:cBhvr>
                                      <p:tavLst>
                                        <p:tav tm="0">
                                          <p:val>
                                            <p:fltVal val="0"/>
                                          </p:val>
                                        </p:tav>
                                        <p:tav tm="100000">
                                          <p:val>
                                            <p:strVal val="#ppt_h"/>
                                          </p:val>
                                        </p:tav>
                                      </p:tavLst>
                                    </p:anim>
                                    <p:animEffect transition="in" filter="fade">
                                      <p:cBhvr>
                                        <p:cTn id="55" dur="300"/>
                                        <p:tgtEl>
                                          <p:spTgt spid="34">
                                            <p:txEl>
                                              <p:pRg st="0" end="0"/>
                                            </p:txEl>
                                          </p:spTgt>
                                        </p:tgtEl>
                                      </p:cBhvr>
                                    </p:animEffect>
                                  </p:childTnLst>
                                </p:cTn>
                              </p:par>
                              <p:par>
                                <p:cTn id="56" presetID="10" presetClass="entr" presetSubtype="0" fill="hold" grpId="0" nodeType="withEffect">
                                  <p:stCondLst>
                                    <p:cond delay="800"/>
                                  </p:stCondLst>
                                  <p:childTnLst>
                                    <p:set>
                                      <p:cBhvr>
                                        <p:cTn id="57" dur="1" fill="hold">
                                          <p:stCondLst>
                                            <p:cond delay="0"/>
                                          </p:stCondLst>
                                        </p:cTn>
                                        <p:tgtEl>
                                          <p:spTgt spid="37">
                                            <p:txEl>
                                              <p:pRg st="0" end="0"/>
                                            </p:txEl>
                                          </p:spTgt>
                                        </p:tgtEl>
                                        <p:attrNameLst>
                                          <p:attrName>style.visibility</p:attrName>
                                        </p:attrNameLst>
                                      </p:cBhvr>
                                      <p:to>
                                        <p:strVal val="visible"/>
                                      </p:to>
                                    </p:set>
                                    <p:animEffect transition="in" filter="fade">
                                      <p:cBhvr>
                                        <p:cTn id="58" dur="500"/>
                                        <p:tgtEl>
                                          <p:spTgt spid="37">
                                            <p:txEl>
                                              <p:pRg st="0" end="0"/>
                                            </p:txEl>
                                          </p:spTgt>
                                        </p:tgtEl>
                                      </p:cBhvr>
                                    </p:animEffect>
                                  </p:childTnLst>
                                </p:cTn>
                              </p:par>
                              <p:par>
                                <p:cTn id="59" presetID="42" presetClass="entr" presetSubtype="0" fill="hold" grpId="0" nodeType="withEffect">
                                  <p:stCondLst>
                                    <p:cond delay="200"/>
                                  </p:stCondLst>
                                  <p:childTnLst>
                                    <p:set>
                                      <p:cBhvr>
                                        <p:cTn id="60" dur="1" fill="hold">
                                          <p:stCondLst>
                                            <p:cond delay="0"/>
                                          </p:stCondLst>
                                        </p:cTn>
                                        <p:tgtEl>
                                          <p:spTgt spid="41">
                                            <p:txEl>
                                              <p:pRg st="0" end="0"/>
                                            </p:txEl>
                                          </p:spTgt>
                                        </p:tgtEl>
                                        <p:attrNameLst>
                                          <p:attrName>style.visibility</p:attrName>
                                        </p:attrNameLst>
                                      </p:cBhvr>
                                      <p:to>
                                        <p:strVal val="visible"/>
                                      </p:to>
                                    </p:set>
                                    <p:animEffect transition="in" filter="fade">
                                      <p:cBhvr>
                                        <p:cTn id="61" dur="400"/>
                                        <p:tgtEl>
                                          <p:spTgt spid="41">
                                            <p:txEl>
                                              <p:pRg st="0" end="0"/>
                                            </p:txEl>
                                          </p:spTgt>
                                        </p:tgtEl>
                                      </p:cBhvr>
                                    </p:animEffect>
                                    <p:anim calcmode="lin" valueType="num">
                                      <p:cBhvr>
                                        <p:cTn id="62" dur="4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63" dur="400" fill="hold"/>
                                        <p:tgtEl>
                                          <p:spTgt spid="41">
                                            <p:txEl>
                                              <p:pRg st="0" end="0"/>
                                            </p:txEl>
                                          </p:spTgt>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200"/>
                                  </p:stCondLst>
                                  <p:childTnLst>
                                    <p:set>
                                      <p:cBhvr>
                                        <p:cTn id="65" dur="1" fill="hold">
                                          <p:stCondLst>
                                            <p:cond delay="0"/>
                                          </p:stCondLst>
                                        </p:cTn>
                                        <p:tgtEl>
                                          <p:spTgt spid="42">
                                            <p:txEl>
                                              <p:pRg st="0" end="0"/>
                                            </p:txEl>
                                          </p:spTgt>
                                        </p:tgtEl>
                                        <p:attrNameLst>
                                          <p:attrName>style.visibility</p:attrName>
                                        </p:attrNameLst>
                                      </p:cBhvr>
                                      <p:to>
                                        <p:strVal val="visible"/>
                                      </p:to>
                                    </p:set>
                                    <p:animEffect transition="in" filter="fade">
                                      <p:cBhvr>
                                        <p:cTn id="66" dur="500"/>
                                        <p:tgtEl>
                                          <p:spTgt spid="42">
                                            <p:txEl>
                                              <p:pRg st="0" end="0"/>
                                            </p:txEl>
                                          </p:spTgt>
                                        </p:tgtEl>
                                      </p:cBhvr>
                                    </p:animEffect>
                                    <p:anim calcmode="lin" valueType="num">
                                      <p:cBhvr>
                                        <p:cTn id="67" dur="5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68" dur="5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69" fill="hold" nodeType="afterGroup">
                            <p:stCondLst>
                              <p:cond delay="3900"/>
                            </p:stCondLst>
                            <p:childTnLst>
                              <p:par>
                                <p:cTn id="70" presetID="53" presetClass="entr" presetSubtype="0" fill="hold" grpId="0" nodeType="afterEffect">
                                  <p:stCondLst>
                                    <p:cond delay="0"/>
                                  </p:stCondLst>
                                  <p:childTnLst>
                                    <p:set>
                                      <p:cBhvr>
                                        <p:cTn id="71" dur="1" fill="hold">
                                          <p:stCondLst>
                                            <p:cond delay="0"/>
                                          </p:stCondLst>
                                        </p:cTn>
                                        <p:tgtEl>
                                          <p:spTgt spid="40">
                                            <p:txEl>
                                              <p:pRg st="0" end="0"/>
                                            </p:txEl>
                                          </p:spTgt>
                                        </p:tgtEl>
                                        <p:attrNameLst>
                                          <p:attrName>style.visibility</p:attrName>
                                        </p:attrNameLst>
                                      </p:cBhvr>
                                      <p:to>
                                        <p:strVal val="visible"/>
                                      </p:to>
                                    </p:set>
                                    <p:anim calcmode="lin" valueType="num">
                                      <p:cBhvr>
                                        <p:cTn id="72" dur="3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73" dur="300" fill="hold"/>
                                        <p:tgtEl>
                                          <p:spTgt spid="40">
                                            <p:txEl>
                                              <p:pRg st="0" end="0"/>
                                            </p:txEl>
                                          </p:spTgt>
                                        </p:tgtEl>
                                        <p:attrNameLst>
                                          <p:attrName>ppt_h</p:attrName>
                                        </p:attrNameLst>
                                      </p:cBhvr>
                                      <p:tavLst>
                                        <p:tav tm="0">
                                          <p:val>
                                            <p:fltVal val="0"/>
                                          </p:val>
                                        </p:tav>
                                        <p:tav tm="100000">
                                          <p:val>
                                            <p:strVal val="#ppt_h"/>
                                          </p:val>
                                        </p:tav>
                                      </p:tavLst>
                                    </p:anim>
                                    <p:animEffect transition="in" filter="fade">
                                      <p:cBhvr>
                                        <p:cTn id="74" dur="300"/>
                                        <p:tgtEl>
                                          <p:spTgt spid="40">
                                            <p:txEl>
                                              <p:pRg st="0" end="0"/>
                                            </p:txEl>
                                          </p:spTgt>
                                        </p:tgtEl>
                                      </p:cBhvr>
                                    </p:animEffect>
                                  </p:childTnLst>
                                </p:cTn>
                              </p:par>
                            </p:childTnLst>
                          </p:cTn>
                        </p:par>
                        <p:par>
                          <p:cTn id="75" fill="hold" nodeType="afterGroup">
                            <p:stCondLst>
                              <p:cond delay="4200"/>
                            </p:stCondLst>
                            <p:childTnLst>
                              <p:par>
                                <p:cTn id="76" presetID="53" presetClass="entr" presetSubtype="0"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 calcmode="lin" valueType="num">
                                      <p:cBhvr>
                                        <p:cTn id="78" dur="500" fill="hold"/>
                                        <p:tgtEl>
                                          <p:spTgt spid="28"/>
                                        </p:tgtEl>
                                        <p:attrNameLst>
                                          <p:attrName>ppt_w</p:attrName>
                                        </p:attrNameLst>
                                      </p:cBhvr>
                                      <p:tavLst>
                                        <p:tav tm="0">
                                          <p:val>
                                            <p:fltVal val="0"/>
                                          </p:val>
                                        </p:tav>
                                        <p:tav tm="100000">
                                          <p:val>
                                            <p:strVal val="#ppt_w"/>
                                          </p:val>
                                        </p:tav>
                                      </p:tavLst>
                                    </p:anim>
                                    <p:anim calcmode="lin" valueType="num">
                                      <p:cBhvr>
                                        <p:cTn id="79" dur="500" fill="hold"/>
                                        <p:tgtEl>
                                          <p:spTgt spid="28"/>
                                        </p:tgtEl>
                                        <p:attrNameLst>
                                          <p:attrName>ppt_h</p:attrName>
                                        </p:attrNameLst>
                                      </p:cBhvr>
                                      <p:tavLst>
                                        <p:tav tm="0">
                                          <p:val>
                                            <p:fltVal val="0"/>
                                          </p:val>
                                        </p:tav>
                                        <p:tav tm="100000">
                                          <p:val>
                                            <p:strVal val="#ppt_h"/>
                                          </p:val>
                                        </p:tav>
                                      </p:tavLst>
                                    </p:anim>
                                    <p:animEffect transition="in" filter="fade">
                                      <p:cBhvr>
                                        <p:cTn id="80" dur="500"/>
                                        <p:tgtEl>
                                          <p:spTgt spid="28"/>
                                        </p:tgtEl>
                                      </p:cBhvr>
                                    </p:animEffect>
                                  </p:childTnLst>
                                </p:cTn>
                              </p:par>
                            </p:childTnLst>
                          </p:cTn>
                        </p:par>
                        <p:par>
                          <p:cTn id="81" fill="hold" nodeType="afterGroup">
                            <p:stCondLst>
                              <p:cond delay="4700"/>
                            </p:stCondLst>
                            <p:childTnLst>
                              <p:par>
                                <p:cTn id="82" presetID="53"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 calcmode="lin" valueType="num">
                                      <p:cBhvr>
                                        <p:cTn id="84" dur="500" fill="hold"/>
                                        <p:tgtEl>
                                          <p:spTgt spid="30"/>
                                        </p:tgtEl>
                                        <p:attrNameLst>
                                          <p:attrName>ppt_w</p:attrName>
                                        </p:attrNameLst>
                                      </p:cBhvr>
                                      <p:tavLst>
                                        <p:tav tm="0">
                                          <p:val>
                                            <p:fltVal val="0"/>
                                          </p:val>
                                        </p:tav>
                                        <p:tav tm="100000">
                                          <p:val>
                                            <p:strVal val="#ppt_w"/>
                                          </p:val>
                                        </p:tav>
                                      </p:tavLst>
                                    </p:anim>
                                    <p:anim calcmode="lin" valueType="num">
                                      <p:cBhvr>
                                        <p:cTn id="85" dur="500" fill="hold"/>
                                        <p:tgtEl>
                                          <p:spTgt spid="30"/>
                                        </p:tgtEl>
                                        <p:attrNameLst>
                                          <p:attrName>ppt_h</p:attrName>
                                        </p:attrNameLst>
                                      </p:cBhvr>
                                      <p:tavLst>
                                        <p:tav tm="0">
                                          <p:val>
                                            <p:fltVal val="0"/>
                                          </p:val>
                                        </p:tav>
                                        <p:tav tm="100000">
                                          <p:val>
                                            <p:strVal val="#ppt_h"/>
                                          </p:val>
                                        </p:tav>
                                      </p:tavLst>
                                    </p:anim>
                                    <p:animEffect transition="in" filter="fade">
                                      <p:cBhvr>
                                        <p:cTn id="86" dur="500"/>
                                        <p:tgtEl>
                                          <p:spTgt spid="30"/>
                                        </p:tgtEl>
                                      </p:cBhvr>
                                    </p:animEffect>
                                  </p:childTnLst>
                                </p:cTn>
                              </p:par>
                            </p:childTnLst>
                          </p:cTn>
                        </p:par>
                        <p:par>
                          <p:cTn id="87" fill="hold" nodeType="afterGroup">
                            <p:stCondLst>
                              <p:cond delay="5200"/>
                            </p:stCondLst>
                            <p:childTnLst>
                              <p:par>
                                <p:cTn id="88" presetID="53" presetClass="entr" presetSubtype="0" fill="hold" grpId="0" nodeType="afterEffect">
                                  <p:stCondLst>
                                    <p:cond delay="0"/>
                                  </p:stCondLst>
                                  <p:childTnLst>
                                    <p:set>
                                      <p:cBhvr>
                                        <p:cTn id="89" dur="1" fill="hold">
                                          <p:stCondLst>
                                            <p:cond delay="0"/>
                                          </p:stCondLst>
                                        </p:cTn>
                                        <p:tgtEl>
                                          <p:spTgt spid="43"/>
                                        </p:tgtEl>
                                        <p:attrNameLst>
                                          <p:attrName>style.visibility</p:attrName>
                                        </p:attrNameLst>
                                      </p:cBhvr>
                                      <p:to>
                                        <p:strVal val="visible"/>
                                      </p:to>
                                    </p:set>
                                    <p:anim calcmode="lin" valueType="num">
                                      <p:cBhvr>
                                        <p:cTn id="90" dur="500" fill="hold"/>
                                        <p:tgtEl>
                                          <p:spTgt spid="43"/>
                                        </p:tgtEl>
                                        <p:attrNameLst>
                                          <p:attrName>ppt_w</p:attrName>
                                        </p:attrNameLst>
                                      </p:cBhvr>
                                      <p:tavLst>
                                        <p:tav tm="0">
                                          <p:val>
                                            <p:fltVal val="0"/>
                                          </p:val>
                                        </p:tav>
                                        <p:tav tm="100000">
                                          <p:val>
                                            <p:strVal val="#ppt_w"/>
                                          </p:val>
                                        </p:tav>
                                      </p:tavLst>
                                    </p:anim>
                                    <p:anim calcmode="lin" valueType="num">
                                      <p:cBhvr>
                                        <p:cTn id="91" dur="500" fill="hold"/>
                                        <p:tgtEl>
                                          <p:spTgt spid="43"/>
                                        </p:tgtEl>
                                        <p:attrNameLst>
                                          <p:attrName>ppt_h</p:attrName>
                                        </p:attrNameLst>
                                      </p:cBhvr>
                                      <p:tavLst>
                                        <p:tav tm="0">
                                          <p:val>
                                            <p:fltVal val="0"/>
                                          </p:val>
                                        </p:tav>
                                        <p:tav tm="100000">
                                          <p:val>
                                            <p:strVal val="#ppt_h"/>
                                          </p:val>
                                        </p:tav>
                                      </p:tavLst>
                                    </p:anim>
                                    <p:animEffect transition="in" filter="fade">
                                      <p:cBhvr>
                                        <p:cTn id="9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76" grpId="0" build="p">
        <p:tmplLst>
          <p:tmpl lvl="1">
            <p:tnLst>
              <p:par>
                <p:cTn presetID="10" presetClass="entr" presetSubtype="0" fill="hold" nodeType="withEffect">
                  <p:stCondLst>
                    <p:cond delay="800"/>
                  </p:stCondLst>
                  <p:childTnLst>
                    <p:set>
                      <p:cBhvr>
                        <p:cTn dur="1" fill="hold">
                          <p:stCondLst>
                            <p:cond delay="0"/>
                          </p:stCondLst>
                        </p:cTn>
                        <p:tgtEl>
                          <p:spTgt spid="76"/>
                        </p:tgtEl>
                        <p:attrNameLst>
                          <p:attrName>style.visibility</p:attrName>
                        </p:attrNameLst>
                      </p:cBhvr>
                      <p:to>
                        <p:strVal val="visible"/>
                      </p:to>
                    </p:set>
                    <p:animEffect transition="in" filter="fade">
                      <p:cBhvr>
                        <p:cTn dur="500"/>
                        <p:tgtEl>
                          <p:spTgt spid="76"/>
                        </p:tgtEl>
                      </p:cBhvr>
                    </p:animEffect>
                  </p:childTnLst>
                </p:cTn>
              </p:par>
            </p:tnLst>
          </p:tmpl>
        </p:tmplLst>
      </p:bldP>
      <p:bldP spid="79" grpId="0" build="p">
        <p:tmplLst>
          <p:tmpl lvl="1">
            <p:tnLst>
              <p:par>
                <p:cTn presetID="53" presetClass="entr" presetSubtype="16" fill="hold" nodeType="afterEffect">
                  <p:stCondLst>
                    <p:cond delay="0"/>
                  </p:stCondLst>
                  <p:childTnLst>
                    <p:set>
                      <p:cBhvr>
                        <p:cTn dur="1" fill="hold">
                          <p:stCondLst>
                            <p:cond delay="0"/>
                          </p:stCondLst>
                        </p:cTn>
                        <p:tgtEl>
                          <p:spTgt spid="79"/>
                        </p:tgtEl>
                        <p:attrNameLst>
                          <p:attrName>style.visibility</p:attrName>
                        </p:attrNameLst>
                      </p:cBhvr>
                      <p:to>
                        <p:strVal val="visible"/>
                      </p:to>
                    </p:set>
                    <p:anim calcmode="lin" valueType="num">
                      <p:cBhvr>
                        <p:cTn dur="300" fill="hold"/>
                        <p:tgtEl>
                          <p:spTgt spid="79"/>
                        </p:tgtEl>
                        <p:attrNameLst>
                          <p:attrName>ppt_w</p:attrName>
                        </p:attrNameLst>
                      </p:cBhvr>
                      <p:tavLst>
                        <p:tav tm="0">
                          <p:val>
                            <p:fltVal val="0"/>
                          </p:val>
                        </p:tav>
                        <p:tav tm="100000">
                          <p:val>
                            <p:strVal val="#ppt_w"/>
                          </p:val>
                        </p:tav>
                      </p:tavLst>
                    </p:anim>
                    <p:anim calcmode="lin" valueType="num">
                      <p:cBhvr>
                        <p:cTn dur="300" fill="hold"/>
                        <p:tgtEl>
                          <p:spTgt spid="79"/>
                        </p:tgtEl>
                        <p:attrNameLst>
                          <p:attrName>ppt_h</p:attrName>
                        </p:attrNameLst>
                      </p:cBhvr>
                      <p:tavLst>
                        <p:tav tm="0">
                          <p:val>
                            <p:fltVal val="0"/>
                          </p:val>
                        </p:tav>
                        <p:tav tm="100000">
                          <p:val>
                            <p:strVal val="#ppt_h"/>
                          </p:val>
                        </p:tav>
                      </p:tavLst>
                    </p:anim>
                    <p:animEffect transition="in" filter="fade">
                      <p:cBhvr>
                        <p:cTn dur="300"/>
                        <p:tgtEl>
                          <p:spTgt spid="79"/>
                        </p:tgtEl>
                      </p:cBhvr>
                    </p:animEffect>
                  </p:childTnLst>
                </p:cTn>
              </p:par>
            </p:tnLst>
          </p:tmpl>
        </p:tmplLst>
      </p:bldP>
      <p:bldP spid="77" grpId="0" build="p">
        <p:tmplLst>
          <p:tmpl lvl="1">
            <p:tnLst>
              <p:par>
                <p:cTn presetID="42" presetClass="entr" presetSubtype="0" fill="hold" nodeType="withEffect">
                  <p:stCondLst>
                    <p:cond delay="200"/>
                  </p:stCondLst>
                  <p:childTnLst>
                    <p:set>
                      <p:cBhvr>
                        <p:cTn dur="1" fill="hold">
                          <p:stCondLst>
                            <p:cond delay="0"/>
                          </p:stCondLst>
                        </p:cTn>
                        <p:tgtEl>
                          <p:spTgt spid="77"/>
                        </p:tgtEl>
                        <p:attrNameLst>
                          <p:attrName>style.visibility</p:attrName>
                        </p:attrNameLst>
                      </p:cBhvr>
                      <p:to>
                        <p:strVal val="visible"/>
                      </p:to>
                    </p:set>
                    <p:animEffect transition="in" filter="fade">
                      <p:cBhvr>
                        <p:cTn dur="400"/>
                        <p:tgtEl>
                          <p:spTgt spid="77"/>
                        </p:tgtEl>
                      </p:cBhvr>
                    </p:animEffect>
                    <p:anim calcmode="lin" valueType="num">
                      <p:cBhvr>
                        <p:cTn dur="400" fill="hold"/>
                        <p:tgtEl>
                          <p:spTgt spid="77"/>
                        </p:tgtEl>
                        <p:attrNameLst>
                          <p:attrName>ppt_x</p:attrName>
                        </p:attrNameLst>
                      </p:cBhvr>
                      <p:tavLst>
                        <p:tav tm="0">
                          <p:val>
                            <p:strVal val="#ppt_x"/>
                          </p:val>
                        </p:tav>
                        <p:tav tm="100000">
                          <p:val>
                            <p:strVal val="#ppt_x"/>
                          </p:val>
                        </p:tav>
                      </p:tavLst>
                    </p:anim>
                    <p:anim calcmode="lin" valueType="num">
                      <p:cBhvr>
                        <p:cTn dur="400" fill="hold"/>
                        <p:tgtEl>
                          <p:spTgt spid="77"/>
                        </p:tgtEl>
                        <p:attrNameLst>
                          <p:attrName>ppt_y</p:attrName>
                        </p:attrNameLst>
                      </p:cBhvr>
                      <p:tavLst>
                        <p:tav tm="0">
                          <p:val>
                            <p:strVal val="#ppt_y+.1"/>
                          </p:val>
                        </p:tav>
                        <p:tav tm="100000">
                          <p:val>
                            <p:strVal val="#ppt_y"/>
                          </p:val>
                        </p:tav>
                      </p:tavLst>
                    </p:anim>
                  </p:childTnLst>
                </p:cTn>
              </p:par>
            </p:tnLst>
          </p:tmpl>
        </p:tmplLst>
      </p:bldP>
      <p:bldP spid="78" grpId="0" build="p">
        <p:tmplLst>
          <p:tmpl lvl="1">
            <p:tnLst>
              <p:par>
                <p:cTn presetID="42" presetClass="entr" presetSubtype="0" fill="hold" nodeType="withEffect">
                  <p:stCondLst>
                    <p:cond delay="200"/>
                  </p:stCondLst>
                  <p:childTnLst>
                    <p:set>
                      <p:cBhvr>
                        <p:cTn dur="1" fill="hold">
                          <p:stCondLst>
                            <p:cond delay="0"/>
                          </p:stCondLst>
                        </p:cTn>
                        <p:tgtEl>
                          <p:spTgt spid="78"/>
                        </p:tgtEl>
                        <p:attrNameLst>
                          <p:attrName>style.visibility</p:attrName>
                        </p:attrNameLst>
                      </p:cBhvr>
                      <p:to>
                        <p:strVal val="visible"/>
                      </p:to>
                    </p:set>
                    <p:animEffect transition="in" filter="fade">
                      <p:cBhvr>
                        <p:cTn dur="500"/>
                        <p:tgtEl>
                          <p:spTgt spid="78"/>
                        </p:tgtEl>
                      </p:cBhvr>
                    </p:animEffect>
                    <p:anim calcmode="lin" valueType="num">
                      <p:cBhvr>
                        <p:cTn dur="500" fill="hold"/>
                        <p:tgtEl>
                          <p:spTgt spid="78"/>
                        </p:tgtEl>
                        <p:attrNameLst>
                          <p:attrName>ppt_x</p:attrName>
                        </p:attrNameLst>
                      </p:cBhvr>
                      <p:tavLst>
                        <p:tav tm="0">
                          <p:val>
                            <p:strVal val="#ppt_x"/>
                          </p:val>
                        </p:tav>
                        <p:tav tm="100000">
                          <p:val>
                            <p:strVal val="#ppt_x"/>
                          </p:val>
                        </p:tav>
                      </p:tavLst>
                    </p:anim>
                    <p:anim calcmode="lin" valueType="num">
                      <p:cBhvr>
                        <p:cTn dur="500" fill="hold"/>
                        <p:tgtEl>
                          <p:spTgt spid="78"/>
                        </p:tgtEl>
                        <p:attrNameLst>
                          <p:attrName>ppt_y</p:attrName>
                        </p:attrNameLst>
                      </p:cBhvr>
                      <p:tavLst>
                        <p:tav tm="0">
                          <p:val>
                            <p:strVal val="#ppt_y+.1"/>
                          </p:val>
                        </p:tav>
                        <p:tav tm="100000">
                          <p:val>
                            <p:strVal val="#ppt_y"/>
                          </p:val>
                        </p:tav>
                      </p:tavLst>
                    </p:anim>
                  </p:childTnLst>
                </p:cTn>
              </p:par>
            </p:tnLst>
          </p:tmpl>
        </p:tmplLst>
      </p:bldP>
      <p:bldP spid="31" grpId="0" build="p">
        <p:tmplLst>
          <p:tmpl lvl="1">
            <p:tnLst>
              <p:par>
                <p:cTn presetID="10" presetClass="entr" presetSubtype="0" fill="hold" nodeType="withEffect">
                  <p:stCondLst>
                    <p:cond delay="80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4" grpId="0" build="p">
        <p:tmplLst>
          <p:tmpl lvl="1">
            <p:tnLst>
              <p:par>
                <p:cTn presetID="53" presetClass="entr" presetSubtype="16" fill="hold" nodeType="afterEffect">
                  <p:stCondLst>
                    <p:cond delay="0"/>
                  </p:stCondLst>
                  <p:childTnLst>
                    <p:set>
                      <p:cBhvr>
                        <p:cTn dur="1" fill="hold">
                          <p:stCondLst>
                            <p:cond delay="0"/>
                          </p:stCondLst>
                        </p:cTn>
                        <p:tgtEl>
                          <p:spTgt spid="34"/>
                        </p:tgtEl>
                        <p:attrNameLst>
                          <p:attrName>style.visibility</p:attrName>
                        </p:attrNameLst>
                      </p:cBhvr>
                      <p:to>
                        <p:strVal val="visible"/>
                      </p:to>
                    </p:set>
                    <p:anim calcmode="lin" valueType="num">
                      <p:cBhvr>
                        <p:cTn dur="300" fill="hold"/>
                        <p:tgtEl>
                          <p:spTgt spid="34"/>
                        </p:tgtEl>
                        <p:attrNameLst>
                          <p:attrName>ppt_w</p:attrName>
                        </p:attrNameLst>
                      </p:cBhvr>
                      <p:tavLst>
                        <p:tav tm="0">
                          <p:val>
                            <p:fltVal val="0"/>
                          </p:val>
                        </p:tav>
                        <p:tav tm="100000">
                          <p:val>
                            <p:strVal val="#ppt_w"/>
                          </p:val>
                        </p:tav>
                      </p:tavLst>
                    </p:anim>
                    <p:anim calcmode="lin" valueType="num">
                      <p:cBhvr>
                        <p:cTn dur="300" fill="hold"/>
                        <p:tgtEl>
                          <p:spTgt spid="34"/>
                        </p:tgtEl>
                        <p:attrNameLst>
                          <p:attrName>ppt_h</p:attrName>
                        </p:attrNameLst>
                      </p:cBhvr>
                      <p:tavLst>
                        <p:tav tm="0">
                          <p:val>
                            <p:fltVal val="0"/>
                          </p:val>
                        </p:tav>
                        <p:tav tm="100000">
                          <p:val>
                            <p:strVal val="#ppt_h"/>
                          </p:val>
                        </p:tav>
                      </p:tavLst>
                    </p:anim>
                    <p:animEffect transition="in" filter="fade">
                      <p:cBhvr>
                        <p:cTn dur="300"/>
                        <p:tgtEl>
                          <p:spTgt spid="34"/>
                        </p:tgtEl>
                      </p:cBhvr>
                    </p:animEffect>
                  </p:childTnLst>
                </p:cTn>
              </p:par>
            </p:tnLst>
          </p:tmpl>
        </p:tmplLst>
      </p:bldP>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400"/>
                        <p:tgtEl>
                          <p:spTgt spid="35"/>
                        </p:tgtEl>
                      </p:cBhvr>
                    </p:animEffect>
                    <p:anim calcmode="lin" valueType="num">
                      <p:cBhvr>
                        <p:cTn dur="400" fill="hold"/>
                        <p:tgtEl>
                          <p:spTgt spid="35"/>
                        </p:tgtEl>
                        <p:attrNameLst>
                          <p:attrName>ppt_x</p:attrName>
                        </p:attrNameLst>
                      </p:cBhvr>
                      <p:tavLst>
                        <p:tav tm="0">
                          <p:val>
                            <p:strVal val="#ppt_x"/>
                          </p:val>
                        </p:tav>
                        <p:tav tm="100000">
                          <p:val>
                            <p:strVal val="#ppt_x"/>
                          </p:val>
                        </p:tav>
                      </p:tavLst>
                    </p:anim>
                    <p:anim calcmode="lin" valueType="num">
                      <p:cBhvr>
                        <p:cTn dur="4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42" presetClass="entr" presetSubtype="0" fill="hold" nodeType="withEffect">
                  <p:stCondLst>
                    <p:cond delay="2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anim calcmode="lin" valueType="num">
                      <p:cBhvr>
                        <p:cTn dur="500" fill="hold"/>
                        <p:tgtEl>
                          <p:spTgt spid="36"/>
                        </p:tgtEl>
                        <p:attrNameLst>
                          <p:attrName>ppt_x</p:attrName>
                        </p:attrNameLst>
                      </p:cBhvr>
                      <p:tavLst>
                        <p:tav tm="0">
                          <p:val>
                            <p:strVal val="#ppt_x"/>
                          </p:val>
                        </p:tav>
                        <p:tav tm="100000">
                          <p:val>
                            <p:strVal val="#ppt_x"/>
                          </p:val>
                        </p:tav>
                      </p:tavLst>
                    </p:anim>
                    <p:anim calcmode="lin" valueType="num">
                      <p:cBhvr>
                        <p:cTn dur="500" fill="hold"/>
                        <p:tgtEl>
                          <p:spTgt spid="36"/>
                        </p:tgtEl>
                        <p:attrNameLst>
                          <p:attrName>ppt_y</p:attrName>
                        </p:attrNameLst>
                      </p:cBhvr>
                      <p:tavLst>
                        <p:tav tm="0">
                          <p:val>
                            <p:strVal val="#ppt_y+.1"/>
                          </p:val>
                        </p:tav>
                        <p:tav tm="100000">
                          <p:val>
                            <p:strVal val="#ppt_y"/>
                          </p:val>
                        </p:tav>
                      </p:tavLst>
                    </p:anim>
                  </p:childTnLst>
                </p:cTn>
              </p:par>
            </p:tnLst>
          </p:tmpl>
        </p:tmplLst>
      </p:bldP>
      <p:bldP spid="37" grpId="0" build="p">
        <p:tmplLst>
          <p:tmpl lvl="1">
            <p:tnLst>
              <p:par>
                <p:cTn presetID="10" presetClass="entr" presetSubtype="0" fill="hold" nodeType="withEffect">
                  <p:stCondLst>
                    <p:cond delay="800"/>
                  </p:st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40" grpId="0" build="p">
        <p:tmplLst>
          <p:tmpl lvl="1">
            <p:tnLst>
              <p:par>
                <p:cTn presetID="53" presetClass="entr" presetSubtype="16" fill="hold" nodeType="afterEffect">
                  <p:stCondLst>
                    <p:cond delay="0"/>
                  </p:stCondLst>
                  <p:childTnLst>
                    <p:set>
                      <p:cBhvr>
                        <p:cTn dur="1" fill="hold">
                          <p:stCondLst>
                            <p:cond delay="0"/>
                          </p:stCondLst>
                        </p:cTn>
                        <p:tgtEl>
                          <p:spTgt spid="40"/>
                        </p:tgtEl>
                        <p:attrNameLst>
                          <p:attrName>style.visibility</p:attrName>
                        </p:attrNameLst>
                      </p:cBhvr>
                      <p:to>
                        <p:strVal val="visible"/>
                      </p:to>
                    </p:set>
                    <p:anim calcmode="lin" valueType="num">
                      <p:cBhvr>
                        <p:cTn dur="300" fill="hold"/>
                        <p:tgtEl>
                          <p:spTgt spid="40"/>
                        </p:tgtEl>
                        <p:attrNameLst>
                          <p:attrName>ppt_w</p:attrName>
                        </p:attrNameLst>
                      </p:cBhvr>
                      <p:tavLst>
                        <p:tav tm="0">
                          <p:val>
                            <p:fltVal val="0"/>
                          </p:val>
                        </p:tav>
                        <p:tav tm="100000">
                          <p:val>
                            <p:strVal val="#ppt_w"/>
                          </p:val>
                        </p:tav>
                      </p:tavLst>
                    </p:anim>
                    <p:anim calcmode="lin" valueType="num">
                      <p:cBhvr>
                        <p:cTn dur="300" fill="hold"/>
                        <p:tgtEl>
                          <p:spTgt spid="40"/>
                        </p:tgtEl>
                        <p:attrNameLst>
                          <p:attrName>ppt_h</p:attrName>
                        </p:attrNameLst>
                      </p:cBhvr>
                      <p:tavLst>
                        <p:tav tm="0">
                          <p:val>
                            <p:fltVal val="0"/>
                          </p:val>
                        </p:tav>
                        <p:tav tm="100000">
                          <p:val>
                            <p:strVal val="#ppt_h"/>
                          </p:val>
                        </p:tav>
                      </p:tavLst>
                    </p:anim>
                    <p:animEffect transition="in" filter="fade">
                      <p:cBhvr>
                        <p:cTn dur="300"/>
                        <p:tgtEl>
                          <p:spTgt spid="40"/>
                        </p:tgtEl>
                      </p:cBhvr>
                    </p:animEffect>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400"/>
                        <p:tgtEl>
                          <p:spTgt spid="41"/>
                        </p:tgtEl>
                      </p:cBhvr>
                    </p:animEffect>
                    <p:anim calcmode="lin" valueType="num">
                      <p:cBhvr>
                        <p:cTn dur="400" fill="hold"/>
                        <p:tgtEl>
                          <p:spTgt spid="41"/>
                        </p:tgtEl>
                        <p:attrNameLst>
                          <p:attrName>ppt_x</p:attrName>
                        </p:attrNameLst>
                      </p:cBhvr>
                      <p:tavLst>
                        <p:tav tm="0">
                          <p:val>
                            <p:strVal val="#ppt_x"/>
                          </p:val>
                        </p:tav>
                        <p:tav tm="100000">
                          <p:val>
                            <p:strVal val="#ppt_x"/>
                          </p:val>
                        </p:tav>
                      </p:tavLst>
                    </p:anim>
                    <p:anim calcmode="lin" valueType="num">
                      <p:cBhvr>
                        <p:cTn dur="4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42" presetClass="entr" presetSubtype="0"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anim calcmode="lin" valueType="num">
                      <p:cBhvr>
                        <p:cTn dur="500" fill="hold"/>
                        <p:tgtEl>
                          <p:spTgt spid="42"/>
                        </p:tgtEl>
                        <p:attrNameLst>
                          <p:attrName>ppt_x</p:attrName>
                        </p:attrNameLst>
                      </p:cBhvr>
                      <p:tavLst>
                        <p:tav tm="0">
                          <p:val>
                            <p:strVal val="#ppt_x"/>
                          </p:val>
                        </p:tav>
                        <p:tav tm="100000">
                          <p:val>
                            <p:strVal val="#ppt_x"/>
                          </p:val>
                        </p:tav>
                      </p:tavLst>
                    </p:anim>
                    <p:anim calcmode="lin" valueType="num">
                      <p:cBhvr>
                        <p:cTn dur="500" fill="hold"/>
                        <p:tgtEl>
                          <p:spTgt spid="42"/>
                        </p:tgtEl>
                        <p:attrNameLst>
                          <p:attrName>ppt_y</p:attrName>
                        </p:attrNameLst>
                      </p:cBhvr>
                      <p:tavLst>
                        <p:tav tm="0">
                          <p:val>
                            <p:strVal val="#ppt_y+.1"/>
                          </p:val>
                        </p:tav>
                        <p:tav tm="100000">
                          <p:val>
                            <p:strVal val="#ppt_y"/>
                          </p:val>
                        </p:tav>
                      </p:tavLst>
                    </p:anim>
                  </p:childTnLst>
                </p:cTn>
              </p:par>
            </p:tnLst>
          </p:tmpl>
        </p:tmplLst>
      </p:bldP>
      <p:bldP spid="28" grpId="0"/>
      <p:bldP spid="30" grpId="0"/>
      <p:bldP spid="43" grpId="0"/>
    </p:bldLst>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our images with caption 1">
    <p:spTree>
      <p:nvGrpSpPr>
        <p:cNvPr id="1" name=""/>
        <p:cNvGrpSpPr/>
        <p:nvPr/>
      </p:nvGrpSpPr>
      <p:grpSpPr>
        <a:xfrm>
          <a:off x="0" y="0"/>
          <a:ext cx="0" cy="0"/>
        </a:xfrm>
      </p:grpSpPr>
      <p:sp>
        <p:nvSpPr>
          <p:cNvPr id="22" name="Picture Placeholder 2"/>
          <p:cNvSpPr>
            <a:spLocks noGrp="1"/>
          </p:cNvSpPr>
          <p:nvPr>
            <p:ph type="pic" sz="quarter" idx="48"/>
          </p:nvPr>
        </p:nvSpPr>
        <p:spPr>
          <a:xfrm>
            <a:off x="721784" y="1394011"/>
            <a:ext cx="4967816" cy="1530161"/>
          </a:xfrm>
          <a:custGeom>
            <a:rect l="l" t="t" r="r" b="b"/>
            <a:pathLst>
              <a:path w="3725862" h="1275134">
                <a:moveTo>
                  <a:pt x="360890" y="0"/>
                </a:moveTo>
                <a:lnTo>
                  <a:pt x="3364972" y="0"/>
                </a:lnTo>
                <a:cubicBezTo>
                  <a:pt x="3564286" y="0"/>
                  <a:pt x="3725862" y="161576"/>
                  <a:pt x="3725862" y="360890"/>
                </a:cubicBezTo>
                <a:lnTo>
                  <a:pt x="3725862" y="1275134"/>
                </a:lnTo>
                <a:lnTo>
                  <a:pt x="0" y="1275134"/>
                </a:lnTo>
                <a:lnTo>
                  <a:pt x="0" y="360890"/>
                </a:lnTo>
                <a:cubicBezTo>
                  <a:pt x="0" y="161576"/>
                  <a:pt x="161576" y="0"/>
                  <a:pt x="36089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8" name="Rounded Rectangle 18"/>
          <p:cNvSpPr/>
          <p:nvPr userDrawn="1"/>
        </p:nvSpPr>
        <p:spPr>
          <a:xfrm>
            <a:off x="721784" y="2929889"/>
            <a:ext cx="4967816" cy="723899"/>
          </a:xfrm>
          <a:custGeom>
            <a:rect l="l" t="t" r="r" b="b"/>
            <a:pathLst>
              <a:path w="3725862" h="603249">
                <a:moveTo>
                  <a:pt x="0" y="0"/>
                </a:moveTo>
                <a:lnTo>
                  <a:pt x="3725862" y="0"/>
                </a:lnTo>
                <a:lnTo>
                  <a:pt x="3725862" y="280197"/>
                </a:lnTo>
                <a:cubicBezTo>
                  <a:pt x="3725862" y="458614"/>
                  <a:pt x="3581227" y="603249"/>
                  <a:pt x="3402810" y="603249"/>
                </a:cubicBezTo>
                <a:lnTo>
                  <a:pt x="323052" y="603249"/>
                </a:lnTo>
                <a:cubicBezTo>
                  <a:pt x="144635" y="603249"/>
                  <a:pt x="0" y="458614"/>
                  <a:pt x="0" y="280197"/>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1" name="Text Placeholder 7"/>
          <p:cNvSpPr>
            <a:spLocks noGrp="1"/>
          </p:cNvSpPr>
          <p:nvPr>
            <p:ph type="body" sz="quarter" idx="65" hasCustomPrompt="1"/>
          </p:nvPr>
        </p:nvSpPr>
        <p:spPr>
          <a:xfrm>
            <a:off x="1066800" y="2991377"/>
            <a:ext cx="44196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2" name="Text Placeholder 2"/>
          <p:cNvSpPr>
            <a:spLocks noGrp="1"/>
          </p:cNvSpPr>
          <p:nvPr>
            <p:ph type="body" sz="quarter" idx="64" hasCustomPrompt="1"/>
          </p:nvPr>
        </p:nvSpPr>
        <p:spPr>
          <a:xfrm>
            <a:off x="1066800" y="3286158"/>
            <a:ext cx="4419600" cy="306670"/>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
        <p:nvSpPr>
          <p:cNvPr id="43" name="Picture Placeholder 2"/>
          <p:cNvSpPr>
            <a:spLocks noGrp="1"/>
          </p:cNvSpPr>
          <p:nvPr>
            <p:ph type="pic" sz="quarter" idx="66"/>
          </p:nvPr>
        </p:nvSpPr>
        <p:spPr>
          <a:xfrm>
            <a:off x="6608235" y="1394011"/>
            <a:ext cx="4967816" cy="1530161"/>
          </a:xfrm>
          <a:custGeom>
            <a:rect l="l" t="t" r="r" b="b"/>
            <a:pathLst>
              <a:path w="3725862" h="1275134">
                <a:moveTo>
                  <a:pt x="360890" y="0"/>
                </a:moveTo>
                <a:lnTo>
                  <a:pt x="3364972" y="0"/>
                </a:lnTo>
                <a:cubicBezTo>
                  <a:pt x="3564286" y="0"/>
                  <a:pt x="3725862" y="161576"/>
                  <a:pt x="3725862" y="360890"/>
                </a:cubicBezTo>
                <a:lnTo>
                  <a:pt x="3725862" y="1275134"/>
                </a:lnTo>
                <a:lnTo>
                  <a:pt x="0" y="1275134"/>
                </a:lnTo>
                <a:lnTo>
                  <a:pt x="0" y="360890"/>
                </a:lnTo>
                <a:cubicBezTo>
                  <a:pt x="0" y="161576"/>
                  <a:pt x="161576" y="0"/>
                  <a:pt x="36089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4" name="Rounded Rectangle 18"/>
          <p:cNvSpPr/>
          <p:nvPr userDrawn="1"/>
        </p:nvSpPr>
        <p:spPr>
          <a:xfrm>
            <a:off x="6608235" y="2929889"/>
            <a:ext cx="4967816" cy="723899"/>
          </a:xfrm>
          <a:custGeom>
            <a:rect l="l" t="t" r="r" b="b"/>
            <a:pathLst>
              <a:path w="3725862" h="603249">
                <a:moveTo>
                  <a:pt x="0" y="0"/>
                </a:moveTo>
                <a:lnTo>
                  <a:pt x="3725862" y="0"/>
                </a:lnTo>
                <a:lnTo>
                  <a:pt x="3725862" y="280197"/>
                </a:lnTo>
                <a:cubicBezTo>
                  <a:pt x="3725862" y="458614"/>
                  <a:pt x="3581227" y="603249"/>
                  <a:pt x="3402810" y="603249"/>
                </a:cubicBezTo>
                <a:lnTo>
                  <a:pt x="323052" y="603249"/>
                </a:lnTo>
                <a:cubicBezTo>
                  <a:pt x="144635" y="603249"/>
                  <a:pt x="0" y="458614"/>
                  <a:pt x="0" y="280197"/>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5" name="Text Placeholder 7"/>
          <p:cNvSpPr>
            <a:spLocks noGrp="1"/>
          </p:cNvSpPr>
          <p:nvPr>
            <p:ph type="body" sz="quarter" idx="67" hasCustomPrompt="1"/>
          </p:nvPr>
        </p:nvSpPr>
        <p:spPr>
          <a:xfrm>
            <a:off x="6953251" y="2991377"/>
            <a:ext cx="44196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50" name="Text Placeholder 2"/>
          <p:cNvSpPr>
            <a:spLocks noGrp="1"/>
          </p:cNvSpPr>
          <p:nvPr>
            <p:ph type="body" sz="quarter" idx="68" hasCustomPrompt="1"/>
          </p:nvPr>
        </p:nvSpPr>
        <p:spPr>
          <a:xfrm>
            <a:off x="6953251" y="3286158"/>
            <a:ext cx="4419600" cy="306670"/>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
        <p:nvSpPr>
          <p:cNvPr id="51" name="Picture Placeholder 2"/>
          <p:cNvSpPr>
            <a:spLocks noGrp="1"/>
          </p:cNvSpPr>
          <p:nvPr>
            <p:ph type="pic" sz="quarter" idx="69"/>
          </p:nvPr>
        </p:nvSpPr>
        <p:spPr>
          <a:xfrm>
            <a:off x="721784" y="4061011"/>
            <a:ext cx="4967816" cy="1530161"/>
          </a:xfrm>
          <a:custGeom>
            <a:rect l="l" t="t" r="r" b="b"/>
            <a:pathLst>
              <a:path w="3725862" h="1275134">
                <a:moveTo>
                  <a:pt x="360890" y="0"/>
                </a:moveTo>
                <a:lnTo>
                  <a:pt x="3364972" y="0"/>
                </a:lnTo>
                <a:cubicBezTo>
                  <a:pt x="3564286" y="0"/>
                  <a:pt x="3725862" y="161576"/>
                  <a:pt x="3725862" y="360890"/>
                </a:cubicBezTo>
                <a:lnTo>
                  <a:pt x="3725862" y="1275134"/>
                </a:lnTo>
                <a:lnTo>
                  <a:pt x="0" y="1275134"/>
                </a:lnTo>
                <a:lnTo>
                  <a:pt x="0" y="360890"/>
                </a:lnTo>
                <a:cubicBezTo>
                  <a:pt x="0" y="161576"/>
                  <a:pt x="161576" y="0"/>
                  <a:pt x="36089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2" name="Rounded Rectangle 18"/>
          <p:cNvSpPr/>
          <p:nvPr userDrawn="1"/>
        </p:nvSpPr>
        <p:spPr>
          <a:xfrm>
            <a:off x="721784" y="5596889"/>
            <a:ext cx="4967816" cy="723899"/>
          </a:xfrm>
          <a:custGeom>
            <a:rect l="l" t="t" r="r" b="b"/>
            <a:pathLst>
              <a:path w="3725862" h="603249">
                <a:moveTo>
                  <a:pt x="0" y="0"/>
                </a:moveTo>
                <a:lnTo>
                  <a:pt x="3725862" y="0"/>
                </a:lnTo>
                <a:lnTo>
                  <a:pt x="3725862" y="280197"/>
                </a:lnTo>
                <a:cubicBezTo>
                  <a:pt x="3725862" y="458614"/>
                  <a:pt x="3581227" y="603249"/>
                  <a:pt x="3402810" y="603249"/>
                </a:cubicBezTo>
                <a:lnTo>
                  <a:pt x="323052" y="603249"/>
                </a:lnTo>
                <a:cubicBezTo>
                  <a:pt x="144635" y="603249"/>
                  <a:pt x="0" y="458614"/>
                  <a:pt x="0" y="280197"/>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3" name="Text Placeholder 7"/>
          <p:cNvSpPr>
            <a:spLocks noGrp="1"/>
          </p:cNvSpPr>
          <p:nvPr>
            <p:ph type="body" sz="quarter" idx="70" hasCustomPrompt="1"/>
          </p:nvPr>
        </p:nvSpPr>
        <p:spPr>
          <a:xfrm>
            <a:off x="1066800" y="5658377"/>
            <a:ext cx="44196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54" name="Text Placeholder 2"/>
          <p:cNvSpPr>
            <a:spLocks noGrp="1"/>
          </p:cNvSpPr>
          <p:nvPr>
            <p:ph type="body" sz="quarter" idx="71" hasCustomPrompt="1"/>
          </p:nvPr>
        </p:nvSpPr>
        <p:spPr>
          <a:xfrm>
            <a:off x="1066800" y="5953158"/>
            <a:ext cx="4419600" cy="306670"/>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
        <p:nvSpPr>
          <p:cNvPr id="55" name="Picture Placeholder 2"/>
          <p:cNvSpPr>
            <a:spLocks noGrp="1"/>
          </p:cNvSpPr>
          <p:nvPr>
            <p:ph type="pic" sz="quarter" idx="72"/>
          </p:nvPr>
        </p:nvSpPr>
        <p:spPr>
          <a:xfrm>
            <a:off x="6608235" y="4061011"/>
            <a:ext cx="4967816" cy="1530161"/>
          </a:xfrm>
          <a:custGeom>
            <a:rect l="l" t="t" r="r" b="b"/>
            <a:pathLst>
              <a:path w="3725862" h="1275134">
                <a:moveTo>
                  <a:pt x="360890" y="0"/>
                </a:moveTo>
                <a:lnTo>
                  <a:pt x="3364972" y="0"/>
                </a:lnTo>
                <a:cubicBezTo>
                  <a:pt x="3564286" y="0"/>
                  <a:pt x="3725862" y="161576"/>
                  <a:pt x="3725862" y="360890"/>
                </a:cubicBezTo>
                <a:lnTo>
                  <a:pt x="3725862" y="1275134"/>
                </a:lnTo>
                <a:lnTo>
                  <a:pt x="0" y="1275134"/>
                </a:lnTo>
                <a:lnTo>
                  <a:pt x="0" y="360890"/>
                </a:lnTo>
                <a:cubicBezTo>
                  <a:pt x="0" y="161576"/>
                  <a:pt x="161576" y="0"/>
                  <a:pt x="36089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6" name="Rounded Rectangle 18"/>
          <p:cNvSpPr/>
          <p:nvPr userDrawn="1"/>
        </p:nvSpPr>
        <p:spPr>
          <a:xfrm>
            <a:off x="6608235" y="5596889"/>
            <a:ext cx="4967816" cy="723899"/>
          </a:xfrm>
          <a:custGeom>
            <a:rect l="l" t="t" r="r" b="b"/>
            <a:pathLst>
              <a:path w="3725862" h="603249">
                <a:moveTo>
                  <a:pt x="0" y="0"/>
                </a:moveTo>
                <a:lnTo>
                  <a:pt x="3725862" y="0"/>
                </a:lnTo>
                <a:lnTo>
                  <a:pt x="3725862" y="280197"/>
                </a:lnTo>
                <a:cubicBezTo>
                  <a:pt x="3725862" y="458614"/>
                  <a:pt x="3581227" y="603249"/>
                  <a:pt x="3402810" y="603249"/>
                </a:cubicBezTo>
                <a:lnTo>
                  <a:pt x="323052" y="603249"/>
                </a:lnTo>
                <a:cubicBezTo>
                  <a:pt x="144635" y="603249"/>
                  <a:pt x="0" y="458614"/>
                  <a:pt x="0" y="280197"/>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57" name="Text Placeholder 7"/>
          <p:cNvSpPr>
            <a:spLocks noGrp="1"/>
          </p:cNvSpPr>
          <p:nvPr>
            <p:ph type="body" sz="quarter" idx="73" hasCustomPrompt="1"/>
          </p:nvPr>
        </p:nvSpPr>
        <p:spPr>
          <a:xfrm>
            <a:off x="6953251" y="5658377"/>
            <a:ext cx="4419600"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58" name="Text Placeholder 2"/>
          <p:cNvSpPr>
            <a:spLocks noGrp="1"/>
          </p:cNvSpPr>
          <p:nvPr>
            <p:ph type="body" sz="quarter" idx="74" hasCustomPrompt="1"/>
          </p:nvPr>
        </p:nvSpPr>
        <p:spPr>
          <a:xfrm>
            <a:off x="6953251" y="5953158"/>
            <a:ext cx="4419600" cy="306670"/>
          </a:xfrm>
          <a:prstGeom prst="rect">
            <a:avLst/>
          </a:prstGeom>
        </p:spPr>
        <p:txBody>
          <a:bodyPr vert="horz" lIns="0" tIns="0" rIns="0" bIns="0"/>
          <a:lstStyle>
            <a:lvl1pPr marL="0" indent="0" algn="just">
              <a:lnSpc>
                <a:spcPct val="130000"/>
              </a:lnSpc>
              <a:buNone/>
              <a:defRPr sz="1080">
                <a:solidFill>
                  <a:schemeClr val="bg1"/>
                </a:solidFill>
                <a:latin typeface="Lato Regular"/>
                <a:cs typeface="Lato Regular"/>
              </a:defRPr>
            </a:lvl1pPr>
          </a:lstStyle>
          <a:p>
            <a:pPr lvl="0"/>
            <a:r>
              <a:rPr lang="en-US" err="1"/>
              <a:t>Lorem ipsum dolor sit amet, consectetur adipiscing elit. </a:t>
            </a:r>
          </a:p>
        </p:txBody>
      </p:sp>
    </p:spTree>
    <p:extLst>
      <p:ext uri="{BB962C8B-B14F-4D97-AF65-F5344CB8AC3E}">
        <p14:creationId val="4271209265"/>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800"/>
                                  </p:stCondLst>
                                  <p:childTnLst>
                                    <p:set>
                                      <p:cBhvr>
                                        <p:cTn id="19" dur="1" fill="hold">
                                          <p:stCondLst>
                                            <p:cond delay="0"/>
                                          </p:stCondLst>
                                        </p:cTn>
                                        <p:tgtEl>
                                          <p:spTgt spid="22"/>
                                        </p:tgtEl>
                                        <p:attrNameLst>
                                          <p:attrName>style.visibility</p:attrName>
                                        </p:attrNameLst>
                                      </p:cBhvr>
                                      <p:to>
                                        <p:strVal val="visible"/>
                                      </p:to>
                                    </p:set>
                                    <p:anim calcmode="lin" valueType="num">
                                      <p:cBhvr>
                                        <p:cTn id="20" dur="1000" fill="hold"/>
                                        <p:tgtEl>
                                          <p:spTgt spid="22"/>
                                        </p:tgtEl>
                                        <p:attrNameLst>
                                          <p:attrName>ppt_w</p:attrName>
                                        </p:attrNameLst>
                                      </p:cBhvr>
                                      <p:tavLst>
                                        <p:tav tm="0">
                                          <p:val>
                                            <p:fltVal val="0"/>
                                          </p:val>
                                        </p:tav>
                                        <p:tav tm="100000">
                                          <p:val>
                                            <p:strVal val="#ppt_w"/>
                                          </p:val>
                                        </p:tav>
                                      </p:tavLst>
                                    </p:anim>
                                    <p:anim calcmode="lin" valueType="num">
                                      <p:cBhvr>
                                        <p:cTn id="21" dur="1000" fill="hold"/>
                                        <p:tgtEl>
                                          <p:spTgt spid="22"/>
                                        </p:tgtEl>
                                        <p:attrNameLst>
                                          <p:attrName>ppt_h</p:attrName>
                                        </p:attrNameLst>
                                      </p:cBhvr>
                                      <p:tavLst>
                                        <p:tav tm="0">
                                          <p:val>
                                            <p:fltVal val="0"/>
                                          </p:val>
                                        </p:tav>
                                        <p:tav tm="100000">
                                          <p:val>
                                            <p:strVal val="#ppt_h"/>
                                          </p:val>
                                        </p:tav>
                                      </p:tavLst>
                                    </p:anim>
                                    <p:animEffect transition="in" filter="fade">
                                      <p:cBhvr>
                                        <p:cTn id="22" dur="1000"/>
                                        <p:tgtEl>
                                          <p:spTgt spid="22"/>
                                        </p:tgtEl>
                                      </p:cBhvr>
                                    </p:animEffect>
                                  </p:childTnLst>
                                </p:cTn>
                              </p:par>
                            </p:childTnLst>
                          </p:cTn>
                        </p:par>
                        <p:par>
                          <p:cTn id="23" fill="hold" nodeType="afterGroup">
                            <p:stCondLst>
                              <p:cond delay="1800"/>
                            </p:stCondLst>
                            <p:childTnLst>
                              <p:par>
                                <p:cTn id="24" presetID="53"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 calcmode="lin" valueType="num">
                                      <p:cBhvr>
                                        <p:cTn id="26" dur="400" fill="hold"/>
                                        <p:tgtEl>
                                          <p:spTgt spid="38"/>
                                        </p:tgtEl>
                                        <p:attrNameLst>
                                          <p:attrName>ppt_w</p:attrName>
                                        </p:attrNameLst>
                                      </p:cBhvr>
                                      <p:tavLst>
                                        <p:tav tm="0">
                                          <p:val>
                                            <p:fltVal val="0"/>
                                          </p:val>
                                        </p:tav>
                                        <p:tav tm="100000">
                                          <p:val>
                                            <p:strVal val="#ppt_w"/>
                                          </p:val>
                                        </p:tav>
                                      </p:tavLst>
                                    </p:anim>
                                    <p:anim calcmode="lin" valueType="num">
                                      <p:cBhvr>
                                        <p:cTn id="27" dur="400" fill="hold"/>
                                        <p:tgtEl>
                                          <p:spTgt spid="38"/>
                                        </p:tgtEl>
                                        <p:attrNameLst>
                                          <p:attrName>ppt_h</p:attrName>
                                        </p:attrNameLst>
                                      </p:cBhvr>
                                      <p:tavLst>
                                        <p:tav tm="0">
                                          <p:val>
                                            <p:fltVal val="0"/>
                                          </p:val>
                                        </p:tav>
                                        <p:tav tm="100000">
                                          <p:val>
                                            <p:strVal val="#ppt_h"/>
                                          </p:val>
                                        </p:tav>
                                      </p:tavLst>
                                    </p:anim>
                                    <p:animEffect transition="in" filter="fade">
                                      <p:cBhvr>
                                        <p:cTn id="28" dur="400"/>
                                        <p:tgtEl>
                                          <p:spTgt spid="38"/>
                                        </p:tgtEl>
                                      </p:cBhvr>
                                    </p:animEffect>
                                  </p:childTnLst>
                                </p:cTn>
                              </p:par>
                              <p:par>
                                <p:cTn id="29" presetID="42" presetClass="entr" presetSubtype="0" fill="hold" grpId="0" nodeType="withEffect">
                                  <p:stCondLst>
                                    <p:cond delay="200"/>
                                  </p:stCondLst>
                                  <p:childTnLst>
                                    <p:set>
                                      <p:cBhvr>
                                        <p:cTn id="30" dur="1" fill="hold">
                                          <p:stCondLst>
                                            <p:cond delay="0"/>
                                          </p:stCondLst>
                                        </p:cTn>
                                        <p:tgtEl>
                                          <p:spTgt spid="41">
                                            <p:txEl>
                                              <p:pRg st="0" end="0"/>
                                            </p:txEl>
                                          </p:spTgt>
                                        </p:tgtEl>
                                        <p:attrNameLst>
                                          <p:attrName>style.visibility</p:attrName>
                                        </p:attrNameLst>
                                      </p:cBhvr>
                                      <p:to>
                                        <p:strVal val="visible"/>
                                      </p:to>
                                    </p:set>
                                    <p:animEffect transition="in" filter="fade">
                                      <p:cBhvr>
                                        <p:cTn id="31" dur="500"/>
                                        <p:tgtEl>
                                          <p:spTgt spid="41">
                                            <p:txEl>
                                              <p:pRg st="0" end="0"/>
                                            </p:txEl>
                                          </p:spTgt>
                                        </p:tgtEl>
                                      </p:cBhvr>
                                    </p:animEffect>
                                    <p:anim calcmode="lin" valueType="num">
                                      <p:cBhvr>
                                        <p:cTn id="3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33" dur="500" fill="hold"/>
                                        <p:tgtEl>
                                          <p:spTgt spid="41">
                                            <p:txEl>
                                              <p:pRg st="0" end="0"/>
                                            </p:txEl>
                                          </p:spTgt>
                                        </p:tgtEl>
                                        <p:attrNameLst>
                                          <p:attrName>ppt_y</p:attrName>
                                        </p:attrNameLst>
                                      </p:cBhvr>
                                      <p:tavLst>
                                        <p:tav tm="0">
                                          <p:val>
                                            <p:strVal val="#ppt_y+.1"/>
                                          </p:val>
                                        </p:tav>
                                        <p:tav tm="100000">
                                          <p:val>
                                            <p:strVal val="#ppt_y"/>
                                          </p:val>
                                        </p:tav>
                                      </p:tavLst>
                                    </p:anim>
                                  </p:childTnLst>
                                </p:cTn>
                              </p:par>
                              <p:par>
                                <p:cTn id="34" presetID="10" presetClass="entr" presetSubtype="0" fill="hold" grpId="0" nodeType="withEffect">
                                  <p:stCondLst>
                                    <p:cond delay="800"/>
                                  </p:stCondLst>
                                  <p:childTnLst>
                                    <p:set>
                                      <p:cBhvr>
                                        <p:cTn id="35" dur="1" fill="hold">
                                          <p:stCondLst>
                                            <p:cond delay="0"/>
                                          </p:stCondLst>
                                        </p:cTn>
                                        <p:tgtEl>
                                          <p:spTgt spid="42">
                                            <p:txEl>
                                              <p:pRg st="0" end="0"/>
                                            </p:txEl>
                                          </p:spTgt>
                                        </p:tgtEl>
                                        <p:attrNameLst>
                                          <p:attrName>style.visibility</p:attrName>
                                        </p:attrNameLst>
                                      </p:cBhvr>
                                      <p:to>
                                        <p:strVal val="visible"/>
                                      </p:to>
                                    </p:set>
                                    <p:animEffect transition="in" filter="fade">
                                      <p:cBhvr>
                                        <p:cTn id="36" dur="500"/>
                                        <p:tgtEl>
                                          <p:spTgt spid="42">
                                            <p:txEl>
                                              <p:pRg st="0" end="0"/>
                                            </p:txEl>
                                          </p:spTgt>
                                        </p:tgtEl>
                                      </p:cBhvr>
                                    </p:animEffect>
                                  </p:childTnLst>
                                </p:cTn>
                              </p:par>
                              <p:par>
                                <p:cTn id="37" presetID="53" presetClass="entr" presetSubtype="0" fill="hold" grpId="0" nodeType="withEffect">
                                  <p:stCondLst>
                                    <p:cond delay="800"/>
                                  </p:stCondLst>
                                  <p:childTnLst>
                                    <p:set>
                                      <p:cBhvr>
                                        <p:cTn id="38" dur="1" fill="hold">
                                          <p:stCondLst>
                                            <p:cond delay="0"/>
                                          </p:stCondLst>
                                        </p:cTn>
                                        <p:tgtEl>
                                          <p:spTgt spid="43"/>
                                        </p:tgtEl>
                                        <p:attrNameLst>
                                          <p:attrName>style.visibility</p:attrName>
                                        </p:attrNameLst>
                                      </p:cBhvr>
                                      <p:to>
                                        <p:strVal val="visible"/>
                                      </p:to>
                                    </p:set>
                                    <p:anim calcmode="lin" valueType="num">
                                      <p:cBhvr>
                                        <p:cTn id="39" dur="1000" fill="hold"/>
                                        <p:tgtEl>
                                          <p:spTgt spid="43"/>
                                        </p:tgtEl>
                                        <p:attrNameLst>
                                          <p:attrName>ppt_w</p:attrName>
                                        </p:attrNameLst>
                                      </p:cBhvr>
                                      <p:tavLst>
                                        <p:tav tm="0">
                                          <p:val>
                                            <p:fltVal val="0"/>
                                          </p:val>
                                        </p:tav>
                                        <p:tav tm="100000">
                                          <p:val>
                                            <p:strVal val="#ppt_w"/>
                                          </p:val>
                                        </p:tav>
                                      </p:tavLst>
                                    </p:anim>
                                    <p:anim calcmode="lin" valueType="num">
                                      <p:cBhvr>
                                        <p:cTn id="40" dur="1000" fill="hold"/>
                                        <p:tgtEl>
                                          <p:spTgt spid="43"/>
                                        </p:tgtEl>
                                        <p:attrNameLst>
                                          <p:attrName>ppt_h</p:attrName>
                                        </p:attrNameLst>
                                      </p:cBhvr>
                                      <p:tavLst>
                                        <p:tav tm="0">
                                          <p:val>
                                            <p:fltVal val="0"/>
                                          </p:val>
                                        </p:tav>
                                        <p:tav tm="100000">
                                          <p:val>
                                            <p:strVal val="#ppt_h"/>
                                          </p:val>
                                        </p:tav>
                                      </p:tavLst>
                                    </p:anim>
                                    <p:animEffect transition="in" filter="fade">
                                      <p:cBhvr>
                                        <p:cTn id="41" dur="1000"/>
                                        <p:tgtEl>
                                          <p:spTgt spid="43"/>
                                        </p:tgtEl>
                                      </p:cBhvr>
                                    </p:animEffect>
                                  </p:childTnLst>
                                </p:cTn>
                              </p:par>
                            </p:childTnLst>
                          </p:cTn>
                        </p:par>
                        <p:par>
                          <p:cTn id="42" fill="hold" nodeType="afterGroup">
                            <p:stCondLst>
                              <p:cond delay="3600"/>
                            </p:stCondLst>
                            <p:childTnLst>
                              <p:par>
                                <p:cTn id="43" presetID="53" presetClass="entr" presetSubtype="0"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p:cTn id="45" dur="400" fill="hold"/>
                                        <p:tgtEl>
                                          <p:spTgt spid="44"/>
                                        </p:tgtEl>
                                        <p:attrNameLst>
                                          <p:attrName>ppt_w</p:attrName>
                                        </p:attrNameLst>
                                      </p:cBhvr>
                                      <p:tavLst>
                                        <p:tav tm="0">
                                          <p:val>
                                            <p:fltVal val="0"/>
                                          </p:val>
                                        </p:tav>
                                        <p:tav tm="100000">
                                          <p:val>
                                            <p:strVal val="#ppt_w"/>
                                          </p:val>
                                        </p:tav>
                                      </p:tavLst>
                                    </p:anim>
                                    <p:anim calcmode="lin" valueType="num">
                                      <p:cBhvr>
                                        <p:cTn id="46" dur="400" fill="hold"/>
                                        <p:tgtEl>
                                          <p:spTgt spid="44"/>
                                        </p:tgtEl>
                                        <p:attrNameLst>
                                          <p:attrName>ppt_h</p:attrName>
                                        </p:attrNameLst>
                                      </p:cBhvr>
                                      <p:tavLst>
                                        <p:tav tm="0">
                                          <p:val>
                                            <p:fltVal val="0"/>
                                          </p:val>
                                        </p:tav>
                                        <p:tav tm="100000">
                                          <p:val>
                                            <p:strVal val="#ppt_h"/>
                                          </p:val>
                                        </p:tav>
                                      </p:tavLst>
                                    </p:anim>
                                    <p:animEffect transition="in" filter="fade">
                                      <p:cBhvr>
                                        <p:cTn id="47" dur="400"/>
                                        <p:tgtEl>
                                          <p:spTgt spid="44"/>
                                        </p:tgtEl>
                                      </p:cBhvr>
                                    </p:animEffect>
                                  </p:childTnLst>
                                </p:cTn>
                              </p:par>
                              <p:par>
                                <p:cTn id="48" presetID="42" presetClass="entr" presetSubtype="0" fill="hold" grpId="0" nodeType="withEffect">
                                  <p:stCondLst>
                                    <p:cond delay="200"/>
                                  </p:stCondLst>
                                  <p:childTnLst>
                                    <p:set>
                                      <p:cBhvr>
                                        <p:cTn id="49" dur="1" fill="hold">
                                          <p:stCondLst>
                                            <p:cond delay="0"/>
                                          </p:stCondLst>
                                        </p:cTn>
                                        <p:tgtEl>
                                          <p:spTgt spid="45">
                                            <p:txEl>
                                              <p:pRg st="0" end="0"/>
                                            </p:txEl>
                                          </p:spTgt>
                                        </p:tgtEl>
                                        <p:attrNameLst>
                                          <p:attrName>style.visibility</p:attrName>
                                        </p:attrNameLst>
                                      </p:cBhvr>
                                      <p:to>
                                        <p:strVal val="visible"/>
                                      </p:to>
                                    </p:set>
                                    <p:animEffect transition="in" filter="fade">
                                      <p:cBhvr>
                                        <p:cTn id="50" dur="500"/>
                                        <p:tgtEl>
                                          <p:spTgt spid="45">
                                            <p:txEl>
                                              <p:pRg st="0" end="0"/>
                                            </p:txEl>
                                          </p:spTgt>
                                        </p:tgtEl>
                                      </p:cBhvr>
                                    </p:animEffect>
                                    <p:anim calcmode="lin" valueType="num">
                                      <p:cBhvr>
                                        <p:cTn id="51"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52" dur="500" fill="hold"/>
                                        <p:tgtEl>
                                          <p:spTgt spid="45">
                                            <p:txEl>
                                              <p:pRg st="0" end="0"/>
                                            </p:txEl>
                                          </p:spTgt>
                                        </p:tgtEl>
                                        <p:attrNameLst>
                                          <p:attrName>ppt_y</p:attrName>
                                        </p:attrNameLst>
                                      </p:cBhvr>
                                      <p:tavLst>
                                        <p:tav tm="0">
                                          <p:val>
                                            <p:strVal val="#ppt_y+.1"/>
                                          </p:val>
                                        </p:tav>
                                        <p:tav tm="100000">
                                          <p:val>
                                            <p:strVal val="#ppt_y"/>
                                          </p:val>
                                        </p:tav>
                                      </p:tavLst>
                                    </p:anim>
                                  </p:childTnLst>
                                </p:cTn>
                              </p:par>
                              <p:par>
                                <p:cTn id="53" presetID="10" presetClass="entr" presetSubtype="0" fill="hold" grpId="0" nodeType="withEffect">
                                  <p:stCondLst>
                                    <p:cond delay="800"/>
                                  </p:stCondLst>
                                  <p:childTnLst>
                                    <p:set>
                                      <p:cBhvr>
                                        <p:cTn id="54" dur="1" fill="hold">
                                          <p:stCondLst>
                                            <p:cond delay="0"/>
                                          </p:stCondLst>
                                        </p:cTn>
                                        <p:tgtEl>
                                          <p:spTgt spid="50">
                                            <p:txEl>
                                              <p:pRg st="0" end="0"/>
                                            </p:txEl>
                                          </p:spTgt>
                                        </p:tgtEl>
                                        <p:attrNameLst>
                                          <p:attrName>style.visibility</p:attrName>
                                        </p:attrNameLst>
                                      </p:cBhvr>
                                      <p:to>
                                        <p:strVal val="visible"/>
                                      </p:to>
                                    </p:set>
                                    <p:animEffect transition="in" filter="fade">
                                      <p:cBhvr>
                                        <p:cTn id="55" dur="500"/>
                                        <p:tgtEl>
                                          <p:spTgt spid="50">
                                            <p:txEl>
                                              <p:pRg st="0" end="0"/>
                                            </p:txEl>
                                          </p:spTgt>
                                        </p:tgtEl>
                                      </p:cBhvr>
                                    </p:animEffect>
                                  </p:childTnLst>
                                </p:cTn>
                              </p:par>
                              <p:par>
                                <p:cTn id="56" presetID="53" presetClass="entr" presetSubtype="0" fill="hold" grpId="0" nodeType="withEffect">
                                  <p:stCondLst>
                                    <p:cond delay="800"/>
                                  </p:stCondLst>
                                  <p:childTnLst>
                                    <p:set>
                                      <p:cBhvr>
                                        <p:cTn id="57" dur="1" fill="hold">
                                          <p:stCondLst>
                                            <p:cond delay="0"/>
                                          </p:stCondLst>
                                        </p:cTn>
                                        <p:tgtEl>
                                          <p:spTgt spid="51"/>
                                        </p:tgtEl>
                                        <p:attrNameLst>
                                          <p:attrName>style.visibility</p:attrName>
                                        </p:attrNameLst>
                                      </p:cBhvr>
                                      <p:to>
                                        <p:strVal val="visible"/>
                                      </p:to>
                                    </p:set>
                                    <p:anim calcmode="lin" valueType="num">
                                      <p:cBhvr>
                                        <p:cTn id="58" dur="1000" fill="hold"/>
                                        <p:tgtEl>
                                          <p:spTgt spid="51"/>
                                        </p:tgtEl>
                                        <p:attrNameLst>
                                          <p:attrName>ppt_w</p:attrName>
                                        </p:attrNameLst>
                                      </p:cBhvr>
                                      <p:tavLst>
                                        <p:tav tm="0">
                                          <p:val>
                                            <p:fltVal val="0"/>
                                          </p:val>
                                        </p:tav>
                                        <p:tav tm="100000">
                                          <p:val>
                                            <p:strVal val="#ppt_w"/>
                                          </p:val>
                                        </p:tav>
                                      </p:tavLst>
                                    </p:anim>
                                    <p:anim calcmode="lin" valueType="num">
                                      <p:cBhvr>
                                        <p:cTn id="59" dur="1000" fill="hold"/>
                                        <p:tgtEl>
                                          <p:spTgt spid="51"/>
                                        </p:tgtEl>
                                        <p:attrNameLst>
                                          <p:attrName>ppt_h</p:attrName>
                                        </p:attrNameLst>
                                      </p:cBhvr>
                                      <p:tavLst>
                                        <p:tav tm="0">
                                          <p:val>
                                            <p:fltVal val="0"/>
                                          </p:val>
                                        </p:tav>
                                        <p:tav tm="100000">
                                          <p:val>
                                            <p:strVal val="#ppt_h"/>
                                          </p:val>
                                        </p:tav>
                                      </p:tavLst>
                                    </p:anim>
                                    <p:animEffect transition="in" filter="fade">
                                      <p:cBhvr>
                                        <p:cTn id="60" dur="1000"/>
                                        <p:tgtEl>
                                          <p:spTgt spid="51"/>
                                        </p:tgtEl>
                                      </p:cBhvr>
                                    </p:animEffect>
                                  </p:childTnLst>
                                </p:cTn>
                              </p:par>
                            </p:childTnLst>
                          </p:cTn>
                        </p:par>
                        <p:par>
                          <p:cTn id="61" fill="hold" nodeType="afterGroup">
                            <p:stCondLst>
                              <p:cond delay="5400"/>
                            </p:stCondLst>
                            <p:childTnLst>
                              <p:par>
                                <p:cTn id="62" presetID="53" presetClass="entr" presetSubtype="0" fill="hold" grpId="0" nodeType="afterEffect">
                                  <p:stCondLst>
                                    <p:cond delay="0"/>
                                  </p:stCondLst>
                                  <p:childTnLst>
                                    <p:set>
                                      <p:cBhvr>
                                        <p:cTn id="63" dur="1" fill="hold">
                                          <p:stCondLst>
                                            <p:cond delay="0"/>
                                          </p:stCondLst>
                                        </p:cTn>
                                        <p:tgtEl>
                                          <p:spTgt spid="52"/>
                                        </p:tgtEl>
                                        <p:attrNameLst>
                                          <p:attrName>style.visibility</p:attrName>
                                        </p:attrNameLst>
                                      </p:cBhvr>
                                      <p:to>
                                        <p:strVal val="visible"/>
                                      </p:to>
                                    </p:set>
                                    <p:anim calcmode="lin" valueType="num">
                                      <p:cBhvr>
                                        <p:cTn id="64" dur="400" fill="hold"/>
                                        <p:tgtEl>
                                          <p:spTgt spid="52"/>
                                        </p:tgtEl>
                                        <p:attrNameLst>
                                          <p:attrName>ppt_w</p:attrName>
                                        </p:attrNameLst>
                                      </p:cBhvr>
                                      <p:tavLst>
                                        <p:tav tm="0">
                                          <p:val>
                                            <p:fltVal val="0"/>
                                          </p:val>
                                        </p:tav>
                                        <p:tav tm="100000">
                                          <p:val>
                                            <p:strVal val="#ppt_w"/>
                                          </p:val>
                                        </p:tav>
                                      </p:tavLst>
                                    </p:anim>
                                    <p:anim calcmode="lin" valueType="num">
                                      <p:cBhvr>
                                        <p:cTn id="65" dur="400" fill="hold"/>
                                        <p:tgtEl>
                                          <p:spTgt spid="52"/>
                                        </p:tgtEl>
                                        <p:attrNameLst>
                                          <p:attrName>ppt_h</p:attrName>
                                        </p:attrNameLst>
                                      </p:cBhvr>
                                      <p:tavLst>
                                        <p:tav tm="0">
                                          <p:val>
                                            <p:fltVal val="0"/>
                                          </p:val>
                                        </p:tav>
                                        <p:tav tm="100000">
                                          <p:val>
                                            <p:strVal val="#ppt_h"/>
                                          </p:val>
                                        </p:tav>
                                      </p:tavLst>
                                    </p:anim>
                                    <p:animEffect transition="in" filter="fade">
                                      <p:cBhvr>
                                        <p:cTn id="66" dur="400"/>
                                        <p:tgtEl>
                                          <p:spTgt spid="52"/>
                                        </p:tgtEl>
                                      </p:cBhvr>
                                    </p:animEffect>
                                  </p:childTnLst>
                                </p:cTn>
                              </p:par>
                              <p:par>
                                <p:cTn id="67" presetID="42" presetClass="entr" presetSubtype="0" fill="hold" grpId="0" nodeType="withEffect">
                                  <p:stCondLst>
                                    <p:cond delay="200"/>
                                  </p:stCondLst>
                                  <p:childTnLst>
                                    <p:set>
                                      <p:cBhvr>
                                        <p:cTn id="68" dur="1" fill="hold">
                                          <p:stCondLst>
                                            <p:cond delay="0"/>
                                          </p:stCondLst>
                                        </p:cTn>
                                        <p:tgtEl>
                                          <p:spTgt spid="53">
                                            <p:txEl>
                                              <p:pRg st="0" end="0"/>
                                            </p:txEl>
                                          </p:spTgt>
                                        </p:tgtEl>
                                        <p:attrNameLst>
                                          <p:attrName>style.visibility</p:attrName>
                                        </p:attrNameLst>
                                      </p:cBhvr>
                                      <p:to>
                                        <p:strVal val="visible"/>
                                      </p:to>
                                    </p:set>
                                    <p:animEffect transition="in" filter="fade">
                                      <p:cBhvr>
                                        <p:cTn id="69" dur="500"/>
                                        <p:tgtEl>
                                          <p:spTgt spid="53">
                                            <p:txEl>
                                              <p:pRg st="0" end="0"/>
                                            </p:txEl>
                                          </p:spTgt>
                                        </p:tgtEl>
                                      </p:cBhvr>
                                    </p:animEffect>
                                    <p:anim calcmode="lin" valueType="num">
                                      <p:cBhvr>
                                        <p:cTn id="70"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71" dur="500" fill="hold"/>
                                        <p:tgtEl>
                                          <p:spTgt spid="53">
                                            <p:txEl>
                                              <p:pRg st="0" end="0"/>
                                            </p:txEl>
                                          </p:spTgt>
                                        </p:tgtEl>
                                        <p:attrNameLst>
                                          <p:attrName>ppt_y</p:attrName>
                                        </p:attrNameLst>
                                      </p:cBhvr>
                                      <p:tavLst>
                                        <p:tav tm="0">
                                          <p:val>
                                            <p:strVal val="#ppt_y+.1"/>
                                          </p:val>
                                        </p:tav>
                                        <p:tav tm="100000">
                                          <p:val>
                                            <p:strVal val="#ppt_y"/>
                                          </p:val>
                                        </p:tav>
                                      </p:tavLst>
                                    </p:anim>
                                  </p:childTnLst>
                                </p:cTn>
                              </p:par>
                              <p:par>
                                <p:cTn id="72" presetID="10" presetClass="entr" presetSubtype="0" fill="hold" grpId="0" nodeType="withEffect">
                                  <p:stCondLst>
                                    <p:cond delay="800"/>
                                  </p:stCondLst>
                                  <p:childTnLst>
                                    <p:set>
                                      <p:cBhvr>
                                        <p:cTn id="73" dur="1" fill="hold">
                                          <p:stCondLst>
                                            <p:cond delay="0"/>
                                          </p:stCondLst>
                                        </p:cTn>
                                        <p:tgtEl>
                                          <p:spTgt spid="54">
                                            <p:txEl>
                                              <p:pRg st="0" end="0"/>
                                            </p:txEl>
                                          </p:spTgt>
                                        </p:tgtEl>
                                        <p:attrNameLst>
                                          <p:attrName>style.visibility</p:attrName>
                                        </p:attrNameLst>
                                      </p:cBhvr>
                                      <p:to>
                                        <p:strVal val="visible"/>
                                      </p:to>
                                    </p:set>
                                    <p:animEffect transition="in" filter="fade">
                                      <p:cBhvr>
                                        <p:cTn id="74" dur="500"/>
                                        <p:tgtEl>
                                          <p:spTgt spid="54">
                                            <p:txEl>
                                              <p:pRg st="0" end="0"/>
                                            </p:txEl>
                                          </p:spTgt>
                                        </p:tgtEl>
                                      </p:cBhvr>
                                    </p:animEffect>
                                  </p:childTnLst>
                                </p:cTn>
                              </p:par>
                              <p:par>
                                <p:cTn id="75" presetID="53" presetClass="entr" presetSubtype="0" fill="hold" grpId="0" nodeType="withEffect">
                                  <p:stCondLst>
                                    <p:cond delay="800"/>
                                  </p:stCondLst>
                                  <p:childTnLst>
                                    <p:set>
                                      <p:cBhvr>
                                        <p:cTn id="76" dur="1" fill="hold">
                                          <p:stCondLst>
                                            <p:cond delay="0"/>
                                          </p:stCondLst>
                                        </p:cTn>
                                        <p:tgtEl>
                                          <p:spTgt spid="55"/>
                                        </p:tgtEl>
                                        <p:attrNameLst>
                                          <p:attrName>style.visibility</p:attrName>
                                        </p:attrNameLst>
                                      </p:cBhvr>
                                      <p:to>
                                        <p:strVal val="visible"/>
                                      </p:to>
                                    </p:set>
                                    <p:anim calcmode="lin" valueType="num">
                                      <p:cBhvr>
                                        <p:cTn id="77" dur="1000" fill="hold"/>
                                        <p:tgtEl>
                                          <p:spTgt spid="55"/>
                                        </p:tgtEl>
                                        <p:attrNameLst>
                                          <p:attrName>ppt_w</p:attrName>
                                        </p:attrNameLst>
                                      </p:cBhvr>
                                      <p:tavLst>
                                        <p:tav tm="0">
                                          <p:val>
                                            <p:fltVal val="0"/>
                                          </p:val>
                                        </p:tav>
                                        <p:tav tm="100000">
                                          <p:val>
                                            <p:strVal val="#ppt_w"/>
                                          </p:val>
                                        </p:tav>
                                      </p:tavLst>
                                    </p:anim>
                                    <p:anim calcmode="lin" valueType="num">
                                      <p:cBhvr>
                                        <p:cTn id="78" dur="1000" fill="hold"/>
                                        <p:tgtEl>
                                          <p:spTgt spid="55"/>
                                        </p:tgtEl>
                                        <p:attrNameLst>
                                          <p:attrName>ppt_h</p:attrName>
                                        </p:attrNameLst>
                                      </p:cBhvr>
                                      <p:tavLst>
                                        <p:tav tm="0">
                                          <p:val>
                                            <p:fltVal val="0"/>
                                          </p:val>
                                        </p:tav>
                                        <p:tav tm="100000">
                                          <p:val>
                                            <p:strVal val="#ppt_h"/>
                                          </p:val>
                                        </p:tav>
                                      </p:tavLst>
                                    </p:anim>
                                    <p:animEffect transition="in" filter="fade">
                                      <p:cBhvr>
                                        <p:cTn id="79" dur="1000"/>
                                        <p:tgtEl>
                                          <p:spTgt spid="55"/>
                                        </p:tgtEl>
                                      </p:cBhvr>
                                    </p:animEffect>
                                  </p:childTnLst>
                                </p:cTn>
                              </p:par>
                            </p:childTnLst>
                          </p:cTn>
                        </p:par>
                        <p:par>
                          <p:cTn id="80" fill="hold" nodeType="afterGroup">
                            <p:stCondLst>
                              <p:cond delay="7200"/>
                            </p:stCondLst>
                            <p:childTnLst>
                              <p:par>
                                <p:cTn id="81" presetID="53" presetClass="entr" presetSubtype="0" fill="hold" grpId="0" nodeType="afterEffect">
                                  <p:stCondLst>
                                    <p:cond delay="0"/>
                                  </p:stCondLst>
                                  <p:childTnLst>
                                    <p:set>
                                      <p:cBhvr>
                                        <p:cTn id="82" dur="1" fill="hold">
                                          <p:stCondLst>
                                            <p:cond delay="0"/>
                                          </p:stCondLst>
                                        </p:cTn>
                                        <p:tgtEl>
                                          <p:spTgt spid="56"/>
                                        </p:tgtEl>
                                        <p:attrNameLst>
                                          <p:attrName>style.visibility</p:attrName>
                                        </p:attrNameLst>
                                      </p:cBhvr>
                                      <p:to>
                                        <p:strVal val="visible"/>
                                      </p:to>
                                    </p:set>
                                    <p:anim calcmode="lin" valueType="num">
                                      <p:cBhvr>
                                        <p:cTn id="83" dur="400" fill="hold"/>
                                        <p:tgtEl>
                                          <p:spTgt spid="56"/>
                                        </p:tgtEl>
                                        <p:attrNameLst>
                                          <p:attrName>ppt_w</p:attrName>
                                        </p:attrNameLst>
                                      </p:cBhvr>
                                      <p:tavLst>
                                        <p:tav tm="0">
                                          <p:val>
                                            <p:fltVal val="0"/>
                                          </p:val>
                                        </p:tav>
                                        <p:tav tm="100000">
                                          <p:val>
                                            <p:strVal val="#ppt_w"/>
                                          </p:val>
                                        </p:tav>
                                      </p:tavLst>
                                    </p:anim>
                                    <p:anim calcmode="lin" valueType="num">
                                      <p:cBhvr>
                                        <p:cTn id="84" dur="400" fill="hold"/>
                                        <p:tgtEl>
                                          <p:spTgt spid="56"/>
                                        </p:tgtEl>
                                        <p:attrNameLst>
                                          <p:attrName>ppt_h</p:attrName>
                                        </p:attrNameLst>
                                      </p:cBhvr>
                                      <p:tavLst>
                                        <p:tav tm="0">
                                          <p:val>
                                            <p:fltVal val="0"/>
                                          </p:val>
                                        </p:tav>
                                        <p:tav tm="100000">
                                          <p:val>
                                            <p:strVal val="#ppt_h"/>
                                          </p:val>
                                        </p:tav>
                                      </p:tavLst>
                                    </p:anim>
                                    <p:animEffect transition="in" filter="fade">
                                      <p:cBhvr>
                                        <p:cTn id="85" dur="400"/>
                                        <p:tgtEl>
                                          <p:spTgt spid="56"/>
                                        </p:tgtEl>
                                      </p:cBhvr>
                                    </p:animEffect>
                                  </p:childTnLst>
                                </p:cTn>
                              </p:par>
                              <p:par>
                                <p:cTn id="86" presetID="42" presetClass="entr" presetSubtype="0" fill="hold" grpId="0" nodeType="withEffect">
                                  <p:stCondLst>
                                    <p:cond delay="200"/>
                                  </p:stCondLst>
                                  <p:childTnLst>
                                    <p:set>
                                      <p:cBhvr>
                                        <p:cTn id="87" dur="1" fill="hold">
                                          <p:stCondLst>
                                            <p:cond delay="0"/>
                                          </p:stCondLst>
                                        </p:cTn>
                                        <p:tgtEl>
                                          <p:spTgt spid="57">
                                            <p:txEl>
                                              <p:pRg st="0" end="0"/>
                                            </p:txEl>
                                          </p:spTgt>
                                        </p:tgtEl>
                                        <p:attrNameLst>
                                          <p:attrName>style.visibility</p:attrName>
                                        </p:attrNameLst>
                                      </p:cBhvr>
                                      <p:to>
                                        <p:strVal val="visible"/>
                                      </p:to>
                                    </p:set>
                                    <p:animEffect transition="in" filter="fade">
                                      <p:cBhvr>
                                        <p:cTn id="88" dur="500"/>
                                        <p:tgtEl>
                                          <p:spTgt spid="57">
                                            <p:txEl>
                                              <p:pRg st="0" end="0"/>
                                            </p:txEl>
                                          </p:spTgt>
                                        </p:tgtEl>
                                      </p:cBhvr>
                                    </p:animEffect>
                                    <p:anim calcmode="lin" valueType="num">
                                      <p:cBhvr>
                                        <p:cTn id="89" dur="5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0" dur="500" fill="hold"/>
                                        <p:tgtEl>
                                          <p:spTgt spid="57">
                                            <p:txEl>
                                              <p:pRg st="0" end="0"/>
                                            </p:txEl>
                                          </p:spTgt>
                                        </p:tgtEl>
                                        <p:attrNameLst>
                                          <p:attrName>ppt_y</p:attrName>
                                        </p:attrNameLst>
                                      </p:cBhvr>
                                      <p:tavLst>
                                        <p:tav tm="0">
                                          <p:val>
                                            <p:strVal val="#ppt_y+.1"/>
                                          </p:val>
                                        </p:tav>
                                        <p:tav tm="100000">
                                          <p:val>
                                            <p:strVal val="#ppt_y"/>
                                          </p:val>
                                        </p:tav>
                                      </p:tavLst>
                                    </p:anim>
                                  </p:childTnLst>
                                </p:cTn>
                              </p:par>
                              <p:par>
                                <p:cTn id="91" presetID="10" presetClass="entr" presetSubtype="0" fill="hold" grpId="0" nodeType="withEffect">
                                  <p:stCondLst>
                                    <p:cond delay="800"/>
                                  </p:stCondLst>
                                  <p:childTnLst>
                                    <p:set>
                                      <p:cBhvr>
                                        <p:cTn id="92" dur="1" fill="hold">
                                          <p:stCondLst>
                                            <p:cond delay="0"/>
                                          </p:stCondLst>
                                        </p:cTn>
                                        <p:tgtEl>
                                          <p:spTgt spid="58">
                                            <p:txEl>
                                              <p:pRg st="0" end="0"/>
                                            </p:txEl>
                                          </p:spTgt>
                                        </p:tgtEl>
                                        <p:attrNameLst>
                                          <p:attrName>style.visibility</p:attrName>
                                        </p:attrNameLst>
                                      </p:cBhvr>
                                      <p:to>
                                        <p:strVal val="visible"/>
                                      </p:to>
                                    </p:set>
                                    <p:animEffect transition="in" filter="fade">
                                      <p:cBhvr>
                                        <p:cTn id="93" dur="500"/>
                                        <p:tgtEl>
                                          <p:spTgt spid="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38" grpId="0" animBg="1"/>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anim calcmode="lin" valueType="num">
                      <p:cBhvr>
                        <p:cTn dur="500" fill="hold"/>
                        <p:tgtEl>
                          <p:spTgt spid="41"/>
                        </p:tgtEl>
                        <p:attrNameLst>
                          <p:attrName>ppt_x</p:attrName>
                        </p:attrNameLst>
                      </p:cBhvr>
                      <p:tavLst>
                        <p:tav tm="0">
                          <p:val>
                            <p:strVal val="#ppt_x"/>
                          </p:val>
                        </p:tav>
                        <p:tav tm="100000">
                          <p:val>
                            <p:strVal val="#ppt_x"/>
                          </p:val>
                        </p:tav>
                      </p:tavLst>
                    </p:anim>
                    <p:anim calcmode="lin" valueType="num">
                      <p:cBhvr>
                        <p:cTn dur="5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10" presetClass="entr" presetSubtype="0" fill="hold" nodeType="withEffect">
                  <p:stCondLst>
                    <p:cond delay="8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43" grpId="0"/>
      <p:bldP spid="44" grpId="0" animBg="1"/>
      <p:bldP spid="45" grpId="0" build="p">
        <p:tmplLst>
          <p:tmpl lvl="1">
            <p:tnLst>
              <p:par>
                <p:cTn presetID="42" presetClass="entr" presetSubtype="0" fill="hold" nodeType="withEffect">
                  <p:stCondLst>
                    <p:cond delay="200"/>
                  </p:st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anim calcmode="lin" valueType="num">
                      <p:cBhvr>
                        <p:cTn dur="500" fill="hold"/>
                        <p:tgtEl>
                          <p:spTgt spid="45"/>
                        </p:tgtEl>
                        <p:attrNameLst>
                          <p:attrName>ppt_x</p:attrName>
                        </p:attrNameLst>
                      </p:cBhvr>
                      <p:tavLst>
                        <p:tav tm="0">
                          <p:val>
                            <p:strVal val="#ppt_x"/>
                          </p:val>
                        </p:tav>
                        <p:tav tm="100000">
                          <p:val>
                            <p:strVal val="#ppt_x"/>
                          </p:val>
                        </p:tav>
                      </p:tavLst>
                    </p:anim>
                    <p:anim calcmode="lin" valueType="num">
                      <p:cBhvr>
                        <p:cTn dur="500" fill="hold"/>
                        <p:tgtEl>
                          <p:spTgt spid="45"/>
                        </p:tgtEl>
                        <p:attrNameLst>
                          <p:attrName>ppt_y</p:attrName>
                        </p:attrNameLst>
                      </p:cBhvr>
                      <p:tavLst>
                        <p:tav tm="0">
                          <p:val>
                            <p:strVal val="#ppt_y+.1"/>
                          </p:val>
                        </p:tav>
                        <p:tav tm="100000">
                          <p:val>
                            <p:strVal val="#ppt_y"/>
                          </p:val>
                        </p:tav>
                      </p:tavLst>
                    </p:anim>
                  </p:childTnLst>
                </p:cTn>
              </p:par>
            </p:tnLst>
          </p:tmpl>
        </p:tmplLst>
      </p:bldP>
      <p:bldP spid="50" grpId="0" build="p">
        <p:tmplLst>
          <p:tmpl lvl="1">
            <p:tnLst>
              <p:par>
                <p:cTn presetID="10" presetClass="entr" presetSubtype="0" fill="hold" nodeType="withEffect">
                  <p:stCondLst>
                    <p:cond delay="800"/>
                  </p:stCondLst>
                  <p:childTnLst>
                    <p:set>
                      <p:cBhvr>
                        <p:cTn dur="1" fill="hold">
                          <p:stCondLst>
                            <p:cond delay="0"/>
                          </p:stCondLst>
                        </p:cTn>
                        <p:tgtEl>
                          <p:spTgt spid="50"/>
                        </p:tgtEl>
                        <p:attrNameLst>
                          <p:attrName>style.visibility</p:attrName>
                        </p:attrNameLst>
                      </p:cBhvr>
                      <p:to>
                        <p:strVal val="visible"/>
                      </p:to>
                    </p:set>
                    <p:animEffect transition="in" filter="fade">
                      <p:cBhvr>
                        <p:cTn dur="500"/>
                        <p:tgtEl>
                          <p:spTgt spid="50"/>
                        </p:tgtEl>
                      </p:cBhvr>
                    </p:animEffect>
                  </p:childTnLst>
                </p:cTn>
              </p:par>
            </p:tnLst>
          </p:tmpl>
        </p:tmplLst>
      </p:bldP>
      <p:bldP spid="51" grpId="0"/>
      <p:bldP spid="52" grpId="0" animBg="1"/>
      <p:bldP spid="53" grpId="0" build="p">
        <p:tmplLst>
          <p:tmpl lvl="1">
            <p:tnLst>
              <p:par>
                <p:cTn presetID="42" presetClass="entr" presetSubtype="0" fill="hold" nodeType="withEffect">
                  <p:stCondLst>
                    <p:cond delay="200"/>
                  </p:stCondLst>
                  <p:childTnLst>
                    <p:set>
                      <p:cBhvr>
                        <p:cTn dur="1" fill="hold">
                          <p:stCondLst>
                            <p:cond delay="0"/>
                          </p:stCondLst>
                        </p:cTn>
                        <p:tgtEl>
                          <p:spTgt spid="53"/>
                        </p:tgtEl>
                        <p:attrNameLst>
                          <p:attrName>style.visibility</p:attrName>
                        </p:attrNameLst>
                      </p:cBhvr>
                      <p:to>
                        <p:strVal val="visible"/>
                      </p:to>
                    </p:set>
                    <p:animEffect transition="in" filter="fade">
                      <p:cBhvr>
                        <p:cTn dur="500"/>
                        <p:tgtEl>
                          <p:spTgt spid="53"/>
                        </p:tgtEl>
                      </p:cBhvr>
                    </p:animEffect>
                    <p:anim calcmode="lin" valueType="num">
                      <p:cBhvr>
                        <p:cTn dur="500" fill="hold"/>
                        <p:tgtEl>
                          <p:spTgt spid="53"/>
                        </p:tgtEl>
                        <p:attrNameLst>
                          <p:attrName>ppt_x</p:attrName>
                        </p:attrNameLst>
                      </p:cBhvr>
                      <p:tavLst>
                        <p:tav tm="0">
                          <p:val>
                            <p:strVal val="#ppt_x"/>
                          </p:val>
                        </p:tav>
                        <p:tav tm="100000">
                          <p:val>
                            <p:strVal val="#ppt_x"/>
                          </p:val>
                        </p:tav>
                      </p:tavLst>
                    </p:anim>
                    <p:anim calcmode="lin" valueType="num">
                      <p:cBhvr>
                        <p:cTn dur="500" fill="hold"/>
                        <p:tgtEl>
                          <p:spTgt spid="53"/>
                        </p:tgtEl>
                        <p:attrNameLst>
                          <p:attrName>ppt_y</p:attrName>
                        </p:attrNameLst>
                      </p:cBhvr>
                      <p:tavLst>
                        <p:tav tm="0">
                          <p:val>
                            <p:strVal val="#ppt_y+.1"/>
                          </p:val>
                        </p:tav>
                        <p:tav tm="100000">
                          <p:val>
                            <p:strVal val="#ppt_y"/>
                          </p:val>
                        </p:tav>
                      </p:tavLst>
                    </p:anim>
                  </p:childTnLst>
                </p:cTn>
              </p:par>
            </p:tnLst>
          </p:tmpl>
        </p:tmplLst>
      </p:bldP>
      <p:bldP spid="54" grpId="0" build="p">
        <p:tmplLst>
          <p:tmpl lvl="1">
            <p:tnLst>
              <p:par>
                <p:cTn presetID="10" presetClass="entr" presetSubtype="0" fill="hold" nodeType="withEffect">
                  <p:stCondLst>
                    <p:cond delay="800"/>
                  </p:stCondLst>
                  <p:childTnLst>
                    <p:set>
                      <p:cBhvr>
                        <p:cTn dur="1" fill="hold">
                          <p:stCondLst>
                            <p:cond delay="0"/>
                          </p:stCondLst>
                        </p:cTn>
                        <p:tgtEl>
                          <p:spTgt spid="54"/>
                        </p:tgtEl>
                        <p:attrNameLst>
                          <p:attrName>style.visibility</p:attrName>
                        </p:attrNameLst>
                      </p:cBhvr>
                      <p:to>
                        <p:strVal val="visible"/>
                      </p:to>
                    </p:set>
                    <p:animEffect transition="in" filter="fade">
                      <p:cBhvr>
                        <p:cTn dur="500"/>
                        <p:tgtEl>
                          <p:spTgt spid="54"/>
                        </p:tgtEl>
                      </p:cBhvr>
                    </p:animEffect>
                  </p:childTnLst>
                </p:cTn>
              </p:par>
            </p:tnLst>
          </p:tmpl>
        </p:tmplLst>
      </p:bldP>
      <p:bldP spid="55" grpId="0"/>
      <p:bldP spid="56" grpId="0" animBg="1"/>
      <p:bldP spid="57" grpId="0" build="p">
        <p:tmplLst>
          <p:tmpl lvl="1">
            <p:tnLst>
              <p:par>
                <p:cTn presetID="42" presetClass="entr" presetSubtype="0" fill="hold" nodeType="withEffect">
                  <p:stCondLst>
                    <p:cond delay="200"/>
                  </p:stCondLst>
                  <p:childTnLst>
                    <p:set>
                      <p:cBhvr>
                        <p:cTn dur="1" fill="hold">
                          <p:stCondLst>
                            <p:cond delay="0"/>
                          </p:stCondLst>
                        </p:cTn>
                        <p:tgtEl>
                          <p:spTgt spid="57"/>
                        </p:tgtEl>
                        <p:attrNameLst>
                          <p:attrName>style.visibility</p:attrName>
                        </p:attrNameLst>
                      </p:cBhvr>
                      <p:to>
                        <p:strVal val="visible"/>
                      </p:to>
                    </p:set>
                    <p:animEffect transition="in" filter="fade">
                      <p:cBhvr>
                        <p:cTn dur="500"/>
                        <p:tgtEl>
                          <p:spTgt spid="57"/>
                        </p:tgtEl>
                      </p:cBhvr>
                    </p:animEffect>
                    <p:anim calcmode="lin" valueType="num">
                      <p:cBhvr>
                        <p:cTn dur="500" fill="hold"/>
                        <p:tgtEl>
                          <p:spTgt spid="57"/>
                        </p:tgtEl>
                        <p:attrNameLst>
                          <p:attrName>ppt_x</p:attrName>
                        </p:attrNameLst>
                      </p:cBhvr>
                      <p:tavLst>
                        <p:tav tm="0">
                          <p:val>
                            <p:strVal val="#ppt_x"/>
                          </p:val>
                        </p:tav>
                        <p:tav tm="100000">
                          <p:val>
                            <p:strVal val="#ppt_x"/>
                          </p:val>
                        </p:tav>
                      </p:tavLst>
                    </p:anim>
                    <p:anim calcmode="lin" valueType="num">
                      <p:cBhvr>
                        <p:cTn dur="500" fill="hold"/>
                        <p:tgtEl>
                          <p:spTgt spid="57"/>
                        </p:tgtEl>
                        <p:attrNameLst>
                          <p:attrName>ppt_y</p:attrName>
                        </p:attrNameLst>
                      </p:cBhvr>
                      <p:tavLst>
                        <p:tav tm="0">
                          <p:val>
                            <p:strVal val="#ppt_y+.1"/>
                          </p:val>
                        </p:tav>
                        <p:tav tm="100000">
                          <p:val>
                            <p:strVal val="#ppt_y"/>
                          </p:val>
                        </p:tav>
                      </p:tavLst>
                    </p:anim>
                  </p:childTnLst>
                </p:cTn>
              </p:par>
            </p:tnLst>
          </p:tmpl>
        </p:tmplLst>
      </p:bldP>
      <p:bldP spid="58" grpId="0" build="p">
        <p:tmplLst>
          <p:tmpl lvl="1">
            <p:tnLst>
              <p:par>
                <p:cTn presetID="10" presetClass="entr" presetSubtype="0" fill="hold" nodeType="withEffect">
                  <p:stCondLst>
                    <p:cond delay="800"/>
                  </p:stCondLst>
                  <p:childTnLst>
                    <p:set>
                      <p:cBhvr>
                        <p:cTn dur="1" fill="hold">
                          <p:stCondLst>
                            <p:cond delay="0"/>
                          </p:stCondLst>
                        </p:cTn>
                        <p:tgtEl>
                          <p:spTgt spid="58"/>
                        </p:tgtEl>
                        <p:attrNameLst>
                          <p:attrName>style.visibility</p:attrName>
                        </p:attrNameLst>
                      </p:cBhvr>
                      <p:to>
                        <p:strVal val="visible"/>
                      </p:to>
                    </p:set>
                    <p:animEffect transition="in" filter="fade">
                      <p:cBhvr>
                        <p:cTn dur="500"/>
                        <p:tgtEl>
                          <p:spTgt spid="58"/>
                        </p:tgtEl>
                      </p:cBhvr>
                    </p:animEffect>
                  </p:childTnLst>
                </p:cTn>
              </p:par>
            </p:tnLst>
          </p:tmpl>
        </p:tmplLst>
      </p:bldP>
    </p:bldLst>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our circle images with caption">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41" name="Text Placeholder 7"/>
          <p:cNvSpPr>
            <a:spLocks noGrp="1"/>
          </p:cNvSpPr>
          <p:nvPr>
            <p:ph type="body" sz="quarter" idx="65" hasCustomPrompt="1"/>
          </p:nvPr>
        </p:nvSpPr>
        <p:spPr>
          <a:xfrm>
            <a:off x="603254" y="4267391"/>
            <a:ext cx="2497151"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2" name="Text Placeholder 2"/>
          <p:cNvSpPr>
            <a:spLocks noGrp="1"/>
          </p:cNvSpPr>
          <p:nvPr>
            <p:ph type="body" sz="quarter" idx="64" hasCustomPrompt="1"/>
          </p:nvPr>
        </p:nvSpPr>
        <p:spPr>
          <a:xfrm>
            <a:off x="603254" y="4562173"/>
            <a:ext cx="2497151" cy="1518588"/>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5" name="Picture Placeholder 2"/>
          <p:cNvSpPr>
            <a:spLocks noGrp="1" noChangeAspect="1"/>
          </p:cNvSpPr>
          <p:nvPr>
            <p:ph type="pic" sz="quarter" idx="17"/>
          </p:nvPr>
        </p:nvSpPr>
        <p:spPr>
          <a:xfrm>
            <a:off x="603254" y="1877692"/>
            <a:ext cx="2497151" cy="2247436"/>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5" name="Text Placeholder 7"/>
          <p:cNvSpPr>
            <a:spLocks noGrp="1"/>
          </p:cNvSpPr>
          <p:nvPr>
            <p:ph type="body" sz="quarter" idx="66" hasCustomPrompt="1"/>
          </p:nvPr>
        </p:nvSpPr>
        <p:spPr>
          <a:xfrm>
            <a:off x="3448053" y="4267391"/>
            <a:ext cx="2497151"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36" name="Text Placeholder 2"/>
          <p:cNvSpPr>
            <a:spLocks noGrp="1"/>
          </p:cNvSpPr>
          <p:nvPr>
            <p:ph type="body" sz="quarter" idx="67" hasCustomPrompt="1"/>
          </p:nvPr>
        </p:nvSpPr>
        <p:spPr>
          <a:xfrm>
            <a:off x="3448053" y="4562173"/>
            <a:ext cx="2497151" cy="1518588"/>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7" name="Picture Placeholder 2"/>
          <p:cNvSpPr>
            <a:spLocks noGrp="1" noChangeAspect="1"/>
          </p:cNvSpPr>
          <p:nvPr>
            <p:ph type="pic" sz="quarter" idx="68"/>
          </p:nvPr>
        </p:nvSpPr>
        <p:spPr>
          <a:xfrm>
            <a:off x="3448053" y="1877692"/>
            <a:ext cx="2497151" cy="2247436"/>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9" name="Text Placeholder 7"/>
          <p:cNvSpPr>
            <a:spLocks noGrp="1"/>
          </p:cNvSpPr>
          <p:nvPr>
            <p:ph type="body" sz="quarter" idx="69" hasCustomPrompt="1"/>
          </p:nvPr>
        </p:nvSpPr>
        <p:spPr>
          <a:xfrm>
            <a:off x="6225121" y="4267391"/>
            <a:ext cx="2497151"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0" name="Text Placeholder 2"/>
          <p:cNvSpPr>
            <a:spLocks noGrp="1"/>
          </p:cNvSpPr>
          <p:nvPr>
            <p:ph type="body" sz="quarter" idx="70" hasCustomPrompt="1"/>
          </p:nvPr>
        </p:nvSpPr>
        <p:spPr>
          <a:xfrm>
            <a:off x="6225121" y="4562173"/>
            <a:ext cx="2497151" cy="1518588"/>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46" name="Picture Placeholder 2"/>
          <p:cNvSpPr>
            <a:spLocks noGrp="1" noChangeAspect="1"/>
          </p:cNvSpPr>
          <p:nvPr>
            <p:ph type="pic" sz="quarter" idx="71"/>
          </p:nvPr>
        </p:nvSpPr>
        <p:spPr>
          <a:xfrm>
            <a:off x="6225121" y="1877692"/>
            <a:ext cx="2497151" cy="2247436"/>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7" name="Text Placeholder 7"/>
          <p:cNvSpPr>
            <a:spLocks noGrp="1"/>
          </p:cNvSpPr>
          <p:nvPr>
            <p:ph type="body" sz="quarter" idx="72" hasCustomPrompt="1"/>
          </p:nvPr>
        </p:nvSpPr>
        <p:spPr>
          <a:xfrm>
            <a:off x="9078903" y="4267391"/>
            <a:ext cx="2497151"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8" name="Text Placeholder 2"/>
          <p:cNvSpPr>
            <a:spLocks noGrp="1"/>
          </p:cNvSpPr>
          <p:nvPr>
            <p:ph type="body" sz="quarter" idx="73" hasCustomPrompt="1"/>
          </p:nvPr>
        </p:nvSpPr>
        <p:spPr>
          <a:xfrm>
            <a:off x="9078903" y="4562173"/>
            <a:ext cx="2497151" cy="1518588"/>
          </a:xfrm>
          <a:prstGeom prst="rect">
            <a:avLst/>
          </a:prstGeom>
        </p:spPr>
        <p:txBody>
          <a:bodyPr vert="horz" lIns="0" tIns="0" rIns="0" bIns="0"/>
          <a:lstStyle>
            <a:lvl1pPr marL="0" indent="0" algn="ctr">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49" name="Picture Placeholder 2"/>
          <p:cNvSpPr>
            <a:spLocks noGrp="1" noChangeAspect="1"/>
          </p:cNvSpPr>
          <p:nvPr>
            <p:ph type="pic" sz="quarter" idx="74"/>
          </p:nvPr>
        </p:nvSpPr>
        <p:spPr>
          <a:xfrm>
            <a:off x="9078903" y="1877692"/>
            <a:ext cx="2497151" cy="2247436"/>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745162553"/>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41">
                                            <p:txEl>
                                              <p:pRg st="0" end="0"/>
                                            </p:txEl>
                                          </p:spTgt>
                                        </p:tgtEl>
                                        <p:attrNameLst>
                                          <p:attrName>style.visibility</p:attrName>
                                        </p:attrNameLst>
                                      </p:cBhvr>
                                      <p:to>
                                        <p:strVal val="visible"/>
                                      </p:to>
                                    </p:set>
                                    <p:animEffect transition="in" filter="fade">
                                      <p:cBhvr>
                                        <p:cTn id="20" dur="500"/>
                                        <p:tgtEl>
                                          <p:spTgt spid="41">
                                            <p:txEl>
                                              <p:pRg st="0" end="0"/>
                                            </p:txEl>
                                          </p:spTgt>
                                        </p:tgtEl>
                                      </p:cBhvr>
                                    </p:animEffect>
                                    <p:anim calcmode="lin" valueType="num">
                                      <p:cBhvr>
                                        <p:cTn id="21"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41">
                                            <p:txEl>
                                              <p:pRg st="0" end="0"/>
                                            </p:txEl>
                                          </p:spTgt>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800"/>
                                  </p:stCondLst>
                                  <p:childTnLst>
                                    <p:set>
                                      <p:cBhvr>
                                        <p:cTn id="24" dur="1" fill="hold">
                                          <p:stCondLst>
                                            <p:cond delay="0"/>
                                          </p:stCondLst>
                                        </p:cTn>
                                        <p:tgtEl>
                                          <p:spTgt spid="42">
                                            <p:txEl>
                                              <p:pRg st="0" end="0"/>
                                            </p:txEl>
                                          </p:spTgt>
                                        </p:tgtEl>
                                        <p:attrNameLst>
                                          <p:attrName>style.visibility</p:attrName>
                                        </p:attrNameLst>
                                      </p:cBhvr>
                                      <p:to>
                                        <p:strVal val="visible"/>
                                      </p:to>
                                    </p:set>
                                    <p:animEffect transition="in" filter="fade">
                                      <p:cBhvr>
                                        <p:cTn id="25" dur="500"/>
                                        <p:tgtEl>
                                          <p:spTgt spid="42">
                                            <p:txEl>
                                              <p:pRg st="0" end="0"/>
                                            </p:txEl>
                                          </p:spTgt>
                                        </p:tgtEl>
                                      </p:cBhvr>
                                    </p:animEffect>
                                  </p:childTnLst>
                                </p:cTn>
                              </p:par>
                            </p:childTnLst>
                          </p:cTn>
                        </p:par>
                        <p:par>
                          <p:cTn id="26" fill="hold" nodeType="afterGroup">
                            <p:stCondLst>
                              <p:cond delay="1300"/>
                            </p:stCondLst>
                            <p:childTnLst>
                              <p:par>
                                <p:cTn id="27" presetID="53" presetClass="entr" presetSubtype="0"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42" presetClass="entr" presetSubtype="0" fill="hold" grpId="0" nodeType="withEffect">
                                  <p:stCondLst>
                                    <p:cond delay="200"/>
                                  </p:stCondLst>
                                  <p:childTnLst>
                                    <p:set>
                                      <p:cBhvr>
                                        <p:cTn id="33" dur="1" fill="hold">
                                          <p:stCondLst>
                                            <p:cond delay="0"/>
                                          </p:stCondLst>
                                        </p:cTn>
                                        <p:tgtEl>
                                          <p:spTgt spid="35">
                                            <p:txEl>
                                              <p:pRg st="0" end="0"/>
                                            </p:txEl>
                                          </p:spTgt>
                                        </p:tgtEl>
                                        <p:attrNameLst>
                                          <p:attrName>style.visibility</p:attrName>
                                        </p:attrNameLst>
                                      </p:cBhvr>
                                      <p:to>
                                        <p:strVal val="visible"/>
                                      </p:to>
                                    </p:set>
                                    <p:animEffect transition="in" filter="fade">
                                      <p:cBhvr>
                                        <p:cTn id="34" dur="500"/>
                                        <p:tgtEl>
                                          <p:spTgt spid="35">
                                            <p:txEl>
                                              <p:pRg st="0" end="0"/>
                                            </p:txEl>
                                          </p:spTgt>
                                        </p:tgtEl>
                                      </p:cBhvr>
                                    </p:animEffect>
                                    <p:anim calcmode="lin" valueType="num">
                                      <p:cBhvr>
                                        <p:cTn id="35"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36" dur="500" fill="hold"/>
                                        <p:tgtEl>
                                          <p:spTgt spid="35">
                                            <p:txEl>
                                              <p:pRg st="0" end="0"/>
                                            </p:txEl>
                                          </p:spTgt>
                                        </p:tgtEl>
                                        <p:attrNameLst>
                                          <p:attrName>ppt_y</p:attrName>
                                        </p:attrNameLst>
                                      </p:cBhvr>
                                      <p:tavLst>
                                        <p:tav tm="0">
                                          <p:val>
                                            <p:strVal val="#ppt_y+.1"/>
                                          </p:val>
                                        </p:tav>
                                        <p:tav tm="100000">
                                          <p:val>
                                            <p:strVal val="#ppt_y"/>
                                          </p:val>
                                        </p:tav>
                                      </p:tavLst>
                                    </p:anim>
                                  </p:childTnLst>
                                </p:cTn>
                              </p:par>
                              <p:par>
                                <p:cTn id="37" presetID="10" presetClass="entr" presetSubtype="0" fill="hold" grpId="0" nodeType="withEffect">
                                  <p:stCondLst>
                                    <p:cond delay="800"/>
                                  </p:stCondLst>
                                  <p:childTnLst>
                                    <p:set>
                                      <p:cBhvr>
                                        <p:cTn id="38" dur="1" fill="hold">
                                          <p:stCondLst>
                                            <p:cond delay="0"/>
                                          </p:stCondLst>
                                        </p:cTn>
                                        <p:tgtEl>
                                          <p:spTgt spid="36">
                                            <p:txEl>
                                              <p:pRg st="0" end="0"/>
                                            </p:txEl>
                                          </p:spTgt>
                                        </p:tgtEl>
                                        <p:attrNameLst>
                                          <p:attrName>style.visibility</p:attrName>
                                        </p:attrNameLst>
                                      </p:cBhvr>
                                      <p:to>
                                        <p:strVal val="visible"/>
                                      </p:to>
                                    </p:set>
                                    <p:animEffect transition="in" filter="fade">
                                      <p:cBhvr>
                                        <p:cTn id="39" dur="500"/>
                                        <p:tgtEl>
                                          <p:spTgt spid="36">
                                            <p:txEl>
                                              <p:pRg st="0" end="0"/>
                                            </p:txEl>
                                          </p:spTgt>
                                        </p:tgtEl>
                                      </p:cBhvr>
                                    </p:animEffect>
                                  </p:childTnLst>
                                </p:cTn>
                              </p:par>
                            </p:childTnLst>
                          </p:cTn>
                        </p:par>
                        <p:par>
                          <p:cTn id="40" fill="hold" nodeType="afterGroup">
                            <p:stCondLst>
                              <p:cond delay="2600"/>
                            </p:stCondLst>
                            <p:childTnLst>
                              <p:par>
                                <p:cTn id="41" presetID="53" presetClass="entr" presetSubtype="0"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p:cTn id="43" dur="500" fill="hold"/>
                                        <p:tgtEl>
                                          <p:spTgt spid="37"/>
                                        </p:tgtEl>
                                        <p:attrNameLst>
                                          <p:attrName>ppt_w</p:attrName>
                                        </p:attrNameLst>
                                      </p:cBhvr>
                                      <p:tavLst>
                                        <p:tav tm="0">
                                          <p:val>
                                            <p:fltVal val="0"/>
                                          </p:val>
                                        </p:tav>
                                        <p:tav tm="100000">
                                          <p:val>
                                            <p:strVal val="#ppt_w"/>
                                          </p:val>
                                        </p:tav>
                                      </p:tavLst>
                                    </p:anim>
                                    <p:anim calcmode="lin" valueType="num">
                                      <p:cBhvr>
                                        <p:cTn id="44" dur="500" fill="hold"/>
                                        <p:tgtEl>
                                          <p:spTgt spid="37"/>
                                        </p:tgtEl>
                                        <p:attrNameLst>
                                          <p:attrName>ppt_h</p:attrName>
                                        </p:attrNameLst>
                                      </p:cBhvr>
                                      <p:tavLst>
                                        <p:tav tm="0">
                                          <p:val>
                                            <p:fltVal val="0"/>
                                          </p:val>
                                        </p:tav>
                                        <p:tav tm="100000">
                                          <p:val>
                                            <p:strVal val="#ppt_h"/>
                                          </p:val>
                                        </p:tav>
                                      </p:tavLst>
                                    </p:anim>
                                    <p:animEffect transition="in" filter="fade">
                                      <p:cBhvr>
                                        <p:cTn id="45" dur="500"/>
                                        <p:tgtEl>
                                          <p:spTgt spid="37"/>
                                        </p:tgtEl>
                                      </p:cBhvr>
                                    </p:animEffect>
                                  </p:childTnLst>
                                </p:cTn>
                              </p:par>
                              <p:par>
                                <p:cTn id="46" presetID="42" presetClass="entr" presetSubtype="0" fill="hold" grpId="0" nodeType="withEffect">
                                  <p:stCondLst>
                                    <p:cond delay="200"/>
                                  </p:stCondLst>
                                  <p:childTnLst>
                                    <p:set>
                                      <p:cBhvr>
                                        <p:cTn id="47" dur="1" fill="hold">
                                          <p:stCondLst>
                                            <p:cond delay="0"/>
                                          </p:stCondLst>
                                        </p:cTn>
                                        <p:tgtEl>
                                          <p:spTgt spid="39">
                                            <p:txEl>
                                              <p:pRg st="0" end="0"/>
                                            </p:txEl>
                                          </p:spTgt>
                                        </p:tgtEl>
                                        <p:attrNameLst>
                                          <p:attrName>style.visibility</p:attrName>
                                        </p:attrNameLst>
                                      </p:cBhvr>
                                      <p:to>
                                        <p:strVal val="visible"/>
                                      </p:to>
                                    </p:set>
                                    <p:animEffect transition="in" filter="fade">
                                      <p:cBhvr>
                                        <p:cTn id="48" dur="500"/>
                                        <p:tgtEl>
                                          <p:spTgt spid="39">
                                            <p:txEl>
                                              <p:pRg st="0" end="0"/>
                                            </p:txEl>
                                          </p:spTgt>
                                        </p:tgtEl>
                                      </p:cBhvr>
                                    </p:animEffect>
                                    <p:anim calcmode="lin" valueType="num">
                                      <p:cBhvr>
                                        <p:cTn id="49"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50" dur="500" fill="hold"/>
                                        <p:tgtEl>
                                          <p:spTgt spid="39">
                                            <p:txEl>
                                              <p:pRg st="0" end="0"/>
                                            </p:txEl>
                                          </p:spTgt>
                                        </p:tgtEl>
                                        <p:attrNameLst>
                                          <p:attrName>ppt_y</p:attrName>
                                        </p:attrNameLst>
                                      </p:cBhvr>
                                      <p:tavLst>
                                        <p:tav tm="0">
                                          <p:val>
                                            <p:strVal val="#ppt_y+.1"/>
                                          </p:val>
                                        </p:tav>
                                        <p:tav tm="100000">
                                          <p:val>
                                            <p:strVal val="#ppt_y"/>
                                          </p:val>
                                        </p:tav>
                                      </p:tavLst>
                                    </p:anim>
                                  </p:childTnLst>
                                </p:cTn>
                              </p:par>
                              <p:par>
                                <p:cTn id="51" presetID="10" presetClass="entr" presetSubtype="0" fill="hold" grpId="0" nodeType="withEffect">
                                  <p:stCondLst>
                                    <p:cond delay="800"/>
                                  </p:stCondLst>
                                  <p:childTnLst>
                                    <p:set>
                                      <p:cBhvr>
                                        <p:cTn id="52" dur="1" fill="hold">
                                          <p:stCondLst>
                                            <p:cond delay="0"/>
                                          </p:stCondLst>
                                        </p:cTn>
                                        <p:tgtEl>
                                          <p:spTgt spid="40">
                                            <p:txEl>
                                              <p:pRg st="0" end="0"/>
                                            </p:txEl>
                                          </p:spTgt>
                                        </p:tgtEl>
                                        <p:attrNameLst>
                                          <p:attrName>style.visibility</p:attrName>
                                        </p:attrNameLst>
                                      </p:cBhvr>
                                      <p:to>
                                        <p:strVal val="visible"/>
                                      </p:to>
                                    </p:set>
                                    <p:animEffect transition="in" filter="fade">
                                      <p:cBhvr>
                                        <p:cTn id="53" dur="500"/>
                                        <p:tgtEl>
                                          <p:spTgt spid="40">
                                            <p:txEl>
                                              <p:pRg st="0" end="0"/>
                                            </p:txEl>
                                          </p:spTgt>
                                        </p:tgtEl>
                                      </p:cBhvr>
                                    </p:animEffect>
                                  </p:childTnLst>
                                </p:cTn>
                              </p:par>
                            </p:childTnLst>
                          </p:cTn>
                        </p:par>
                        <p:par>
                          <p:cTn id="54" fill="hold" nodeType="afterGroup">
                            <p:stCondLst>
                              <p:cond delay="3900"/>
                            </p:stCondLst>
                            <p:childTnLst>
                              <p:par>
                                <p:cTn id="55" presetID="53" presetClass="entr" presetSubtype="0" fill="hold" grpId="0"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par>
                                <p:cTn id="60" presetID="42" presetClass="entr" presetSubtype="0" fill="hold" grpId="0" nodeType="withEffect">
                                  <p:stCondLst>
                                    <p:cond delay="20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500"/>
                                        <p:tgtEl>
                                          <p:spTgt spid="47">
                                            <p:txEl>
                                              <p:pRg st="0" end="0"/>
                                            </p:txEl>
                                          </p:spTgt>
                                        </p:tgtEl>
                                      </p:cBhvr>
                                    </p:animEffect>
                                    <p:anim calcmode="lin" valueType="num">
                                      <p:cBhvr>
                                        <p:cTn id="63" dur="5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47">
                                            <p:txEl>
                                              <p:pRg st="0" end="0"/>
                                            </p:txEl>
                                          </p:spTgt>
                                        </p:tgtEl>
                                        <p:attrNameLst>
                                          <p:attrName>ppt_y</p:attrName>
                                        </p:attrNameLst>
                                      </p:cBhvr>
                                      <p:tavLst>
                                        <p:tav tm="0">
                                          <p:val>
                                            <p:strVal val="#ppt_y+.1"/>
                                          </p:val>
                                        </p:tav>
                                        <p:tav tm="100000">
                                          <p:val>
                                            <p:strVal val="#ppt_y"/>
                                          </p:val>
                                        </p:tav>
                                      </p:tavLst>
                                    </p:anim>
                                  </p:childTnLst>
                                </p:cTn>
                              </p:par>
                              <p:par>
                                <p:cTn id="65" presetID="10" presetClass="entr" presetSubtype="0" fill="hold" grpId="0" nodeType="withEffect">
                                  <p:stCondLst>
                                    <p:cond delay="800"/>
                                  </p:stCondLst>
                                  <p:childTnLst>
                                    <p:set>
                                      <p:cBhvr>
                                        <p:cTn id="66" dur="1" fill="hold">
                                          <p:stCondLst>
                                            <p:cond delay="0"/>
                                          </p:stCondLst>
                                        </p:cTn>
                                        <p:tgtEl>
                                          <p:spTgt spid="48">
                                            <p:txEl>
                                              <p:pRg st="0" end="0"/>
                                            </p:txEl>
                                          </p:spTgt>
                                        </p:tgtEl>
                                        <p:attrNameLst>
                                          <p:attrName>style.visibility</p:attrName>
                                        </p:attrNameLst>
                                      </p:cBhvr>
                                      <p:to>
                                        <p:strVal val="visible"/>
                                      </p:to>
                                    </p:set>
                                    <p:animEffect transition="in" filter="fade">
                                      <p:cBhvr>
                                        <p:cTn id="67" dur="500"/>
                                        <p:tgtEl>
                                          <p:spTgt spid="48">
                                            <p:txEl>
                                              <p:pRg st="0" end="0"/>
                                            </p:txEl>
                                          </p:spTgt>
                                        </p:tgtEl>
                                      </p:cBhvr>
                                    </p:animEffect>
                                  </p:childTnLst>
                                </p:cTn>
                              </p:par>
                            </p:childTnLst>
                          </p:cTn>
                        </p:par>
                        <p:par>
                          <p:cTn id="68" fill="hold" nodeType="afterGroup">
                            <p:stCondLst>
                              <p:cond delay="5200"/>
                            </p:stCondLst>
                            <p:childTnLst>
                              <p:par>
                                <p:cTn id="69" presetID="53" presetClass="entr" presetSubtype="0"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 calcmode="lin" valueType="num">
                                      <p:cBhvr>
                                        <p:cTn id="71" dur="500" fill="hold"/>
                                        <p:tgtEl>
                                          <p:spTgt spid="49"/>
                                        </p:tgtEl>
                                        <p:attrNameLst>
                                          <p:attrName>ppt_w</p:attrName>
                                        </p:attrNameLst>
                                      </p:cBhvr>
                                      <p:tavLst>
                                        <p:tav tm="0">
                                          <p:val>
                                            <p:fltVal val="0"/>
                                          </p:val>
                                        </p:tav>
                                        <p:tav tm="100000">
                                          <p:val>
                                            <p:strVal val="#ppt_w"/>
                                          </p:val>
                                        </p:tav>
                                      </p:tavLst>
                                    </p:anim>
                                    <p:anim calcmode="lin" valueType="num">
                                      <p:cBhvr>
                                        <p:cTn id="72" dur="500" fill="hold"/>
                                        <p:tgtEl>
                                          <p:spTgt spid="49"/>
                                        </p:tgtEl>
                                        <p:attrNameLst>
                                          <p:attrName>ppt_h</p:attrName>
                                        </p:attrNameLst>
                                      </p:cBhvr>
                                      <p:tavLst>
                                        <p:tav tm="0">
                                          <p:val>
                                            <p:fltVal val="0"/>
                                          </p:val>
                                        </p:tav>
                                        <p:tav tm="100000">
                                          <p:val>
                                            <p:strVal val="#ppt_h"/>
                                          </p:val>
                                        </p:tav>
                                      </p:tavLst>
                                    </p:anim>
                                    <p:animEffect transition="in" filter="fade">
                                      <p:cBhvr>
                                        <p:cTn id="7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anim calcmode="lin" valueType="num">
                      <p:cBhvr>
                        <p:cTn dur="500" fill="hold"/>
                        <p:tgtEl>
                          <p:spTgt spid="41"/>
                        </p:tgtEl>
                        <p:attrNameLst>
                          <p:attrName>ppt_x</p:attrName>
                        </p:attrNameLst>
                      </p:cBhvr>
                      <p:tavLst>
                        <p:tav tm="0">
                          <p:val>
                            <p:strVal val="#ppt_x"/>
                          </p:val>
                        </p:tav>
                        <p:tav tm="100000">
                          <p:val>
                            <p:strVal val="#ppt_x"/>
                          </p:val>
                        </p:tav>
                      </p:tavLst>
                    </p:anim>
                    <p:anim calcmode="lin" valueType="num">
                      <p:cBhvr>
                        <p:cTn dur="5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10" presetClass="entr" presetSubtype="0" fill="hold" nodeType="withEffect">
                  <p:stCondLst>
                    <p:cond delay="8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25" grpId="0"/>
      <p:bldP spid="35" grpId="0" build="p">
        <p:tmplLst>
          <p:tmpl lvl="1">
            <p:tnLst>
              <p:par>
                <p:cTn presetID="42" presetClass="entr" presetSubtype="0" fill="hold" nodeType="withEffect">
                  <p:stCondLst>
                    <p:cond delay="200"/>
                  </p:st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anim calcmode="lin" valueType="num">
                      <p:cBhvr>
                        <p:cTn dur="500" fill="hold"/>
                        <p:tgtEl>
                          <p:spTgt spid="35"/>
                        </p:tgtEl>
                        <p:attrNameLst>
                          <p:attrName>ppt_x</p:attrName>
                        </p:attrNameLst>
                      </p:cBhvr>
                      <p:tavLst>
                        <p:tav tm="0">
                          <p:val>
                            <p:strVal val="#ppt_x"/>
                          </p:val>
                        </p:tav>
                        <p:tav tm="100000">
                          <p:val>
                            <p:strVal val="#ppt_x"/>
                          </p:val>
                        </p:tav>
                      </p:tavLst>
                    </p:anim>
                    <p:anim calcmode="lin" valueType="num">
                      <p:cBhvr>
                        <p:cTn dur="500" fill="hold"/>
                        <p:tgtEl>
                          <p:spTgt spid="35"/>
                        </p:tgtEl>
                        <p:attrNameLst>
                          <p:attrName>ppt_y</p:attrName>
                        </p:attrNameLst>
                      </p:cBhvr>
                      <p:tavLst>
                        <p:tav tm="0">
                          <p:val>
                            <p:strVal val="#ppt_y+.1"/>
                          </p:val>
                        </p:tav>
                        <p:tav tm="100000">
                          <p:val>
                            <p:strVal val="#ppt_y"/>
                          </p:val>
                        </p:tav>
                      </p:tavLst>
                    </p:anim>
                  </p:childTnLst>
                </p:cTn>
              </p:par>
            </p:tnLst>
          </p:tmpl>
        </p:tmplLst>
      </p:bldP>
      <p:bldP spid="36" grpId="0" build="p">
        <p:tmplLst>
          <p:tmpl lvl="1">
            <p:tnLst>
              <p:par>
                <p:cTn presetID="10" presetClass="entr" presetSubtype="0" fill="hold" nodeType="withEffect">
                  <p:stCondLst>
                    <p:cond delay="8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childTnLst>
                </p:cTn>
              </p:par>
            </p:tnLst>
          </p:tmpl>
        </p:tmplLst>
      </p:bldP>
      <p:bldP spid="37" grpId="0"/>
      <p:bldP spid="39" grpId="0" build="p">
        <p:tmplLst>
          <p:tmpl lvl="1">
            <p:tnLst>
              <p:par>
                <p:cTn presetID="42" presetClass="entr" presetSubtype="0" fill="hold" nodeType="withEffect">
                  <p:stCondLst>
                    <p:cond delay="20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anim calcmode="lin" valueType="num">
                      <p:cBhvr>
                        <p:cTn dur="500" fill="hold"/>
                        <p:tgtEl>
                          <p:spTgt spid="39"/>
                        </p:tgtEl>
                        <p:attrNameLst>
                          <p:attrName>ppt_x</p:attrName>
                        </p:attrNameLst>
                      </p:cBhvr>
                      <p:tavLst>
                        <p:tav tm="0">
                          <p:val>
                            <p:strVal val="#ppt_x"/>
                          </p:val>
                        </p:tav>
                        <p:tav tm="100000">
                          <p:val>
                            <p:strVal val="#ppt_x"/>
                          </p:val>
                        </p:tav>
                      </p:tavLst>
                    </p:anim>
                    <p:anim calcmode="lin" valueType="num">
                      <p:cBhvr>
                        <p:cTn dur="500" fill="hold"/>
                        <p:tgtEl>
                          <p:spTgt spid="39"/>
                        </p:tgtEl>
                        <p:attrNameLst>
                          <p:attrName>ppt_y</p:attrName>
                        </p:attrNameLst>
                      </p:cBhvr>
                      <p:tavLst>
                        <p:tav tm="0">
                          <p:val>
                            <p:strVal val="#ppt_y+.1"/>
                          </p:val>
                        </p:tav>
                        <p:tav tm="100000">
                          <p:val>
                            <p:strVal val="#ppt_y"/>
                          </p:val>
                        </p:tav>
                      </p:tavLst>
                    </p:anim>
                  </p:childTnLst>
                </p:cTn>
              </p:par>
            </p:tnLst>
          </p:tmpl>
        </p:tmplLst>
      </p:bldP>
      <p:bldP spid="40" grpId="0" build="p">
        <p:tmplLst>
          <p:tmpl lvl="1">
            <p:tnLst>
              <p:par>
                <p:cTn presetID="10" presetClass="entr" presetSubtype="0" fill="hold" nodeType="withEffect">
                  <p:stCondLst>
                    <p:cond delay="800"/>
                  </p:stCondLst>
                  <p:childTnLst>
                    <p:set>
                      <p:cBhvr>
                        <p:cTn dur="1" fill="hold">
                          <p:stCondLst>
                            <p:cond delay="0"/>
                          </p:stCondLst>
                        </p:cTn>
                        <p:tgtEl>
                          <p:spTgt spid="40"/>
                        </p:tgtEl>
                        <p:attrNameLst>
                          <p:attrName>style.visibility</p:attrName>
                        </p:attrNameLst>
                      </p:cBhvr>
                      <p:to>
                        <p:strVal val="visible"/>
                      </p:to>
                    </p:set>
                    <p:animEffect transition="in" filter="fade">
                      <p:cBhvr>
                        <p:cTn dur="500"/>
                        <p:tgtEl>
                          <p:spTgt spid="40"/>
                        </p:tgtEl>
                      </p:cBhvr>
                    </p:animEffect>
                  </p:childTnLst>
                </p:cTn>
              </p:par>
            </p:tnLst>
          </p:tmpl>
        </p:tmplLst>
      </p:bldP>
      <p:bldP spid="46" grpId="0"/>
      <p:bldP spid="47" grpId="0" build="p">
        <p:tmplLst>
          <p:tmpl lvl="1">
            <p:tnLst>
              <p:par>
                <p:cTn presetID="42" presetClass="entr" presetSubtype="0" fill="hold" nodeType="withEffect">
                  <p:stCondLst>
                    <p:cond delay="200"/>
                  </p:stCondLst>
                  <p:childTnLst>
                    <p:set>
                      <p:cBhvr>
                        <p:cTn dur="1" fill="hold">
                          <p:stCondLst>
                            <p:cond delay="0"/>
                          </p:stCondLst>
                        </p:cTn>
                        <p:tgtEl>
                          <p:spTgt spid="47"/>
                        </p:tgtEl>
                        <p:attrNameLst>
                          <p:attrName>style.visibility</p:attrName>
                        </p:attrNameLst>
                      </p:cBhvr>
                      <p:to>
                        <p:strVal val="visible"/>
                      </p:to>
                    </p:set>
                    <p:animEffect transition="in" filter="fade">
                      <p:cBhvr>
                        <p:cTn dur="500"/>
                        <p:tgtEl>
                          <p:spTgt spid="47"/>
                        </p:tgtEl>
                      </p:cBhvr>
                    </p:animEffect>
                    <p:anim calcmode="lin" valueType="num">
                      <p:cBhvr>
                        <p:cTn dur="500" fill="hold"/>
                        <p:tgtEl>
                          <p:spTgt spid="47"/>
                        </p:tgtEl>
                        <p:attrNameLst>
                          <p:attrName>ppt_x</p:attrName>
                        </p:attrNameLst>
                      </p:cBhvr>
                      <p:tavLst>
                        <p:tav tm="0">
                          <p:val>
                            <p:strVal val="#ppt_x"/>
                          </p:val>
                        </p:tav>
                        <p:tav tm="100000">
                          <p:val>
                            <p:strVal val="#ppt_x"/>
                          </p:val>
                        </p:tav>
                      </p:tavLst>
                    </p:anim>
                    <p:anim calcmode="lin" valueType="num">
                      <p:cBhvr>
                        <p:cTn dur="500" fill="hold"/>
                        <p:tgtEl>
                          <p:spTgt spid="47"/>
                        </p:tgtEl>
                        <p:attrNameLst>
                          <p:attrName>ppt_y</p:attrName>
                        </p:attrNameLst>
                      </p:cBhvr>
                      <p:tavLst>
                        <p:tav tm="0">
                          <p:val>
                            <p:strVal val="#ppt_y+.1"/>
                          </p:val>
                        </p:tav>
                        <p:tav tm="100000">
                          <p:val>
                            <p:strVal val="#ppt_y"/>
                          </p:val>
                        </p:tav>
                      </p:tavLst>
                    </p:anim>
                  </p:childTnLst>
                </p:cTn>
              </p:par>
            </p:tnLst>
          </p:tmpl>
        </p:tmplLst>
      </p:bldP>
      <p:bldP spid="48" grpId="0" build="p">
        <p:tmplLst>
          <p:tmpl lvl="1">
            <p:tnLst>
              <p:par>
                <p:cTn presetID="10" presetClass="entr" presetSubtype="0" fill="hold" nodeType="withEffect">
                  <p:stCondLst>
                    <p:cond delay="800"/>
                  </p:stCondLst>
                  <p:childTnLst>
                    <p:set>
                      <p:cBhvr>
                        <p:cTn dur="1" fill="hold">
                          <p:stCondLst>
                            <p:cond delay="0"/>
                          </p:stCondLst>
                        </p:cTn>
                        <p:tgtEl>
                          <p:spTgt spid="48"/>
                        </p:tgtEl>
                        <p:attrNameLst>
                          <p:attrName>style.visibility</p:attrName>
                        </p:attrNameLst>
                      </p:cBhvr>
                      <p:to>
                        <p:strVal val="visible"/>
                      </p:to>
                    </p:set>
                    <p:animEffect transition="in" filter="fade">
                      <p:cBhvr>
                        <p:cTn dur="500"/>
                        <p:tgtEl>
                          <p:spTgt spid="48"/>
                        </p:tgtEl>
                      </p:cBhvr>
                    </p:animEffect>
                  </p:childTnLst>
                </p:cTn>
              </p:par>
            </p:tnLst>
          </p:tmpl>
        </p:tmplLst>
      </p:bldP>
      <p:bldP spid="49" grpId="0"/>
    </p:bldLst>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our circle images with caption 2">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41" name="Text Placeholder 7"/>
          <p:cNvSpPr>
            <a:spLocks noGrp="1"/>
          </p:cNvSpPr>
          <p:nvPr>
            <p:ph type="body" sz="quarter" idx="65" hasCustomPrompt="1"/>
          </p:nvPr>
        </p:nvSpPr>
        <p:spPr>
          <a:xfrm>
            <a:off x="2838451" y="1813942"/>
            <a:ext cx="2986616"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2" name="Text Placeholder 2"/>
          <p:cNvSpPr>
            <a:spLocks noGrp="1"/>
          </p:cNvSpPr>
          <p:nvPr>
            <p:ph type="body" sz="quarter" idx="64" hasCustomPrompt="1"/>
          </p:nvPr>
        </p:nvSpPr>
        <p:spPr>
          <a:xfrm>
            <a:off x="2838451" y="2108723"/>
            <a:ext cx="2986616" cy="1518588"/>
          </a:xfrm>
          <a:prstGeom prst="rect">
            <a:avLst/>
          </a:prstGeom>
        </p:spPr>
        <p:txBody>
          <a:bodyPr vert="horz" lIns="0" tIns="0" rIns="0" bIns="0"/>
          <a:lstStyle>
            <a:lvl1pPr marL="0" indent="0" algn="l">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5" name="Picture Placeholder 2"/>
          <p:cNvSpPr>
            <a:spLocks noGrp="1" noChangeAspect="1"/>
          </p:cNvSpPr>
          <p:nvPr>
            <p:ph type="pic" sz="quarter" idx="17"/>
          </p:nvPr>
        </p:nvSpPr>
        <p:spPr>
          <a:xfrm>
            <a:off x="603252" y="1801491"/>
            <a:ext cx="2028477" cy="1825630"/>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23" name="Text Placeholder 7"/>
          <p:cNvSpPr>
            <a:spLocks noGrp="1"/>
          </p:cNvSpPr>
          <p:nvPr>
            <p:ph type="body" sz="quarter" idx="66" hasCustomPrompt="1"/>
          </p:nvPr>
        </p:nvSpPr>
        <p:spPr>
          <a:xfrm>
            <a:off x="8589435" y="1813942"/>
            <a:ext cx="2986616"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24" name="Text Placeholder 2"/>
          <p:cNvSpPr>
            <a:spLocks noGrp="1"/>
          </p:cNvSpPr>
          <p:nvPr>
            <p:ph type="body" sz="quarter" idx="67" hasCustomPrompt="1"/>
          </p:nvPr>
        </p:nvSpPr>
        <p:spPr>
          <a:xfrm>
            <a:off x="8589435" y="2108723"/>
            <a:ext cx="2986616" cy="1518588"/>
          </a:xfrm>
          <a:prstGeom prst="rect">
            <a:avLst/>
          </a:prstGeom>
        </p:spPr>
        <p:txBody>
          <a:bodyPr vert="horz" lIns="0" tIns="0" rIns="0" bIns="0"/>
          <a:lstStyle>
            <a:lvl1pPr marL="0" indent="0" algn="l">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6" name="Picture Placeholder 2"/>
          <p:cNvSpPr>
            <a:spLocks noGrp="1" noChangeAspect="1"/>
          </p:cNvSpPr>
          <p:nvPr>
            <p:ph type="pic" sz="quarter" idx="68"/>
          </p:nvPr>
        </p:nvSpPr>
        <p:spPr>
          <a:xfrm>
            <a:off x="6354236" y="1801491"/>
            <a:ext cx="2028477" cy="1825630"/>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27" name="Text Placeholder 7"/>
          <p:cNvSpPr>
            <a:spLocks noGrp="1"/>
          </p:cNvSpPr>
          <p:nvPr>
            <p:ph type="body" sz="quarter" idx="69" hasCustomPrompt="1"/>
          </p:nvPr>
        </p:nvSpPr>
        <p:spPr>
          <a:xfrm>
            <a:off x="2838451" y="3993262"/>
            <a:ext cx="2986616"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28" name="Text Placeholder 2"/>
          <p:cNvSpPr>
            <a:spLocks noGrp="1"/>
          </p:cNvSpPr>
          <p:nvPr>
            <p:ph type="body" sz="quarter" idx="70" hasCustomPrompt="1"/>
          </p:nvPr>
        </p:nvSpPr>
        <p:spPr>
          <a:xfrm>
            <a:off x="2838451" y="4288043"/>
            <a:ext cx="2986616" cy="1518588"/>
          </a:xfrm>
          <a:prstGeom prst="rect">
            <a:avLst/>
          </a:prstGeom>
        </p:spPr>
        <p:txBody>
          <a:bodyPr vert="horz" lIns="0" tIns="0" rIns="0" bIns="0"/>
          <a:lstStyle>
            <a:lvl1pPr marL="0" indent="0" algn="l">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29" name="Picture Placeholder 2"/>
          <p:cNvSpPr>
            <a:spLocks noGrp="1" noChangeAspect="1"/>
          </p:cNvSpPr>
          <p:nvPr>
            <p:ph type="pic" sz="quarter" idx="71"/>
          </p:nvPr>
        </p:nvSpPr>
        <p:spPr>
          <a:xfrm>
            <a:off x="603252" y="3980811"/>
            <a:ext cx="2028477" cy="1825630"/>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0" name="Text Placeholder 7"/>
          <p:cNvSpPr>
            <a:spLocks noGrp="1"/>
          </p:cNvSpPr>
          <p:nvPr>
            <p:ph type="body" sz="quarter" idx="72" hasCustomPrompt="1"/>
          </p:nvPr>
        </p:nvSpPr>
        <p:spPr>
          <a:xfrm>
            <a:off x="8589435" y="3993262"/>
            <a:ext cx="2986616" cy="259199"/>
          </a:xfrm>
          <a:prstGeom prst="rect">
            <a:avLst/>
          </a:prstGeom>
        </p:spPr>
        <p:txBody>
          <a:bodyPr vert="horz" lIns="0" tIns="40504" rIns="0" bIns="40504" anchor="ctr"/>
          <a:lstStyle>
            <a:lvl1pPr marL="0" indent="0" algn="l">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31" name="Text Placeholder 2"/>
          <p:cNvSpPr>
            <a:spLocks noGrp="1"/>
          </p:cNvSpPr>
          <p:nvPr>
            <p:ph type="body" sz="quarter" idx="73" hasCustomPrompt="1"/>
          </p:nvPr>
        </p:nvSpPr>
        <p:spPr>
          <a:xfrm>
            <a:off x="8589435" y="4288043"/>
            <a:ext cx="2986616" cy="1518588"/>
          </a:xfrm>
          <a:prstGeom prst="rect">
            <a:avLst/>
          </a:prstGeom>
        </p:spPr>
        <p:txBody>
          <a:bodyPr vert="horz" lIns="0" tIns="0" rIns="0" bIns="0"/>
          <a:lstStyle>
            <a:lvl1pPr marL="0" indent="0" algn="l">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a:t>
            </a:r>
          </a:p>
        </p:txBody>
      </p:sp>
      <p:sp>
        <p:nvSpPr>
          <p:cNvPr id="32" name="Picture Placeholder 2"/>
          <p:cNvSpPr>
            <a:spLocks noGrp="1" noChangeAspect="1"/>
          </p:cNvSpPr>
          <p:nvPr>
            <p:ph type="pic" sz="quarter" idx="74"/>
          </p:nvPr>
        </p:nvSpPr>
        <p:spPr>
          <a:xfrm>
            <a:off x="6354236" y="3980811"/>
            <a:ext cx="2028477" cy="1825630"/>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757677990"/>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41">
                                            <p:txEl>
                                              <p:pRg st="0" end="0"/>
                                            </p:txEl>
                                          </p:spTgt>
                                        </p:tgtEl>
                                        <p:attrNameLst>
                                          <p:attrName>style.visibility</p:attrName>
                                        </p:attrNameLst>
                                      </p:cBhvr>
                                      <p:to>
                                        <p:strVal val="visible"/>
                                      </p:to>
                                    </p:set>
                                    <p:animEffect transition="in" filter="fade">
                                      <p:cBhvr>
                                        <p:cTn id="20" dur="500"/>
                                        <p:tgtEl>
                                          <p:spTgt spid="41">
                                            <p:txEl>
                                              <p:pRg st="0" end="0"/>
                                            </p:txEl>
                                          </p:spTgt>
                                        </p:tgtEl>
                                      </p:cBhvr>
                                    </p:animEffect>
                                    <p:anim calcmode="lin" valueType="num">
                                      <p:cBhvr>
                                        <p:cTn id="21"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41">
                                            <p:txEl>
                                              <p:pRg st="0" end="0"/>
                                            </p:txEl>
                                          </p:spTgt>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800"/>
                                  </p:stCondLst>
                                  <p:childTnLst>
                                    <p:set>
                                      <p:cBhvr>
                                        <p:cTn id="24" dur="1" fill="hold">
                                          <p:stCondLst>
                                            <p:cond delay="0"/>
                                          </p:stCondLst>
                                        </p:cTn>
                                        <p:tgtEl>
                                          <p:spTgt spid="42">
                                            <p:txEl>
                                              <p:pRg st="0" end="0"/>
                                            </p:txEl>
                                          </p:spTgt>
                                        </p:tgtEl>
                                        <p:attrNameLst>
                                          <p:attrName>style.visibility</p:attrName>
                                        </p:attrNameLst>
                                      </p:cBhvr>
                                      <p:to>
                                        <p:strVal val="visible"/>
                                      </p:to>
                                    </p:set>
                                    <p:animEffect transition="in" filter="fade">
                                      <p:cBhvr>
                                        <p:cTn id="25" dur="500"/>
                                        <p:tgtEl>
                                          <p:spTgt spid="42">
                                            <p:txEl>
                                              <p:pRg st="0" end="0"/>
                                            </p:txEl>
                                          </p:spTgt>
                                        </p:tgtEl>
                                      </p:cBhvr>
                                    </p:animEffect>
                                  </p:childTnLst>
                                </p:cTn>
                              </p:par>
                            </p:childTnLst>
                          </p:cTn>
                        </p:par>
                        <p:par>
                          <p:cTn id="26" fill="hold" nodeType="afterGroup">
                            <p:stCondLst>
                              <p:cond delay="1300"/>
                            </p:stCondLst>
                            <p:childTnLst>
                              <p:par>
                                <p:cTn id="27" presetID="53" presetClass="entr" presetSubtype="0"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par>
                                <p:cTn id="32" presetID="42" presetClass="entr" presetSubtype="0" fill="hold" grpId="0" nodeType="withEffect">
                                  <p:stCondLst>
                                    <p:cond delay="200"/>
                                  </p:stCondLst>
                                  <p:childTnLst>
                                    <p:set>
                                      <p:cBhvr>
                                        <p:cTn id="33" dur="1" fill="hold">
                                          <p:stCondLst>
                                            <p:cond delay="0"/>
                                          </p:stCondLst>
                                        </p:cTn>
                                        <p:tgtEl>
                                          <p:spTgt spid="23">
                                            <p:txEl>
                                              <p:pRg st="0" end="0"/>
                                            </p:txEl>
                                          </p:spTgt>
                                        </p:tgtEl>
                                        <p:attrNameLst>
                                          <p:attrName>style.visibility</p:attrName>
                                        </p:attrNameLst>
                                      </p:cBhvr>
                                      <p:to>
                                        <p:strVal val="visible"/>
                                      </p:to>
                                    </p:set>
                                    <p:animEffect transition="in" filter="fade">
                                      <p:cBhvr>
                                        <p:cTn id="34" dur="500"/>
                                        <p:tgtEl>
                                          <p:spTgt spid="23">
                                            <p:txEl>
                                              <p:pRg st="0" end="0"/>
                                            </p:txEl>
                                          </p:spTgt>
                                        </p:tgtEl>
                                      </p:cBhvr>
                                    </p:animEffect>
                                    <p:anim calcmode="lin" valueType="num">
                                      <p:cBhvr>
                                        <p:cTn id="35"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36" dur="500" fill="hold"/>
                                        <p:tgtEl>
                                          <p:spTgt spid="23">
                                            <p:txEl>
                                              <p:pRg st="0" end="0"/>
                                            </p:txEl>
                                          </p:spTgt>
                                        </p:tgtEl>
                                        <p:attrNameLst>
                                          <p:attrName>ppt_y</p:attrName>
                                        </p:attrNameLst>
                                      </p:cBhvr>
                                      <p:tavLst>
                                        <p:tav tm="0">
                                          <p:val>
                                            <p:strVal val="#ppt_y+.1"/>
                                          </p:val>
                                        </p:tav>
                                        <p:tav tm="100000">
                                          <p:val>
                                            <p:strVal val="#ppt_y"/>
                                          </p:val>
                                        </p:tav>
                                      </p:tavLst>
                                    </p:anim>
                                  </p:childTnLst>
                                </p:cTn>
                              </p:par>
                              <p:par>
                                <p:cTn id="37" presetID="10" presetClass="entr" presetSubtype="0" fill="hold" grpId="0" nodeType="withEffect">
                                  <p:stCondLst>
                                    <p:cond delay="800"/>
                                  </p:stCondLst>
                                  <p:childTnLst>
                                    <p:set>
                                      <p:cBhvr>
                                        <p:cTn id="38" dur="1" fill="hold">
                                          <p:stCondLst>
                                            <p:cond delay="0"/>
                                          </p:stCondLst>
                                        </p:cTn>
                                        <p:tgtEl>
                                          <p:spTgt spid="24">
                                            <p:txEl>
                                              <p:pRg st="0" end="0"/>
                                            </p:txEl>
                                          </p:spTgt>
                                        </p:tgtEl>
                                        <p:attrNameLst>
                                          <p:attrName>style.visibility</p:attrName>
                                        </p:attrNameLst>
                                      </p:cBhvr>
                                      <p:to>
                                        <p:strVal val="visible"/>
                                      </p:to>
                                    </p:set>
                                    <p:animEffect transition="in" filter="fade">
                                      <p:cBhvr>
                                        <p:cTn id="39" dur="500"/>
                                        <p:tgtEl>
                                          <p:spTgt spid="24">
                                            <p:txEl>
                                              <p:pRg st="0" end="0"/>
                                            </p:txEl>
                                          </p:spTgt>
                                        </p:tgtEl>
                                      </p:cBhvr>
                                    </p:animEffect>
                                  </p:childTnLst>
                                </p:cTn>
                              </p:par>
                            </p:childTnLst>
                          </p:cTn>
                        </p:par>
                        <p:par>
                          <p:cTn id="40" fill="hold" nodeType="afterGroup">
                            <p:stCondLst>
                              <p:cond delay="2600"/>
                            </p:stCondLst>
                            <p:childTnLst>
                              <p:par>
                                <p:cTn id="41" presetID="53" presetClass="entr" presetSubtype="0"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fltVal val="0"/>
                                          </p:val>
                                        </p:tav>
                                        <p:tav tm="100000">
                                          <p:val>
                                            <p:strVal val="#ppt_w"/>
                                          </p:val>
                                        </p:tav>
                                      </p:tavLst>
                                    </p:anim>
                                    <p:anim calcmode="lin" valueType="num">
                                      <p:cBhvr>
                                        <p:cTn id="44" dur="500" fill="hold"/>
                                        <p:tgtEl>
                                          <p:spTgt spid="26"/>
                                        </p:tgtEl>
                                        <p:attrNameLst>
                                          <p:attrName>ppt_h</p:attrName>
                                        </p:attrNameLst>
                                      </p:cBhvr>
                                      <p:tavLst>
                                        <p:tav tm="0">
                                          <p:val>
                                            <p:fltVal val="0"/>
                                          </p:val>
                                        </p:tav>
                                        <p:tav tm="100000">
                                          <p:val>
                                            <p:strVal val="#ppt_h"/>
                                          </p:val>
                                        </p:tav>
                                      </p:tavLst>
                                    </p:anim>
                                    <p:animEffect transition="in" filter="fade">
                                      <p:cBhvr>
                                        <p:cTn id="45" dur="500"/>
                                        <p:tgtEl>
                                          <p:spTgt spid="26"/>
                                        </p:tgtEl>
                                      </p:cBhvr>
                                    </p:animEffect>
                                  </p:childTnLst>
                                </p:cTn>
                              </p:par>
                              <p:par>
                                <p:cTn id="46" presetID="42" presetClass="entr" presetSubtype="0" fill="hold" grpId="0" nodeType="withEffect">
                                  <p:stCondLst>
                                    <p:cond delay="200"/>
                                  </p:stCondLst>
                                  <p:childTnLst>
                                    <p:set>
                                      <p:cBhvr>
                                        <p:cTn id="47" dur="1" fill="hold">
                                          <p:stCondLst>
                                            <p:cond delay="0"/>
                                          </p:stCondLst>
                                        </p:cTn>
                                        <p:tgtEl>
                                          <p:spTgt spid="27">
                                            <p:txEl>
                                              <p:pRg st="0" end="0"/>
                                            </p:txEl>
                                          </p:spTgt>
                                        </p:tgtEl>
                                        <p:attrNameLst>
                                          <p:attrName>style.visibility</p:attrName>
                                        </p:attrNameLst>
                                      </p:cBhvr>
                                      <p:to>
                                        <p:strVal val="visible"/>
                                      </p:to>
                                    </p:set>
                                    <p:animEffect transition="in" filter="fade">
                                      <p:cBhvr>
                                        <p:cTn id="48" dur="500"/>
                                        <p:tgtEl>
                                          <p:spTgt spid="27">
                                            <p:txEl>
                                              <p:pRg st="0" end="0"/>
                                            </p:txEl>
                                          </p:spTgt>
                                        </p:tgtEl>
                                      </p:cBhvr>
                                    </p:animEffect>
                                    <p:anim calcmode="lin" valueType="num">
                                      <p:cBhvr>
                                        <p:cTn id="49"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50" dur="500" fill="hold"/>
                                        <p:tgtEl>
                                          <p:spTgt spid="27">
                                            <p:txEl>
                                              <p:pRg st="0" end="0"/>
                                            </p:txEl>
                                          </p:spTgt>
                                        </p:tgtEl>
                                        <p:attrNameLst>
                                          <p:attrName>ppt_y</p:attrName>
                                        </p:attrNameLst>
                                      </p:cBhvr>
                                      <p:tavLst>
                                        <p:tav tm="0">
                                          <p:val>
                                            <p:strVal val="#ppt_y+.1"/>
                                          </p:val>
                                        </p:tav>
                                        <p:tav tm="100000">
                                          <p:val>
                                            <p:strVal val="#ppt_y"/>
                                          </p:val>
                                        </p:tav>
                                      </p:tavLst>
                                    </p:anim>
                                  </p:childTnLst>
                                </p:cTn>
                              </p:par>
                              <p:par>
                                <p:cTn id="51" presetID="10" presetClass="entr" presetSubtype="0" fill="hold" grpId="0" nodeType="withEffect">
                                  <p:stCondLst>
                                    <p:cond delay="800"/>
                                  </p:stCondLst>
                                  <p:childTnLst>
                                    <p:set>
                                      <p:cBhvr>
                                        <p:cTn id="52" dur="1" fill="hold">
                                          <p:stCondLst>
                                            <p:cond delay="0"/>
                                          </p:stCondLst>
                                        </p:cTn>
                                        <p:tgtEl>
                                          <p:spTgt spid="28">
                                            <p:txEl>
                                              <p:pRg st="0" end="0"/>
                                            </p:txEl>
                                          </p:spTgt>
                                        </p:tgtEl>
                                        <p:attrNameLst>
                                          <p:attrName>style.visibility</p:attrName>
                                        </p:attrNameLst>
                                      </p:cBhvr>
                                      <p:to>
                                        <p:strVal val="visible"/>
                                      </p:to>
                                    </p:set>
                                    <p:animEffect transition="in" filter="fade">
                                      <p:cBhvr>
                                        <p:cTn id="53" dur="500"/>
                                        <p:tgtEl>
                                          <p:spTgt spid="28">
                                            <p:txEl>
                                              <p:pRg st="0" end="0"/>
                                            </p:txEl>
                                          </p:spTgt>
                                        </p:tgtEl>
                                      </p:cBhvr>
                                    </p:animEffect>
                                  </p:childTnLst>
                                </p:cTn>
                              </p:par>
                            </p:childTnLst>
                          </p:cTn>
                        </p:par>
                        <p:par>
                          <p:cTn id="54" fill="hold" nodeType="afterGroup">
                            <p:stCondLst>
                              <p:cond delay="3900"/>
                            </p:stCondLst>
                            <p:childTnLst>
                              <p:par>
                                <p:cTn id="55" presetID="53" presetClass="entr" presetSubtype="0"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 calcmode="lin" valueType="num">
                                      <p:cBhvr>
                                        <p:cTn id="57" dur="500" fill="hold"/>
                                        <p:tgtEl>
                                          <p:spTgt spid="29"/>
                                        </p:tgtEl>
                                        <p:attrNameLst>
                                          <p:attrName>ppt_w</p:attrName>
                                        </p:attrNameLst>
                                      </p:cBhvr>
                                      <p:tavLst>
                                        <p:tav tm="0">
                                          <p:val>
                                            <p:fltVal val="0"/>
                                          </p:val>
                                        </p:tav>
                                        <p:tav tm="100000">
                                          <p:val>
                                            <p:strVal val="#ppt_w"/>
                                          </p:val>
                                        </p:tav>
                                      </p:tavLst>
                                    </p:anim>
                                    <p:anim calcmode="lin" valueType="num">
                                      <p:cBhvr>
                                        <p:cTn id="58" dur="500" fill="hold"/>
                                        <p:tgtEl>
                                          <p:spTgt spid="29"/>
                                        </p:tgtEl>
                                        <p:attrNameLst>
                                          <p:attrName>ppt_h</p:attrName>
                                        </p:attrNameLst>
                                      </p:cBhvr>
                                      <p:tavLst>
                                        <p:tav tm="0">
                                          <p:val>
                                            <p:fltVal val="0"/>
                                          </p:val>
                                        </p:tav>
                                        <p:tav tm="100000">
                                          <p:val>
                                            <p:strVal val="#ppt_h"/>
                                          </p:val>
                                        </p:tav>
                                      </p:tavLst>
                                    </p:anim>
                                    <p:animEffect transition="in" filter="fade">
                                      <p:cBhvr>
                                        <p:cTn id="59" dur="500"/>
                                        <p:tgtEl>
                                          <p:spTgt spid="29"/>
                                        </p:tgtEl>
                                      </p:cBhvr>
                                    </p:animEffect>
                                  </p:childTnLst>
                                </p:cTn>
                              </p:par>
                              <p:par>
                                <p:cTn id="60" presetID="42" presetClass="entr" presetSubtype="0" fill="hold" grpId="0" nodeType="withEffect">
                                  <p:stCondLst>
                                    <p:cond delay="200"/>
                                  </p:stCondLst>
                                  <p:childTnLst>
                                    <p:set>
                                      <p:cBhvr>
                                        <p:cTn id="61" dur="1" fill="hold">
                                          <p:stCondLst>
                                            <p:cond delay="0"/>
                                          </p:stCondLst>
                                        </p:cTn>
                                        <p:tgtEl>
                                          <p:spTgt spid="30">
                                            <p:txEl>
                                              <p:pRg st="0" end="0"/>
                                            </p:txEl>
                                          </p:spTgt>
                                        </p:tgtEl>
                                        <p:attrNameLst>
                                          <p:attrName>style.visibility</p:attrName>
                                        </p:attrNameLst>
                                      </p:cBhvr>
                                      <p:to>
                                        <p:strVal val="visible"/>
                                      </p:to>
                                    </p:set>
                                    <p:animEffect transition="in" filter="fade">
                                      <p:cBhvr>
                                        <p:cTn id="62" dur="500"/>
                                        <p:tgtEl>
                                          <p:spTgt spid="30">
                                            <p:txEl>
                                              <p:pRg st="0" end="0"/>
                                            </p:txEl>
                                          </p:spTgt>
                                        </p:tgtEl>
                                      </p:cBhvr>
                                    </p:animEffect>
                                    <p:anim calcmode="lin" valueType="num">
                                      <p:cBhvr>
                                        <p:cTn id="63"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30">
                                            <p:txEl>
                                              <p:pRg st="0" end="0"/>
                                            </p:txEl>
                                          </p:spTgt>
                                        </p:tgtEl>
                                        <p:attrNameLst>
                                          <p:attrName>ppt_y</p:attrName>
                                        </p:attrNameLst>
                                      </p:cBhvr>
                                      <p:tavLst>
                                        <p:tav tm="0">
                                          <p:val>
                                            <p:strVal val="#ppt_y+.1"/>
                                          </p:val>
                                        </p:tav>
                                        <p:tav tm="100000">
                                          <p:val>
                                            <p:strVal val="#ppt_y"/>
                                          </p:val>
                                        </p:tav>
                                      </p:tavLst>
                                    </p:anim>
                                  </p:childTnLst>
                                </p:cTn>
                              </p:par>
                              <p:par>
                                <p:cTn id="65" presetID="10" presetClass="entr" presetSubtype="0" fill="hold" grpId="0" nodeType="withEffect">
                                  <p:stCondLst>
                                    <p:cond delay="800"/>
                                  </p:stCondLst>
                                  <p:childTnLst>
                                    <p:set>
                                      <p:cBhvr>
                                        <p:cTn id="66" dur="1" fill="hold">
                                          <p:stCondLst>
                                            <p:cond delay="0"/>
                                          </p:stCondLst>
                                        </p:cTn>
                                        <p:tgtEl>
                                          <p:spTgt spid="31">
                                            <p:txEl>
                                              <p:pRg st="0" end="0"/>
                                            </p:txEl>
                                          </p:spTgt>
                                        </p:tgtEl>
                                        <p:attrNameLst>
                                          <p:attrName>style.visibility</p:attrName>
                                        </p:attrNameLst>
                                      </p:cBhvr>
                                      <p:to>
                                        <p:strVal val="visible"/>
                                      </p:to>
                                    </p:set>
                                    <p:animEffect transition="in" filter="fade">
                                      <p:cBhvr>
                                        <p:cTn id="67" dur="500"/>
                                        <p:tgtEl>
                                          <p:spTgt spid="31">
                                            <p:txEl>
                                              <p:pRg st="0" end="0"/>
                                            </p:txEl>
                                          </p:spTgt>
                                        </p:tgtEl>
                                      </p:cBhvr>
                                    </p:animEffect>
                                  </p:childTnLst>
                                </p:cTn>
                              </p:par>
                            </p:childTnLst>
                          </p:cTn>
                        </p:par>
                        <p:par>
                          <p:cTn id="68" fill="hold" nodeType="afterGroup">
                            <p:stCondLst>
                              <p:cond delay="5200"/>
                            </p:stCondLst>
                            <p:childTnLst>
                              <p:par>
                                <p:cTn id="69" presetID="53" presetClass="entr" presetSubtype="0"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anim calcmode="lin" valueType="num">
                      <p:cBhvr>
                        <p:cTn dur="500" fill="hold"/>
                        <p:tgtEl>
                          <p:spTgt spid="41"/>
                        </p:tgtEl>
                        <p:attrNameLst>
                          <p:attrName>ppt_x</p:attrName>
                        </p:attrNameLst>
                      </p:cBhvr>
                      <p:tavLst>
                        <p:tav tm="0">
                          <p:val>
                            <p:strVal val="#ppt_x"/>
                          </p:val>
                        </p:tav>
                        <p:tav tm="100000">
                          <p:val>
                            <p:strVal val="#ppt_x"/>
                          </p:val>
                        </p:tav>
                      </p:tavLst>
                    </p:anim>
                    <p:anim calcmode="lin" valueType="num">
                      <p:cBhvr>
                        <p:cTn dur="500" fill="hold"/>
                        <p:tgtEl>
                          <p:spTgt spid="41"/>
                        </p:tgtEl>
                        <p:attrNameLst>
                          <p:attrName>ppt_y</p:attrName>
                        </p:attrNameLst>
                      </p:cBhvr>
                      <p:tavLst>
                        <p:tav tm="0">
                          <p:val>
                            <p:strVal val="#ppt_y+.1"/>
                          </p:val>
                        </p:tav>
                        <p:tav tm="100000">
                          <p:val>
                            <p:strVal val="#ppt_y"/>
                          </p:val>
                        </p:tav>
                      </p:tavLst>
                    </p:anim>
                  </p:childTnLst>
                </p:cTn>
              </p:par>
            </p:tnLst>
          </p:tmpl>
        </p:tmplLst>
      </p:bldP>
      <p:bldP spid="42" grpId="0" build="p">
        <p:tmplLst>
          <p:tmpl lvl="1">
            <p:tnLst>
              <p:par>
                <p:cTn presetID="10" presetClass="entr" presetSubtype="0" fill="hold" nodeType="withEffect">
                  <p:stCondLst>
                    <p:cond delay="800"/>
                  </p:stCondLst>
                  <p:childTnLst>
                    <p:set>
                      <p:cBhvr>
                        <p:cTn dur="1" fill="hold">
                          <p:stCondLst>
                            <p:cond delay="0"/>
                          </p:stCondLst>
                        </p:cTn>
                        <p:tgtEl>
                          <p:spTgt spid="42"/>
                        </p:tgtEl>
                        <p:attrNameLst>
                          <p:attrName>style.visibility</p:attrName>
                        </p:attrNameLst>
                      </p:cBhvr>
                      <p:to>
                        <p:strVal val="visible"/>
                      </p:to>
                    </p:set>
                    <p:animEffect transition="in" filter="fade">
                      <p:cBhvr>
                        <p:cTn dur="500"/>
                        <p:tgtEl>
                          <p:spTgt spid="42"/>
                        </p:tgtEl>
                      </p:cBhvr>
                    </p:animEffect>
                  </p:childTnLst>
                </p:cTn>
              </p:par>
            </p:tnLst>
          </p:tmpl>
        </p:tmplLst>
      </p:bldP>
      <p:bldP spid="25" grpId="0"/>
      <p:bldP spid="23" grpId="0" build="p">
        <p:tmplLst>
          <p:tmpl lvl="1">
            <p:tnLst>
              <p:par>
                <p:cTn presetID="42" presetClass="entr" presetSubtype="0"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Effect transition="in" filter="fade">
                      <p:cBhvr>
                        <p:cTn dur="500"/>
                        <p:tgtEl>
                          <p:spTgt spid="23"/>
                        </p:tgtEl>
                      </p:cBhvr>
                    </p:animEffect>
                    <p:anim calcmode="lin" valueType="num">
                      <p:cBhvr>
                        <p:cTn dur="500" fill="hold"/>
                        <p:tgtEl>
                          <p:spTgt spid="23"/>
                        </p:tgtEl>
                        <p:attrNameLst>
                          <p:attrName>ppt_x</p:attrName>
                        </p:attrNameLst>
                      </p:cBhvr>
                      <p:tavLst>
                        <p:tav tm="0">
                          <p:val>
                            <p:strVal val="#ppt_x"/>
                          </p:val>
                        </p:tav>
                        <p:tav tm="100000">
                          <p:val>
                            <p:strVal val="#ppt_x"/>
                          </p:val>
                        </p:tav>
                      </p:tavLst>
                    </p:anim>
                    <p:anim calcmode="lin" valueType="num">
                      <p:cBhvr>
                        <p:cTn dur="500" fill="hold"/>
                        <p:tgtEl>
                          <p:spTgt spid="23"/>
                        </p:tgtEl>
                        <p:attrNameLst>
                          <p:attrName>ppt_y</p:attrName>
                        </p:attrNameLst>
                      </p:cBhvr>
                      <p:tavLst>
                        <p:tav tm="0">
                          <p:val>
                            <p:strVal val="#ppt_y+.1"/>
                          </p:val>
                        </p:tav>
                        <p:tav tm="100000">
                          <p:val>
                            <p:strVal val="#ppt_y"/>
                          </p:val>
                        </p:tav>
                      </p:tavLst>
                    </p:anim>
                  </p:childTnLst>
                </p:cTn>
              </p:par>
            </p:tnLst>
          </p:tmpl>
        </p:tmplLst>
      </p:bldP>
      <p:bldP spid="24" grpId="0" build="p">
        <p:tmplLst>
          <p:tmpl lvl="1">
            <p:tnLst>
              <p:par>
                <p:cTn presetID="10" presetClass="entr" presetSubtype="0" fill="hold" nodeType="withEffect">
                  <p:stCondLst>
                    <p:cond delay="80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6" grpId="0"/>
      <p:bldP spid="27" grpId="0" build="p">
        <p:tmplLst>
          <p:tmpl lvl="1">
            <p:tnLst>
              <p:par>
                <p:cTn presetID="42" presetClass="entr" presetSubtype="0" fill="hold" nodeType="withEffect">
                  <p:stCondLst>
                    <p:cond delay="200"/>
                  </p:stCondLst>
                  <p:childTnLst>
                    <p:set>
                      <p:cBhvr>
                        <p:cTn dur="1" fill="hold">
                          <p:stCondLst>
                            <p:cond delay="0"/>
                          </p:stCondLst>
                        </p:cTn>
                        <p:tgtEl>
                          <p:spTgt spid="27"/>
                        </p:tgtEl>
                        <p:attrNameLst>
                          <p:attrName>style.visibility</p:attrName>
                        </p:attrNameLst>
                      </p:cBhvr>
                      <p:to>
                        <p:strVal val="visible"/>
                      </p:to>
                    </p:set>
                    <p:animEffect transition="in" filter="fade">
                      <p:cBhvr>
                        <p:cTn dur="500"/>
                        <p:tgtEl>
                          <p:spTgt spid="27"/>
                        </p:tgtEl>
                      </p:cBhvr>
                    </p:animEffect>
                    <p:anim calcmode="lin" valueType="num">
                      <p:cBhvr>
                        <p:cTn dur="500" fill="hold"/>
                        <p:tgtEl>
                          <p:spTgt spid="27"/>
                        </p:tgtEl>
                        <p:attrNameLst>
                          <p:attrName>ppt_x</p:attrName>
                        </p:attrNameLst>
                      </p:cBhvr>
                      <p:tavLst>
                        <p:tav tm="0">
                          <p:val>
                            <p:strVal val="#ppt_x"/>
                          </p:val>
                        </p:tav>
                        <p:tav tm="100000">
                          <p:val>
                            <p:strVal val="#ppt_x"/>
                          </p:val>
                        </p:tav>
                      </p:tavLst>
                    </p:anim>
                    <p:anim calcmode="lin" valueType="num">
                      <p:cBhvr>
                        <p:cTn dur="500" fill="hold"/>
                        <p:tgtEl>
                          <p:spTgt spid="27"/>
                        </p:tgtEl>
                        <p:attrNameLst>
                          <p:attrName>ppt_y</p:attrName>
                        </p:attrNameLst>
                      </p:cBhvr>
                      <p:tavLst>
                        <p:tav tm="0">
                          <p:val>
                            <p:strVal val="#ppt_y+.1"/>
                          </p:val>
                        </p:tav>
                        <p:tav tm="100000">
                          <p:val>
                            <p:strVal val="#ppt_y"/>
                          </p:val>
                        </p:tav>
                      </p:tavLst>
                    </p:anim>
                  </p:childTnLst>
                </p:cTn>
              </p:par>
            </p:tnLst>
          </p:tmpl>
        </p:tmplLst>
      </p:bldP>
      <p:bldP spid="28" grpId="0" build="p">
        <p:tmplLst>
          <p:tmpl lvl="1">
            <p:tnLst>
              <p:par>
                <p:cTn presetID="10" presetClass="entr" presetSubtype="0" fill="hold" nodeType="withEffect">
                  <p:stCondLst>
                    <p:cond delay="800"/>
                  </p:stCondLst>
                  <p:childTnLst>
                    <p:set>
                      <p:cBhvr>
                        <p:cTn dur="1" fill="hold">
                          <p:stCondLst>
                            <p:cond delay="0"/>
                          </p:stCondLst>
                        </p:cTn>
                        <p:tgtEl>
                          <p:spTgt spid="28"/>
                        </p:tgtEl>
                        <p:attrNameLst>
                          <p:attrName>style.visibility</p:attrName>
                        </p:attrNameLst>
                      </p:cBhvr>
                      <p:to>
                        <p:strVal val="visible"/>
                      </p:to>
                    </p:set>
                    <p:animEffect transition="in" filter="fade">
                      <p:cBhvr>
                        <p:cTn dur="500"/>
                        <p:tgtEl>
                          <p:spTgt spid="28"/>
                        </p:tgtEl>
                      </p:cBhvr>
                    </p:animEffect>
                  </p:childTnLst>
                </p:cTn>
              </p:par>
            </p:tnLst>
          </p:tmpl>
        </p:tmplLst>
      </p:bldP>
      <p:bldP spid="29" grpId="0"/>
      <p:bldP spid="30" grpId="0" build="p">
        <p:tmplLst>
          <p:tmpl lvl="1">
            <p:tnLst>
              <p:par>
                <p:cTn presetID="42" presetClass="entr" presetSubtype="0" fill="hold" nodeType="withEffect">
                  <p:stCondLst>
                    <p:cond delay="200"/>
                  </p:stCondLst>
                  <p:childTnLst>
                    <p:set>
                      <p:cBhvr>
                        <p:cTn dur="1" fill="hold">
                          <p:stCondLst>
                            <p:cond delay="0"/>
                          </p:stCondLst>
                        </p:cTn>
                        <p:tgtEl>
                          <p:spTgt spid="30"/>
                        </p:tgtEl>
                        <p:attrNameLst>
                          <p:attrName>style.visibility</p:attrName>
                        </p:attrNameLst>
                      </p:cBhvr>
                      <p:to>
                        <p:strVal val="visible"/>
                      </p:to>
                    </p:set>
                    <p:animEffect transition="in" filter="fade">
                      <p:cBhvr>
                        <p:cTn dur="500"/>
                        <p:tgtEl>
                          <p:spTgt spid="30"/>
                        </p:tgtEl>
                      </p:cBhvr>
                    </p:animEffect>
                    <p:anim calcmode="lin" valueType="num">
                      <p:cBhvr>
                        <p:cTn dur="500" fill="hold"/>
                        <p:tgtEl>
                          <p:spTgt spid="30"/>
                        </p:tgtEl>
                        <p:attrNameLst>
                          <p:attrName>ppt_x</p:attrName>
                        </p:attrNameLst>
                      </p:cBhvr>
                      <p:tavLst>
                        <p:tav tm="0">
                          <p:val>
                            <p:strVal val="#ppt_x"/>
                          </p:val>
                        </p:tav>
                        <p:tav tm="100000">
                          <p:val>
                            <p:strVal val="#ppt_x"/>
                          </p:val>
                        </p:tav>
                      </p:tavLst>
                    </p:anim>
                    <p:anim calcmode="lin" valueType="num">
                      <p:cBhvr>
                        <p:cTn dur="500" fill="hold"/>
                        <p:tgtEl>
                          <p:spTgt spid="30"/>
                        </p:tgtEl>
                        <p:attrNameLst>
                          <p:attrName>ppt_y</p:attrName>
                        </p:attrNameLst>
                      </p:cBhvr>
                      <p:tavLst>
                        <p:tav tm="0">
                          <p:val>
                            <p:strVal val="#ppt_y+.1"/>
                          </p:val>
                        </p:tav>
                        <p:tav tm="100000">
                          <p:val>
                            <p:strVal val="#ppt_y"/>
                          </p:val>
                        </p:tav>
                      </p:tavLst>
                    </p:anim>
                  </p:childTnLst>
                </p:cTn>
              </p:par>
            </p:tnLst>
          </p:tmpl>
        </p:tmplLst>
      </p:bldP>
      <p:bldP spid="31" grpId="0" build="p">
        <p:tmplLst>
          <p:tmpl lvl="1">
            <p:tnLst>
              <p:par>
                <p:cTn presetID="10" presetClass="entr" presetSubtype="0" fill="hold" nodeType="withEffect">
                  <p:stCondLst>
                    <p:cond delay="800"/>
                  </p:st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p:bldLst>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Eight circle images with caption">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12" name="Group 11"/>
          <p:cNvGrpSpPr/>
          <p:nvPr userDrawn="1"/>
        </p:nvGrpSpPr>
        <p:grpSpPr>
          <a:xfrm>
            <a:off x="101309" y="385540"/>
            <a:ext cx="383999" cy="342172"/>
            <a:chOff x="5270500" y="1460500"/>
            <a:chExt cx="1701800" cy="2705100"/>
          </a:xfrm>
        </p:grpSpPr>
        <p:sp>
          <p:nvSpPr>
            <p:cNvPr id="13" name="Rounded Rectangle 12"/>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41" name="Text Placeholder 7"/>
          <p:cNvSpPr>
            <a:spLocks noGrp="1"/>
          </p:cNvSpPr>
          <p:nvPr>
            <p:ph type="body" sz="quarter" idx="65" hasCustomPrompt="1"/>
          </p:nvPr>
        </p:nvSpPr>
        <p:spPr>
          <a:xfrm>
            <a:off x="603252" y="338378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25" name="Picture Placeholder 2"/>
          <p:cNvSpPr>
            <a:spLocks noGrp="1" noChangeAspect="1"/>
          </p:cNvSpPr>
          <p:nvPr>
            <p:ph type="pic" sz="quarter" idx="17"/>
          </p:nvPr>
        </p:nvSpPr>
        <p:spPr>
          <a:xfrm>
            <a:off x="575738" y="137477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6" name="Text Placeholder 7"/>
          <p:cNvSpPr>
            <a:spLocks noGrp="1"/>
          </p:cNvSpPr>
          <p:nvPr>
            <p:ph type="body" sz="quarter" idx="66" hasCustomPrompt="1"/>
          </p:nvPr>
        </p:nvSpPr>
        <p:spPr>
          <a:xfrm>
            <a:off x="3617386" y="338378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38" name="Picture Placeholder 2"/>
          <p:cNvSpPr>
            <a:spLocks noGrp="1" noChangeAspect="1"/>
          </p:cNvSpPr>
          <p:nvPr>
            <p:ph type="pic" sz="quarter" idx="68"/>
          </p:nvPr>
        </p:nvSpPr>
        <p:spPr>
          <a:xfrm>
            <a:off x="3589871" y="137477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9" name="Text Placeholder 7"/>
          <p:cNvSpPr>
            <a:spLocks noGrp="1"/>
          </p:cNvSpPr>
          <p:nvPr>
            <p:ph type="body" sz="quarter" idx="69" hasCustomPrompt="1"/>
          </p:nvPr>
        </p:nvSpPr>
        <p:spPr>
          <a:xfrm>
            <a:off x="6546852" y="338378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3" name="Picture Placeholder 2"/>
          <p:cNvSpPr>
            <a:spLocks noGrp="1" noChangeAspect="1"/>
          </p:cNvSpPr>
          <p:nvPr>
            <p:ph type="pic" sz="quarter" idx="71"/>
          </p:nvPr>
        </p:nvSpPr>
        <p:spPr>
          <a:xfrm>
            <a:off x="6519338" y="137477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4" name="Text Placeholder 7"/>
          <p:cNvSpPr>
            <a:spLocks noGrp="1"/>
          </p:cNvSpPr>
          <p:nvPr>
            <p:ph type="body" sz="quarter" idx="72" hasCustomPrompt="1"/>
          </p:nvPr>
        </p:nvSpPr>
        <p:spPr>
          <a:xfrm>
            <a:off x="9537702" y="338378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46" name="Picture Placeholder 2"/>
          <p:cNvSpPr>
            <a:spLocks noGrp="1" noChangeAspect="1"/>
          </p:cNvSpPr>
          <p:nvPr>
            <p:ph type="pic" sz="quarter" idx="74"/>
          </p:nvPr>
        </p:nvSpPr>
        <p:spPr>
          <a:xfrm>
            <a:off x="9510187" y="137477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9" name="Text Placeholder 7"/>
          <p:cNvSpPr>
            <a:spLocks noGrp="1"/>
          </p:cNvSpPr>
          <p:nvPr>
            <p:ph type="body" sz="quarter" idx="75" hasCustomPrompt="1"/>
          </p:nvPr>
        </p:nvSpPr>
        <p:spPr>
          <a:xfrm>
            <a:off x="603252" y="600506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60" name="Picture Placeholder 2"/>
          <p:cNvSpPr>
            <a:spLocks noGrp="1" noChangeAspect="1"/>
          </p:cNvSpPr>
          <p:nvPr>
            <p:ph type="pic" sz="quarter" idx="76"/>
          </p:nvPr>
        </p:nvSpPr>
        <p:spPr>
          <a:xfrm>
            <a:off x="524938" y="399605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61" name="Text Placeholder 7"/>
          <p:cNvSpPr>
            <a:spLocks noGrp="1"/>
          </p:cNvSpPr>
          <p:nvPr>
            <p:ph type="body" sz="quarter" idx="77" hasCustomPrompt="1"/>
          </p:nvPr>
        </p:nvSpPr>
        <p:spPr>
          <a:xfrm>
            <a:off x="3617386" y="600506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62" name="Picture Placeholder 2"/>
          <p:cNvSpPr>
            <a:spLocks noGrp="1" noChangeAspect="1"/>
          </p:cNvSpPr>
          <p:nvPr>
            <p:ph type="pic" sz="quarter" idx="78"/>
          </p:nvPr>
        </p:nvSpPr>
        <p:spPr>
          <a:xfrm>
            <a:off x="3539071" y="399605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63" name="Text Placeholder 7"/>
          <p:cNvSpPr>
            <a:spLocks noGrp="1"/>
          </p:cNvSpPr>
          <p:nvPr>
            <p:ph type="body" sz="quarter" idx="79" hasCustomPrompt="1"/>
          </p:nvPr>
        </p:nvSpPr>
        <p:spPr>
          <a:xfrm>
            <a:off x="6546852" y="600506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64" name="Picture Placeholder 2"/>
          <p:cNvSpPr>
            <a:spLocks noGrp="1" noChangeAspect="1"/>
          </p:cNvSpPr>
          <p:nvPr>
            <p:ph type="pic" sz="quarter" idx="80"/>
          </p:nvPr>
        </p:nvSpPr>
        <p:spPr>
          <a:xfrm>
            <a:off x="6468538" y="399605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65" name="Text Placeholder 7"/>
          <p:cNvSpPr>
            <a:spLocks noGrp="1"/>
          </p:cNvSpPr>
          <p:nvPr>
            <p:ph type="body" sz="quarter" idx="81" hasCustomPrompt="1"/>
          </p:nvPr>
        </p:nvSpPr>
        <p:spPr>
          <a:xfrm>
            <a:off x="9537702" y="6005061"/>
            <a:ext cx="2038349" cy="259199"/>
          </a:xfrm>
          <a:prstGeom prst="rect">
            <a:avLst/>
          </a:prstGeom>
        </p:spPr>
        <p:txBody>
          <a:bodyPr vert="horz" lIns="0" tIns="40504" rIns="0" bIns="40504" anchor="ctr"/>
          <a:lstStyle>
            <a:lvl1pPr marL="0" indent="0" algn="ctr">
              <a:lnSpc>
                <a:spcPct val="100000"/>
              </a:lnSpc>
              <a:spcBef>
                <a:spcPct val="0"/>
              </a:spcBef>
              <a:spcAft>
                <a:spcPct val="0"/>
              </a:spcAft>
              <a:buNone/>
              <a:defRPr sz="1920" b="0">
                <a:solidFill>
                  <a:schemeClr val="bg1"/>
                </a:solidFill>
                <a:latin typeface="Lato Light"/>
                <a:cs typeface="Lato Light"/>
              </a:defRPr>
            </a:lvl1pPr>
          </a:lstStyle>
          <a:p>
            <a:pPr lvl="0"/>
            <a:r>
              <a:rPr lang="es-ES_tradnl" err="1"/>
              <a:t>Subtitle Example</a:t>
            </a:r>
            <a:endParaRPr lang="es-ES_tradnl"/>
          </a:p>
        </p:txBody>
      </p:sp>
      <p:sp>
        <p:nvSpPr>
          <p:cNvPr id="66" name="Picture Placeholder 2"/>
          <p:cNvSpPr>
            <a:spLocks noGrp="1" noChangeAspect="1"/>
          </p:cNvSpPr>
          <p:nvPr>
            <p:ph type="pic" sz="quarter" idx="82"/>
          </p:nvPr>
        </p:nvSpPr>
        <p:spPr>
          <a:xfrm>
            <a:off x="9459387" y="3996052"/>
            <a:ext cx="2111999" cy="1900799"/>
          </a:xfrm>
          <a:custGeom>
            <a:rect l="l" t="t" r="r" b="b"/>
            <a:pathLst>
              <a:path w="2595562" h="2595562">
                <a:moveTo>
                  <a:pt x="1297781" y="0"/>
                </a:moveTo>
                <a:cubicBezTo>
                  <a:pt x="2014526" y="0"/>
                  <a:pt x="2595562" y="581036"/>
                  <a:pt x="2595562" y="1297781"/>
                </a:cubicBezTo>
                <a:cubicBezTo>
                  <a:pt x="2595562" y="2014526"/>
                  <a:pt x="2014526" y="2595562"/>
                  <a:pt x="1297781" y="2595562"/>
                </a:cubicBezTo>
                <a:cubicBezTo>
                  <a:pt x="581036" y="2595562"/>
                  <a:pt x="0" y="2014526"/>
                  <a:pt x="0" y="1297781"/>
                </a:cubicBezTo>
                <a:cubicBezTo>
                  <a:pt x="0" y="581036"/>
                  <a:pt x="581036" y="0"/>
                  <a:pt x="1297781"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Tree>
    <p:extLst>
      <p:ext uri="{BB962C8B-B14F-4D97-AF65-F5344CB8AC3E}">
        <p14:creationId val="3331046049"/>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00"/>
                                  </p:stCondLst>
                                  <p:childTnLst>
                                    <p:set>
                                      <p:cBhvr>
                                        <p:cTn id="19" dur="1" fill="hold">
                                          <p:stCondLst>
                                            <p:cond delay="0"/>
                                          </p:stCondLst>
                                        </p:cTn>
                                        <p:tgtEl>
                                          <p:spTgt spid="41">
                                            <p:txEl>
                                              <p:pRg st="0" end="0"/>
                                            </p:txEl>
                                          </p:spTgt>
                                        </p:tgtEl>
                                        <p:attrNameLst>
                                          <p:attrName>style.visibility</p:attrName>
                                        </p:attrNameLst>
                                      </p:cBhvr>
                                      <p:to>
                                        <p:strVal val="visible"/>
                                      </p:to>
                                    </p:set>
                                    <p:animEffect transition="in" filter="fade">
                                      <p:cBhvr>
                                        <p:cTn id="20" dur="500"/>
                                        <p:tgtEl>
                                          <p:spTgt spid="41">
                                            <p:txEl>
                                              <p:pRg st="0" end="0"/>
                                            </p:txEl>
                                          </p:spTgt>
                                        </p:tgtEl>
                                      </p:cBhvr>
                                    </p:animEffect>
                                    <p:anim calcmode="lin" valueType="num">
                                      <p:cBhvr>
                                        <p:cTn id="21"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22"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700"/>
                            </p:stCondLst>
                            <p:childTnLst>
                              <p:par>
                                <p:cTn id="24" presetID="53" presetClass="entr" presetSubtype="0"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childTnLst>
                                </p:cTn>
                              </p:par>
                              <p:par>
                                <p:cTn id="29" presetID="42" presetClass="entr" presetSubtype="0" fill="hold" grpId="0" nodeType="withEffect">
                                  <p:stCondLst>
                                    <p:cond delay="200"/>
                                  </p:stCondLst>
                                  <p:childTnLst>
                                    <p:set>
                                      <p:cBhvr>
                                        <p:cTn id="30" dur="1" fill="hold">
                                          <p:stCondLst>
                                            <p:cond delay="0"/>
                                          </p:stCondLst>
                                        </p:cTn>
                                        <p:tgtEl>
                                          <p:spTgt spid="36">
                                            <p:txEl>
                                              <p:pRg st="0" end="0"/>
                                            </p:txEl>
                                          </p:spTgt>
                                        </p:tgtEl>
                                        <p:attrNameLst>
                                          <p:attrName>style.visibility</p:attrName>
                                        </p:attrNameLst>
                                      </p:cBhvr>
                                      <p:to>
                                        <p:strVal val="visible"/>
                                      </p:to>
                                    </p:set>
                                    <p:animEffect transition="in" filter="fade">
                                      <p:cBhvr>
                                        <p:cTn id="31" dur="500"/>
                                        <p:tgtEl>
                                          <p:spTgt spid="36">
                                            <p:txEl>
                                              <p:pRg st="0" end="0"/>
                                            </p:txEl>
                                          </p:spTgt>
                                        </p:tgtEl>
                                      </p:cBhvr>
                                    </p:animEffect>
                                    <p:anim calcmode="lin" valueType="num">
                                      <p:cBhvr>
                                        <p:cTn id="32"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33" dur="5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34" fill="hold" nodeType="afterGroup">
                            <p:stCondLst>
                              <p:cond delay="1400"/>
                            </p:stCondLst>
                            <p:childTnLst>
                              <p:par>
                                <p:cTn id="35" presetID="53"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 calcmode="lin" valueType="num">
                                      <p:cBhvr>
                                        <p:cTn id="37" dur="500" fill="hold"/>
                                        <p:tgtEl>
                                          <p:spTgt spid="38"/>
                                        </p:tgtEl>
                                        <p:attrNameLst>
                                          <p:attrName>ppt_w</p:attrName>
                                        </p:attrNameLst>
                                      </p:cBhvr>
                                      <p:tavLst>
                                        <p:tav tm="0">
                                          <p:val>
                                            <p:fltVal val="0"/>
                                          </p:val>
                                        </p:tav>
                                        <p:tav tm="100000">
                                          <p:val>
                                            <p:strVal val="#ppt_w"/>
                                          </p:val>
                                        </p:tav>
                                      </p:tavLst>
                                    </p:anim>
                                    <p:anim calcmode="lin" valueType="num">
                                      <p:cBhvr>
                                        <p:cTn id="38" dur="500" fill="hold"/>
                                        <p:tgtEl>
                                          <p:spTgt spid="38"/>
                                        </p:tgtEl>
                                        <p:attrNameLst>
                                          <p:attrName>ppt_h</p:attrName>
                                        </p:attrNameLst>
                                      </p:cBhvr>
                                      <p:tavLst>
                                        <p:tav tm="0">
                                          <p:val>
                                            <p:fltVal val="0"/>
                                          </p:val>
                                        </p:tav>
                                        <p:tav tm="100000">
                                          <p:val>
                                            <p:strVal val="#ppt_h"/>
                                          </p:val>
                                        </p:tav>
                                      </p:tavLst>
                                    </p:anim>
                                    <p:animEffect transition="in" filter="fade">
                                      <p:cBhvr>
                                        <p:cTn id="39" dur="500"/>
                                        <p:tgtEl>
                                          <p:spTgt spid="38"/>
                                        </p:tgtEl>
                                      </p:cBhvr>
                                    </p:animEffect>
                                  </p:childTnLst>
                                </p:cTn>
                              </p:par>
                              <p:par>
                                <p:cTn id="40" presetID="42" presetClass="entr" presetSubtype="0" fill="hold" grpId="0" nodeType="withEffect">
                                  <p:stCondLst>
                                    <p:cond delay="200"/>
                                  </p:stCondLst>
                                  <p:childTnLst>
                                    <p:set>
                                      <p:cBhvr>
                                        <p:cTn id="41" dur="1" fill="hold">
                                          <p:stCondLst>
                                            <p:cond delay="0"/>
                                          </p:stCondLst>
                                        </p:cTn>
                                        <p:tgtEl>
                                          <p:spTgt spid="39">
                                            <p:txEl>
                                              <p:pRg st="0" end="0"/>
                                            </p:txEl>
                                          </p:spTgt>
                                        </p:tgtEl>
                                        <p:attrNameLst>
                                          <p:attrName>style.visibility</p:attrName>
                                        </p:attrNameLst>
                                      </p:cBhvr>
                                      <p:to>
                                        <p:strVal val="visible"/>
                                      </p:to>
                                    </p:set>
                                    <p:animEffect transition="in" filter="fade">
                                      <p:cBhvr>
                                        <p:cTn id="42" dur="500"/>
                                        <p:tgtEl>
                                          <p:spTgt spid="39">
                                            <p:txEl>
                                              <p:pRg st="0" end="0"/>
                                            </p:txEl>
                                          </p:spTgt>
                                        </p:tgtEl>
                                      </p:cBhvr>
                                    </p:animEffect>
                                    <p:anim calcmode="lin" valueType="num">
                                      <p:cBhvr>
                                        <p:cTn id="43" dur="5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44" dur="5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45" fill="hold" nodeType="afterGroup">
                            <p:stCondLst>
                              <p:cond delay="2100"/>
                            </p:stCondLst>
                            <p:childTnLst>
                              <p:par>
                                <p:cTn id="46" presetID="53" presetClass="entr" presetSubtype="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 calcmode="lin" valueType="num">
                                      <p:cBhvr>
                                        <p:cTn id="48" dur="500" fill="hold"/>
                                        <p:tgtEl>
                                          <p:spTgt spid="43"/>
                                        </p:tgtEl>
                                        <p:attrNameLst>
                                          <p:attrName>ppt_w</p:attrName>
                                        </p:attrNameLst>
                                      </p:cBhvr>
                                      <p:tavLst>
                                        <p:tav tm="0">
                                          <p:val>
                                            <p:fltVal val="0"/>
                                          </p:val>
                                        </p:tav>
                                        <p:tav tm="100000">
                                          <p:val>
                                            <p:strVal val="#ppt_w"/>
                                          </p:val>
                                        </p:tav>
                                      </p:tavLst>
                                    </p:anim>
                                    <p:anim calcmode="lin" valueType="num">
                                      <p:cBhvr>
                                        <p:cTn id="49" dur="500" fill="hold"/>
                                        <p:tgtEl>
                                          <p:spTgt spid="43"/>
                                        </p:tgtEl>
                                        <p:attrNameLst>
                                          <p:attrName>ppt_h</p:attrName>
                                        </p:attrNameLst>
                                      </p:cBhvr>
                                      <p:tavLst>
                                        <p:tav tm="0">
                                          <p:val>
                                            <p:fltVal val="0"/>
                                          </p:val>
                                        </p:tav>
                                        <p:tav tm="100000">
                                          <p:val>
                                            <p:strVal val="#ppt_h"/>
                                          </p:val>
                                        </p:tav>
                                      </p:tavLst>
                                    </p:anim>
                                    <p:animEffect transition="in" filter="fade">
                                      <p:cBhvr>
                                        <p:cTn id="50" dur="500"/>
                                        <p:tgtEl>
                                          <p:spTgt spid="43"/>
                                        </p:tgtEl>
                                      </p:cBhvr>
                                    </p:animEffect>
                                  </p:childTnLst>
                                </p:cTn>
                              </p:par>
                              <p:par>
                                <p:cTn id="51" presetID="42" presetClass="entr" presetSubtype="0" fill="hold" grpId="0" nodeType="withEffect">
                                  <p:stCondLst>
                                    <p:cond delay="200"/>
                                  </p:stCondLst>
                                  <p:childTnLst>
                                    <p:set>
                                      <p:cBhvr>
                                        <p:cTn id="52" dur="1" fill="hold">
                                          <p:stCondLst>
                                            <p:cond delay="0"/>
                                          </p:stCondLst>
                                        </p:cTn>
                                        <p:tgtEl>
                                          <p:spTgt spid="44">
                                            <p:txEl>
                                              <p:pRg st="0" end="0"/>
                                            </p:txEl>
                                          </p:spTgt>
                                        </p:tgtEl>
                                        <p:attrNameLst>
                                          <p:attrName>style.visibility</p:attrName>
                                        </p:attrNameLst>
                                      </p:cBhvr>
                                      <p:to>
                                        <p:strVal val="visible"/>
                                      </p:to>
                                    </p:set>
                                    <p:animEffect transition="in" filter="fade">
                                      <p:cBhvr>
                                        <p:cTn id="53" dur="500"/>
                                        <p:tgtEl>
                                          <p:spTgt spid="44">
                                            <p:txEl>
                                              <p:pRg st="0" end="0"/>
                                            </p:txEl>
                                          </p:spTgt>
                                        </p:tgtEl>
                                      </p:cBhvr>
                                    </p:animEffect>
                                    <p:anim calcmode="lin" valueType="num">
                                      <p:cBhvr>
                                        <p:cTn id="54"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55"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56" fill="hold" nodeType="afterGroup">
                            <p:stCondLst>
                              <p:cond delay="2800"/>
                            </p:stCondLst>
                            <p:childTnLst>
                              <p:par>
                                <p:cTn id="57" presetID="53"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 calcmode="lin" valueType="num">
                                      <p:cBhvr>
                                        <p:cTn id="59" dur="500" fill="hold"/>
                                        <p:tgtEl>
                                          <p:spTgt spid="46"/>
                                        </p:tgtEl>
                                        <p:attrNameLst>
                                          <p:attrName>ppt_w</p:attrName>
                                        </p:attrNameLst>
                                      </p:cBhvr>
                                      <p:tavLst>
                                        <p:tav tm="0">
                                          <p:val>
                                            <p:fltVal val="0"/>
                                          </p:val>
                                        </p:tav>
                                        <p:tav tm="100000">
                                          <p:val>
                                            <p:strVal val="#ppt_w"/>
                                          </p:val>
                                        </p:tav>
                                      </p:tavLst>
                                    </p:anim>
                                    <p:anim calcmode="lin" valueType="num">
                                      <p:cBhvr>
                                        <p:cTn id="60" dur="500" fill="hold"/>
                                        <p:tgtEl>
                                          <p:spTgt spid="46"/>
                                        </p:tgtEl>
                                        <p:attrNameLst>
                                          <p:attrName>ppt_h</p:attrName>
                                        </p:attrNameLst>
                                      </p:cBhvr>
                                      <p:tavLst>
                                        <p:tav tm="0">
                                          <p:val>
                                            <p:fltVal val="0"/>
                                          </p:val>
                                        </p:tav>
                                        <p:tav tm="100000">
                                          <p:val>
                                            <p:strVal val="#ppt_h"/>
                                          </p:val>
                                        </p:tav>
                                      </p:tavLst>
                                    </p:anim>
                                    <p:animEffect transition="in" filter="fade">
                                      <p:cBhvr>
                                        <p:cTn id="61" dur="500"/>
                                        <p:tgtEl>
                                          <p:spTgt spid="46"/>
                                        </p:tgtEl>
                                      </p:cBhvr>
                                    </p:animEffect>
                                  </p:childTnLst>
                                </p:cTn>
                              </p:par>
                              <p:par>
                                <p:cTn id="62" presetID="42" presetClass="entr" presetSubtype="0" fill="hold" grpId="0" nodeType="withEffect">
                                  <p:stCondLst>
                                    <p:cond delay="200"/>
                                  </p:stCondLst>
                                  <p:childTnLst>
                                    <p:set>
                                      <p:cBhvr>
                                        <p:cTn id="63" dur="1" fill="hold">
                                          <p:stCondLst>
                                            <p:cond delay="0"/>
                                          </p:stCondLst>
                                        </p:cTn>
                                        <p:tgtEl>
                                          <p:spTgt spid="59">
                                            <p:txEl>
                                              <p:pRg st="0" end="0"/>
                                            </p:txEl>
                                          </p:spTgt>
                                        </p:tgtEl>
                                        <p:attrNameLst>
                                          <p:attrName>style.visibility</p:attrName>
                                        </p:attrNameLst>
                                      </p:cBhvr>
                                      <p:to>
                                        <p:strVal val="visible"/>
                                      </p:to>
                                    </p:set>
                                    <p:animEffect transition="in" filter="fade">
                                      <p:cBhvr>
                                        <p:cTn id="64" dur="500"/>
                                        <p:tgtEl>
                                          <p:spTgt spid="59">
                                            <p:txEl>
                                              <p:pRg st="0" end="0"/>
                                            </p:txEl>
                                          </p:spTgt>
                                        </p:tgtEl>
                                      </p:cBhvr>
                                    </p:animEffect>
                                    <p:anim calcmode="lin" valueType="num">
                                      <p:cBhvr>
                                        <p:cTn id="65" dur="50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66" dur="50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67" fill="hold" nodeType="afterGroup">
                            <p:stCondLst>
                              <p:cond delay="3500"/>
                            </p:stCondLst>
                            <p:childTnLst>
                              <p:par>
                                <p:cTn id="68" presetID="53" presetClass="entr" presetSubtype="0" fill="hold" grpId="0" nodeType="afterEffect">
                                  <p:stCondLst>
                                    <p:cond delay="0"/>
                                  </p:stCondLst>
                                  <p:childTnLst>
                                    <p:set>
                                      <p:cBhvr>
                                        <p:cTn id="69" dur="1" fill="hold">
                                          <p:stCondLst>
                                            <p:cond delay="0"/>
                                          </p:stCondLst>
                                        </p:cTn>
                                        <p:tgtEl>
                                          <p:spTgt spid="60"/>
                                        </p:tgtEl>
                                        <p:attrNameLst>
                                          <p:attrName>style.visibility</p:attrName>
                                        </p:attrNameLst>
                                      </p:cBhvr>
                                      <p:to>
                                        <p:strVal val="visible"/>
                                      </p:to>
                                    </p:set>
                                    <p:anim calcmode="lin" valueType="num">
                                      <p:cBhvr>
                                        <p:cTn id="70" dur="500" fill="hold"/>
                                        <p:tgtEl>
                                          <p:spTgt spid="60"/>
                                        </p:tgtEl>
                                        <p:attrNameLst>
                                          <p:attrName>ppt_w</p:attrName>
                                        </p:attrNameLst>
                                      </p:cBhvr>
                                      <p:tavLst>
                                        <p:tav tm="0">
                                          <p:val>
                                            <p:fltVal val="0"/>
                                          </p:val>
                                        </p:tav>
                                        <p:tav tm="100000">
                                          <p:val>
                                            <p:strVal val="#ppt_w"/>
                                          </p:val>
                                        </p:tav>
                                      </p:tavLst>
                                    </p:anim>
                                    <p:anim calcmode="lin" valueType="num">
                                      <p:cBhvr>
                                        <p:cTn id="71" dur="500" fill="hold"/>
                                        <p:tgtEl>
                                          <p:spTgt spid="60"/>
                                        </p:tgtEl>
                                        <p:attrNameLst>
                                          <p:attrName>ppt_h</p:attrName>
                                        </p:attrNameLst>
                                      </p:cBhvr>
                                      <p:tavLst>
                                        <p:tav tm="0">
                                          <p:val>
                                            <p:fltVal val="0"/>
                                          </p:val>
                                        </p:tav>
                                        <p:tav tm="100000">
                                          <p:val>
                                            <p:strVal val="#ppt_h"/>
                                          </p:val>
                                        </p:tav>
                                      </p:tavLst>
                                    </p:anim>
                                    <p:animEffect transition="in" filter="fade">
                                      <p:cBhvr>
                                        <p:cTn id="72" dur="500"/>
                                        <p:tgtEl>
                                          <p:spTgt spid="60"/>
                                        </p:tgtEl>
                                      </p:cBhvr>
                                    </p:animEffect>
                                  </p:childTnLst>
                                </p:cTn>
                              </p:par>
                              <p:par>
                                <p:cTn id="73" presetID="42" presetClass="entr" presetSubtype="0" fill="hold" grpId="0" nodeType="withEffect">
                                  <p:stCondLst>
                                    <p:cond delay="200"/>
                                  </p:stCondLst>
                                  <p:childTnLst>
                                    <p:set>
                                      <p:cBhvr>
                                        <p:cTn id="74" dur="1" fill="hold">
                                          <p:stCondLst>
                                            <p:cond delay="0"/>
                                          </p:stCondLst>
                                        </p:cTn>
                                        <p:tgtEl>
                                          <p:spTgt spid="61">
                                            <p:txEl>
                                              <p:pRg st="0" end="0"/>
                                            </p:txEl>
                                          </p:spTgt>
                                        </p:tgtEl>
                                        <p:attrNameLst>
                                          <p:attrName>style.visibility</p:attrName>
                                        </p:attrNameLst>
                                      </p:cBhvr>
                                      <p:to>
                                        <p:strVal val="visible"/>
                                      </p:to>
                                    </p:set>
                                    <p:animEffect transition="in" filter="fade">
                                      <p:cBhvr>
                                        <p:cTn id="75" dur="500"/>
                                        <p:tgtEl>
                                          <p:spTgt spid="61">
                                            <p:txEl>
                                              <p:pRg st="0" end="0"/>
                                            </p:txEl>
                                          </p:spTgt>
                                        </p:tgtEl>
                                      </p:cBhvr>
                                    </p:animEffect>
                                    <p:anim calcmode="lin" valueType="num">
                                      <p:cBhvr>
                                        <p:cTn id="76" dur="5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77" dur="5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78" fill="hold" nodeType="afterGroup">
                            <p:stCondLst>
                              <p:cond delay="4200"/>
                            </p:stCondLst>
                            <p:childTnLst>
                              <p:par>
                                <p:cTn id="79" presetID="53" presetClass="entr" presetSubtype="0"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p:cTn id="81" dur="500" fill="hold"/>
                                        <p:tgtEl>
                                          <p:spTgt spid="62"/>
                                        </p:tgtEl>
                                        <p:attrNameLst>
                                          <p:attrName>ppt_w</p:attrName>
                                        </p:attrNameLst>
                                      </p:cBhvr>
                                      <p:tavLst>
                                        <p:tav tm="0">
                                          <p:val>
                                            <p:fltVal val="0"/>
                                          </p:val>
                                        </p:tav>
                                        <p:tav tm="100000">
                                          <p:val>
                                            <p:strVal val="#ppt_w"/>
                                          </p:val>
                                        </p:tav>
                                      </p:tavLst>
                                    </p:anim>
                                    <p:anim calcmode="lin" valueType="num">
                                      <p:cBhvr>
                                        <p:cTn id="82" dur="500" fill="hold"/>
                                        <p:tgtEl>
                                          <p:spTgt spid="62"/>
                                        </p:tgtEl>
                                        <p:attrNameLst>
                                          <p:attrName>ppt_h</p:attrName>
                                        </p:attrNameLst>
                                      </p:cBhvr>
                                      <p:tavLst>
                                        <p:tav tm="0">
                                          <p:val>
                                            <p:fltVal val="0"/>
                                          </p:val>
                                        </p:tav>
                                        <p:tav tm="100000">
                                          <p:val>
                                            <p:strVal val="#ppt_h"/>
                                          </p:val>
                                        </p:tav>
                                      </p:tavLst>
                                    </p:anim>
                                    <p:animEffect transition="in" filter="fade">
                                      <p:cBhvr>
                                        <p:cTn id="83" dur="500"/>
                                        <p:tgtEl>
                                          <p:spTgt spid="62"/>
                                        </p:tgtEl>
                                      </p:cBhvr>
                                    </p:animEffect>
                                  </p:childTnLst>
                                </p:cTn>
                              </p:par>
                              <p:par>
                                <p:cTn id="84" presetID="42" presetClass="entr" presetSubtype="0" fill="hold" grpId="0" nodeType="withEffect">
                                  <p:stCondLst>
                                    <p:cond delay="200"/>
                                  </p:stCondLst>
                                  <p:childTnLst>
                                    <p:set>
                                      <p:cBhvr>
                                        <p:cTn id="85" dur="1" fill="hold">
                                          <p:stCondLst>
                                            <p:cond delay="0"/>
                                          </p:stCondLst>
                                        </p:cTn>
                                        <p:tgtEl>
                                          <p:spTgt spid="63">
                                            <p:txEl>
                                              <p:pRg st="0" end="0"/>
                                            </p:txEl>
                                          </p:spTgt>
                                        </p:tgtEl>
                                        <p:attrNameLst>
                                          <p:attrName>style.visibility</p:attrName>
                                        </p:attrNameLst>
                                      </p:cBhvr>
                                      <p:to>
                                        <p:strVal val="visible"/>
                                      </p:to>
                                    </p:set>
                                    <p:animEffect transition="in" filter="fade">
                                      <p:cBhvr>
                                        <p:cTn id="86" dur="500"/>
                                        <p:tgtEl>
                                          <p:spTgt spid="63">
                                            <p:txEl>
                                              <p:pRg st="0" end="0"/>
                                            </p:txEl>
                                          </p:spTgt>
                                        </p:tgtEl>
                                      </p:cBhvr>
                                    </p:animEffect>
                                    <p:anim calcmode="lin" valueType="num">
                                      <p:cBhvr>
                                        <p:cTn id="87"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88"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89" fill="hold" nodeType="afterGroup">
                            <p:stCondLst>
                              <p:cond delay="4900"/>
                            </p:stCondLst>
                            <p:childTnLst>
                              <p:par>
                                <p:cTn id="90" presetID="53" presetClass="entr" presetSubtype="0" fill="hold" grpId="0" nodeType="afterEffect">
                                  <p:stCondLst>
                                    <p:cond delay="0"/>
                                  </p:stCondLst>
                                  <p:childTnLst>
                                    <p:set>
                                      <p:cBhvr>
                                        <p:cTn id="91" dur="1" fill="hold">
                                          <p:stCondLst>
                                            <p:cond delay="0"/>
                                          </p:stCondLst>
                                        </p:cTn>
                                        <p:tgtEl>
                                          <p:spTgt spid="64"/>
                                        </p:tgtEl>
                                        <p:attrNameLst>
                                          <p:attrName>style.visibility</p:attrName>
                                        </p:attrNameLst>
                                      </p:cBhvr>
                                      <p:to>
                                        <p:strVal val="visible"/>
                                      </p:to>
                                    </p:set>
                                    <p:anim calcmode="lin" valueType="num">
                                      <p:cBhvr>
                                        <p:cTn id="92" dur="500" fill="hold"/>
                                        <p:tgtEl>
                                          <p:spTgt spid="64"/>
                                        </p:tgtEl>
                                        <p:attrNameLst>
                                          <p:attrName>ppt_w</p:attrName>
                                        </p:attrNameLst>
                                      </p:cBhvr>
                                      <p:tavLst>
                                        <p:tav tm="0">
                                          <p:val>
                                            <p:fltVal val="0"/>
                                          </p:val>
                                        </p:tav>
                                        <p:tav tm="100000">
                                          <p:val>
                                            <p:strVal val="#ppt_w"/>
                                          </p:val>
                                        </p:tav>
                                      </p:tavLst>
                                    </p:anim>
                                    <p:anim calcmode="lin" valueType="num">
                                      <p:cBhvr>
                                        <p:cTn id="93" dur="500" fill="hold"/>
                                        <p:tgtEl>
                                          <p:spTgt spid="64"/>
                                        </p:tgtEl>
                                        <p:attrNameLst>
                                          <p:attrName>ppt_h</p:attrName>
                                        </p:attrNameLst>
                                      </p:cBhvr>
                                      <p:tavLst>
                                        <p:tav tm="0">
                                          <p:val>
                                            <p:fltVal val="0"/>
                                          </p:val>
                                        </p:tav>
                                        <p:tav tm="100000">
                                          <p:val>
                                            <p:strVal val="#ppt_h"/>
                                          </p:val>
                                        </p:tav>
                                      </p:tavLst>
                                    </p:anim>
                                    <p:animEffect transition="in" filter="fade">
                                      <p:cBhvr>
                                        <p:cTn id="94" dur="500"/>
                                        <p:tgtEl>
                                          <p:spTgt spid="64"/>
                                        </p:tgtEl>
                                      </p:cBhvr>
                                    </p:animEffect>
                                  </p:childTnLst>
                                </p:cTn>
                              </p:par>
                              <p:par>
                                <p:cTn id="95" presetID="42" presetClass="entr" presetSubtype="0" fill="hold" grpId="0" nodeType="withEffect">
                                  <p:stCondLst>
                                    <p:cond delay="200"/>
                                  </p:stCondLst>
                                  <p:childTnLst>
                                    <p:set>
                                      <p:cBhvr>
                                        <p:cTn id="96" dur="1" fill="hold">
                                          <p:stCondLst>
                                            <p:cond delay="0"/>
                                          </p:stCondLst>
                                        </p:cTn>
                                        <p:tgtEl>
                                          <p:spTgt spid="65">
                                            <p:txEl>
                                              <p:pRg st="0" end="0"/>
                                            </p:txEl>
                                          </p:spTgt>
                                        </p:tgtEl>
                                        <p:attrNameLst>
                                          <p:attrName>style.visibility</p:attrName>
                                        </p:attrNameLst>
                                      </p:cBhvr>
                                      <p:to>
                                        <p:strVal val="visible"/>
                                      </p:to>
                                    </p:set>
                                    <p:animEffect transition="in" filter="fade">
                                      <p:cBhvr>
                                        <p:cTn id="97" dur="500"/>
                                        <p:tgtEl>
                                          <p:spTgt spid="65">
                                            <p:txEl>
                                              <p:pRg st="0" end="0"/>
                                            </p:txEl>
                                          </p:spTgt>
                                        </p:tgtEl>
                                      </p:cBhvr>
                                    </p:animEffect>
                                    <p:anim calcmode="lin" valueType="num">
                                      <p:cBhvr>
                                        <p:cTn id="98" dur="500" fill="hold"/>
                                        <p:tgtEl>
                                          <p:spTgt spid="65">
                                            <p:txEl>
                                              <p:pRg st="0" end="0"/>
                                            </p:txEl>
                                          </p:spTgt>
                                        </p:tgtEl>
                                        <p:attrNameLst>
                                          <p:attrName>ppt_x</p:attrName>
                                        </p:attrNameLst>
                                      </p:cBhvr>
                                      <p:tavLst>
                                        <p:tav tm="0">
                                          <p:val>
                                            <p:strVal val="#ppt_x"/>
                                          </p:val>
                                        </p:tav>
                                        <p:tav tm="100000">
                                          <p:val>
                                            <p:strVal val="#ppt_x"/>
                                          </p:val>
                                        </p:tav>
                                      </p:tavLst>
                                    </p:anim>
                                    <p:anim calcmode="lin" valueType="num">
                                      <p:cBhvr>
                                        <p:cTn id="99" dur="500" fill="hold"/>
                                        <p:tgtEl>
                                          <p:spTgt spid="65">
                                            <p:txEl>
                                              <p:pRg st="0" end="0"/>
                                            </p:txEl>
                                          </p:spTgt>
                                        </p:tgtEl>
                                        <p:attrNameLst>
                                          <p:attrName>ppt_y</p:attrName>
                                        </p:attrNameLst>
                                      </p:cBhvr>
                                      <p:tavLst>
                                        <p:tav tm="0">
                                          <p:val>
                                            <p:strVal val="#ppt_y+.1"/>
                                          </p:val>
                                        </p:tav>
                                        <p:tav tm="100000">
                                          <p:val>
                                            <p:strVal val="#ppt_y"/>
                                          </p:val>
                                        </p:tav>
                                      </p:tavLst>
                                    </p:anim>
                                  </p:childTnLst>
                                </p:cTn>
                              </p:par>
                            </p:childTnLst>
                          </p:cTn>
                        </p:par>
                        <p:par>
                          <p:cTn id="100" fill="hold" nodeType="afterGroup">
                            <p:stCondLst>
                              <p:cond delay="5600"/>
                            </p:stCondLst>
                            <p:childTnLst>
                              <p:par>
                                <p:cTn id="101" presetID="53" presetClass="entr" presetSubtype="0"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41" grpId="0" build="p">
        <p:tmplLst>
          <p:tmpl lvl="1">
            <p:tnLst>
              <p:par>
                <p:cTn presetID="42" presetClass="entr" presetSubtype="0"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anim calcmode="lin" valueType="num">
                      <p:cBhvr>
                        <p:cTn dur="500" fill="hold"/>
                        <p:tgtEl>
                          <p:spTgt spid="41"/>
                        </p:tgtEl>
                        <p:attrNameLst>
                          <p:attrName>ppt_x</p:attrName>
                        </p:attrNameLst>
                      </p:cBhvr>
                      <p:tavLst>
                        <p:tav tm="0">
                          <p:val>
                            <p:strVal val="#ppt_x"/>
                          </p:val>
                        </p:tav>
                        <p:tav tm="100000">
                          <p:val>
                            <p:strVal val="#ppt_x"/>
                          </p:val>
                        </p:tav>
                      </p:tavLst>
                    </p:anim>
                    <p:anim calcmode="lin" valueType="num">
                      <p:cBhvr>
                        <p:cTn dur="500" fill="hold"/>
                        <p:tgtEl>
                          <p:spTgt spid="41"/>
                        </p:tgtEl>
                        <p:attrNameLst>
                          <p:attrName>ppt_y</p:attrName>
                        </p:attrNameLst>
                      </p:cBhvr>
                      <p:tavLst>
                        <p:tav tm="0">
                          <p:val>
                            <p:strVal val="#ppt_y+.1"/>
                          </p:val>
                        </p:tav>
                        <p:tav tm="100000">
                          <p:val>
                            <p:strVal val="#ppt_y"/>
                          </p:val>
                        </p:tav>
                      </p:tavLst>
                    </p:anim>
                  </p:childTnLst>
                </p:cTn>
              </p:par>
            </p:tnLst>
          </p:tmpl>
        </p:tmplLst>
      </p:bldP>
      <p:bldP spid="25" grpId="0"/>
      <p:bldP spid="36" grpId="0" build="p">
        <p:tmplLst>
          <p:tmpl lvl="1">
            <p:tnLst>
              <p:par>
                <p:cTn presetID="42" presetClass="entr" presetSubtype="0" fill="hold" nodeType="withEffect">
                  <p:stCondLst>
                    <p:cond delay="200"/>
                  </p:stCondLst>
                  <p:childTnLst>
                    <p:set>
                      <p:cBhvr>
                        <p:cTn dur="1" fill="hold">
                          <p:stCondLst>
                            <p:cond delay="0"/>
                          </p:stCondLst>
                        </p:cTn>
                        <p:tgtEl>
                          <p:spTgt spid="36"/>
                        </p:tgtEl>
                        <p:attrNameLst>
                          <p:attrName>style.visibility</p:attrName>
                        </p:attrNameLst>
                      </p:cBhvr>
                      <p:to>
                        <p:strVal val="visible"/>
                      </p:to>
                    </p:set>
                    <p:animEffect transition="in" filter="fade">
                      <p:cBhvr>
                        <p:cTn dur="500"/>
                        <p:tgtEl>
                          <p:spTgt spid="36"/>
                        </p:tgtEl>
                      </p:cBhvr>
                    </p:animEffect>
                    <p:anim calcmode="lin" valueType="num">
                      <p:cBhvr>
                        <p:cTn dur="500" fill="hold"/>
                        <p:tgtEl>
                          <p:spTgt spid="36"/>
                        </p:tgtEl>
                        <p:attrNameLst>
                          <p:attrName>ppt_x</p:attrName>
                        </p:attrNameLst>
                      </p:cBhvr>
                      <p:tavLst>
                        <p:tav tm="0">
                          <p:val>
                            <p:strVal val="#ppt_x"/>
                          </p:val>
                        </p:tav>
                        <p:tav tm="100000">
                          <p:val>
                            <p:strVal val="#ppt_x"/>
                          </p:val>
                        </p:tav>
                      </p:tavLst>
                    </p:anim>
                    <p:anim calcmode="lin" valueType="num">
                      <p:cBhvr>
                        <p:cTn dur="500" fill="hold"/>
                        <p:tgtEl>
                          <p:spTgt spid="36"/>
                        </p:tgtEl>
                        <p:attrNameLst>
                          <p:attrName>ppt_y</p:attrName>
                        </p:attrNameLst>
                      </p:cBhvr>
                      <p:tavLst>
                        <p:tav tm="0">
                          <p:val>
                            <p:strVal val="#ppt_y+.1"/>
                          </p:val>
                        </p:tav>
                        <p:tav tm="100000">
                          <p:val>
                            <p:strVal val="#ppt_y"/>
                          </p:val>
                        </p:tav>
                      </p:tavLst>
                    </p:anim>
                  </p:childTnLst>
                </p:cTn>
              </p:par>
            </p:tnLst>
          </p:tmpl>
        </p:tmplLst>
      </p:bldP>
      <p:bldP spid="38" grpId="0"/>
      <p:bldP spid="39" grpId="0" build="p">
        <p:tmplLst>
          <p:tmpl lvl="1">
            <p:tnLst>
              <p:par>
                <p:cTn presetID="42" presetClass="entr" presetSubtype="0" fill="hold" nodeType="withEffect">
                  <p:stCondLst>
                    <p:cond delay="200"/>
                  </p:st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anim calcmode="lin" valueType="num">
                      <p:cBhvr>
                        <p:cTn dur="500" fill="hold"/>
                        <p:tgtEl>
                          <p:spTgt spid="39"/>
                        </p:tgtEl>
                        <p:attrNameLst>
                          <p:attrName>ppt_x</p:attrName>
                        </p:attrNameLst>
                      </p:cBhvr>
                      <p:tavLst>
                        <p:tav tm="0">
                          <p:val>
                            <p:strVal val="#ppt_x"/>
                          </p:val>
                        </p:tav>
                        <p:tav tm="100000">
                          <p:val>
                            <p:strVal val="#ppt_x"/>
                          </p:val>
                        </p:tav>
                      </p:tavLst>
                    </p:anim>
                    <p:anim calcmode="lin" valueType="num">
                      <p:cBhvr>
                        <p:cTn dur="500" fill="hold"/>
                        <p:tgtEl>
                          <p:spTgt spid="39"/>
                        </p:tgtEl>
                        <p:attrNameLst>
                          <p:attrName>ppt_y</p:attrName>
                        </p:attrNameLst>
                      </p:cBhvr>
                      <p:tavLst>
                        <p:tav tm="0">
                          <p:val>
                            <p:strVal val="#ppt_y+.1"/>
                          </p:val>
                        </p:tav>
                        <p:tav tm="100000">
                          <p:val>
                            <p:strVal val="#ppt_y"/>
                          </p:val>
                        </p:tav>
                      </p:tavLst>
                    </p:anim>
                  </p:childTnLst>
                </p:cTn>
              </p:par>
            </p:tnLst>
          </p:tmpl>
        </p:tmplLst>
      </p:bldP>
      <p:bldP spid="43" grpId="0"/>
      <p:bldP spid="44" grpId="0" build="p">
        <p:tmplLst>
          <p:tmpl lvl="1">
            <p:tnLst>
              <p:par>
                <p:cTn presetID="42" presetClass="entr" presetSubtype="0" fill="hold" nodeType="withEffect">
                  <p:stCondLst>
                    <p:cond delay="20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anim calcmode="lin" valueType="num">
                      <p:cBhvr>
                        <p:cTn dur="500" fill="hold"/>
                        <p:tgtEl>
                          <p:spTgt spid="44"/>
                        </p:tgtEl>
                        <p:attrNameLst>
                          <p:attrName>ppt_x</p:attrName>
                        </p:attrNameLst>
                      </p:cBhvr>
                      <p:tavLst>
                        <p:tav tm="0">
                          <p:val>
                            <p:strVal val="#ppt_x"/>
                          </p:val>
                        </p:tav>
                        <p:tav tm="100000">
                          <p:val>
                            <p:strVal val="#ppt_x"/>
                          </p:val>
                        </p:tav>
                      </p:tavLst>
                    </p:anim>
                    <p:anim calcmode="lin" valueType="num">
                      <p:cBhvr>
                        <p:cTn dur="500" fill="hold"/>
                        <p:tgtEl>
                          <p:spTgt spid="44"/>
                        </p:tgtEl>
                        <p:attrNameLst>
                          <p:attrName>ppt_y</p:attrName>
                        </p:attrNameLst>
                      </p:cBhvr>
                      <p:tavLst>
                        <p:tav tm="0">
                          <p:val>
                            <p:strVal val="#ppt_y+.1"/>
                          </p:val>
                        </p:tav>
                        <p:tav tm="100000">
                          <p:val>
                            <p:strVal val="#ppt_y"/>
                          </p:val>
                        </p:tav>
                      </p:tavLst>
                    </p:anim>
                  </p:childTnLst>
                </p:cTn>
              </p:par>
            </p:tnLst>
          </p:tmpl>
        </p:tmplLst>
      </p:bldP>
      <p:bldP spid="46" grpId="0"/>
      <p:bldP spid="59" grpId="0" build="p">
        <p:tmplLst>
          <p:tmpl lvl="1">
            <p:tnLst>
              <p:par>
                <p:cTn presetID="42" presetClass="entr" presetSubtype="0" fill="hold" nodeType="withEffect">
                  <p:stCondLst>
                    <p:cond delay="200"/>
                  </p:stCondLst>
                  <p:childTnLst>
                    <p:set>
                      <p:cBhvr>
                        <p:cTn dur="1" fill="hold">
                          <p:stCondLst>
                            <p:cond delay="0"/>
                          </p:stCondLst>
                        </p:cTn>
                        <p:tgtEl>
                          <p:spTgt spid="59"/>
                        </p:tgtEl>
                        <p:attrNameLst>
                          <p:attrName>style.visibility</p:attrName>
                        </p:attrNameLst>
                      </p:cBhvr>
                      <p:to>
                        <p:strVal val="visible"/>
                      </p:to>
                    </p:set>
                    <p:animEffect transition="in" filter="fade">
                      <p:cBhvr>
                        <p:cTn dur="500"/>
                        <p:tgtEl>
                          <p:spTgt spid="59"/>
                        </p:tgtEl>
                      </p:cBhvr>
                    </p:animEffect>
                    <p:anim calcmode="lin" valueType="num">
                      <p:cBhvr>
                        <p:cTn dur="500" fill="hold"/>
                        <p:tgtEl>
                          <p:spTgt spid="59"/>
                        </p:tgtEl>
                        <p:attrNameLst>
                          <p:attrName>ppt_x</p:attrName>
                        </p:attrNameLst>
                      </p:cBhvr>
                      <p:tavLst>
                        <p:tav tm="0">
                          <p:val>
                            <p:strVal val="#ppt_x"/>
                          </p:val>
                        </p:tav>
                        <p:tav tm="100000">
                          <p:val>
                            <p:strVal val="#ppt_x"/>
                          </p:val>
                        </p:tav>
                      </p:tavLst>
                    </p:anim>
                    <p:anim calcmode="lin" valueType="num">
                      <p:cBhvr>
                        <p:cTn dur="500" fill="hold"/>
                        <p:tgtEl>
                          <p:spTgt spid="59"/>
                        </p:tgtEl>
                        <p:attrNameLst>
                          <p:attrName>ppt_y</p:attrName>
                        </p:attrNameLst>
                      </p:cBhvr>
                      <p:tavLst>
                        <p:tav tm="0">
                          <p:val>
                            <p:strVal val="#ppt_y+.1"/>
                          </p:val>
                        </p:tav>
                        <p:tav tm="100000">
                          <p:val>
                            <p:strVal val="#ppt_y"/>
                          </p:val>
                        </p:tav>
                      </p:tavLst>
                    </p:anim>
                  </p:childTnLst>
                </p:cTn>
              </p:par>
            </p:tnLst>
          </p:tmpl>
        </p:tmplLst>
      </p:bldP>
      <p:bldP spid="60" grpId="0"/>
      <p:bldP spid="61" grpId="0" build="p">
        <p:tmplLst>
          <p:tmpl lvl="1">
            <p:tnLst>
              <p:par>
                <p:cTn presetID="42" presetClass="entr" presetSubtype="0" fill="hold" nodeType="withEffect">
                  <p:stCondLst>
                    <p:cond delay="200"/>
                  </p:stCondLst>
                  <p:childTnLst>
                    <p:set>
                      <p:cBhvr>
                        <p:cTn dur="1" fill="hold">
                          <p:stCondLst>
                            <p:cond delay="0"/>
                          </p:stCondLst>
                        </p:cTn>
                        <p:tgtEl>
                          <p:spTgt spid="61"/>
                        </p:tgtEl>
                        <p:attrNameLst>
                          <p:attrName>style.visibility</p:attrName>
                        </p:attrNameLst>
                      </p:cBhvr>
                      <p:to>
                        <p:strVal val="visible"/>
                      </p:to>
                    </p:set>
                    <p:animEffect transition="in" filter="fade">
                      <p:cBhvr>
                        <p:cTn dur="500"/>
                        <p:tgtEl>
                          <p:spTgt spid="61"/>
                        </p:tgtEl>
                      </p:cBhvr>
                    </p:animEffect>
                    <p:anim calcmode="lin" valueType="num">
                      <p:cBhvr>
                        <p:cTn dur="500" fill="hold"/>
                        <p:tgtEl>
                          <p:spTgt spid="61"/>
                        </p:tgtEl>
                        <p:attrNameLst>
                          <p:attrName>ppt_x</p:attrName>
                        </p:attrNameLst>
                      </p:cBhvr>
                      <p:tavLst>
                        <p:tav tm="0">
                          <p:val>
                            <p:strVal val="#ppt_x"/>
                          </p:val>
                        </p:tav>
                        <p:tav tm="100000">
                          <p:val>
                            <p:strVal val="#ppt_x"/>
                          </p:val>
                        </p:tav>
                      </p:tavLst>
                    </p:anim>
                    <p:anim calcmode="lin" valueType="num">
                      <p:cBhvr>
                        <p:cTn dur="500" fill="hold"/>
                        <p:tgtEl>
                          <p:spTgt spid="61"/>
                        </p:tgtEl>
                        <p:attrNameLst>
                          <p:attrName>ppt_y</p:attrName>
                        </p:attrNameLst>
                      </p:cBhvr>
                      <p:tavLst>
                        <p:tav tm="0">
                          <p:val>
                            <p:strVal val="#ppt_y+.1"/>
                          </p:val>
                        </p:tav>
                        <p:tav tm="100000">
                          <p:val>
                            <p:strVal val="#ppt_y"/>
                          </p:val>
                        </p:tav>
                      </p:tavLst>
                    </p:anim>
                  </p:childTnLst>
                </p:cTn>
              </p:par>
            </p:tnLst>
          </p:tmpl>
        </p:tmplLst>
      </p:bldP>
      <p:bldP spid="62" grpId="0"/>
      <p:bldP spid="63" grpId="0" build="p">
        <p:tmplLst>
          <p:tmpl lvl="1">
            <p:tnLst>
              <p:par>
                <p:cTn presetID="42" presetClass="entr" presetSubtype="0" fill="hold" nodeType="withEffect">
                  <p:stCondLst>
                    <p:cond delay="200"/>
                  </p:stCondLst>
                  <p:childTnLst>
                    <p:set>
                      <p:cBhvr>
                        <p:cTn dur="1" fill="hold">
                          <p:stCondLst>
                            <p:cond delay="0"/>
                          </p:stCondLst>
                        </p:cTn>
                        <p:tgtEl>
                          <p:spTgt spid="63"/>
                        </p:tgtEl>
                        <p:attrNameLst>
                          <p:attrName>style.visibility</p:attrName>
                        </p:attrNameLst>
                      </p:cBhvr>
                      <p:to>
                        <p:strVal val="visible"/>
                      </p:to>
                    </p:set>
                    <p:animEffect transition="in" filter="fade">
                      <p:cBhvr>
                        <p:cTn dur="500"/>
                        <p:tgtEl>
                          <p:spTgt spid="63"/>
                        </p:tgtEl>
                      </p:cBhvr>
                    </p:animEffect>
                    <p:anim calcmode="lin" valueType="num">
                      <p:cBhvr>
                        <p:cTn dur="500" fill="hold"/>
                        <p:tgtEl>
                          <p:spTgt spid="63"/>
                        </p:tgtEl>
                        <p:attrNameLst>
                          <p:attrName>ppt_x</p:attrName>
                        </p:attrNameLst>
                      </p:cBhvr>
                      <p:tavLst>
                        <p:tav tm="0">
                          <p:val>
                            <p:strVal val="#ppt_x"/>
                          </p:val>
                        </p:tav>
                        <p:tav tm="100000">
                          <p:val>
                            <p:strVal val="#ppt_x"/>
                          </p:val>
                        </p:tav>
                      </p:tavLst>
                    </p:anim>
                    <p:anim calcmode="lin" valueType="num">
                      <p:cBhvr>
                        <p:cTn dur="500" fill="hold"/>
                        <p:tgtEl>
                          <p:spTgt spid="63"/>
                        </p:tgtEl>
                        <p:attrNameLst>
                          <p:attrName>ppt_y</p:attrName>
                        </p:attrNameLst>
                      </p:cBhvr>
                      <p:tavLst>
                        <p:tav tm="0">
                          <p:val>
                            <p:strVal val="#ppt_y+.1"/>
                          </p:val>
                        </p:tav>
                        <p:tav tm="100000">
                          <p:val>
                            <p:strVal val="#ppt_y"/>
                          </p:val>
                        </p:tav>
                      </p:tavLst>
                    </p:anim>
                  </p:childTnLst>
                </p:cTn>
              </p:par>
            </p:tnLst>
          </p:tmpl>
        </p:tmplLst>
      </p:bldP>
      <p:bldP spid="64" grpId="0"/>
      <p:bldP spid="65" grpId="0" build="p">
        <p:tmplLst>
          <p:tmpl lvl="1">
            <p:tnLst>
              <p:par>
                <p:cTn presetID="42" presetClass="entr" presetSubtype="0" fill="hold" nodeType="withEffect">
                  <p:stCondLst>
                    <p:cond delay="200"/>
                  </p:stCondLst>
                  <p:childTnLst>
                    <p:set>
                      <p:cBhvr>
                        <p:cTn dur="1" fill="hold">
                          <p:stCondLst>
                            <p:cond delay="0"/>
                          </p:stCondLst>
                        </p:cTn>
                        <p:tgtEl>
                          <p:spTgt spid="65"/>
                        </p:tgtEl>
                        <p:attrNameLst>
                          <p:attrName>style.visibility</p:attrName>
                        </p:attrNameLst>
                      </p:cBhvr>
                      <p:to>
                        <p:strVal val="visible"/>
                      </p:to>
                    </p:set>
                    <p:animEffect transition="in" filter="fade">
                      <p:cBhvr>
                        <p:cTn dur="500"/>
                        <p:tgtEl>
                          <p:spTgt spid="65"/>
                        </p:tgtEl>
                      </p:cBhvr>
                    </p:animEffect>
                    <p:anim calcmode="lin" valueType="num">
                      <p:cBhvr>
                        <p:cTn dur="500" fill="hold"/>
                        <p:tgtEl>
                          <p:spTgt spid="65"/>
                        </p:tgtEl>
                        <p:attrNameLst>
                          <p:attrName>ppt_x</p:attrName>
                        </p:attrNameLst>
                      </p:cBhvr>
                      <p:tavLst>
                        <p:tav tm="0">
                          <p:val>
                            <p:strVal val="#ppt_x"/>
                          </p:val>
                        </p:tav>
                        <p:tav tm="100000">
                          <p:val>
                            <p:strVal val="#ppt_x"/>
                          </p:val>
                        </p:tav>
                      </p:tavLst>
                    </p:anim>
                    <p:anim calcmode="lin" valueType="num">
                      <p:cBhvr>
                        <p:cTn dur="500" fill="hold"/>
                        <p:tgtEl>
                          <p:spTgt spid="65"/>
                        </p:tgtEl>
                        <p:attrNameLst>
                          <p:attrName>ppt_y</p:attrName>
                        </p:attrNameLst>
                      </p:cBhvr>
                      <p:tavLst>
                        <p:tav tm="0">
                          <p:val>
                            <p:strVal val="#ppt_y+.1"/>
                          </p:val>
                        </p:tav>
                        <p:tav tm="100000">
                          <p:val>
                            <p:strVal val="#ppt_y"/>
                          </p:val>
                        </p:tav>
                      </p:tavLst>
                    </p:anim>
                  </p:childTnLst>
                </p:cTn>
              </p:par>
            </p:tnLst>
          </p:tmpl>
        </p:tmplLst>
      </p:bldP>
      <p:bldP spid="66" grpId="0"/>
    </p:bldLs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val="758174878"/>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Five images with description">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25" name="Picture Placeholder 2"/>
          <p:cNvSpPr>
            <a:spLocks noGrp="1"/>
          </p:cNvSpPr>
          <p:nvPr>
            <p:ph type="pic" sz="quarter" idx="48"/>
          </p:nvPr>
        </p:nvSpPr>
        <p:spPr>
          <a:xfrm>
            <a:off x="632886" y="1356361"/>
            <a:ext cx="1940981" cy="3249925"/>
          </a:xfrm>
          <a:custGeom>
            <a:rect l="l" t="t" r="r" b="b"/>
            <a:pathLst>
              <a:path w="1455736" h="2708271">
                <a:moveTo>
                  <a:pt x="268845" y="0"/>
                </a:moveTo>
                <a:lnTo>
                  <a:pt x="1186891" y="0"/>
                </a:lnTo>
                <a:cubicBezTo>
                  <a:pt x="1335370" y="0"/>
                  <a:pt x="1455736" y="120366"/>
                  <a:pt x="1455736" y="268845"/>
                </a:cubicBezTo>
                <a:lnTo>
                  <a:pt x="1455736" y="2642626"/>
                </a:lnTo>
                <a:cubicBezTo>
                  <a:pt x="1455736" y="2661186"/>
                  <a:pt x="1453855" y="2679307"/>
                  <a:pt x="1450274" y="2696808"/>
                </a:cubicBezTo>
                <a:lnTo>
                  <a:pt x="1446716" y="2708271"/>
                </a:lnTo>
                <a:lnTo>
                  <a:pt x="9020" y="2708271"/>
                </a:lnTo>
                <a:lnTo>
                  <a:pt x="5462" y="2696808"/>
                </a:lnTo>
                <a:cubicBezTo>
                  <a:pt x="1881" y="2679307"/>
                  <a:pt x="0" y="2661186"/>
                  <a:pt x="0" y="2642626"/>
                </a:cubicBezTo>
                <a:lnTo>
                  <a:pt x="0" y="268845"/>
                </a:lnTo>
                <a:cubicBezTo>
                  <a:pt x="0" y="120366"/>
                  <a:pt x="120366" y="0"/>
                  <a:pt x="26884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grpSp>
        <p:nvGrpSpPr>
          <p:cNvPr id="16" name="Group 15"/>
          <p:cNvGrpSpPr/>
          <p:nvPr userDrawn="1"/>
        </p:nvGrpSpPr>
        <p:grpSpPr>
          <a:xfrm>
            <a:off x="101309" y="385540"/>
            <a:ext cx="383999" cy="342172"/>
            <a:chOff x="5270500" y="1460500"/>
            <a:chExt cx="1701800" cy="2705100"/>
          </a:xfrm>
        </p:grpSpPr>
        <p:sp>
          <p:nvSpPr>
            <p:cNvPr id="17" name="Rounded Rectangle 1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8" name="Rounded Rectangle 1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9" name="Rounded Rectangle 1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1" name="Rounded Rectangle 30"/>
          <p:cNvSpPr/>
          <p:nvPr userDrawn="1"/>
        </p:nvSpPr>
        <p:spPr>
          <a:xfrm>
            <a:off x="622447" y="4606285"/>
            <a:ext cx="1938573" cy="243840"/>
          </a:xfrm>
          <a:custGeom>
            <a:rect l="l" t="t" r="r" b="b"/>
            <a:pathLst>
              <a:path w="1453930" h="203200">
                <a:moveTo>
                  <a:pt x="0" y="0"/>
                </a:moveTo>
                <a:lnTo>
                  <a:pt x="1453930" y="0"/>
                </a:lnTo>
                <a:lnTo>
                  <a:pt x="1442258" y="37601"/>
                </a:lnTo>
                <a:cubicBezTo>
                  <a:pt x="1401097" y="134917"/>
                  <a:pt x="1304736" y="203200"/>
                  <a:pt x="1192427" y="203200"/>
                </a:cubicBezTo>
                <a:lnTo>
                  <a:pt x="261503" y="203200"/>
                </a:lnTo>
                <a:cubicBezTo>
                  <a:pt x="149194" y="203200"/>
                  <a:pt x="52834" y="134917"/>
                  <a:pt x="11672" y="37601"/>
                </a:cubicBezTo>
                <a:close/>
              </a:path>
            </a:pathLst>
          </a:cu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6" name="Picture Placeholder 2"/>
          <p:cNvSpPr>
            <a:spLocks noGrp="1"/>
          </p:cNvSpPr>
          <p:nvPr>
            <p:ph type="pic" sz="quarter" idx="65"/>
          </p:nvPr>
        </p:nvSpPr>
        <p:spPr>
          <a:xfrm>
            <a:off x="2800352" y="1356361"/>
            <a:ext cx="1940981" cy="3249925"/>
          </a:xfrm>
          <a:custGeom>
            <a:rect l="l" t="t" r="r" b="b"/>
            <a:pathLst>
              <a:path w="1455736" h="2708271">
                <a:moveTo>
                  <a:pt x="268845" y="0"/>
                </a:moveTo>
                <a:lnTo>
                  <a:pt x="1186891" y="0"/>
                </a:lnTo>
                <a:cubicBezTo>
                  <a:pt x="1335370" y="0"/>
                  <a:pt x="1455736" y="120366"/>
                  <a:pt x="1455736" y="268845"/>
                </a:cubicBezTo>
                <a:lnTo>
                  <a:pt x="1455736" y="2642626"/>
                </a:lnTo>
                <a:cubicBezTo>
                  <a:pt x="1455736" y="2661186"/>
                  <a:pt x="1453855" y="2679307"/>
                  <a:pt x="1450274" y="2696808"/>
                </a:cubicBezTo>
                <a:lnTo>
                  <a:pt x="1446716" y="2708271"/>
                </a:lnTo>
                <a:lnTo>
                  <a:pt x="9020" y="2708271"/>
                </a:lnTo>
                <a:lnTo>
                  <a:pt x="5462" y="2696808"/>
                </a:lnTo>
                <a:cubicBezTo>
                  <a:pt x="1881" y="2679307"/>
                  <a:pt x="0" y="2661186"/>
                  <a:pt x="0" y="2642626"/>
                </a:cubicBezTo>
                <a:lnTo>
                  <a:pt x="0" y="268845"/>
                </a:lnTo>
                <a:cubicBezTo>
                  <a:pt x="0" y="120366"/>
                  <a:pt x="120366" y="0"/>
                  <a:pt x="26884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7" name="Rounded Rectangle 30"/>
          <p:cNvSpPr/>
          <p:nvPr userDrawn="1"/>
        </p:nvSpPr>
        <p:spPr>
          <a:xfrm>
            <a:off x="2789914" y="4606285"/>
            <a:ext cx="1938573" cy="243840"/>
          </a:xfrm>
          <a:custGeom>
            <a:rect l="l" t="t" r="r" b="b"/>
            <a:pathLst>
              <a:path w="1453930" h="203200">
                <a:moveTo>
                  <a:pt x="0" y="0"/>
                </a:moveTo>
                <a:lnTo>
                  <a:pt x="1453930" y="0"/>
                </a:lnTo>
                <a:lnTo>
                  <a:pt x="1442258" y="37601"/>
                </a:lnTo>
                <a:cubicBezTo>
                  <a:pt x="1401097" y="134917"/>
                  <a:pt x="1304736" y="203200"/>
                  <a:pt x="1192427" y="203200"/>
                </a:cubicBezTo>
                <a:lnTo>
                  <a:pt x="261503" y="203200"/>
                </a:lnTo>
                <a:cubicBezTo>
                  <a:pt x="149194" y="203200"/>
                  <a:pt x="52834" y="134917"/>
                  <a:pt x="11672" y="37601"/>
                </a:cubicBez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8" name="Picture Placeholder 2"/>
          <p:cNvSpPr>
            <a:spLocks noGrp="1"/>
          </p:cNvSpPr>
          <p:nvPr>
            <p:ph type="pic" sz="quarter" idx="66"/>
          </p:nvPr>
        </p:nvSpPr>
        <p:spPr>
          <a:xfrm>
            <a:off x="5065332" y="1356361"/>
            <a:ext cx="1940981" cy="3249925"/>
          </a:xfrm>
          <a:custGeom>
            <a:rect l="l" t="t" r="r" b="b"/>
            <a:pathLst>
              <a:path w="1455736" h="2708271">
                <a:moveTo>
                  <a:pt x="268845" y="0"/>
                </a:moveTo>
                <a:lnTo>
                  <a:pt x="1186891" y="0"/>
                </a:lnTo>
                <a:cubicBezTo>
                  <a:pt x="1335370" y="0"/>
                  <a:pt x="1455736" y="120366"/>
                  <a:pt x="1455736" y="268845"/>
                </a:cubicBezTo>
                <a:lnTo>
                  <a:pt x="1455736" y="2642626"/>
                </a:lnTo>
                <a:cubicBezTo>
                  <a:pt x="1455736" y="2661186"/>
                  <a:pt x="1453855" y="2679307"/>
                  <a:pt x="1450274" y="2696808"/>
                </a:cubicBezTo>
                <a:lnTo>
                  <a:pt x="1446716" y="2708271"/>
                </a:lnTo>
                <a:lnTo>
                  <a:pt x="9020" y="2708271"/>
                </a:lnTo>
                <a:lnTo>
                  <a:pt x="5462" y="2696808"/>
                </a:lnTo>
                <a:cubicBezTo>
                  <a:pt x="1881" y="2679307"/>
                  <a:pt x="0" y="2661186"/>
                  <a:pt x="0" y="2642626"/>
                </a:cubicBezTo>
                <a:lnTo>
                  <a:pt x="0" y="268845"/>
                </a:lnTo>
                <a:cubicBezTo>
                  <a:pt x="0" y="120366"/>
                  <a:pt x="120366" y="0"/>
                  <a:pt x="26884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39" name="Rounded Rectangle 30"/>
          <p:cNvSpPr/>
          <p:nvPr userDrawn="1"/>
        </p:nvSpPr>
        <p:spPr>
          <a:xfrm>
            <a:off x="5054894" y="4606285"/>
            <a:ext cx="1938573" cy="243840"/>
          </a:xfrm>
          <a:custGeom>
            <a:rect l="l" t="t" r="r" b="b"/>
            <a:pathLst>
              <a:path w="1453930" h="203200">
                <a:moveTo>
                  <a:pt x="0" y="0"/>
                </a:moveTo>
                <a:lnTo>
                  <a:pt x="1453930" y="0"/>
                </a:lnTo>
                <a:lnTo>
                  <a:pt x="1442258" y="37601"/>
                </a:lnTo>
                <a:cubicBezTo>
                  <a:pt x="1401097" y="134917"/>
                  <a:pt x="1304736" y="203200"/>
                  <a:pt x="1192427" y="203200"/>
                </a:cubicBezTo>
                <a:lnTo>
                  <a:pt x="261503" y="203200"/>
                </a:lnTo>
                <a:cubicBezTo>
                  <a:pt x="149194" y="203200"/>
                  <a:pt x="52834" y="134917"/>
                  <a:pt x="11672" y="37601"/>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0" name="Picture Placeholder 2"/>
          <p:cNvSpPr>
            <a:spLocks noGrp="1"/>
          </p:cNvSpPr>
          <p:nvPr>
            <p:ph type="pic" sz="quarter" idx="67"/>
          </p:nvPr>
        </p:nvSpPr>
        <p:spPr>
          <a:xfrm>
            <a:off x="7351332" y="1356361"/>
            <a:ext cx="1940981" cy="3249925"/>
          </a:xfrm>
          <a:custGeom>
            <a:rect l="l" t="t" r="r" b="b"/>
            <a:pathLst>
              <a:path w="1455736" h="2708271">
                <a:moveTo>
                  <a:pt x="268845" y="0"/>
                </a:moveTo>
                <a:lnTo>
                  <a:pt x="1186891" y="0"/>
                </a:lnTo>
                <a:cubicBezTo>
                  <a:pt x="1335370" y="0"/>
                  <a:pt x="1455736" y="120366"/>
                  <a:pt x="1455736" y="268845"/>
                </a:cubicBezTo>
                <a:lnTo>
                  <a:pt x="1455736" y="2642626"/>
                </a:lnTo>
                <a:cubicBezTo>
                  <a:pt x="1455736" y="2661186"/>
                  <a:pt x="1453855" y="2679307"/>
                  <a:pt x="1450274" y="2696808"/>
                </a:cubicBezTo>
                <a:lnTo>
                  <a:pt x="1446716" y="2708271"/>
                </a:lnTo>
                <a:lnTo>
                  <a:pt x="9020" y="2708271"/>
                </a:lnTo>
                <a:lnTo>
                  <a:pt x="5462" y="2696808"/>
                </a:lnTo>
                <a:cubicBezTo>
                  <a:pt x="1881" y="2679307"/>
                  <a:pt x="0" y="2661186"/>
                  <a:pt x="0" y="2642626"/>
                </a:cubicBezTo>
                <a:lnTo>
                  <a:pt x="0" y="268845"/>
                </a:lnTo>
                <a:cubicBezTo>
                  <a:pt x="0" y="120366"/>
                  <a:pt x="120366" y="0"/>
                  <a:pt x="26884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1" name="Rounded Rectangle 30"/>
          <p:cNvSpPr/>
          <p:nvPr userDrawn="1"/>
        </p:nvSpPr>
        <p:spPr>
          <a:xfrm>
            <a:off x="7340894" y="4606285"/>
            <a:ext cx="1938573" cy="243840"/>
          </a:xfrm>
          <a:custGeom>
            <a:rect l="l" t="t" r="r" b="b"/>
            <a:pathLst>
              <a:path w="1453930" h="203200">
                <a:moveTo>
                  <a:pt x="0" y="0"/>
                </a:moveTo>
                <a:lnTo>
                  <a:pt x="1453930" y="0"/>
                </a:lnTo>
                <a:lnTo>
                  <a:pt x="1442258" y="37601"/>
                </a:lnTo>
                <a:cubicBezTo>
                  <a:pt x="1401097" y="134917"/>
                  <a:pt x="1304736" y="203200"/>
                  <a:pt x="1192427" y="203200"/>
                </a:cubicBezTo>
                <a:lnTo>
                  <a:pt x="261503" y="203200"/>
                </a:lnTo>
                <a:cubicBezTo>
                  <a:pt x="149194" y="203200"/>
                  <a:pt x="52834" y="134917"/>
                  <a:pt x="11672" y="37601"/>
                </a:cubicBezTo>
                <a:close/>
              </a:path>
            </a:pathLst>
          </a:cu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2" name="Picture Placeholder 2"/>
          <p:cNvSpPr>
            <a:spLocks noGrp="1"/>
          </p:cNvSpPr>
          <p:nvPr>
            <p:ph type="pic" sz="quarter" idx="68"/>
          </p:nvPr>
        </p:nvSpPr>
        <p:spPr>
          <a:xfrm>
            <a:off x="9624486" y="1356361"/>
            <a:ext cx="1940981" cy="3249925"/>
          </a:xfrm>
          <a:custGeom>
            <a:rect l="l" t="t" r="r" b="b"/>
            <a:pathLst>
              <a:path w="1455736" h="2708271">
                <a:moveTo>
                  <a:pt x="268845" y="0"/>
                </a:moveTo>
                <a:lnTo>
                  <a:pt x="1186891" y="0"/>
                </a:lnTo>
                <a:cubicBezTo>
                  <a:pt x="1335370" y="0"/>
                  <a:pt x="1455736" y="120366"/>
                  <a:pt x="1455736" y="268845"/>
                </a:cubicBezTo>
                <a:lnTo>
                  <a:pt x="1455736" y="2642626"/>
                </a:lnTo>
                <a:cubicBezTo>
                  <a:pt x="1455736" y="2661186"/>
                  <a:pt x="1453855" y="2679307"/>
                  <a:pt x="1450274" y="2696808"/>
                </a:cubicBezTo>
                <a:lnTo>
                  <a:pt x="1446716" y="2708271"/>
                </a:lnTo>
                <a:lnTo>
                  <a:pt x="9020" y="2708271"/>
                </a:lnTo>
                <a:lnTo>
                  <a:pt x="5462" y="2696808"/>
                </a:lnTo>
                <a:cubicBezTo>
                  <a:pt x="1881" y="2679307"/>
                  <a:pt x="0" y="2661186"/>
                  <a:pt x="0" y="2642626"/>
                </a:cubicBezTo>
                <a:lnTo>
                  <a:pt x="0" y="268845"/>
                </a:lnTo>
                <a:cubicBezTo>
                  <a:pt x="0" y="120366"/>
                  <a:pt x="120366" y="0"/>
                  <a:pt x="268845"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43" name="Rounded Rectangle 30"/>
          <p:cNvSpPr/>
          <p:nvPr userDrawn="1"/>
        </p:nvSpPr>
        <p:spPr>
          <a:xfrm>
            <a:off x="9614047" y="4606285"/>
            <a:ext cx="1938573" cy="243840"/>
          </a:xfrm>
          <a:custGeom>
            <a:rect l="l" t="t" r="r" b="b"/>
            <a:pathLst>
              <a:path w="1453930" h="203200">
                <a:moveTo>
                  <a:pt x="0" y="0"/>
                </a:moveTo>
                <a:lnTo>
                  <a:pt x="1453930" y="0"/>
                </a:lnTo>
                <a:lnTo>
                  <a:pt x="1442258" y="37601"/>
                </a:lnTo>
                <a:cubicBezTo>
                  <a:pt x="1401097" y="134917"/>
                  <a:pt x="1304736" y="203200"/>
                  <a:pt x="1192427" y="203200"/>
                </a:cubicBezTo>
                <a:lnTo>
                  <a:pt x="261503" y="203200"/>
                </a:lnTo>
                <a:cubicBezTo>
                  <a:pt x="149194" y="203200"/>
                  <a:pt x="52834" y="134917"/>
                  <a:pt x="11672" y="37601"/>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44" name="Text Placeholder 2"/>
          <p:cNvSpPr>
            <a:spLocks noGrp="1"/>
          </p:cNvSpPr>
          <p:nvPr>
            <p:ph type="body" sz="quarter" idx="64" hasCustomPrompt="1"/>
          </p:nvPr>
        </p:nvSpPr>
        <p:spPr>
          <a:xfrm>
            <a:off x="591965" y="5563772"/>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sp>
        <p:nvSpPr>
          <p:cNvPr id="45" name="Text Placeholder 7"/>
          <p:cNvSpPr>
            <a:spLocks noGrp="1"/>
          </p:cNvSpPr>
          <p:nvPr>
            <p:ph type="body" sz="quarter" idx="18" hasCustomPrompt="1"/>
          </p:nvPr>
        </p:nvSpPr>
        <p:spPr>
          <a:xfrm>
            <a:off x="569384" y="5109393"/>
            <a:ext cx="10996083" cy="431780"/>
          </a:xfrm>
          <a:prstGeom prst="rect">
            <a:avLst/>
          </a:prstGeom>
        </p:spPr>
        <p:txBody>
          <a:bodyPr vert="horz" lIns="0" tIns="40504" rIns="0" bIns="40504" anchor="ctr"/>
          <a:lstStyle>
            <a:lvl1pPr marL="0" indent="0" algn="l">
              <a:lnSpc>
                <a:spcPct val="100000"/>
              </a:lnSpc>
              <a:spcBef>
                <a:spcPct val="0"/>
              </a:spcBef>
              <a:buNone/>
              <a:defRPr sz="1920" b="1" baseline="0">
                <a:solidFill>
                  <a:schemeClr val="bg1"/>
                </a:solidFill>
                <a:latin typeface="Lato Light"/>
                <a:cs typeface="Lato Light"/>
              </a:defRPr>
            </a:lvl1pPr>
          </a:lstStyle>
          <a:p>
            <a:pPr lvl="0"/>
            <a:r>
              <a:rPr lang="es-ES_tradnl" err="1"/>
              <a:t>Put your title here</a:t>
            </a:r>
            <a:endParaRPr lang="es-ES_tradnl"/>
          </a:p>
        </p:txBody>
      </p:sp>
    </p:spTree>
    <p:extLst>
      <p:ext uri="{BB962C8B-B14F-4D97-AF65-F5344CB8AC3E}">
        <p14:creationId val="2749800419"/>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53" presetClass="entr" presetSubtype="0" fill="hold" grpId="0" nodeType="withEffect">
                                  <p:stCondLst>
                                    <p:cond delay="800"/>
                                  </p:stCondLst>
                                  <p:childTnLst>
                                    <p:set>
                                      <p:cBhvr>
                                        <p:cTn id="19" dur="1" fill="hold">
                                          <p:stCondLst>
                                            <p:cond delay="0"/>
                                          </p:stCondLst>
                                        </p:cTn>
                                        <p:tgtEl>
                                          <p:spTgt spid="25"/>
                                        </p:tgtEl>
                                        <p:attrNameLst>
                                          <p:attrName>style.visibility</p:attrName>
                                        </p:attrNameLst>
                                      </p:cBhvr>
                                      <p:to>
                                        <p:strVal val="visible"/>
                                      </p:to>
                                    </p:set>
                                    <p:anim calcmode="lin" valueType="num">
                                      <p:cBhvr>
                                        <p:cTn id="20" dur="1000" fill="hold"/>
                                        <p:tgtEl>
                                          <p:spTgt spid="25"/>
                                        </p:tgtEl>
                                        <p:attrNameLst>
                                          <p:attrName>ppt_w</p:attrName>
                                        </p:attrNameLst>
                                      </p:cBhvr>
                                      <p:tavLst>
                                        <p:tav tm="0">
                                          <p:val>
                                            <p:fltVal val="0"/>
                                          </p:val>
                                        </p:tav>
                                        <p:tav tm="100000">
                                          <p:val>
                                            <p:strVal val="#ppt_w"/>
                                          </p:val>
                                        </p:tav>
                                      </p:tavLst>
                                    </p:anim>
                                    <p:anim calcmode="lin" valueType="num">
                                      <p:cBhvr>
                                        <p:cTn id="21" dur="1000" fill="hold"/>
                                        <p:tgtEl>
                                          <p:spTgt spid="25"/>
                                        </p:tgtEl>
                                        <p:attrNameLst>
                                          <p:attrName>ppt_h</p:attrName>
                                        </p:attrNameLst>
                                      </p:cBhvr>
                                      <p:tavLst>
                                        <p:tav tm="0">
                                          <p:val>
                                            <p:fltVal val="0"/>
                                          </p:val>
                                        </p:tav>
                                        <p:tav tm="100000">
                                          <p:val>
                                            <p:strVal val="#ppt_h"/>
                                          </p:val>
                                        </p:tav>
                                      </p:tavLst>
                                    </p:anim>
                                    <p:animEffect transition="in" filter="fade">
                                      <p:cBhvr>
                                        <p:cTn id="22" dur="1000"/>
                                        <p:tgtEl>
                                          <p:spTgt spid="25"/>
                                        </p:tgtEl>
                                      </p:cBhvr>
                                    </p:animEffect>
                                  </p:childTnLst>
                                </p:cTn>
                              </p:par>
                            </p:childTnLst>
                          </p:cTn>
                        </p:par>
                        <p:par>
                          <p:cTn id="23" fill="hold" nodeType="afterGroup">
                            <p:stCondLst>
                              <p:cond delay="1800"/>
                            </p:stCondLst>
                            <p:childTnLst>
                              <p:par>
                                <p:cTn id="24" presetID="22" presetClass="entr" presetSubtype="4"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wipe(down)">
                                      <p:cBhvr>
                                        <p:cTn id="26" dur="500"/>
                                        <p:tgtEl>
                                          <p:spTgt spid="31"/>
                                        </p:tgtEl>
                                      </p:cBhvr>
                                    </p:animEffect>
                                  </p:childTnLst>
                                </p:cTn>
                              </p:par>
                              <p:par>
                                <p:cTn id="27" presetID="53" presetClass="entr" presetSubtype="0" fill="hold" grpId="0" nodeType="withEffect">
                                  <p:stCondLst>
                                    <p:cond delay="800"/>
                                  </p:stCondLst>
                                  <p:childTnLst>
                                    <p:set>
                                      <p:cBhvr>
                                        <p:cTn id="28" dur="1" fill="hold">
                                          <p:stCondLst>
                                            <p:cond delay="0"/>
                                          </p:stCondLst>
                                        </p:cTn>
                                        <p:tgtEl>
                                          <p:spTgt spid="36"/>
                                        </p:tgtEl>
                                        <p:attrNameLst>
                                          <p:attrName>style.visibility</p:attrName>
                                        </p:attrNameLst>
                                      </p:cBhvr>
                                      <p:to>
                                        <p:strVal val="visible"/>
                                      </p:to>
                                    </p:set>
                                    <p:anim calcmode="lin" valueType="num">
                                      <p:cBhvr>
                                        <p:cTn id="29" dur="1000" fill="hold"/>
                                        <p:tgtEl>
                                          <p:spTgt spid="36"/>
                                        </p:tgtEl>
                                        <p:attrNameLst>
                                          <p:attrName>ppt_w</p:attrName>
                                        </p:attrNameLst>
                                      </p:cBhvr>
                                      <p:tavLst>
                                        <p:tav tm="0">
                                          <p:val>
                                            <p:fltVal val="0"/>
                                          </p:val>
                                        </p:tav>
                                        <p:tav tm="100000">
                                          <p:val>
                                            <p:strVal val="#ppt_w"/>
                                          </p:val>
                                        </p:tav>
                                      </p:tavLst>
                                    </p:anim>
                                    <p:anim calcmode="lin" valueType="num">
                                      <p:cBhvr>
                                        <p:cTn id="30" dur="1000" fill="hold"/>
                                        <p:tgtEl>
                                          <p:spTgt spid="36"/>
                                        </p:tgtEl>
                                        <p:attrNameLst>
                                          <p:attrName>ppt_h</p:attrName>
                                        </p:attrNameLst>
                                      </p:cBhvr>
                                      <p:tavLst>
                                        <p:tav tm="0">
                                          <p:val>
                                            <p:fltVal val="0"/>
                                          </p:val>
                                        </p:tav>
                                        <p:tav tm="100000">
                                          <p:val>
                                            <p:strVal val="#ppt_h"/>
                                          </p:val>
                                        </p:tav>
                                      </p:tavLst>
                                    </p:anim>
                                    <p:animEffect transition="in" filter="fade">
                                      <p:cBhvr>
                                        <p:cTn id="31" dur="1000"/>
                                        <p:tgtEl>
                                          <p:spTgt spid="36"/>
                                        </p:tgtEl>
                                      </p:cBhvr>
                                    </p:animEffect>
                                  </p:childTnLst>
                                </p:cTn>
                              </p:par>
                            </p:childTnLst>
                          </p:cTn>
                        </p:par>
                        <p:par>
                          <p:cTn id="32" fill="hold" nodeType="afterGroup">
                            <p:stCondLst>
                              <p:cond delay="3600"/>
                            </p:stCondLst>
                            <p:childTnLst>
                              <p:par>
                                <p:cTn id="33" presetID="22" presetClass="entr" presetSubtype="4" fill="hold" grpId="0" nodeType="after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wipe(down)">
                                      <p:cBhvr>
                                        <p:cTn id="35" dur="500"/>
                                        <p:tgtEl>
                                          <p:spTgt spid="37"/>
                                        </p:tgtEl>
                                      </p:cBhvr>
                                    </p:animEffect>
                                  </p:childTnLst>
                                </p:cTn>
                              </p:par>
                              <p:par>
                                <p:cTn id="36" presetID="53" presetClass="entr" presetSubtype="0" fill="hold" grpId="0" nodeType="withEffect">
                                  <p:stCondLst>
                                    <p:cond delay="800"/>
                                  </p:stCondLst>
                                  <p:childTnLst>
                                    <p:set>
                                      <p:cBhvr>
                                        <p:cTn id="37" dur="1" fill="hold">
                                          <p:stCondLst>
                                            <p:cond delay="0"/>
                                          </p:stCondLst>
                                        </p:cTn>
                                        <p:tgtEl>
                                          <p:spTgt spid="38"/>
                                        </p:tgtEl>
                                        <p:attrNameLst>
                                          <p:attrName>style.visibility</p:attrName>
                                        </p:attrNameLst>
                                      </p:cBhvr>
                                      <p:to>
                                        <p:strVal val="visible"/>
                                      </p:to>
                                    </p:set>
                                    <p:anim calcmode="lin" valueType="num">
                                      <p:cBhvr>
                                        <p:cTn id="38" dur="1000" fill="hold"/>
                                        <p:tgtEl>
                                          <p:spTgt spid="38"/>
                                        </p:tgtEl>
                                        <p:attrNameLst>
                                          <p:attrName>ppt_w</p:attrName>
                                        </p:attrNameLst>
                                      </p:cBhvr>
                                      <p:tavLst>
                                        <p:tav tm="0">
                                          <p:val>
                                            <p:fltVal val="0"/>
                                          </p:val>
                                        </p:tav>
                                        <p:tav tm="100000">
                                          <p:val>
                                            <p:strVal val="#ppt_w"/>
                                          </p:val>
                                        </p:tav>
                                      </p:tavLst>
                                    </p:anim>
                                    <p:anim calcmode="lin" valueType="num">
                                      <p:cBhvr>
                                        <p:cTn id="39" dur="1000" fill="hold"/>
                                        <p:tgtEl>
                                          <p:spTgt spid="38"/>
                                        </p:tgtEl>
                                        <p:attrNameLst>
                                          <p:attrName>ppt_h</p:attrName>
                                        </p:attrNameLst>
                                      </p:cBhvr>
                                      <p:tavLst>
                                        <p:tav tm="0">
                                          <p:val>
                                            <p:fltVal val="0"/>
                                          </p:val>
                                        </p:tav>
                                        <p:tav tm="100000">
                                          <p:val>
                                            <p:strVal val="#ppt_h"/>
                                          </p:val>
                                        </p:tav>
                                      </p:tavLst>
                                    </p:anim>
                                    <p:animEffect transition="in" filter="fade">
                                      <p:cBhvr>
                                        <p:cTn id="40" dur="1000"/>
                                        <p:tgtEl>
                                          <p:spTgt spid="38"/>
                                        </p:tgtEl>
                                      </p:cBhvr>
                                    </p:animEffect>
                                  </p:childTnLst>
                                </p:cTn>
                              </p:par>
                            </p:childTnLst>
                          </p:cTn>
                        </p:par>
                        <p:par>
                          <p:cTn id="41" fill="hold" nodeType="afterGroup">
                            <p:stCondLst>
                              <p:cond delay="5400"/>
                            </p:stCondLst>
                            <p:childTnLst>
                              <p:par>
                                <p:cTn id="42" presetID="22" presetClass="entr" presetSubtype="4"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wipe(down)">
                                      <p:cBhvr>
                                        <p:cTn id="44" dur="500"/>
                                        <p:tgtEl>
                                          <p:spTgt spid="39"/>
                                        </p:tgtEl>
                                      </p:cBhvr>
                                    </p:animEffect>
                                  </p:childTnLst>
                                </p:cTn>
                              </p:par>
                              <p:par>
                                <p:cTn id="45" presetID="53" presetClass="entr" presetSubtype="0" fill="hold" grpId="0" nodeType="withEffect">
                                  <p:stCondLst>
                                    <p:cond delay="800"/>
                                  </p:stCondLst>
                                  <p:childTnLst>
                                    <p:set>
                                      <p:cBhvr>
                                        <p:cTn id="46" dur="1" fill="hold">
                                          <p:stCondLst>
                                            <p:cond delay="0"/>
                                          </p:stCondLst>
                                        </p:cTn>
                                        <p:tgtEl>
                                          <p:spTgt spid="40"/>
                                        </p:tgtEl>
                                        <p:attrNameLst>
                                          <p:attrName>style.visibility</p:attrName>
                                        </p:attrNameLst>
                                      </p:cBhvr>
                                      <p:to>
                                        <p:strVal val="visible"/>
                                      </p:to>
                                    </p:set>
                                    <p:anim calcmode="lin" valueType="num">
                                      <p:cBhvr>
                                        <p:cTn id="47" dur="1000" fill="hold"/>
                                        <p:tgtEl>
                                          <p:spTgt spid="40"/>
                                        </p:tgtEl>
                                        <p:attrNameLst>
                                          <p:attrName>ppt_w</p:attrName>
                                        </p:attrNameLst>
                                      </p:cBhvr>
                                      <p:tavLst>
                                        <p:tav tm="0">
                                          <p:val>
                                            <p:fltVal val="0"/>
                                          </p:val>
                                        </p:tav>
                                        <p:tav tm="100000">
                                          <p:val>
                                            <p:strVal val="#ppt_w"/>
                                          </p:val>
                                        </p:tav>
                                      </p:tavLst>
                                    </p:anim>
                                    <p:anim calcmode="lin" valueType="num">
                                      <p:cBhvr>
                                        <p:cTn id="48" dur="1000" fill="hold"/>
                                        <p:tgtEl>
                                          <p:spTgt spid="40"/>
                                        </p:tgtEl>
                                        <p:attrNameLst>
                                          <p:attrName>ppt_h</p:attrName>
                                        </p:attrNameLst>
                                      </p:cBhvr>
                                      <p:tavLst>
                                        <p:tav tm="0">
                                          <p:val>
                                            <p:fltVal val="0"/>
                                          </p:val>
                                        </p:tav>
                                        <p:tav tm="100000">
                                          <p:val>
                                            <p:strVal val="#ppt_h"/>
                                          </p:val>
                                        </p:tav>
                                      </p:tavLst>
                                    </p:anim>
                                    <p:animEffect transition="in" filter="fade">
                                      <p:cBhvr>
                                        <p:cTn id="49" dur="1000"/>
                                        <p:tgtEl>
                                          <p:spTgt spid="40"/>
                                        </p:tgtEl>
                                      </p:cBhvr>
                                    </p:animEffect>
                                  </p:childTnLst>
                                </p:cTn>
                              </p:par>
                            </p:childTnLst>
                          </p:cTn>
                        </p:par>
                        <p:par>
                          <p:cTn id="50" fill="hold" nodeType="afterGroup">
                            <p:stCondLst>
                              <p:cond delay="7200"/>
                            </p:stCondLst>
                            <p:childTnLst>
                              <p:par>
                                <p:cTn id="51" presetID="22" presetClass="entr" presetSubtype="4" fill="hold" grpId="0" nodeType="after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down)">
                                      <p:cBhvr>
                                        <p:cTn id="53" dur="500"/>
                                        <p:tgtEl>
                                          <p:spTgt spid="41"/>
                                        </p:tgtEl>
                                      </p:cBhvr>
                                    </p:animEffect>
                                  </p:childTnLst>
                                </p:cTn>
                              </p:par>
                              <p:par>
                                <p:cTn id="54" presetID="53" presetClass="entr" presetSubtype="0" fill="hold" grpId="0" nodeType="withEffect">
                                  <p:stCondLst>
                                    <p:cond delay="800"/>
                                  </p:stCondLst>
                                  <p:childTnLst>
                                    <p:set>
                                      <p:cBhvr>
                                        <p:cTn id="55" dur="1" fill="hold">
                                          <p:stCondLst>
                                            <p:cond delay="0"/>
                                          </p:stCondLst>
                                        </p:cTn>
                                        <p:tgtEl>
                                          <p:spTgt spid="42"/>
                                        </p:tgtEl>
                                        <p:attrNameLst>
                                          <p:attrName>style.visibility</p:attrName>
                                        </p:attrNameLst>
                                      </p:cBhvr>
                                      <p:to>
                                        <p:strVal val="visible"/>
                                      </p:to>
                                    </p:set>
                                    <p:anim calcmode="lin" valueType="num">
                                      <p:cBhvr>
                                        <p:cTn id="56" dur="1000" fill="hold"/>
                                        <p:tgtEl>
                                          <p:spTgt spid="42"/>
                                        </p:tgtEl>
                                        <p:attrNameLst>
                                          <p:attrName>ppt_w</p:attrName>
                                        </p:attrNameLst>
                                      </p:cBhvr>
                                      <p:tavLst>
                                        <p:tav tm="0">
                                          <p:val>
                                            <p:fltVal val="0"/>
                                          </p:val>
                                        </p:tav>
                                        <p:tav tm="100000">
                                          <p:val>
                                            <p:strVal val="#ppt_w"/>
                                          </p:val>
                                        </p:tav>
                                      </p:tavLst>
                                    </p:anim>
                                    <p:anim calcmode="lin" valueType="num">
                                      <p:cBhvr>
                                        <p:cTn id="57" dur="1000" fill="hold"/>
                                        <p:tgtEl>
                                          <p:spTgt spid="42"/>
                                        </p:tgtEl>
                                        <p:attrNameLst>
                                          <p:attrName>ppt_h</p:attrName>
                                        </p:attrNameLst>
                                      </p:cBhvr>
                                      <p:tavLst>
                                        <p:tav tm="0">
                                          <p:val>
                                            <p:fltVal val="0"/>
                                          </p:val>
                                        </p:tav>
                                        <p:tav tm="100000">
                                          <p:val>
                                            <p:strVal val="#ppt_h"/>
                                          </p:val>
                                        </p:tav>
                                      </p:tavLst>
                                    </p:anim>
                                    <p:animEffect transition="in" filter="fade">
                                      <p:cBhvr>
                                        <p:cTn id="58" dur="1000"/>
                                        <p:tgtEl>
                                          <p:spTgt spid="42"/>
                                        </p:tgtEl>
                                      </p:cBhvr>
                                    </p:animEffect>
                                  </p:childTnLst>
                                </p:cTn>
                              </p:par>
                            </p:childTnLst>
                          </p:cTn>
                        </p:par>
                        <p:par>
                          <p:cTn id="59" fill="hold" nodeType="afterGroup">
                            <p:stCondLst>
                              <p:cond delay="9000"/>
                            </p:stCondLst>
                            <p:childTnLst>
                              <p:par>
                                <p:cTn id="60" presetID="22" presetClass="entr" presetSubtype="4" fill="hold" grpId="0" nodeType="after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wipe(down)">
                                      <p:cBhvr>
                                        <p:cTn id="62" dur="500"/>
                                        <p:tgtEl>
                                          <p:spTgt spid="43"/>
                                        </p:tgtEl>
                                      </p:cBhvr>
                                    </p:animEffect>
                                  </p:childTnLst>
                                </p:cTn>
                              </p:par>
                              <p:par>
                                <p:cTn id="63" presetID="10" presetClass="entr" presetSubtype="0" fill="hold" grpId="0" nodeType="withEffect">
                                  <p:stCondLst>
                                    <p:cond delay="80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500"/>
                                        <p:tgtEl>
                                          <p:spTgt spid="44">
                                            <p:txEl>
                                              <p:pRg st="0" end="0"/>
                                            </p:txEl>
                                          </p:spTgt>
                                        </p:tgtEl>
                                      </p:cBhvr>
                                    </p:animEffect>
                                  </p:childTnLst>
                                </p:cTn>
                              </p:par>
                              <p:par>
                                <p:cTn id="66" presetID="42" presetClass="entr" presetSubtype="0" fill="hold" grpId="0" nodeType="withEffect">
                                  <p:stCondLst>
                                    <p:cond delay="200"/>
                                  </p:stCondLst>
                                  <p:childTnLst>
                                    <p:set>
                                      <p:cBhvr>
                                        <p:cTn id="67" dur="1" fill="hold">
                                          <p:stCondLst>
                                            <p:cond delay="0"/>
                                          </p:stCondLst>
                                        </p:cTn>
                                        <p:tgtEl>
                                          <p:spTgt spid="45">
                                            <p:txEl>
                                              <p:pRg st="0" end="0"/>
                                            </p:txEl>
                                          </p:spTgt>
                                        </p:tgtEl>
                                        <p:attrNameLst>
                                          <p:attrName>style.visibility</p:attrName>
                                        </p:attrNameLst>
                                      </p:cBhvr>
                                      <p:to>
                                        <p:strVal val="visible"/>
                                      </p:to>
                                    </p:set>
                                    <p:animEffect transition="in" filter="fade">
                                      <p:cBhvr>
                                        <p:cTn id="68" dur="400"/>
                                        <p:tgtEl>
                                          <p:spTgt spid="45">
                                            <p:txEl>
                                              <p:pRg st="0" end="0"/>
                                            </p:txEl>
                                          </p:spTgt>
                                        </p:tgtEl>
                                      </p:cBhvr>
                                    </p:animEffect>
                                    <p:anim calcmode="lin" valueType="num">
                                      <p:cBhvr>
                                        <p:cTn id="69" dur="4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70" dur="4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25" grpId="0"/>
      <p:bldP spid="31" grpId="0" animBg="1"/>
      <p:bldP spid="36" grpId="0"/>
      <p:bldP spid="37" grpId="0" animBg="1"/>
      <p:bldP spid="38" grpId="0"/>
      <p:bldP spid="39" grpId="0" animBg="1"/>
      <p:bldP spid="40" grpId="0"/>
      <p:bldP spid="41" grpId="0" animBg="1"/>
      <p:bldP spid="42" grpId="0"/>
      <p:bldP spid="43" grpId="0" animBg="1"/>
      <p:bldP spid="44" grpId="0" build="p">
        <p:tmplLst>
          <p:tmpl lvl="1">
            <p:tnLst>
              <p:par>
                <p:cTn presetID="10" presetClass="entr" presetSubtype="0" fill="hold" nodeType="withEffect">
                  <p:stCondLst>
                    <p:cond delay="800"/>
                  </p:stCondLst>
                  <p:childTnLst>
                    <p:set>
                      <p:cBhvr>
                        <p:cTn dur="1" fill="hold">
                          <p:stCondLst>
                            <p:cond delay="0"/>
                          </p:stCondLst>
                        </p:cTn>
                        <p:tgtEl>
                          <p:spTgt spid="44"/>
                        </p:tgtEl>
                        <p:attrNameLst>
                          <p:attrName>style.visibility</p:attrName>
                        </p:attrNameLst>
                      </p:cBhvr>
                      <p:to>
                        <p:strVal val="visible"/>
                      </p:to>
                    </p:set>
                    <p:animEffect transition="in" filter="fade">
                      <p:cBhvr>
                        <p:cTn dur="500"/>
                        <p:tgtEl>
                          <p:spTgt spid="44"/>
                        </p:tgtEl>
                      </p:cBhvr>
                    </p:animEffect>
                  </p:childTnLst>
                </p:cTn>
              </p:par>
            </p:tnLst>
          </p:tmpl>
        </p:tmplLst>
      </p:bldP>
      <p:bldP spid="45" grpId="0" build="p">
        <p:tmplLst>
          <p:tmpl lvl="1">
            <p:tnLst>
              <p:par>
                <p:cTn presetID="42" presetClass="entr" presetSubtype="0" fill="hold" nodeType="withEffect">
                  <p:stCondLst>
                    <p:cond delay="200"/>
                  </p:stCondLst>
                  <p:childTnLst>
                    <p:set>
                      <p:cBhvr>
                        <p:cTn dur="1" fill="hold">
                          <p:stCondLst>
                            <p:cond delay="0"/>
                          </p:stCondLst>
                        </p:cTn>
                        <p:tgtEl>
                          <p:spTgt spid="45"/>
                        </p:tgtEl>
                        <p:attrNameLst>
                          <p:attrName>style.visibility</p:attrName>
                        </p:attrNameLst>
                      </p:cBhvr>
                      <p:to>
                        <p:strVal val="visible"/>
                      </p:to>
                    </p:set>
                    <p:animEffect transition="in" filter="fade">
                      <p:cBhvr>
                        <p:cTn dur="400"/>
                        <p:tgtEl>
                          <p:spTgt spid="45"/>
                        </p:tgtEl>
                      </p:cBhvr>
                    </p:animEffect>
                    <p:anim calcmode="lin" valueType="num">
                      <p:cBhvr>
                        <p:cTn dur="400" fill="hold"/>
                        <p:tgtEl>
                          <p:spTgt spid="45"/>
                        </p:tgtEl>
                        <p:attrNameLst>
                          <p:attrName>ppt_x</p:attrName>
                        </p:attrNameLst>
                      </p:cBhvr>
                      <p:tavLst>
                        <p:tav tm="0">
                          <p:val>
                            <p:strVal val="#ppt_x"/>
                          </p:val>
                        </p:tav>
                        <p:tav tm="100000">
                          <p:val>
                            <p:strVal val="#ppt_x"/>
                          </p:val>
                        </p:tav>
                      </p:tavLst>
                    </p:anim>
                    <p:anim calcmode="lin" valueType="num">
                      <p:cBhvr>
                        <p:cTn dur="400" fill="hold"/>
                        <p:tgtEl>
                          <p:spTgt spid="45"/>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ext Slide">
    <p:spTree>
      <p:nvGrpSpPr>
        <p:cNvPr id="1" name=""/>
        <p:cNvGrpSpPr/>
        <p:nvPr/>
      </p:nvGrpSpPr>
      <p:grpSpPr>
        <a:xfrm>
          <a:off x="0" y="0"/>
          <a:ext cx="0" cy="0"/>
        </a:xfrm>
      </p:grpSpPr>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6"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7" name="Text Placeholder 2"/>
          <p:cNvSpPr>
            <a:spLocks noGrp="1"/>
          </p:cNvSpPr>
          <p:nvPr>
            <p:ph type="body" sz="quarter" idx="16" hasCustomPrompt="1"/>
          </p:nvPr>
        </p:nvSpPr>
        <p:spPr>
          <a:xfrm>
            <a:off x="603251" y="1394298"/>
            <a:ext cx="10972800" cy="4574704"/>
          </a:xfrm>
          <a:prstGeom prst="rect">
            <a:avLst/>
          </a:prstGeom>
        </p:spPr>
        <p:txBody>
          <a:bodyPr vert="horz" lIns="95057" tIns="47529" rIns="95057" bIns="47529"/>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 Duis congue eros vel lectus semper semper. Nullam finibus nisl ut ligula vestibulum, ut semper ex suscipit. Cras fringilla suscipit cursus. Aenean accumsan malesuada hendrerit. Morbi sit amet dolor ante. Duis quis viverra urna, in ultricies diam. Morbi sodales volutpat tellus, quis aliquam urna cursus et. Proin commodo arcu nec nisi rhoncus dapibus. Praesent nec elit non metus mollis placerat. Vivamus porta pulvinar iaculis. Donec augue arcu, volutpat nec risus eget, finibus lacinia ligula. Curabitur bibendum arcu sit amet faucibus posuere. Donec a est at arcu congue congue vel eget ex. Duis auctor lectus maximus sapien suscipit interdum.</a:t>
            </a:r>
          </a:p>
          <a:p>
            <a:pPr lvl="0"/>
            <a:endParaRPr lang="en-US"/>
          </a:p>
          <a:p>
            <a:pPr lvl="0"/>
            <a:r>
              <a:rPr lang="en-US" err="1"/>
              <a:t>Curabitur rhoncus, diam vel congue pulvinar, erat massa lacinia purus, in laoreet purus massa in nunc. Phasellus finibus malesuada lobortis. Sed quis tellus id nulla mollis iaculis. Nam nec auctor arcu. Aenean molestie lacus ut urna accumsan, a rhoncus orci rhoncus. Fusce orci velit, euismod quis pulvinar ac, ultrices vel dui. Praesent commodo, odio eu ullamcorper eleifend, magna metus euismod elit, in porttitor urna nisl ut nulla. Donec accumsan egestas nulla, ut sollicitudin nulla lacinia ac. Pellentesque felis est, tincidunt et suscipit id, rutrum at odio. Sed fringilla porttitor ipsum. Morbi cursus massa eget arcu hendrerit eleifend. Morbi sit amet accumsan dui, vel tempus urna. Cras in sapien at justo convallis lacinia et in felis. Vestibulum luctus, odio non accumsan eleifend, lectus metus rutrum orci, quis molestie enim augue in lorem. Vestibulum volutpat sagittis quam varius facilisis.</a:t>
            </a:r>
          </a:p>
          <a:p>
            <a:pPr lvl="0"/>
            <a:endParaRPr lang="en-US"/>
          </a:p>
          <a:p>
            <a:pPr lvl="0"/>
            <a:r>
              <a:rPr lang="en-US" err="1"/>
              <a:t>Donec ligula diam, tincidunt id nisl vel, accumsan placerat velit. Nullam sagittis feugiat erat, vel vestibulum lorem facilisis vitae. Duis molestie urna enim, vel scelerisque arcu feugiat eget. Curabitur lobortis, nulla vel dignissim consequat, odio libero pellentesque nunc, sit amet feugiat justo metus nec neque. Donec non ante ac orci elementum iaculis consequat in metus. Interdum et malesuada fames ac ante ipsum primis in faucibus. Mauris volutpat aliquet imperdiet. Suspendisse ultrices lacus id est viverra, at porttitor metus facilisis. Nullam dolor sapien, hendrerit sit amet tellus tristique, tempor iaculis urna. Nulla a aliquam magna. Donec eget felis in felis lacinia porttitor. Proin sollicitudin ante id nisl imperdiet euismod. Aenean vestibulum non metus vitae rutrum. Cras varius condimentum diam, quis euismod erat pharetra non. Sed eget blandit sem.</a:t>
            </a:r>
          </a:p>
        </p:txBody>
      </p:sp>
      <p:grpSp>
        <p:nvGrpSpPr>
          <p:cNvPr id="5" name="Group 4"/>
          <p:cNvGrpSpPr/>
          <p:nvPr userDrawn="1"/>
        </p:nvGrpSpPr>
        <p:grpSpPr>
          <a:xfrm>
            <a:off x="101309" y="385540"/>
            <a:ext cx="383999" cy="342172"/>
            <a:chOff x="5270500" y="1460500"/>
            <a:chExt cx="1701800" cy="2705100"/>
          </a:xfrm>
        </p:grpSpPr>
        <p:sp>
          <p:nvSpPr>
            <p:cNvPr id="9" name="Rounded Rectangle 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 name="Rounded Rectangle 1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415568701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500"/>
                                        <p:tgtEl>
                                          <p:spTgt spid="6">
                                            <p:txEl>
                                              <p:pRg st="0" end="0"/>
                                            </p:txEl>
                                          </p:spTgt>
                                        </p:tgtEl>
                                      </p:cBhvr>
                                    </p:animEffect>
                                    <p:anim calcmode="lin" valueType="num">
                                      <p:cBhvr>
                                        <p:cTn id="16"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fade">
                                      <p:cBhvr>
                                        <p:cTn id="20" dur="500"/>
                                        <p:tgtEl>
                                          <p:spTgt spid="7">
                                            <p:txEl>
                                              <p:pRg st="0" end="0"/>
                                            </p:txEl>
                                          </p:spTgt>
                                        </p:tgtEl>
                                      </p:cBhvr>
                                    </p:animEffect>
                                  </p:childTnLst>
                                </p:cTn>
                              </p:par>
                              <p:par>
                                <p:cTn id="21" presetID="10" presetClass="entr" presetSubtype="0" fill="hold" grpId="0" nodeType="withEffect">
                                  <p:stCondLst>
                                    <p:cond delay="80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500"/>
                                        <p:tgtEl>
                                          <p:spTgt spid="7">
                                            <p:txEl>
                                              <p:pRg st="2" end="2"/>
                                            </p:txEl>
                                          </p:spTgt>
                                        </p:tgtEl>
                                      </p:cBhvr>
                                    </p:animEffect>
                                  </p:childTnLst>
                                </p:cTn>
                              </p:par>
                              <p:par>
                                <p:cTn id="24" presetID="10" presetClass="entr" presetSubtype="0" fill="hold" grpId="0" nodeType="withEffect">
                                  <p:stCondLst>
                                    <p:cond delay="80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fade">
                                      <p:cBhvr>
                                        <p:cTn id="26"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500"/>
                        <p:tgtEl>
                          <p:spTgt spid="6"/>
                        </p:tgtEl>
                      </p:cBhvr>
                    </p:animEffect>
                    <p:anim calcmode="lin" valueType="num">
                      <p:cBhvr>
                        <p:cTn dur="500" fill="hold"/>
                        <p:tgtEl>
                          <p:spTgt spid="6"/>
                        </p:tgtEl>
                        <p:attrNameLst>
                          <p:attrName>ppt_x</p:attrName>
                        </p:attrNameLst>
                      </p:cBhvr>
                      <p:tavLst>
                        <p:tav tm="0">
                          <p:val>
                            <p:strVal val="#ppt_x"/>
                          </p:val>
                        </p:tav>
                        <p:tav tm="100000">
                          <p:val>
                            <p:strVal val="#ppt_x"/>
                          </p:val>
                        </p:tav>
                      </p:tavLst>
                    </p:anim>
                    <p:anim calcmode="lin" valueType="num">
                      <p:cBhvr>
                        <p:cTn dur="500" fill="hold"/>
                        <p:tgtEl>
                          <p:spTgt spid="6"/>
                        </p:tgtEl>
                        <p:attrNameLst>
                          <p:attrName>ppt_y</p:attrName>
                        </p:attrNameLst>
                      </p:cBhvr>
                      <p:tavLst>
                        <p:tav tm="0">
                          <p:val>
                            <p:strVal val="#ppt_y+.1"/>
                          </p:val>
                        </p:tav>
                        <p:tav tm="100000">
                          <p:val>
                            <p:strVal val="#ppt_y"/>
                          </p:val>
                        </p:tav>
                      </p:tavLst>
                    </p:anim>
                  </p:childTnLst>
                </p:cTn>
              </p:par>
            </p:tnLst>
          </p:tmpl>
        </p:tmplLst>
      </p:bldP>
      <p:bldP spid="7" grpId="0" build="p">
        <p:tmplLst>
          <p:tmpl lvl="1">
            <p:tnLst>
              <p:par>
                <p:cTn presetID="10" presetClass="entr" presetSubtype="0" fill="hold" nodeType="withEffect">
                  <p:stCondLst>
                    <p:cond delay="800"/>
                  </p:st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Lst>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wo Columns Text">
    <p:spTree>
      <p:nvGrpSpPr>
        <p:cNvPr id="1" name=""/>
        <p:cNvGrpSpPr/>
        <p:nvPr/>
      </p:nvGrpSpPr>
      <p:grpSpPr>
        <a:xfrm>
          <a:off x="0" y="0"/>
          <a:ext cx="0" cy="0"/>
        </a:xfrm>
      </p:grpSpPr>
      <p:sp>
        <p:nvSpPr>
          <p:cNvPr id="5" name="Text Placeholder 2"/>
          <p:cNvSpPr>
            <a:spLocks noGrp="1"/>
          </p:cNvSpPr>
          <p:nvPr>
            <p:ph type="body" sz="quarter" idx="16" hasCustomPrompt="1"/>
          </p:nvPr>
        </p:nvSpPr>
        <p:spPr>
          <a:xfrm>
            <a:off x="603251" y="1368898"/>
            <a:ext cx="10972800" cy="4889664"/>
          </a:xfrm>
          <a:prstGeom prst="rect">
            <a:avLst/>
          </a:prstGeom>
        </p:spPr>
        <p:txBody>
          <a:bodyPr vert="horz" lIns="95057" tIns="47529" rIns="95057" bIns="47529" numCol="2" spcCol="280728"/>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 Duis congue eros vel lectus semper semper. Nullam finibus nisl ut ligula vestibulum, ut semper ex suscipit. Cras fringilla suscipit cursus. Aenean accumsan malesuada hendrerit. Morbi sit amet dolor ante. Duis quis viverra urna, in ultricies diam. Morbi sodales volutpat tellus, quis aliquam urna cursus et. Proin commodo arcu nec nisi rhoncus dapibus. Praesent nec elit non metus mollis placerat. Vivamus porta pulvinar iaculis. Donec augue arcu, volutpat nec risus eget, finibus lacinia ligula. Curabitur bibendum arcu sit amet faucibus posuere. Donec a est at arcu congue congue vel eget ex. Duis auctor lectus maximus sapien suscipit interdum.</a:t>
            </a:r>
          </a:p>
          <a:p>
            <a:pPr lvl="0"/>
            <a:endParaRPr lang="en-US"/>
          </a:p>
          <a:p>
            <a:pPr lvl="0"/>
            <a:r>
              <a:rPr lang="en-US" err="1"/>
              <a:t>Curabitur rhoncus, diam vel congue pulvinar, erat massa lacinia purus, in laoreet purus massa in nunc. Phasellus finibus malesuada lobortis. Sed quis tellus id nulla mollis iaculis. Nam nec auctor arcu. Aenean molestie lacus ut urna accumsan, a rhoncus orci rhoncus. Fusce orci velit, euismod quis pulvinar ac, ultrices vel dui. Praesent commodo, odio eu ullamcorper eleifend, magna metus euismod elit, in porttitor urna nisl ut nulla. Donec accumsan egestas nulla, ut sollicitudin nulla lacinia ac. Pellentesque felis est, tincidunt et suscipit id, rutrum at odio. Sed fringilla porttitor ipsum. Morbi cursus massa eget arcu hendrerit eleifend. Morbi sit amet accumsan dui, vel tempus urna. Cras in sapien at justo convallis lacinia et in felis. Vestibulum luctus, odio non accumsan eleifend, lectus metus rutrum orci, quis molestie enim augue in lorem. Vestibulum volutpat sagittis quam varius facilisis.</a:t>
            </a:r>
          </a:p>
          <a:p>
            <a:pPr lvl="0"/>
            <a:endParaRPr lang="en-US"/>
          </a:p>
          <a:p>
            <a:pPr lvl="0"/>
            <a:r>
              <a:rPr lang="en-US" err="1"/>
              <a:t>Donec ligula diam, tincidunt id nisl vel, accumsan placerat velit. Nullam sagittis feugiat erat, vel vestibulum lorem facilisis vitae. Duis molestie urna enim, vel scelerisque arcu feugiat eget. Curabitur lobortis, nulla vel dignissim consequat, odio libero pellentesque nunc, sit amet feugiat justo metus nec neque. Donec non ante ac orci elementum iaculis consequat in metus. Interdum et malesuada fames ac ante ipsum primis in faucibus. Mauris volutpat aliquet imperdiet. Suspendisse ultrices lacus id est viverra, at porttitor metus facilisis. Nullam dolor sapien, hendrerit sit amet tellus tristique, tempor iaculis urna. Nulla a aliquam magna. Donec eget felis in felis lacinia porttitor. Proin sollicitudin ante id nisl imperdiet euismod. Aenean vestibulum non metus vitae rutrum. Cras varius condimentum diam, quis euismod erat pharetra non. Sed eget blandit sem.</a:t>
            </a:r>
          </a:p>
        </p:txBody>
      </p:sp>
      <p:sp>
        <p:nvSpPr>
          <p:cNvPr id="6"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8"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grpSp>
        <p:nvGrpSpPr>
          <p:cNvPr id="7" name="Group 6"/>
          <p:cNvGrpSpPr/>
          <p:nvPr userDrawn="1"/>
        </p:nvGrpSpPr>
        <p:grpSpPr>
          <a:xfrm>
            <a:off x="101309" y="385540"/>
            <a:ext cx="383999" cy="342172"/>
            <a:chOff x="5270500" y="1460500"/>
            <a:chExt cx="1701800" cy="2705100"/>
          </a:xfrm>
        </p:grpSpPr>
        <p:sp>
          <p:nvSpPr>
            <p:cNvPr id="9" name="Rounded Rectangle 8"/>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 name="Rounded Rectangle 1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761844144"/>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80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500"/>
                                        <p:tgtEl>
                                          <p:spTgt spid="5">
                                            <p:txEl>
                                              <p:pRg st="0" end="0"/>
                                            </p:txEl>
                                          </p:spTgt>
                                        </p:tgtEl>
                                      </p:cBhvr>
                                    </p:animEffect>
                                  </p:childTnLst>
                                </p:cTn>
                              </p:par>
                              <p:par>
                                <p:cTn id="11" presetID="10" presetClass="entr" presetSubtype="0" fill="hold" grpId="0" nodeType="withEffect">
                                  <p:stCondLst>
                                    <p:cond delay="80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80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500"/>
                                        <p:tgtEl>
                                          <p:spTgt spid="5">
                                            <p:txEl>
                                              <p:pRg st="4" end="4"/>
                                            </p:txEl>
                                          </p:spTgt>
                                        </p:tgtEl>
                                      </p:cBhvr>
                                    </p:animEffect>
                                  </p:childTnLst>
                                </p:cTn>
                              </p:par>
                              <p:par>
                                <p:cTn id="17" presetID="42" presetClass="entr" presetSubtype="0" fill="hold" grpId="0" nodeType="withEffect">
                                  <p:stCondLst>
                                    <p:cond delay="20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400"/>
                                        <p:tgtEl>
                                          <p:spTgt spid="6">
                                            <p:txEl>
                                              <p:pRg st="0" end="0"/>
                                            </p:txEl>
                                          </p:spTgt>
                                        </p:tgtEl>
                                      </p:cBhvr>
                                    </p:animEffect>
                                    <p:anim calcmode="lin" valueType="num">
                                      <p:cBhvr>
                                        <p:cTn id="20" dur="4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400" fill="hold"/>
                                        <p:tgtEl>
                                          <p:spTgt spid="6">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20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500"/>
                                        <p:tgtEl>
                                          <p:spTgt spid="8">
                                            <p:txEl>
                                              <p:pRg st="0" end="0"/>
                                            </p:txEl>
                                          </p:spTgt>
                                        </p:tgtEl>
                                      </p:cBhvr>
                                    </p:animEffect>
                                    <p:anim calcmode="lin" valueType="num">
                                      <p:cBhvr>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tmplLst>
          <p:tmpl lvl="1">
            <p:tnLst>
              <p:par>
                <p:cTn presetID="10" presetClass="entr" presetSubtype="0" fill="hold" nodeType="withEffect" nodePh="1">
                  <p:stCondLst>
                    <p:cond delay="8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400"/>
                        <p:tgtEl>
                          <p:spTgt spid="6"/>
                        </p:tgtEl>
                      </p:cBhvr>
                    </p:animEffect>
                    <p:anim calcmode="lin" valueType="num">
                      <p:cBhvr>
                        <p:cTn dur="400" fill="hold"/>
                        <p:tgtEl>
                          <p:spTgt spid="6"/>
                        </p:tgtEl>
                        <p:attrNameLst>
                          <p:attrName>ppt_x</p:attrName>
                        </p:attrNameLst>
                      </p:cBhvr>
                      <p:tavLst>
                        <p:tav tm="0">
                          <p:val>
                            <p:strVal val="#ppt_x"/>
                          </p:val>
                        </p:tav>
                        <p:tav tm="100000">
                          <p:val>
                            <p:strVal val="#ppt_x"/>
                          </p:val>
                        </p:tav>
                      </p:tavLst>
                    </p:anim>
                    <p:anim calcmode="lin" valueType="num">
                      <p:cBhvr>
                        <p:cTn dur="400" fill="hold"/>
                        <p:tgtEl>
                          <p:spTgt spid="6"/>
                        </p:tgtEl>
                        <p:attrNameLst>
                          <p:attrName>ppt_y</p:attrName>
                        </p:attrNameLst>
                      </p:cBhvr>
                      <p:tavLst>
                        <p:tav tm="0">
                          <p:val>
                            <p:strVal val="#ppt_y+.1"/>
                          </p:val>
                        </p:tav>
                        <p:tav tm="100000">
                          <p:val>
                            <p:strVal val="#ppt_y"/>
                          </p:val>
                        </p:tav>
                      </p:tavLst>
                    </p:anim>
                  </p:childTnLst>
                </p:cTn>
              </p:par>
            </p:tnLst>
          </p:tmpl>
        </p:tmplLst>
      </p:bldP>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anim calcmode="lin" valueType="num">
                      <p:cBhvr>
                        <p:cTn dur="500" fill="hold"/>
                        <p:tgtEl>
                          <p:spTgt spid="8"/>
                        </p:tgtEl>
                        <p:attrNameLst>
                          <p:attrName>ppt_x</p:attrName>
                        </p:attrNameLst>
                      </p:cBhvr>
                      <p:tavLst>
                        <p:tav tm="0">
                          <p:val>
                            <p:strVal val="#ppt_x"/>
                          </p:val>
                        </p:tav>
                        <p:tav tm="100000">
                          <p:val>
                            <p:strVal val="#ppt_x"/>
                          </p:val>
                        </p:tav>
                      </p:tavLst>
                    </p:anim>
                    <p:anim calcmode="lin" valueType="num">
                      <p:cBhvr>
                        <p:cTn dur="500" fill="hold"/>
                        <p:tgtEl>
                          <p:spTgt spid="8"/>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Three Columns Text">
    <p:spTree>
      <p:nvGrpSpPr>
        <p:cNvPr id="1" name=""/>
        <p:cNvGrpSpPr/>
        <p:nvPr/>
      </p:nvGrpSpPr>
      <p:grpSpPr>
        <a:xfrm>
          <a:off x="0" y="0"/>
          <a:ext cx="0" cy="0"/>
        </a:xfrm>
      </p:grpSpPr>
      <p:sp>
        <p:nvSpPr>
          <p:cNvPr id="6"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slide example</a:t>
            </a:r>
            <a:endParaRPr lang="es-ES_tradnl"/>
          </a:p>
        </p:txBody>
      </p:sp>
      <p:sp>
        <p:nvSpPr>
          <p:cNvPr id="8"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9" name="Text Placeholder 2"/>
          <p:cNvSpPr>
            <a:spLocks noGrp="1"/>
          </p:cNvSpPr>
          <p:nvPr>
            <p:ph type="body" sz="quarter" idx="16" hasCustomPrompt="1"/>
          </p:nvPr>
        </p:nvSpPr>
        <p:spPr>
          <a:xfrm>
            <a:off x="603251" y="1406998"/>
            <a:ext cx="10972800" cy="4912524"/>
          </a:xfrm>
          <a:prstGeom prst="rect">
            <a:avLst/>
          </a:prstGeom>
        </p:spPr>
        <p:txBody>
          <a:bodyPr vert="horz" lIns="95057" tIns="47529" rIns="95057" bIns="47529" numCol="3" spcCol="280728"/>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 Duis congue eros vel lectus semper semper. Nullam finibus nisl ut ligula vestibulum, ut semper ex suscipit. Cras fringilla suscipit cursus. Aenean accumsan malesuada hendrerit. Morbi sit amet dolor ante. Duis quis viverra urna, in ultricies diam. Morbi sodales volutpat tellus, quis aliquam urna cursus et. Proin commodo arcu nec nisi rhoncus dapibus. </a:t>
            </a:r>
          </a:p>
          <a:p>
            <a:pPr lvl="0"/>
            <a:endParaRPr lang="en-US"/>
          </a:p>
          <a:p>
            <a:pPr lvl="0"/>
            <a:r>
              <a:rPr lang="en-US" err="1"/>
              <a:t>Praesent nec elit non metus mollis placerat. Vivamus porta pulvinar iaculis. Donec augue arcu, volutpat nec risus eget, finibus lacinia ligula. Curabitur bibendum arcu sit amet faucibus posuere. Donec a est at arcu congue congue vel eget ex. Duis auctor lectus maximus sapien suscipit interdum.</a:t>
            </a:r>
          </a:p>
          <a:p>
            <a:pPr lvl="0"/>
            <a:endParaRPr lang="en-US"/>
          </a:p>
          <a:p>
            <a:pPr lvl="0"/>
            <a:r>
              <a:rPr lang="en-US" err="1"/>
              <a:t>Curabitur rhoncus, diam vel congue pulvinar, erat massa lacinia purus, in laoreet purus massa in nunc. Phasellus finibus malesuada lobortis. Sed quis tellus id nulla mollis iaculis. Nam nec auctor arcu. Aenean molestie lacus ut urna accumsan, a rhoncus orci rhoncus. Fusce orci velit, euismod quis pulvinar ac, ultrices vel dui. Praesent commodo, odio eu ullamcorper eleifend, magna metus euismod elit, in porttitor urna nisl ut nulla. Donec accumsan egestas nulla, ut sollicitudin nulla lacinia ac. Pellentesque felis est, tincidunt et suscipit id, rutrum at odio. Sed fringilla porttitor ipsum. </a:t>
            </a:r>
          </a:p>
          <a:p>
            <a:pPr lvl="0"/>
            <a:endParaRPr lang="en-US"/>
          </a:p>
          <a:p>
            <a:pPr lvl="0"/>
            <a:r>
              <a:rPr lang="en-US" err="1"/>
              <a:t>Morbi cursus massa eget arcu hendrerit eleifend. Morbi sit amet accumsan dui, vel tempus urna. Cras in sapien at justo convallis lacinia et in felis. Vestibulum luctus, odio non accumsan eleifend, lectus metus rutrum orci, quis molestie enim augue in lorem. Vestibulum volutpat sagittis quam varius facilisis.</a:t>
            </a:r>
          </a:p>
          <a:p>
            <a:pPr lvl="0"/>
            <a:r>
              <a:rPr lang="en-US" err="1"/>
              <a:t>Donec ligula diam, tincidunt id nisl vel, accumsan placerat velit. Nullam sagittis feugiat erat, vel vestibulum lorem facilisis vitae. Duis molestie urna enim, vel scelerisque arcu feugiat eget. Curabitur lobortis, nulla vel dignissim consequat, odio libero pellentesque nunc, sit amet feugiat justo metus nec neque. Donec non ante ac orci elementum iaculis consequat in metus. Interdum et malesuada fames ac ante ipsum primis in faucibus. Mauris volutpat aliquet imperdiet. Suspendisse ultrices lacus id est viverra, at porttitor metus facilisis. Nullam dolor sapien, hendrerit sit amet tellus tristique, tempor iaculis urna. Nulla a aliquam magna. Donec eget felis in felis lacinia porttitor. Proin sollicitudin ante id nisl imperdiet euismod. Aenean vestibulum non metus vitae rutrum. Cras varius condimentum diam, quis euismod erat pharetra non. Sed eget blandit sem.</a:t>
            </a:r>
          </a:p>
        </p:txBody>
      </p:sp>
      <p:grpSp>
        <p:nvGrpSpPr>
          <p:cNvPr id="5" name="Group 4"/>
          <p:cNvGrpSpPr/>
          <p:nvPr userDrawn="1"/>
        </p:nvGrpSpPr>
        <p:grpSpPr>
          <a:xfrm>
            <a:off x="101309" y="385540"/>
            <a:ext cx="383999" cy="342172"/>
            <a:chOff x="5270500" y="1460500"/>
            <a:chExt cx="1701800" cy="2705100"/>
          </a:xfrm>
        </p:grpSpPr>
        <p:sp>
          <p:nvSpPr>
            <p:cNvPr id="7" name="Rounded Rectangle 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Rounded Rectangle 9"/>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1" name="Rounded Rectangle 10"/>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279985134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400"/>
                                        <p:tgtEl>
                                          <p:spTgt spid="6">
                                            <p:txEl>
                                              <p:pRg st="0" end="0"/>
                                            </p:txEl>
                                          </p:spTgt>
                                        </p:tgtEl>
                                      </p:cBhvr>
                                    </p:animEffect>
                                    <p:anim calcmode="lin" valueType="num">
                                      <p:cBhvr>
                                        <p:cTn id="11" dur="4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6">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500"/>
                                        <p:tgtEl>
                                          <p:spTgt spid="8">
                                            <p:txEl>
                                              <p:pRg st="0" end="0"/>
                                            </p:txEl>
                                          </p:spTgt>
                                        </p:tgtEl>
                                      </p:cBhvr>
                                    </p:animEffect>
                                    <p:anim calcmode="lin" valueType="num">
                                      <p:cBhvr>
                                        <p:cTn id="16"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8">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500"/>
                                        <p:tgtEl>
                                          <p:spTgt spid="9">
                                            <p:txEl>
                                              <p:pRg st="0" end="0"/>
                                            </p:txEl>
                                          </p:spTgt>
                                        </p:tgtEl>
                                      </p:cBhvr>
                                    </p:animEffect>
                                  </p:childTnLst>
                                </p:cTn>
                              </p:par>
                              <p:par>
                                <p:cTn id="21" presetID="10" presetClass="entr" presetSubtype="0" fill="hold" grpId="0" nodeType="withEffect">
                                  <p:stCondLst>
                                    <p:cond delay="80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par>
                                <p:cTn id="24" presetID="10" presetClass="entr" presetSubtype="0" fill="hold" grpId="0" nodeType="withEffect">
                                  <p:stCondLst>
                                    <p:cond delay="800"/>
                                  </p:stCondLst>
                                  <p:childTnLst>
                                    <p:set>
                                      <p:cBhvr>
                                        <p:cTn id="25" dur="1" fill="hold">
                                          <p:stCondLst>
                                            <p:cond delay="0"/>
                                          </p:stCondLst>
                                        </p:cTn>
                                        <p:tgtEl>
                                          <p:spTgt spid="9">
                                            <p:txEl>
                                              <p:pRg st="4" end="4"/>
                                            </p:txEl>
                                          </p:spTgt>
                                        </p:tgtEl>
                                        <p:attrNameLst>
                                          <p:attrName>style.visibility</p:attrName>
                                        </p:attrNameLst>
                                      </p:cBhvr>
                                      <p:to>
                                        <p:strVal val="visible"/>
                                      </p:to>
                                    </p:set>
                                    <p:animEffect transition="in" filter="fade">
                                      <p:cBhvr>
                                        <p:cTn id="26" dur="500"/>
                                        <p:tgtEl>
                                          <p:spTgt spid="9">
                                            <p:txEl>
                                              <p:pRg st="4" end="4"/>
                                            </p:txEl>
                                          </p:spTgt>
                                        </p:tgtEl>
                                      </p:cBhvr>
                                    </p:animEffect>
                                  </p:childTnLst>
                                </p:cTn>
                              </p:par>
                              <p:par>
                                <p:cTn id="27" presetID="10" presetClass="entr" presetSubtype="0" fill="hold" grpId="0" nodeType="withEffect">
                                  <p:stCondLst>
                                    <p:cond delay="800"/>
                                  </p:stCondLst>
                                  <p:childTnLst>
                                    <p:set>
                                      <p:cBhvr>
                                        <p:cTn id="28" dur="1" fill="hold">
                                          <p:stCondLst>
                                            <p:cond delay="0"/>
                                          </p:stCondLst>
                                        </p:cTn>
                                        <p:tgtEl>
                                          <p:spTgt spid="9">
                                            <p:txEl>
                                              <p:pRg st="6" end="6"/>
                                            </p:txEl>
                                          </p:spTgt>
                                        </p:tgtEl>
                                        <p:attrNameLst>
                                          <p:attrName>style.visibility</p:attrName>
                                        </p:attrNameLst>
                                      </p:cBhvr>
                                      <p:to>
                                        <p:strVal val="visible"/>
                                      </p:to>
                                    </p:set>
                                    <p:animEffect transition="in" filter="fade">
                                      <p:cBhvr>
                                        <p:cTn id="29" dur="500"/>
                                        <p:tgtEl>
                                          <p:spTgt spid="9">
                                            <p:txEl>
                                              <p:pRg st="6" end="6"/>
                                            </p:txEl>
                                          </p:spTgt>
                                        </p:tgtEl>
                                      </p:cBhvr>
                                    </p:animEffect>
                                  </p:childTnLst>
                                </p:cTn>
                              </p:par>
                              <p:par>
                                <p:cTn id="30" presetID="10" presetClass="entr" presetSubtype="0" fill="hold" grpId="0" nodeType="withEffect">
                                  <p:stCondLst>
                                    <p:cond delay="80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tmplLst>
          <p:tmpl lvl="1">
            <p:tnLst>
              <p:par>
                <p:cTn presetID="42" presetClass="entr" presetSubtype="0" fill="hold" nodeType="withEffect">
                  <p:stCondLst>
                    <p:cond delay="200"/>
                  </p:stCondLst>
                  <p:childTnLst>
                    <p:set>
                      <p:cBhvr>
                        <p:cTn dur="1" fill="hold">
                          <p:stCondLst>
                            <p:cond delay="0"/>
                          </p:stCondLst>
                        </p:cTn>
                        <p:tgtEl>
                          <p:spTgt spid="6"/>
                        </p:tgtEl>
                        <p:attrNameLst>
                          <p:attrName>style.visibility</p:attrName>
                        </p:attrNameLst>
                      </p:cBhvr>
                      <p:to>
                        <p:strVal val="visible"/>
                      </p:to>
                    </p:set>
                    <p:animEffect transition="in" filter="fade">
                      <p:cBhvr>
                        <p:cTn dur="400"/>
                        <p:tgtEl>
                          <p:spTgt spid="6"/>
                        </p:tgtEl>
                      </p:cBhvr>
                    </p:animEffect>
                    <p:anim calcmode="lin" valueType="num">
                      <p:cBhvr>
                        <p:cTn dur="400" fill="hold"/>
                        <p:tgtEl>
                          <p:spTgt spid="6"/>
                        </p:tgtEl>
                        <p:attrNameLst>
                          <p:attrName>ppt_x</p:attrName>
                        </p:attrNameLst>
                      </p:cBhvr>
                      <p:tavLst>
                        <p:tav tm="0">
                          <p:val>
                            <p:strVal val="#ppt_x"/>
                          </p:val>
                        </p:tav>
                        <p:tav tm="100000">
                          <p:val>
                            <p:strVal val="#ppt_x"/>
                          </p:val>
                        </p:tav>
                      </p:tavLst>
                    </p:anim>
                    <p:anim calcmode="lin" valueType="num">
                      <p:cBhvr>
                        <p:cTn dur="400" fill="hold"/>
                        <p:tgtEl>
                          <p:spTgt spid="6"/>
                        </p:tgtEl>
                        <p:attrNameLst>
                          <p:attrName>ppt_y</p:attrName>
                        </p:attrNameLst>
                      </p:cBhvr>
                      <p:tavLst>
                        <p:tav tm="0">
                          <p:val>
                            <p:strVal val="#ppt_y+.1"/>
                          </p:val>
                        </p:tav>
                        <p:tav tm="100000">
                          <p:val>
                            <p:strVal val="#ppt_y"/>
                          </p:val>
                        </p:tav>
                      </p:tavLst>
                    </p:anim>
                  </p:childTnLst>
                </p:cTn>
              </p:par>
            </p:tnLst>
          </p:tmpl>
        </p:tmplLst>
      </p:bldP>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anim calcmode="lin" valueType="num">
                      <p:cBhvr>
                        <p:cTn dur="500" fill="hold"/>
                        <p:tgtEl>
                          <p:spTgt spid="8"/>
                        </p:tgtEl>
                        <p:attrNameLst>
                          <p:attrName>ppt_x</p:attrName>
                        </p:attrNameLst>
                      </p:cBhvr>
                      <p:tavLst>
                        <p:tav tm="0">
                          <p:val>
                            <p:strVal val="#ppt_x"/>
                          </p:val>
                        </p:tav>
                        <p:tav tm="100000">
                          <p:val>
                            <p:strVal val="#ppt_x"/>
                          </p:val>
                        </p:tav>
                      </p:tavLst>
                    </p:anim>
                    <p:anim calcmode="lin" valueType="num">
                      <p:cBhvr>
                        <p:cTn dur="5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10" presetClass="entr" presetSubtype="0" fill="hold" nodeType="withEffect">
                  <p:stCondLst>
                    <p:cond delay="8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4" name="矩形 3"/>
          <p:cNvSpPr/>
          <p:nvPr userDrawn="1"/>
        </p:nvSpPr>
        <p:spPr>
          <a:xfrm>
            <a:off x="8325228" y="6545425"/>
            <a:ext cx="775136" cy="230832"/>
          </a:xfrm>
          <a:prstGeom prst="rect">
            <a:avLst/>
          </a:prstGeom>
        </p:spPr>
        <p:txBody>
          <a:bodyPr wrap="square">
            <a:spAutoFit/>
          </a:bodyPr>
          <a:lstStyle/>
          <a:p>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r>
              <a:rPr lang="en-US" altLang="zh-CN" sz="100">
                <a:solidFill>
                  <a:prstClr val="white"/>
                </a:solidFill>
                <a:latin typeface="Calibri"/>
                <a:ea typeface="宋体"/>
              </a:rPr>
              <a:t> </a:t>
            </a:r>
          </a:p>
        </p:txBody>
      </p:sp>
    </p:spTree>
    <p:extLst>
      <p:ext uri="{BB962C8B-B14F-4D97-AF65-F5344CB8AC3E}">
        <p14:creationId val="2259733474"/>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hree Columns Text">
    <p:spTree>
      <p:nvGrpSpPr>
        <p:cNvPr id="1" name=""/>
        <p:cNvGrpSpPr/>
        <p:nvPr/>
      </p:nvGrpSpPr>
      <p:grpSpPr>
        <a:xfrm>
          <a:off x="0" y="0"/>
          <a:ext cx="0" cy="0"/>
        </a:xfrm>
      </p:grpSpPr>
      <p:sp>
        <p:nvSpPr>
          <p:cNvPr id="18" name="Picture Placeholder 2"/>
          <p:cNvSpPr>
            <a:spLocks noGrp="1"/>
          </p:cNvSpPr>
          <p:nvPr>
            <p:ph type="pic" sz="quarter" idx="48"/>
          </p:nvPr>
        </p:nvSpPr>
        <p:spPr>
          <a:xfrm>
            <a:off x="4601613" y="-1231872"/>
            <a:ext cx="10634887" cy="7035124"/>
          </a:xfrm>
          <a:custGeom>
            <a:rect l="l" t="t" r="r" b="b"/>
            <a:pathLst>
              <a:path w="7976165" h="5862603">
                <a:moveTo>
                  <a:pt x="7653935" y="2067213"/>
                </a:moveTo>
                <a:cubicBezTo>
                  <a:pt x="7770559" y="2067213"/>
                  <a:pt x="7887183" y="2111704"/>
                  <a:pt x="7976165" y="2200685"/>
                </a:cubicBezTo>
                <a:cubicBezTo>
                  <a:pt x="8154128" y="2378648"/>
                  <a:pt x="8154128" y="2667183"/>
                  <a:pt x="7976165" y="2845147"/>
                </a:cubicBezTo>
                <a:lnTo>
                  <a:pt x="5069879" y="5751433"/>
                </a:lnTo>
                <a:cubicBezTo>
                  <a:pt x="4891915" y="5929396"/>
                  <a:pt x="4603380" y="5929396"/>
                  <a:pt x="4425417" y="5751433"/>
                </a:cubicBezTo>
                <a:cubicBezTo>
                  <a:pt x="4247454" y="5573470"/>
                  <a:pt x="4247454" y="5284935"/>
                  <a:pt x="4425417" y="5106972"/>
                </a:cubicBezTo>
                <a:lnTo>
                  <a:pt x="7331703" y="2200685"/>
                </a:lnTo>
                <a:cubicBezTo>
                  <a:pt x="7420685" y="2111704"/>
                  <a:pt x="7537310" y="2067213"/>
                  <a:pt x="7653935" y="2067213"/>
                </a:cubicBezTo>
                <a:close/>
                <a:moveTo>
                  <a:pt x="6544741" y="1630098"/>
                </a:moveTo>
                <a:cubicBezTo>
                  <a:pt x="6661367" y="1630098"/>
                  <a:pt x="6777990" y="1674589"/>
                  <a:pt x="6866973" y="1763570"/>
                </a:cubicBezTo>
                <a:cubicBezTo>
                  <a:pt x="7044936" y="1941533"/>
                  <a:pt x="7044936" y="2230068"/>
                  <a:pt x="6866973" y="2408032"/>
                </a:cubicBezTo>
                <a:lnTo>
                  <a:pt x="3495076" y="5779929"/>
                </a:lnTo>
                <a:cubicBezTo>
                  <a:pt x="3317112" y="5957892"/>
                  <a:pt x="3028578" y="5957892"/>
                  <a:pt x="2850614" y="5779929"/>
                </a:cubicBezTo>
                <a:cubicBezTo>
                  <a:pt x="2672651" y="5601966"/>
                  <a:pt x="2672651" y="5313431"/>
                  <a:pt x="2850614" y="5135467"/>
                </a:cubicBezTo>
                <a:lnTo>
                  <a:pt x="6222511" y="1763571"/>
                </a:lnTo>
                <a:cubicBezTo>
                  <a:pt x="6311493" y="1674589"/>
                  <a:pt x="6428118" y="1630098"/>
                  <a:pt x="6544741" y="1630098"/>
                </a:cubicBezTo>
                <a:close/>
                <a:moveTo>
                  <a:pt x="6609833" y="11903"/>
                </a:moveTo>
                <a:cubicBezTo>
                  <a:pt x="6726458" y="11903"/>
                  <a:pt x="6843082" y="56394"/>
                  <a:pt x="6932064" y="145375"/>
                </a:cubicBezTo>
                <a:cubicBezTo>
                  <a:pt x="7110027" y="323338"/>
                  <a:pt x="7110027" y="611873"/>
                  <a:pt x="6932064" y="789837"/>
                </a:cubicBezTo>
                <a:lnTo>
                  <a:pt x="1992770" y="5729131"/>
                </a:lnTo>
                <a:cubicBezTo>
                  <a:pt x="1814807" y="5907094"/>
                  <a:pt x="1526272" y="5907094"/>
                  <a:pt x="1348308" y="5729130"/>
                </a:cubicBezTo>
                <a:cubicBezTo>
                  <a:pt x="1170346" y="5551168"/>
                  <a:pt x="1170346" y="5262633"/>
                  <a:pt x="1348309" y="5084670"/>
                </a:cubicBezTo>
                <a:lnTo>
                  <a:pt x="6287603" y="145375"/>
                </a:lnTo>
                <a:cubicBezTo>
                  <a:pt x="6376584" y="56394"/>
                  <a:pt x="6493209" y="11903"/>
                  <a:pt x="6609833" y="11903"/>
                </a:cubicBezTo>
                <a:close/>
                <a:moveTo>
                  <a:pt x="5515050" y="0"/>
                </a:moveTo>
                <a:cubicBezTo>
                  <a:pt x="5581109" y="1"/>
                  <a:pt x="5647168" y="25201"/>
                  <a:pt x="5697568" y="75602"/>
                </a:cubicBezTo>
                <a:cubicBezTo>
                  <a:pt x="5798370" y="176403"/>
                  <a:pt x="5798370" y="339835"/>
                  <a:pt x="5697568" y="440637"/>
                </a:cubicBezTo>
                <a:lnTo>
                  <a:pt x="365035" y="5773170"/>
                </a:lnTo>
                <a:cubicBezTo>
                  <a:pt x="264233" y="5873972"/>
                  <a:pt x="100801" y="5873972"/>
                  <a:pt x="0" y="5773170"/>
                </a:cubicBezTo>
                <a:cubicBezTo>
                  <a:pt x="-100802" y="5672369"/>
                  <a:pt x="-100802" y="5508937"/>
                  <a:pt x="0" y="5408135"/>
                </a:cubicBezTo>
                <a:lnTo>
                  <a:pt x="5332533" y="75602"/>
                </a:lnTo>
                <a:cubicBezTo>
                  <a:pt x="5382934" y="25200"/>
                  <a:pt x="5448992" y="0"/>
                  <a:pt x="5515050"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19" name="Rounded Rectangle 18"/>
          <p:cNvSpPr/>
          <p:nvPr userDrawn="1"/>
        </p:nvSpPr>
        <p:spPr>
          <a:xfrm rot="18900000">
            <a:off x="5793654" y="296271"/>
            <a:ext cx="6294300" cy="653822"/>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0" name="Text Placeholder 7"/>
          <p:cNvSpPr>
            <a:spLocks noGrp="1"/>
          </p:cNvSpPr>
          <p:nvPr>
            <p:ph type="body" sz="quarter" idx="10" hasCustomPrompt="1"/>
          </p:nvPr>
        </p:nvSpPr>
        <p:spPr>
          <a:xfrm>
            <a:off x="838973" y="1958629"/>
            <a:ext cx="4511964" cy="431780"/>
          </a:xfrm>
          <a:prstGeom prst="rect">
            <a:avLst/>
          </a:prstGeom>
        </p:spPr>
        <p:txBody>
          <a:bodyPr vert="horz" lIns="0" tIns="40504" rIns="0" bIns="40504" anchor="ctr"/>
          <a:lstStyle>
            <a:lvl1pPr marL="0" indent="0" algn="l">
              <a:lnSpc>
                <a:spcPct val="100000"/>
              </a:lnSpc>
              <a:spcBef>
                <a:spcPct val="0"/>
              </a:spcBef>
              <a:buNone/>
              <a:defRPr sz="4200" b="1">
                <a:solidFill>
                  <a:schemeClr val="bg1"/>
                </a:solidFill>
                <a:latin typeface="Lato Hairline"/>
                <a:cs typeface="Lato Hairline"/>
              </a:defRPr>
            </a:lvl1pPr>
          </a:lstStyle>
          <a:p>
            <a:pPr lvl="0"/>
            <a:r>
              <a:rPr lang="es-ES_tradnl"/>
              <a:t>TITLE HERE</a:t>
            </a:r>
          </a:p>
        </p:txBody>
      </p:sp>
      <p:sp>
        <p:nvSpPr>
          <p:cNvPr id="21" name="Text Placeholder 7"/>
          <p:cNvSpPr>
            <a:spLocks noGrp="1"/>
          </p:cNvSpPr>
          <p:nvPr>
            <p:ph type="body" sz="quarter" idx="11" hasCustomPrompt="1"/>
          </p:nvPr>
        </p:nvSpPr>
        <p:spPr>
          <a:xfrm>
            <a:off x="838973" y="2542427"/>
            <a:ext cx="4511964" cy="228451"/>
          </a:xfrm>
          <a:prstGeom prst="rect">
            <a:avLst/>
          </a:prstGeom>
        </p:spPr>
        <p:txBody>
          <a:bodyPr vert="horz" lIns="0" tIns="40504" rIns="0" bIns="40504" anchor="ctr"/>
          <a:lstStyle>
            <a:lvl1pPr marL="0" indent="0" algn="l">
              <a:lnSpc>
                <a:spcPct val="100000"/>
              </a:lnSpc>
              <a:spcBef>
                <a:spcPct val="0"/>
              </a:spcBef>
              <a:spcAft>
                <a:spcPct val="0"/>
              </a:spcAft>
              <a:buNone/>
              <a:defRPr sz="1800" b="0">
                <a:solidFill>
                  <a:schemeClr val="accent3"/>
                </a:solidFill>
                <a:latin typeface="Lato Light"/>
                <a:cs typeface="Lato Light"/>
              </a:defRPr>
            </a:lvl1pPr>
          </a:lstStyle>
          <a:p>
            <a:pPr lvl="0"/>
            <a:r>
              <a:rPr lang="es-ES_tradnl"/>
              <a:t>Break Section Subtitle</a:t>
            </a:r>
            <a:endParaRPr lang="es-ES_tradnl"/>
          </a:p>
        </p:txBody>
      </p:sp>
      <p:sp>
        <p:nvSpPr>
          <p:cNvPr id="22" name="Text Placeholder 2"/>
          <p:cNvSpPr>
            <a:spLocks noGrp="1"/>
          </p:cNvSpPr>
          <p:nvPr>
            <p:ph type="body" sz="quarter" idx="16" hasCustomPrompt="1"/>
          </p:nvPr>
        </p:nvSpPr>
        <p:spPr>
          <a:xfrm>
            <a:off x="859434" y="2975003"/>
            <a:ext cx="4488039" cy="1536868"/>
          </a:xfrm>
          <a:prstGeom prst="rect">
            <a:avLst/>
          </a:prstGeom>
        </p:spPr>
        <p:txBody>
          <a:bodyPr vert="horz" lIns="0" tIns="0" rIns="0" bIns="0"/>
          <a:lstStyle>
            <a:lvl1pPr marL="0" indent="0" algn="l">
              <a:lnSpc>
                <a:spcPct val="130000"/>
              </a:lnSpc>
              <a:buNone/>
              <a:defRPr sz="144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extLst>
      <p:ext uri="{BB962C8B-B14F-4D97-AF65-F5344CB8AC3E}">
        <p14:creationId val="612015063"/>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80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par>
                          <p:cTn id="8" fill="hold" nodeType="afterGroup">
                            <p:stCondLst>
                              <p:cond delay="1300"/>
                            </p:stCondLst>
                            <p:childTnLst>
                              <p:par>
                                <p:cTn id="9" presetID="22" presetClass="entr" presetSubtype="2"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right)">
                                      <p:cBhvr>
                                        <p:cTn id="11" dur="500"/>
                                        <p:tgtEl>
                                          <p:spTgt spid="19"/>
                                        </p:tgtEl>
                                      </p:cBhvr>
                                    </p:animEffect>
                                  </p:childTnLst>
                                </p:cTn>
                              </p:par>
                              <p:par>
                                <p:cTn id="12" presetID="42" presetClass="entr" presetSubtype="0" fill="hold" grpId="0" nodeType="withEffect">
                                  <p:stCondLst>
                                    <p:cond delay="20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400"/>
                                        <p:tgtEl>
                                          <p:spTgt spid="20">
                                            <p:txEl>
                                              <p:pRg st="0" end="0"/>
                                            </p:txEl>
                                          </p:spTgt>
                                        </p:tgtEl>
                                      </p:cBhvr>
                                    </p:animEffect>
                                    <p:anim calcmode="lin" valueType="num">
                                      <p:cBhvr>
                                        <p:cTn id="15" dur="4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400" fill="hold"/>
                                        <p:tgtEl>
                                          <p:spTgt spid="20">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200"/>
                                  </p:stCondLst>
                                  <p:childTnLst>
                                    <p:set>
                                      <p:cBhvr>
                                        <p:cTn id="18" dur="1" fill="hold">
                                          <p:stCondLst>
                                            <p:cond delay="0"/>
                                          </p:stCondLst>
                                        </p:cTn>
                                        <p:tgtEl>
                                          <p:spTgt spid="21">
                                            <p:txEl>
                                              <p:pRg st="0" end="0"/>
                                            </p:txEl>
                                          </p:spTgt>
                                        </p:tgtEl>
                                        <p:attrNameLst>
                                          <p:attrName>style.visibility</p:attrName>
                                        </p:attrNameLst>
                                      </p:cBhvr>
                                      <p:to>
                                        <p:strVal val="visible"/>
                                      </p:to>
                                    </p:set>
                                    <p:animEffect transition="in" filter="fade">
                                      <p:cBhvr>
                                        <p:cTn id="19" dur="500"/>
                                        <p:tgtEl>
                                          <p:spTgt spid="21">
                                            <p:txEl>
                                              <p:pRg st="0" end="0"/>
                                            </p:txEl>
                                          </p:spTgt>
                                        </p:tgtEl>
                                      </p:cBhvr>
                                    </p:animEffect>
                                    <p:anim calcmode="lin" valueType="num">
                                      <p:cBhvr>
                                        <p:cTn id="20"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1" dur="500" fill="hold"/>
                                        <p:tgtEl>
                                          <p:spTgt spid="21">
                                            <p:txEl>
                                              <p:pRg st="0" end="0"/>
                                            </p:txEl>
                                          </p:spTgt>
                                        </p:tgtEl>
                                        <p:attrNameLst>
                                          <p:attrName>ppt_y</p:attrName>
                                        </p:attrNameLst>
                                      </p:cBhvr>
                                      <p:tavLst>
                                        <p:tav tm="0">
                                          <p:val>
                                            <p:strVal val="#ppt_y+.1"/>
                                          </p:val>
                                        </p:tav>
                                        <p:tav tm="100000">
                                          <p:val>
                                            <p:strVal val="#ppt_y"/>
                                          </p:val>
                                        </p:tav>
                                      </p:tavLst>
                                    </p:anim>
                                  </p:childTnLst>
                                </p:cTn>
                              </p:par>
                              <p:par>
                                <p:cTn id="22" presetID="10" presetClass="entr" presetSubtype="0" fill="hold" grpId="0" nodeType="withEffect">
                                  <p:stCondLst>
                                    <p:cond delay="800"/>
                                  </p:stCondLst>
                                  <p:childTnLst>
                                    <p:set>
                                      <p:cBhvr>
                                        <p:cTn id="23" dur="1" fill="hold">
                                          <p:stCondLst>
                                            <p:cond delay="0"/>
                                          </p:stCondLst>
                                        </p:cTn>
                                        <p:tgtEl>
                                          <p:spTgt spid="22">
                                            <p:txEl>
                                              <p:pRg st="0" end="0"/>
                                            </p:txEl>
                                          </p:spTgt>
                                        </p:tgtEl>
                                        <p:attrNameLst>
                                          <p:attrName>style.visibility</p:attrName>
                                        </p:attrNameLst>
                                      </p:cBhvr>
                                      <p:to>
                                        <p:strVal val="visible"/>
                                      </p:to>
                                    </p:set>
                                    <p:animEffect transition="in" filter="fade">
                                      <p:cBhvr>
                                        <p:cTn id="24"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build="p">
        <p:tmplLst>
          <p:tmpl lvl="1">
            <p:tnLst>
              <p:par>
                <p:cTn presetID="42" presetClass="entr" presetSubtype="0" fill="hold" nodeType="withEffect">
                  <p:stCondLst>
                    <p:cond delay="200"/>
                  </p:stCondLst>
                  <p:childTnLst>
                    <p:set>
                      <p:cBhvr>
                        <p:cTn dur="1" fill="hold">
                          <p:stCondLst>
                            <p:cond delay="0"/>
                          </p:stCondLst>
                        </p:cTn>
                        <p:tgtEl>
                          <p:spTgt spid="20"/>
                        </p:tgtEl>
                        <p:attrNameLst>
                          <p:attrName>style.visibility</p:attrName>
                        </p:attrNameLst>
                      </p:cBhvr>
                      <p:to>
                        <p:strVal val="visible"/>
                      </p:to>
                    </p:set>
                    <p:animEffect transition="in" filter="fade">
                      <p:cBhvr>
                        <p:cTn dur="400"/>
                        <p:tgtEl>
                          <p:spTgt spid="20"/>
                        </p:tgtEl>
                      </p:cBhvr>
                    </p:animEffect>
                    <p:anim calcmode="lin" valueType="num">
                      <p:cBhvr>
                        <p:cTn dur="400" fill="hold"/>
                        <p:tgtEl>
                          <p:spTgt spid="20"/>
                        </p:tgtEl>
                        <p:attrNameLst>
                          <p:attrName>ppt_x</p:attrName>
                        </p:attrNameLst>
                      </p:cBhvr>
                      <p:tavLst>
                        <p:tav tm="0">
                          <p:val>
                            <p:strVal val="#ppt_x"/>
                          </p:val>
                        </p:tav>
                        <p:tav tm="100000">
                          <p:val>
                            <p:strVal val="#ppt_x"/>
                          </p:val>
                        </p:tav>
                      </p:tavLst>
                    </p:anim>
                    <p:anim calcmode="lin" valueType="num">
                      <p:cBhvr>
                        <p:cTn dur="400" fill="hold"/>
                        <p:tgtEl>
                          <p:spTgt spid="20"/>
                        </p:tgtEl>
                        <p:attrNameLst>
                          <p:attrName>ppt_y</p:attrName>
                        </p:attrNameLst>
                      </p:cBhvr>
                      <p:tavLst>
                        <p:tav tm="0">
                          <p:val>
                            <p:strVal val="#ppt_y+.1"/>
                          </p:val>
                        </p:tav>
                        <p:tav tm="100000">
                          <p:val>
                            <p:strVal val="#ppt_y"/>
                          </p:val>
                        </p:tav>
                      </p:tavLst>
                    </p:anim>
                  </p:childTnLst>
                </p:cTn>
              </p:par>
            </p:tnLst>
          </p:tmpl>
        </p:tmplLst>
      </p:bldP>
      <p:bldP spid="21" grpId="0" build="p">
        <p:tmplLst>
          <p:tmpl lvl="1">
            <p:tnLst>
              <p:par>
                <p:cTn presetID="42" presetClass="entr" presetSubtype="0" fill="hold" nodeType="withEffect">
                  <p:stCondLst>
                    <p:cond delay="20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anim calcmode="lin" valueType="num">
                      <p:cBhvr>
                        <p:cTn dur="500" fill="hold"/>
                        <p:tgtEl>
                          <p:spTgt spid="21"/>
                        </p:tgtEl>
                        <p:attrNameLst>
                          <p:attrName>ppt_x</p:attrName>
                        </p:attrNameLst>
                      </p:cBhvr>
                      <p:tavLst>
                        <p:tav tm="0">
                          <p:val>
                            <p:strVal val="#ppt_x"/>
                          </p:val>
                        </p:tav>
                        <p:tav tm="100000">
                          <p:val>
                            <p:strVal val="#ppt_x"/>
                          </p:val>
                        </p:tav>
                      </p:tavLst>
                    </p:anim>
                    <p:anim calcmode="lin" valueType="num">
                      <p:cBhvr>
                        <p:cTn dur="500" fill="hold"/>
                        <p:tgtEl>
                          <p:spTgt spid="21"/>
                        </p:tgtEl>
                        <p:attrNameLst>
                          <p:attrName>ppt_y</p:attrName>
                        </p:attrNameLst>
                      </p:cBhvr>
                      <p:tavLst>
                        <p:tav tm="0">
                          <p:val>
                            <p:strVal val="#ppt_y+.1"/>
                          </p:val>
                        </p:tav>
                        <p:tav tm="100000">
                          <p:val>
                            <p:strVal val="#ppt_y"/>
                          </p:val>
                        </p:tav>
                      </p:tavLst>
                    </p:anim>
                  </p:childTnLst>
                </p:cTn>
              </p:par>
            </p:tnLst>
          </p:tmpl>
        </p:tmplLst>
      </p:bldP>
      <p:bldP spid="22" grpId="0" build="p">
        <p:tmplLst>
          <p:tmpl lvl="1">
            <p:tnLst>
              <p:par>
                <p:cTn presetID="10" presetClass="entr" presetSubtype="0" fill="hold" nodeType="withEffect">
                  <p:stCondLst>
                    <p:cond delay="800"/>
                  </p:stCondLst>
                  <p:childTnLst>
                    <p:set>
                      <p:cBhvr>
                        <p:cTn dur="1" fill="hold">
                          <p:stCondLst>
                            <p:cond delay="0"/>
                          </p:stCondLst>
                        </p:cTn>
                        <p:tgtEl>
                          <p:spTgt spid="22"/>
                        </p:tgtEl>
                        <p:attrNameLst>
                          <p:attrName>style.visibility</p:attrName>
                        </p:attrNameLst>
                      </p:cBhvr>
                      <p:to>
                        <p:strVal val="visible"/>
                      </p:to>
                    </p:set>
                    <p:animEffect transition="in" filter="fade">
                      <p:cBhvr>
                        <p:cTn dur="500"/>
                        <p:tgtEl>
                          <p:spTgt spid="22"/>
                        </p:tgtEl>
                      </p:cBhvr>
                    </p:animEffect>
                  </p:childTnLst>
                </p:cTn>
              </p:par>
            </p:tnLst>
          </p:tmpl>
        </p:tmplLst>
      </p:bldP>
    </p:bldLst>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Three Columns Text">
    <p:spTree>
      <p:nvGrpSpPr>
        <p:cNvPr id="1" name=""/>
        <p:cNvGrpSpPr/>
        <p:nvPr/>
      </p:nvGrpSpPr>
      <p:grpSpPr>
        <a:xfrm>
          <a:off x="0" y="0"/>
          <a:ext cx="0" cy="0"/>
        </a:xfrm>
      </p:grpSpPr>
      <p:sp>
        <p:nvSpPr>
          <p:cNvPr id="7" name="Picture Placeholder 2"/>
          <p:cNvSpPr>
            <a:spLocks noGrp="1"/>
          </p:cNvSpPr>
          <p:nvPr>
            <p:ph type="pic" sz="quarter" idx="48"/>
          </p:nvPr>
        </p:nvSpPr>
        <p:spPr>
          <a:xfrm>
            <a:off x="-3304233" y="563719"/>
            <a:ext cx="9242753" cy="7509636"/>
          </a:xfrm>
          <a:custGeom>
            <a:rect l="l" t="t" r="r" b="b"/>
            <a:pathLst>
              <a:path w="6932064" h="6258030">
                <a:moveTo>
                  <a:pt x="6544742" y="2108199"/>
                </a:moveTo>
                <a:cubicBezTo>
                  <a:pt x="6661367" y="2108199"/>
                  <a:pt x="6777992" y="2152691"/>
                  <a:pt x="6866974" y="2241671"/>
                </a:cubicBezTo>
                <a:cubicBezTo>
                  <a:pt x="7044937" y="2419635"/>
                  <a:pt x="7044937" y="2708170"/>
                  <a:pt x="6866974" y="2886133"/>
                </a:cubicBezTo>
                <a:lnTo>
                  <a:pt x="3495076" y="6258030"/>
                </a:lnTo>
                <a:cubicBezTo>
                  <a:pt x="3317113" y="6435994"/>
                  <a:pt x="3028578" y="6435994"/>
                  <a:pt x="2850615" y="6258030"/>
                </a:cubicBezTo>
                <a:cubicBezTo>
                  <a:pt x="2672652" y="6080067"/>
                  <a:pt x="2672652" y="5791532"/>
                  <a:pt x="2850615" y="5613569"/>
                </a:cubicBezTo>
                <a:lnTo>
                  <a:pt x="6222513" y="2241671"/>
                </a:lnTo>
                <a:cubicBezTo>
                  <a:pt x="6311494" y="2152690"/>
                  <a:pt x="6428118" y="2108199"/>
                  <a:pt x="6544742" y="2108199"/>
                </a:cubicBezTo>
                <a:close/>
                <a:moveTo>
                  <a:pt x="6609834" y="490004"/>
                </a:moveTo>
                <a:cubicBezTo>
                  <a:pt x="6726459" y="490004"/>
                  <a:pt x="6843084" y="534495"/>
                  <a:pt x="6932065" y="623477"/>
                </a:cubicBezTo>
                <a:cubicBezTo>
                  <a:pt x="7110028" y="801440"/>
                  <a:pt x="7110028" y="1089975"/>
                  <a:pt x="6932065" y="1267938"/>
                </a:cubicBezTo>
                <a:lnTo>
                  <a:pt x="1992770" y="6207232"/>
                </a:lnTo>
                <a:cubicBezTo>
                  <a:pt x="1814808" y="6385196"/>
                  <a:pt x="1526273" y="6385196"/>
                  <a:pt x="1348309" y="6207232"/>
                </a:cubicBezTo>
                <a:cubicBezTo>
                  <a:pt x="1170346" y="6029269"/>
                  <a:pt x="1170346" y="5740734"/>
                  <a:pt x="1348309" y="5562771"/>
                </a:cubicBezTo>
                <a:lnTo>
                  <a:pt x="6287604" y="623477"/>
                </a:lnTo>
                <a:cubicBezTo>
                  <a:pt x="6376585" y="534495"/>
                  <a:pt x="6493210" y="490004"/>
                  <a:pt x="6609834" y="490004"/>
                </a:cubicBezTo>
                <a:close/>
                <a:moveTo>
                  <a:pt x="5515052" y="478102"/>
                </a:moveTo>
                <a:cubicBezTo>
                  <a:pt x="5581110" y="478102"/>
                  <a:pt x="5647169" y="503302"/>
                  <a:pt x="5697569" y="553703"/>
                </a:cubicBezTo>
                <a:cubicBezTo>
                  <a:pt x="5798371" y="654505"/>
                  <a:pt x="5798371" y="817936"/>
                  <a:pt x="5697569" y="918738"/>
                </a:cubicBezTo>
                <a:lnTo>
                  <a:pt x="365036" y="6251272"/>
                </a:lnTo>
                <a:cubicBezTo>
                  <a:pt x="264234" y="6352073"/>
                  <a:pt x="100802" y="6352073"/>
                  <a:pt x="0" y="6251272"/>
                </a:cubicBezTo>
                <a:cubicBezTo>
                  <a:pt x="-100801" y="6150469"/>
                  <a:pt x="-100801" y="5987038"/>
                  <a:pt x="0" y="5886236"/>
                </a:cubicBezTo>
                <a:lnTo>
                  <a:pt x="5332534" y="553702"/>
                </a:lnTo>
                <a:cubicBezTo>
                  <a:pt x="5382935" y="503302"/>
                  <a:pt x="5448993" y="478101"/>
                  <a:pt x="5515052" y="478102"/>
                </a:cubicBezTo>
                <a:close/>
                <a:moveTo>
                  <a:pt x="4500043" y="0"/>
                </a:moveTo>
                <a:cubicBezTo>
                  <a:pt x="4616667" y="0"/>
                  <a:pt x="4733292" y="44491"/>
                  <a:pt x="4822273" y="133473"/>
                </a:cubicBezTo>
                <a:cubicBezTo>
                  <a:pt x="5000237" y="311436"/>
                  <a:pt x="5000237" y="599971"/>
                  <a:pt x="4822273" y="777934"/>
                </a:cubicBezTo>
                <a:lnTo>
                  <a:pt x="1450376" y="4149832"/>
                </a:lnTo>
                <a:cubicBezTo>
                  <a:pt x="1272413" y="4327795"/>
                  <a:pt x="983878" y="4327795"/>
                  <a:pt x="805915" y="4149832"/>
                </a:cubicBezTo>
                <a:cubicBezTo>
                  <a:pt x="627951" y="3971869"/>
                  <a:pt x="627951" y="3683333"/>
                  <a:pt x="805915" y="3505370"/>
                </a:cubicBezTo>
                <a:lnTo>
                  <a:pt x="4177812" y="133473"/>
                </a:lnTo>
                <a:cubicBezTo>
                  <a:pt x="4266794" y="44491"/>
                  <a:pt x="4383418" y="0"/>
                  <a:pt x="450004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8" name="Rounded Rectangle 7"/>
          <p:cNvSpPr/>
          <p:nvPr userDrawn="1"/>
        </p:nvSpPr>
        <p:spPr>
          <a:xfrm rot="18900000">
            <a:off x="137919" y="6788509"/>
            <a:ext cx="6294300" cy="653822"/>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Text Placeholder 7"/>
          <p:cNvSpPr>
            <a:spLocks noGrp="1"/>
          </p:cNvSpPr>
          <p:nvPr>
            <p:ph type="body" sz="quarter" idx="10" hasCustomPrompt="1"/>
          </p:nvPr>
        </p:nvSpPr>
        <p:spPr>
          <a:xfrm>
            <a:off x="6782573" y="2543223"/>
            <a:ext cx="4511964" cy="431780"/>
          </a:xfrm>
          <a:prstGeom prst="rect">
            <a:avLst/>
          </a:prstGeom>
        </p:spPr>
        <p:txBody>
          <a:bodyPr vert="horz" lIns="0" tIns="40504" rIns="0" bIns="40504" anchor="ctr"/>
          <a:lstStyle>
            <a:lvl1pPr marL="0" indent="0" algn="l">
              <a:lnSpc>
                <a:spcPct val="100000"/>
              </a:lnSpc>
              <a:spcBef>
                <a:spcPct val="0"/>
              </a:spcBef>
              <a:buNone/>
              <a:defRPr sz="4200" b="1">
                <a:solidFill>
                  <a:schemeClr val="bg1"/>
                </a:solidFill>
                <a:latin typeface="Lato Hairline"/>
                <a:cs typeface="Lato Hairline"/>
              </a:defRPr>
            </a:lvl1pPr>
          </a:lstStyle>
          <a:p>
            <a:pPr lvl="0"/>
            <a:r>
              <a:rPr lang="es-ES_tradnl"/>
              <a:t>TITLE HERE</a:t>
            </a:r>
          </a:p>
        </p:txBody>
      </p:sp>
      <p:sp>
        <p:nvSpPr>
          <p:cNvPr id="11" name="Text Placeholder 7"/>
          <p:cNvSpPr>
            <a:spLocks noGrp="1"/>
          </p:cNvSpPr>
          <p:nvPr>
            <p:ph type="body" sz="quarter" idx="11" hasCustomPrompt="1"/>
          </p:nvPr>
        </p:nvSpPr>
        <p:spPr>
          <a:xfrm>
            <a:off x="6782573" y="3127020"/>
            <a:ext cx="4511964" cy="228451"/>
          </a:xfrm>
          <a:prstGeom prst="rect">
            <a:avLst/>
          </a:prstGeom>
        </p:spPr>
        <p:txBody>
          <a:bodyPr vert="horz" lIns="0" tIns="40504" rIns="0" bIns="40504" anchor="ctr"/>
          <a:lstStyle>
            <a:lvl1pPr marL="0" indent="0" algn="l">
              <a:lnSpc>
                <a:spcPct val="100000"/>
              </a:lnSpc>
              <a:spcBef>
                <a:spcPct val="0"/>
              </a:spcBef>
              <a:spcAft>
                <a:spcPct val="0"/>
              </a:spcAft>
              <a:buNone/>
              <a:defRPr sz="1800" b="0">
                <a:solidFill>
                  <a:schemeClr val="accent3"/>
                </a:solidFill>
                <a:latin typeface="Lato Light"/>
                <a:cs typeface="Lato Light"/>
              </a:defRPr>
            </a:lvl1pPr>
          </a:lstStyle>
          <a:p>
            <a:pPr lvl="0"/>
            <a:r>
              <a:rPr lang="es-ES_tradnl"/>
              <a:t>Break Section Subtitle</a:t>
            </a:r>
            <a:endParaRPr lang="es-ES_tradnl"/>
          </a:p>
        </p:txBody>
      </p:sp>
      <p:sp>
        <p:nvSpPr>
          <p:cNvPr id="12" name="Text Placeholder 2"/>
          <p:cNvSpPr>
            <a:spLocks noGrp="1"/>
          </p:cNvSpPr>
          <p:nvPr>
            <p:ph type="body" sz="quarter" idx="16" hasCustomPrompt="1"/>
          </p:nvPr>
        </p:nvSpPr>
        <p:spPr>
          <a:xfrm>
            <a:off x="6803034" y="3559596"/>
            <a:ext cx="4488039" cy="1536868"/>
          </a:xfrm>
          <a:prstGeom prst="rect">
            <a:avLst/>
          </a:prstGeom>
        </p:spPr>
        <p:txBody>
          <a:bodyPr vert="horz" lIns="0" tIns="0" rIns="0" bIns="0"/>
          <a:lstStyle>
            <a:lvl1pPr marL="0" indent="0" algn="l">
              <a:lnSpc>
                <a:spcPct val="130000"/>
              </a:lnSpc>
              <a:buNone/>
              <a:defRPr sz="144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extLst>
      <p:ext uri="{BB962C8B-B14F-4D97-AF65-F5344CB8AC3E}">
        <p14:creationId val="301448027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80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nodeType="afterGroup">
                            <p:stCondLst>
                              <p:cond delay="13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par>
                                <p:cTn id="12" presetID="42" presetClass="entr" presetSubtype="0" fill="hold" grpId="0" nodeType="withEffect">
                                  <p:stCondLst>
                                    <p:cond delay="20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400"/>
                                        <p:tgtEl>
                                          <p:spTgt spid="10">
                                            <p:txEl>
                                              <p:pRg st="0" end="0"/>
                                            </p:txEl>
                                          </p:spTgt>
                                        </p:tgtEl>
                                      </p:cBhvr>
                                    </p:animEffect>
                                    <p:anim calcmode="lin" valueType="num">
                                      <p:cBhvr>
                                        <p:cTn id="15" dur="4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400" fill="hold"/>
                                        <p:tgtEl>
                                          <p:spTgt spid="10">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20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fade">
                                      <p:cBhvr>
                                        <p:cTn id="19" dur="500"/>
                                        <p:tgtEl>
                                          <p:spTgt spid="11">
                                            <p:txEl>
                                              <p:pRg st="0" end="0"/>
                                            </p:txEl>
                                          </p:spTgt>
                                        </p:tgtEl>
                                      </p:cBhvr>
                                    </p:animEffect>
                                    <p:anim calcmode="lin" valueType="num">
                                      <p:cBhvr>
                                        <p:cTn id="20"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1" dur="500" fill="hold"/>
                                        <p:tgtEl>
                                          <p:spTgt spid="11">
                                            <p:txEl>
                                              <p:pRg st="0" end="0"/>
                                            </p:txEl>
                                          </p:spTgt>
                                        </p:tgtEl>
                                        <p:attrNameLst>
                                          <p:attrName>ppt_y</p:attrName>
                                        </p:attrNameLst>
                                      </p:cBhvr>
                                      <p:tavLst>
                                        <p:tav tm="0">
                                          <p:val>
                                            <p:strVal val="#ppt_y+.1"/>
                                          </p:val>
                                        </p:tav>
                                        <p:tav tm="100000">
                                          <p:val>
                                            <p:strVal val="#ppt_y"/>
                                          </p:val>
                                        </p:tav>
                                      </p:tavLst>
                                    </p:anim>
                                  </p:childTnLst>
                                </p:cTn>
                              </p:par>
                              <p:par>
                                <p:cTn id="22" presetID="10" presetClass="entr" presetSubtype="0" fill="hold" grpId="0" nodeType="withEffect">
                                  <p:stCondLst>
                                    <p:cond delay="800"/>
                                  </p:stCondLst>
                                  <p:childTnLst>
                                    <p:set>
                                      <p:cBhvr>
                                        <p:cTn id="23" dur="1" fill="hold">
                                          <p:stCondLst>
                                            <p:cond delay="0"/>
                                          </p:stCondLst>
                                        </p:cTn>
                                        <p:tgtEl>
                                          <p:spTgt spid="12">
                                            <p:txEl>
                                              <p:pRg st="0" end="0"/>
                                            </p:txEl>
                                          </p:spTgt>
                                        </p:tgtEl>
                                        <p:attrNameLst>
                                          <p:attrName>style.visibility</p:attrName>
                                        </p:attrNameLst>
                                      </p:cBhvr>
                                      <p:to>
                                        <p:strVal val="visible"/>
                                      </p:to>
                                    </p:set>
                                    <p:animEffect transition="in" filter="fade">
                                      <p:cBhvr>
                                        <p:cTn id="2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build="p">
        <p:tmplLst>
          <p:tmpl lvl="1">
            <p:tnLst>
              <p:par>
                <p:cTn presetID="42" presetClass="entr" presetSubtype="0" fill="hold" nodeType="withEffect">
                  <p:stCondLst>
                    <p:cond delay="200"/>
                  </p:stCondLst>
                  <p:childTnLst>
                    <p:set>
                      <p:cBhvr>
                        <p:cTn dur="1" fill="hold">
                          <p:stCondLst>
                            <p:cond delay="0"/>
                          </p:stCondLst>
                        </p:cTn>
                        <p:tgtEl>
                          <p:spTgt spid="10"/>
                        </p:tgtEl>
                        <p:attrNameLst>
                          <p:attrName>style.visibility</p:attrName>
                        </p:attrNameLst>
                      </p:cBhvr>
                      <p:to>
                        <p:strVal val="visible"/>
                      </p:to>
                    </p:set>
                    <p:animEffect transition="in" filter="fade">
                      <p:cBhvr>
                        <p:cTn dur="400"/>
                        <p:tgtEl>
                          <p:spTgt spid="10"/>
                        </p:tgtEl>
                      </p:cBhvr>
                    </p:animEffect>
                    <p:anim calcmode="lin" valueType="num">
                      <p:cBhvr>
                        <p:cTn dur="400" fill="hold"/>
                        <p:tgtEl>
                          <p:spTgt spid="10"/>
                        </p:tgtEl>
                        <p:attrNameLst>
                          <p:attrName>ppt_x</p:attrName>
                        </p:attrNameLst>
                      </p:cBhvr>
                      <p:tavLst>
                        <p:tav tm="0">
                          <p:val>
                            <p:strVal val="#ppt_x"/>
                          </p:val>
                        </p:tav>
                        <p:tav tm="100000">
                          <p:val>
                            <p:strVal val="#ppt_x"/>
                          </p:val>
                        </p:tav>
                      </p:tavLst>
                    </p:anim>
                    <p:anim calcmode="lin" valueType="num">
                      <p:cBhvr>
                        <p:cTn dur="400" fill="hold"/>
                        <p:tgtEl>
                          <p:spTgt spid="10"/>
                        </p:tgtEl>
                        <p:attrNameLst>
                          <p:attrName>ppt_y</p:attrName>
                        </p:attrNameLst>
                      </p:cBhvr>
                      <p:tavLst>
                        <p:tav tm="0">
                          <p:val>
                            <p:strVal val="#ppt_y+.1"/>
                          </p:val>
                        </p:tav>
                        <p:tav tm="100000">
                          <p:val>
                            <p:strVal val="#ppt_y"/>
                          </p:val>
                        </p:tav>
                      </p:tavLst>
                    </p:anim>
                  </p:childTnLst>
                </p:cTn>
              </p:par>
            </p:tnLst>
          </p:tmpl>
        </p:tmplLst>
      </p:bldP>
      <p:bldP spid="11" grpId="0" build="p">
        <p:tmplLst>
          <p:tmpl lvl="1">
            <p:tnLst>
              <p:par>
                <p:cTn presetID="42"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anim calcmode="lin" valueType="num">
                      <p:cBhvr>
                        <p:cTn dur="500" fill="hold"/>
                        <p:tgtEl>
                          <p:spTgt spid="11"/>
                        </p:tgtEl>
                        <p:attrNameLst>
                          <p:attrName>ppt_x</p:attrName>
                        </p:attrNameLst>
                      </p:cBhvr>
                      <p:tavLst>
                        <p:tav tm="0">
                          <p:val>
                            <p:strVal val="#ppt_x"/>
                          </p:val>
                        </p:tav>
                        <p:tav tm="100000">
                          <p:val>
                            <p:strVal val="#ppt_x"/>
                          </p:val>
                        </p:tav>
                      </p:tavLst>
                    </p:anim>
                    <p:anim calcmode="lin" valueType="num">
                      <p:cBhvr>
                        <p:cTn dur="500" fill="hold"/>
                        <p:tgtEl>
                          <p:spTgt spid="11"/>
                        </p:tgtEl>
                        <p:attrNameLst>
                          <p:attrName>ppt_y</p:attrName>
                        </p:attrNameLst>
                      </p:cBhvr>
                      <p:tavLst>
                        <p:tav tm="0">
                          <p:val>
                            <p:strVal val="#ppt_y+.1"/>
                          </p:val>
                        </p:tav>
                        <p:tav tm="100000">
                          <p:val>
                            <p:strVal val="#ppt_y"/>
                          </p:val>
                        </p:tav>
                      </p:tavLst>
                    </p:anim>
                  </p:childTnLst>
                </p:cTn>
              </p:par>
            </p:tnLst>
          </p:tmpl>
        </p:tmplLst>
      </p:bldP>
      <p:bldP spid="12" grpId="0" build="p">
        <p:tmplLst>
          <p:tmpl lvl="1">
            <p:tnLst>
              <p:par>
                <p:cTn presetID="10" presetClass="entr" presetSubtype="0" fill="hold" nodeType="withEffect">
                  <p:stCondLst>
                    <p:cond delay="8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Lst>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Three Columns Text">
    <p:spTree>
      <p:nvGrpSpPr>
        <p:cNvPr id="1" name=""/>
        <p:cNvGrpSpPr/>
        <p:nvPr/>
      </p:nvGrpSpPr>
      <p:grpSpPr>
        <a:xfrm>
          <a:off x="0" y="0"/>
          <a:ext cx="0" cy="0"/>
        </a:xfrm>
      </p:grpSpPr>
      <p:sp>
        <p:nvSpPr>
          <p:cNvPr id="7" name="Picture Placeholder 2"/>
          <p:cNvSpPr>
            <a:spLocks noGrp="1"/>
          </p:cNvSpPr>
          <p:nvPr>
            <p:ph type="pic" sz="quarter" idx="48"/>
          </p:nvPr>
        </p:nvSpPr>
        <p:spPr>
          <a:xfrm>
            <a:off x="-1610899" y="-1708902"/>
            <a:ext cx="9242753" cy="7509636"/>
          </a:xfrm>
          <a:custGeom>
            <a:rect l="l" t="t" r="r" b="b"/>
            <a:pathLst>
              <a:path w="6932064" h="6258030">
                <a:moveTo>
                  <a:pt x="6544742" y="2108199"/>
                </a:moveTo>
                <a:cubicBezTo>
                  <a:pt x="6661367" y="2108199"/>
                  <a:pt x="6777992" y="2152691"/>
                  <a:pt x="6866974" y="2241671"/>
                </a:cubicBezTo>
                <a:cubicBezTo>
                  <a:pt x="7044937" y="2419635"/>
                  <a:pt x="7044937" y="2708170"/>
                  <a:pt x="6866974" y="2886133"/>
                </a:cubicBezTo>
                <a:lnTo>
                  <a:pt x="3495076" y="6258030"/>
                </a:lnTo>
                <a:cubicBezTo>
                  <a:pt x="3317113" y="6435994"/>
                  <a:pt x="3028578" y="6435994"/>
                  <a:pt x="2850615" y="6258030"/>
                </a:cubicBezTo>
                <a:cubicBezTo>
                  <a:pt x="2672652" y="6080067"/>
                  <a:pt x="2672652" y="5791532"/>
                  <a:pt x="2850615" y="5613569"/>
                </a:cubicBezTo>
                <a:lnTo>
                  <a:pt x="6222513" y="2241671"/>
                </a:lnTo>
                <a:cubicBezTo>
                  <a:pt x="6311494" y="2152690"/>
                  <a:pt x="6428118" y="2108199"/>
                  <a:pt x="6544742" y="2108199"/>
                </a:cubicBezTo>
                <a:close/>
                <a:moveTo>
                  <a:pt x="6609834" y="490004"/>
                </a:moveTo>
                <a:cubicBezTo>
                  <a:pt x="6726459" y="490004"/>
                  <a:pt x="6843084" y="534495"/>
                  <a:pt x="6932065" y="623477"/>
                </a:cubicBezTo>
                <a:cubicBezTo>
                  <a:pt x="7110028" y="801440"/>
                  <a:pt x="7110028" y="1089975"/>
                  <a:pt x="6932065" y="1267938"/>
                </a:cubicBezTo>
                <a:lnTo>
                  <a:pt x="1992770" y="6207232"/>
                </a:lnTo>
                <a:cubicBezTo>
                  <a:pt x="1814808" y="6385196"/>
                  <a:pt x="1526273" y="6385196"/>
                  <a:pt x="1348309" y="6207232"/>
                </a:cubicBezTo>
                <a:cubicBezTo>
                  <a:pt x="1170346" y="6029269"/>
                  <a:pt x="1170346" y="5740734"/>
                  <a:pt x="1348309" y="5562771"/>
                </a:cubicBezTo>
                <a:lnTo>
                  <a:pt x="6287604" y="623477"/>
                </a:lnTo>
                <a:cubicBezTo>
                  <a:pt x="6376585" y="534495"/>
                  <a:pt x="6493210" y="490004"/>
                  <a:pt x="6609834" y="490004"/>
                </a:cubicBezTo>
                <a:close/>
                <a:moveTo>
                  <a:pt x="5515052" y="478102"/>
                </a:moveTo>
                <a:cubicBezTo>
                  <a:pt x="5581110" y="478102"/>
                  <a:pt x="5647169" y="503302"/>
                  <a:pt x="5697569" y="553703"/>
                </a:cubicBezTo>
                <a:cubicBezTo>
                  <a:pt x="5798371" y="654505"/>
                  <a:pt x="5798371" y="817936"/>
                  <a:pt x="5697569" y="918738"/>
                </a:cubicBezTo>
                <a:lnTo>
                  <a:pt x="365036" y="6251272"/>
                </a:lnTo>
                <a:cubicBezTo>
                  <a:pt x="264234" y="6352073"/>
                  <a:pt x="100802" y="6352073"/>
                  <a:pt x="0" y="6251272"/>
                </a:cubicBezTo>
                <a:cubicBezTo>
                  <a:pt x="-100801" y="6150469"/>
                  <a:pt x="-100801" y="5987038"/>
                  <a:pt x="0" y="5886236"/>
                </a:cubicBezTo>
                <a:lnTo>
                  <a:pt x="5332534" y="553702"/>
                </a:lnTo>
                <a:cubicBezTo>
                  <a:pt x="5382935" y="503302"/>
                  <a:pt x="5448993" y="478101"/>
                  <a:pt x="5515052" y="478102"/>
                </a:cubicBezTo>
                <a:close/>
                <a:moveTo>
                  <a:pt x="4500043" y="0"/>
                </a:moveTo>
                <a:cubicBezTo>
                  <a:pt x="4616667" y="0"/>
                  <a:pt x="4733292" y="44491"/>
                  <a:pt x="4822273" y="133473"/>
                </a:cubicBezTo>
                <a:cubicBezTo>
                  <a:pt x="5000237" y="311436"/>
                  <a:pt x="5000237" y="599971"/>
                  <a:pt x="4822273" y="777934"/>
                </a:cubicBezTo>
                <a:lnTo>
                  <a:pt x="1450376" y="4149832"/>
                </a:lnTo>
                <a:cubicBezTo>
                  <a:pt x="1272413" y="4327795"/>
                  <a:pt x="983878" y="4327795"/>
                  <a:pt x="805915" y="4149832"/>
                </a:cubicBezTo>
                <a:cubicBezTo>
                  <a:pt x="627951" y="3971869"/>
                  <a:pt x="627951" y="3683333"/>
                  <a:pt x="805915" y="3505370"/>
                </a:cubicBezTo>
                <a:lnTo>
                  <a:pt x="4177812" y="133473"/>
                </a:lnTo>
                <a:cubicBezTo>
                  <a:pt x="4266794" y="44491"/>
                  <a:pt x="4383418" y="0"/>
                  <a:pt x="4500043" y="0"/>
                </a:cubicBez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8" name="Rounded Rectangle 7"/>
          <p:cNvSpPr/>
          <p:nvPr userDrawn="1"/>
        </p:nvSpPr>
        <p:spPr>
          <a:xfrm rot="18900000">
            <a:off x="1001518" y="5334424"/>
            <a:ext cx="6294300" cy="653822"/>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0" name="Text Placeholder 7"/>
          <p:cNvSpPr>
            <a:spLocks noGrp="1"/>
          </p:cNvSpPr>
          <p:nvPr>
            <p:ph type="body" sz="quarter" idx="10" hasCustomPrompt="1"/>
          </p:nvPr>
        </p:nvSpPr>
        <p:spPr>
          <a:xfrm>
            <a:off x="7138173" y="3247495"/>
            <a:ext cx="4511964" cy="431780"/>
          </a:xfrm>
          <a:prstGeom prst="rect">
            <a:avLst/>
          </a:prstGeom>
        </p:spPr>
        <p:txBody>
          <a:bodyPr vert="horz" lIns="0" tIns="40504" rIns="0" bIns="40504" anchor="ctr"/>
          <a:lstStyle>
            <a:lvl1pPr marL="0" indent="0" algn="l">
              <a:lnSpc>
                <a:spcPct val="100000"/>
              </a:lnSpc>
              <a:spcBef>
                <a:spcPct val="0"/>
              </a:spcBef>
              <a:buNone/>
              <a:defRPr sz="4200" b="1">
                <a:solidFill>
                  <a:schemeClr val="bg1"/>
                </a:solidFill>
                <a:latin typeface="Lato Hairline"/>
                <a:cs typeface="Lato Hairline"/>
              </a:defRPr>
            </a:lvl1pPr>
          </a:lstStyle>
          <a:p>
            <a:pPr lvl="0"/>
            <a:r>
              <a:rPr lang="es-ES_tradnl"/>
              <a:t>TITLE HERE</a:t>
            </a:r>
          </a:p>
        </p:txBody>
      </p:sp>
      <p:sp>
        <p:nvSpPr>
          <p:cNvPr id="11" name="Text Placeholder 7"/>
          <p:cNvSpPr>
            <a:spLocks noGrp="1"/>
          </p:cNvSpPr>
          <p:nvPr>
            <p:ph type="body" sz="quarter" idx="11" hasCustomPrompt="1"/>
          </p:nvPr>
        </p:nvSpPr>
        <p:spPr>
          <a:xfrm>
            <a:off x="7138173" y="3831293"/>
            <a:ext cx="4511964" cy="228451"/>
          </a:xfrm>
          <a:prstGeom prst="rect">
            <a:avLst/>
          </a:prstGeom>
        </p:spPr>
        <p:txBody>
          <a:bodyPr vert="horz" lIns="0" tIns="40504" rIns="0" bIns="40504" anchor="ctr"/>
          <a:lstStyle>
            <a:lvl1pPr marL="0" indent="0" algn="l">
              <a:lnSpc>
                <a:spcPct val="100000"/>
              </a:lnSpc>
              <a:spcBef>
                <a:spcPct val="0"/>
              </a:spcBef>
              <a:spcAft>
                <a:spcPct val="0"/>
              </a:spcAft>
              <a:buNone/>
              <a:defRPr sz="1800" b="0">
                <a:solidFill>
                  <a:schemeClr val="accent3"/>
                </a:solidFill>
                <a:latin typeface="Lato Light"/>
                <a:cs typeface="Lato Light"/>
              </a:defRPr>
            </a:lvl1pPr>
          </a:lstStyle>
          <a:p>
            <a:pPr lvl="0"/>
            <a:r>
              <a:rPr lang="es-ES_tradnl"/>
              <a:t>Break Section Subtitle</a:t>
            </a:r>
            <a:endParaRPr lang="es-ES_tradnl"/>
          </a:p>
        </p:txBody>
      </p:sp>
      <p:sp>
        <p:nvSpPr>
          <p:cNvPr id="12" name="Text Placeholder 2"/>
          <p:cNvSpPr>
            <a:spLocks noGrp="1"/>
          </p:cNvSpPr>
          <p:nvPr>
            <p:ph type="body" sz="quarter" idx="16" hasCustomPrompt="1"/>
          </p:nvPr>
        </p:nvSpPr>
        <p:spPr>
          <a:xfrm>
            <a:off x="7158634" y="4263868"/>
            <a:ext cx="4488039" cy="1536868"/>
          </a:xfrm>
          <a:prstGeom prst="rect">
            <a:avLst/>
          </a:prstGeom>
        </p:spPr>
        <p:txBody>
          <a:bodyPr vert="horz" lIns="0" tIns="0" rIns="0" bIns="0"/>
          <a:lstStyle>
            <a:lvl1pPr marL="0" indent="0" algn="l">
              <a:lnSpc>
                <a:spcPct val="130000"/>
              </a:lnSpc>
              <a:buNone/>
              <a:defRPr sz="144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extLst>
      <p:ext uri="{BB962C8B-B14F-4D97-AF65-F5344CB8AC3E}">
        <p14:creationId val="4223116491"/>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withEffect">
                                  <p:stCondLst>
                                    <p:cond delay="80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nodeType="afterGroup">
                            <p:stCondLst>
                              <p:cond delay="13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par>
                                <p:cTn id="12" presetID="42" presetClass="entr" presetSubtype="0" fill="hold" grpId="0" nodeType="withEffect">
                                  <p:stCondLst>
                                    <p:cond delay="20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400"/>
                                        <p:tgtEl>
                                          <p:spTgt spid="10">
                                            <p:txEl>
                                              <p:pRg st="0" end="0"/>
                                            </p:txEl>
                                          </p:spTgt>
                                        </p:tgtEl>
                                      </p:cBhvr>
                                    </p:animEffect>
                                    <p:anim calcmode="lin" valueType="num">
                                      <p:cBhvr>
                                        <p:cTn id="15" dur="4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400" fill="hold"/>
                                        <p:tgtEl>
                                          <p:spTgt spid="10">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20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fade">
                                      <p:cBhvr>
                                        <p:cTn id="19" dur="500"/>
                                        <p:tgtEl>
                                          <p:spTgt spid="11">
                                            <p:txEl>
                                              <p:pRg st="0" end="0"/>
                                            </p:txEl>
                                          </p:spTgt>
                                        </p:tgtEl>
                                      </p:cBhvr>
                                    </p:animEffect>
                                    <p:anim calcmode="lin" valueType="num">
                                      <p:cBhvr>
                                        <p:cTn id="20"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1" dur="500" fill="hold"/>
                                        <p:tgtEl>
                                          <p:spTgt spid="11">
                                            <p:txEl>
                                              <p:pRg st="0" end="0"/>
                                            </p:txEl>
                                          </p:spTgt>
                                        </p:tgtEl>
                                        <p:attrNameLst>
                                          <p:attrName>ppt_y</p:attrName>
                                        </p:attrNameLst>
                                      </p:cBhvr>
                                      <p:tavLst>
                                        <p:tav tm="0">
                                          <p:val>
                                            <p:strVal val="#ppt_y+.1"/>
                                          </p:val>
                                        </p:tav>
                                        <p:tav tm="100000">
                                          <p:val>
                                            <p:strVal val="#ppt_y"/>
                                          </p:val>
                                        </p:tav>
                                      </p:tavLst>
                                    </p:anim>
                                  </p:childTnLst>
                                </p:cTn>
                              </p:par>
                              <p:par>
                                <p:cTn id="22" presetID="10" presetClass="entr" presetSubtype="0" fill="hold" grpId="0" nodeType="withEffect">
                                  <p:stCondLst>
                                    <p:cond delay="800"/>
                                  </p:stCondLst>
                                  <p:childTnLst>
                                    <p:set>
                                      <p:cBhvr>
                                        <p:cTn id="23" dur="1" fill="hold">
                                          <p:stCondLst>
                                            <p:cond delay="0"/>
                                          </p:stCondLst>
                                        </p:cTn>
                                        <p:tgtEl>
                                          <p:spTgt spid="12">
                                            <p:txEl>
                                              <p:pRg st="0" end="0"/>
                                            </p:txEl>
                                          </p:spTgt>
                                        </p:tgtEl>
                                        <p:attrNameLst>
                                          <p:attrName>style.visibility</p:attrName>
                                        </p:attrNameLst>
                                      </p:cBhvr>
                                      <p:to>
                                        <p:strVal val="visible"/>
                                      </p:to>
                                    </p:set>
                                    <p:animEffect transition="in" filter="fade">
                                      <p:cBhvr>
                                        <p:cTn id="24"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build="p">
        <p:tmplLst>
          <p:tmpl lvl="1">
            <p:tnLst>
              <p:par>
                <p:cTn presetID="42" presetClass="entr" presetSubtype="0" fill="hold" nodeType="withEffect">
                  <p:stCondLst>
                    <p:cond delay="200"/>
                  </p:stCondLst>
                  <p:childTnLst>
                    <p:set>
                      <p:cBhvr>
                        <p:cTn dur="1" fill="hold">
                          <p:stCondLst>
                            <p:cond delay="0"/>
                          </p:stCondLst>
                        </p:cTn>
                        <p:tgtEl>
                          <p:spTgt spid="10"/>
                        </p:tgtEl>
                        <p:attrNameLst>
                          <p:attrName>style.visibility</p:attrName>
                        </p:attrNameLst>
                      </p:cBhvr>
                      <p:to>
                        <p:strVal val="visible"/>
                      </p:to>
                    </p:set>
                    <p:animEffect transition="in" filter="fade">
                      <p:cBhvr>
                        <p:cTn dur="400"/>
                        <p:tgtEl>
                          <p:spTgt spid="10"/>
                        </p:tgtEl>
                      </p:cBhvr>
                    </p:animEffect>
                    <p:anim calcmode="lin" valueType="num">
                      <p:cBhvr>
                        <p:cTn dur="400" fill="hold"/>
                        <p:tgtEl>
                          <p:spTgt spid="10"/>
                        </p:tgtEl>
                        <p:attrNameLst>
                          <p:attrName>ppt_x</p:attrName>
                        </p:attrNameLst>
                      </p:cBhvr>
                      <p:tavLst>
                        <p:tav tm="0">
                          <p:val>
                            <p:strVal val="#ppt_x"/>
                          </p:val>
                        </p:tav>
                        <p:tav tm="100000">
                          <p:val>
                            <p:strVal val="#ppt_x"/>
                          </p:val>
                        </p:tav>
                      </p:tavLst>
                    </p:anim>
                    <p:anim calcmode="lin" valueType="num">
                      <p:cBhvr>
                        <p:cTn dur="400" fill="hold"/>
                        <p:tgtEl>
                          <p:spTgt spid="10"/>
                        </p:tgtEl>
                        <p:attrNameLst>
                          <p:attrName>ppt_y</p:attrName>
                        </p:attrNameLst>
                      </p:cBhvr>
                      <p:tavLst>
                        <p:tav tm="0">
                          <p:val>
                            <p:strVal val="#ppt_y+.1"/>
                          </p:val>
                        </p:tav>
                        <p:tav tm="100000">
                          <p:val>
                            <p:strVal val="#ppt_y"/>
                          </p:val>
                        </p:tav>
                      </p:tavLst>
                    </p:anim>
                  </p:childTnLst>
                </p:cTn>
              </p:par>
            </p:tnLst>
          </p:tmpl>
        </p:tmplLst>
      </p:bldP>
      <p:bldP spid="11" grpId="0" build="p">
        <p:tmplLst>
          <p:tmpl lvl="1">
            <p:tnLst>
              <p:par>
                <p:cTn presetID="42"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anim calcmode="lin" valueType="num">
                      <p:cBhvr>
                        <p:cTn dur="500" fill="hold"/>
                        <p:tgtEl>
                          <p:spTgt spid="11"/>
                        </p:tgtEl>
                        <p:attrNameLst>
                          <p:attrName>ppt_x</p:attrName>
                        </p:attrNameLst>
                      </p:cBhvr>
                      <p:tavLst>
                        <p:tav tm="0">
                          <p:val>
                            <p:strVal val="#ppt_x"/>
                          </p:val>
                        </p:tav>
                        <p:tav tm="100000">
                          <p:val>
                            <p:strVal val="#ppt_x"/>
                          </p:val>
                        </p:tav>
                      </p:tavLst>
                    </p:anim>
                    <p:anim calcmode="lin" valueType="num">
                      <p:cBhvr>
                        <p:cTn dur="500" fill="hold"/>
                        <p:tgtEl>
                          <p:spTgt spid="11"/>
                        </p:tgtEl>
                        <p:attrNameLst>
                          <p:attrName>ppt_y</p:attrName>
                        </p:attrNameLst>
                      </p:cBhvr>
                      <p:tavLst>
                        <p:tav tm="0">
                          <p:val>
                            <p:strVal val="#ppt_y+.1"/>
                          </p:val>
                        </p:tav>
                        <p:tav tm="100000">
                          <p:val>
                            <p:strVal val="#ppt_y"/>
                          </p:val>
                        </p:tav>
                      </p:tavLst>
                    </p:anim>
                  </p:childTnLst>
                </p:cTn>
              </p:par>
            </p:tnLst>
          </p:tmpl>
        </p:tmplLst>
      </p:bldP>
      <p:bldP spid="12" grpId="0" build="p">
        <p:tmplLst>
          <p:tmpl lvl="1">
            <p:tnLst>
              <p:par>
                <p:cTn presetID="10" presetClass="entr" presetSubtype="0" fill="hold" nodeType="withEffect">
                  <p:stCondLst>
                    <p:cond delay="8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Lst>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Three Columns Text">
    <p:spTree>
      <p:nvGrpSpPr>
        <p:cNvPr id="1" name=""/>
        <p:cNvGrpSpPr/>
        <p:nvPr/>
      </p:nvGrpSpPr>
      <p:grpSpPr>
        <a:xfrm>
          <a:off x="0" y="0"/>
          <a:ext cx="0" cy="0"/>
        </a:xfrm>
      </p:grpSpPr>
      <p:sp>
        <p:nvSpPr>
          <p:cNvPr id="13" name="Rounded Rectangle 12"/>
          <p:cNvSpPr/>
          <p:nvPr userDrawn="1"/>
        </p:nvSpPr>
        <p:spPr>
          <a:xfrm rot="18900000">
            <a:off x="800771" y="3115671"/>
            <a:ext cx="6294300" cy="653822"/>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4" name="Rounded Rectangle 13"/>
          <p:cNvSpPr/>
          <p:nvPr userDrawn="1"/>
        </p:nvSpPr>
        <p:spPr>
          <a:xfrm rot="18900000">
            <a:off x="2256987" y="3714319"/>
            <a:ext cx="4527448" cy="653822"/>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7" name="Rounded Rectangle 16"/>
          <p:cNvSpPr/>
          <p:nvPr userDrawn="1"/>
        </p:nvSpPr>
        <p:spPr>
          <a:xfrm rot="18900000" flipV="1">
            <a:off x="-292739" y="3248182"/>
            <a:ext cx="6422592" cy="370339"/>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6" name="Rounded Rectangle 5"/>
          <p:cNvSpPr/>
          <p:nvPr userDrawn="1"/>
        </p:nvSpPr>
        <p:spPr>
          <a:xfrm rot="18900000">
            <a:off x="627181" y="2201944"/>
            <a:ext cx="4527448" cy="653822"/>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7" name="Text Placeholder 7"/>
          <p:cNvSpPr>
            <a:spLocks noGrp="1"/>
          </p:cNvSpPr>
          <p:nvPr userDrawn="1">
            <p:ph type="body" sz="quarter" idx="10" hasCustomPrompt="1"/>
          </p:nvPr>
        </p:nvSpPr>
        <p:spPr>
          <a:xfrm>
            <a:off x="6782573" y="2543223"/>
            <a:ext cx="4511964" cy="431780"/>
          </a:xfrm>
          <a:prstGeom prst="rect">
            <a:avLst/>
          </a:prstGeom>
        </p:spPr>
        <p:txBody>
          <a:bodyPr vert="horz" lIns="0" tIns="40504" rIns="0" bIns="40504" anchor="ctr"/>
          <a:lstStyle>
            <a:lvl1pPr marL="0" indent="0" algn="l">
              <a:lnSpc>
                <a:spcPct val="100000"/>
              </a:lnSpc>
              <a:spcBef>
                <a:spcPct val="0"/>
              </a:spcBef>
              <a:buNone/>
              <a:defRPr sz="4200" b="1">
                <a:solidFill>
                  <a:schemeClr val="bg1"/>
                </a:solidFill>
                <a:latin typeface="Lato Hairline"/>
                <a:cs typeface="Lato Hairline"/>
              </a:defRPr>
            </a:lvl1pPr>
          </a:lstStyle>
          <a:p>
            <a:pPr lvl="0"/>
            <a:r>
              <a:rPr lang="es-ES_tradnl"/>
              <a:t>TITLE HERE</a:t>
            </a:r>
          </a:p>
        </p:txBody>
      </p:sp>
      <p:sp>
        <p:nvSpPr>
          <p:cNvPr id="8" name="Text Placeholder 7"/>
          <p:cNvSpPr>
            <a:spLocks noGrp="1"/>
          </p:cNvSpPr>
          <p:nvPr userDrawn="1">
            <p:ph type="body" sz="quarter" idx="11" hasCustomPrompt="1"/>
          </p:nvPr>
        </p:nvSpPr>
        <p:spPr>
          <a:xfrm>
            <a:off x="6782573" y="3127020"/>
            <a:ext cx="4511964" cy="228451"/>
          </a:xfrm>
          <a:prstGeom prst="rect">
            <a:avLst/>
          </a:prstGeom>
        </p:spPr>
        <p:txBody>
          <a:bodyPr vert="horz" lIns="0" tIns="40504" rIns="0" bIns="40504" anchor="ctr"/>
          <a:lstStyle>
            <a:lvl1pPr marL="0" indent="0" algn="l">
              <a:lnSpc>
                <a:spcPct val="100000"/>
              </a:lnSpc>
              <a:spcBef>
                <a:spcPct val="0"/>
              </a:spcBef>
              <a:spcAft>
                <a:spcPct val="0"/>
              </a:spcAft>
              <a:buNone/>
              <a:defRPr sz="1800" b="0" baseline="0">
                <a:solidFill>
                  <a:schemeClr val="accent3"/>
                </a:solidFill>
                <a:latin typeface="Lato Light"/>
                <a:cs typeface="Lato Light"/>
              </a:defRPr>
            </a:lvl1pPr>
          </a:lstStyle>
          <a:p>
            <a:pPr lvl="0"/>
            <a:r>
              <a:rPr lang="es-ES_tradnl"/>
              <a:t>Break Section Subtitle</a:t>
            </a:r>
            <a:endParaRPr lang="es-ES_tradnl"/>
          </a:p>
        </p:txBody>
      </p:sp>
      <p:sp>
        <p:nvSpPr>
          <p:cNvPr id="9" name="Text Placeholder 2"/>
          <p:cNvSpPr>
            <a:spLocks noGrp="1"/>
          </p:cNvSpPr>
          <p:nvPr userDrawn="1">
            <p:ph type="body" sz="quarter" idx="16" hasCustomPrompt="1"/>
          </p:nvPr>
        </p:nvSpPr>
        <p:spPr>
          <a:xfrm>
            <a:off x="6803034" y="3559596"/>
            <a:ext cx="4488039" cy="1536868"/>
          </a:xfrm>
          <a:prstGeom prst="rect">
            <a:avLst/>
          </a:prstGeom>
        </p:spPr>
        <p:txBody>
          <a:bodyPr vert="horz" lIns="0" tIns="0" rIns="0" bIns="0"/>
          <a:lstStyle>
            <a:lvl1pPr marL="0" indent="0" algn="l">
              <a:lnSpc>
                <a:spcPct val="130000"/>
              </a:lnSpc>
              <a:buNone/>
              <a:defRPr sz="144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a:t>
            </a:r>
          </a:p>
        </p:txBody>
      </p:sp>
    </p:spTree>
    <p:extLst>
      <p:ext uri="{BB962C8B-B14F-4D97-AF65-F5344CB8AC3E}">
        <p14:creationId val="151958434"/>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grpId="0" nodeType="withEffect">
                                  <p:stCondLst>
                                    <p:cond delay="2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400"/>
                                        <p:tgtEl>
                                          <p:spTgt spid="7">
                                            <p:txEl>
                                              <p:pRg st="0" end="0"/>
                                            </p:txEl>
                                          </p:spTgt>
                                        </p:tgtEl>
                                      </p:cBhvr>
                                    </p:animEffect>
                                    <p:anim calcmode="lin" valueType="num">
                                      <p:cBhvr>
                                        <p:cTn id="8" dur="4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20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anim calcmode="lin" valueType="num">
                                      <p:cBhvr>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8">
                                            <p:txEl>
                                              <p:pRg st="0" end="0"/>
                                            </p:txEl>
                                          </p:spTgt>
                                        </p:tgtEl>
                                        <p:attrNameLst>
                                          <p:attrName>ppt_y</p:attrName>
                                        </p:attrNameLst>
                                      </p:cBhvr>
                                      <p:tavLst>
                                        <p:tav tm="0">
                                          <p:val>
                                            <p:strVal val="#ppt_y+.1"/>
                                          </p:val>
                                        </p:tav>
                                        <p:tav tm="100000">
                                          <p:val>
                                            <p:strVal val="#ppt_y"/>
                                          </p:val>
                                        </p:tav>
                                      </p:tavLst>
                                    </p:anim>
                                  </p:childTnLst>
                                </p:cTn>
                              </p:par>
                              <p:par>
                                <p:cTn id="15" presetID="10" presetClass="entr" presetSubtype="0" fill="hold" grpId="0" nodeType="withEffect">
                                  <p:stCondLst>
                                    <p:cond delay="80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par>
                                <p:cTn id="18" presetID="22" presetClass="entr" presetSubtype="1" fill="hold" grpId="0" nodeType="withEffect">
                                  <p:stCondLst>
                                    <p:cond delay="800"/>
                                  </p:stCondLst>
                                  <p:childTnLst>
                                    <p:set>
                                      <p:cBhvr>
                                        <p:cTn id="19" dur="1" fill="hold">
                                          <p:stCondLst>
                                            <p:cond delay="0"/>
                                          </p:stCondLst>
                                        </p:cTn>
                                        <p:tgtEl>
                                          <p:spTgt spid="17"/>
                                        </p:tgtEl>
                                        <p:attrNameLst>
                                          <p:attrName>style.visibility</p:attrName>
                                        </p:attrNameLst>
                                      </p:cBhvr>
                                      <p:to>
                                        <p:strVal val="visible"/>
                                      </p:to>
                                    </p:set>
                                    <p:animEffect transition="in" filter="wipe(up)">
                                      <p:cBhvr>
                                        <p:cTn id="20" dur="500"/>
                                        <p:tgtEl>
                                          <p:spTgt spid="17"/>
                                        </p:tgtEl>
                                      </p:cBhvr>
                                    </p:animEffect>
                                  </p:childTnLst>
                                </p:cTn>
                              </p:par>
                              <p:par>
                                <p:cTn id="21" presetID="22" presetClass="entr" presetSubtype="4" fill="hold" grpId="0" nodeType="withEffect">
                                  <p:stCondLst>
                                    <p:cond delay="80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22" presetClass="entr" presetSubtype="4" fill="hold" grpId="0" nodeType="withEffect">
                                  <p:stCondLst>
                                    <p:cond delay="80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par>
                                <p:cTn id="27" presetID="22" presetClass="entr" presetSubtype="1" fill="hold" grpId="0" nodeType="withEffect">
                                  <p:stCondLst>
                                    <p:cond delay="800"/>
                                  </p:stCondLst>
                                  <p:childTnLst>
                                    <p:set>
                                      <p:cBhvr>
                                        <p:cTn id="28" dur="1" fill="hold">
                                          <p:stCondLst>
                                            <p:cond delay="0"/>
                                          </p:stCondLst>
                                        </p:cTn>
                                        <p:tgtEl>
                                          <p:spTgt spid="14"/>
                                        </p:tgtEl>
                                        <p:attrNameLst>
                                          <p:attrName>style.visibility</p:attrName>
                                        </p:attrNameLst>
                                      </p:cBhvr>
                                      <p:to>
                                        <p:strVal val="visible"/>
                                      </p:to>
                                    </p:set>
                                    <p:animEffect transition="in" filter="wipe(up)">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6" grpId="0" animBg="1"/>
      <p:bldP spid="7" grpId="0" build="p">
        <p:tmplLst>
          <p:tmpl lvl="1">
            <p:tnLst>
              <p:par>
                <p:cTn presetID="42" presetClass="entr" presetSubtype="0" fill="hold" nodeType="withEffect">
                  <p:stCondLst>
                    <p:cond delay="200"/>
                  </p:stCondLst>
                  <p:childTnLst>
                    <p:set>
                      <p:cBhvr>
                        <p:cTn dur="1" fill="hold">
                          <p:stCondLst>
                            <p:cond delay="0"/>
                          </p:stCondLst>
                        </p:cTn>
                        <p:tgtEl>
                          <p:spTgt spid="7"/>
                        </p:tgtEl>
                        <p:attrNameLst>
                          <p:attrName>style.visibility</p:attrName>
                        </p:attrNameLst>
                      </p:cBhvr>
                      <p:to>
                        <p:strVal val="visible"/>
                      </p:to>
                    </p:set>
                    <p:animEffect transition="in" filter="fade">
                      <p:cBhvr>
                        <p:cTn dur="400"/>
                        <p:tgtEl>
                          <p:spTgt spid="7"/>
                        </p:tgtEl>
                      </p:cBhvr>
                    </p:animEffect>
                    <p:anim calcmode="lin" valueType="num">
                      <p:cBhvr>
                        <p:cTn dur="400" fill="hold"/>
                        <p:tgtEl>
                          <p:spTgt spid="7"/>
                        </p:tgtEl>
                        <p:attrNameLst>
                          <p:attrName>ppt_x</p:attrName>
                        </p:attrNameLst>
                      </p:cBhvr>
                      <p:tavLst>
                        <p:tav tm="0">
                          <p:val>
                            <p:strVal val="#ppt_x"/>
                          </p:val>
                        </p:tav>
                        <p:tav tm="100000">
                          <p:val>
                            <p:strVal val="#ppt_x"/>
                          </p:val>
                        </p:tav>
                      </p:tavLst>
                    </p:anim>
                    <p:anim calcmode="lin" valueType="num">
                      <p:cBhvr>
                        <p:cTn dur="400" fill="hold"/>
                        <p:tgtEl>
                          <p:spTgt spid="7"/>
                        </p:tgtEl>
                        <p:attrNameLst>
                          <p:attrName>ppt_y</p:attrName>
                        </p:attrNameLst>
                      </p:cBhvr>
                      <p:tavLst>
                        <p:tav tm="0">
                          <p:val>
                            <p:strVal val="#ppt_y+.1"/>
                          </p:val>
                        </p:tav>
                        <p:tav tm="100000">
                          <p:val>
                            <p:strVal val="#ppt_y"/>
                          </p:val>
                        </p:tav>
                      </p:tavLst>
                    </p:anim>
                  </p:childTnLst>
                </p:cTn>
              </p:par>
            </p:tnLst>
          </p:tmpl>
        </p:tmplLst>
      </p:bldP>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anim calcmode="lin" valueType="num">
                      <p:cBhvr>
                        <p:cTn dur="500" fill="hold"/>
                        <p:tgtEl>
                          <p:spTgt spid="8"/>
                        </p:tgtEl>
                        <p:attrNameLst>
                          <p:attrName>ppt_x</p:attrName>
                        </p:attrNameLst>
                      </p:cBhvr>
                      <p:tavLst>
                        <p:tav tm="0">
                          <p:val>
                            <p:strVal val="#ppt_x"/>
                          </p:val>
                        </p:tav>
                        <p:tav tm="100000">
                          <p:val>
                            <p:strVal val="#ppt_x"/>
                          </p:val>
                        </p:tav>
                      </p:tavLst>
                    </p:anim>
                    <p:anim calcmode="lin" valueType="num">
                      <p:cBhvr>
                        <p:cTn dur="5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10" presetClass="entr" presetSubtype="0" fill="hold" nodeType="withEffect">
                  <p:stCondLst>
                    <p:cond delay="8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childTnLst>
                </p:cTn>
              </p:par>
            </p:tnLst>
          </p:tmpl>
        </p:tmplLst>
      </p:bldP>
    </p:bldLst>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678667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blank" preserve="1">
  <p:cSld name="空白">
    <p:spTree>
      <p:nvGrpSpPr>
        <p:cNvPr id="1" name=""/>
        <p:cNvGrpSpPr/>
        <p:nvPr/>
      </p:nvGrpSpPr>
      <p:grpSpPr>
        <a:xfrm>
          <a:off x="0" y="0"/>
          <a:ext cx="0" cy="0"/>
        </a:xfrm>
      </p:grpSpPr>
    </p:spTree>
    <p:extLst>
      <p:ext uri="{BB962C8B-B14F-4D97-AF65-F5344CB8AC3E}">
        <p14:creationId val="3417728624"/>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471094"/>
      </p:ext>
    </p:extLst>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2719743"/>
      </p:ext>
    </p:extLst>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6913715"/>
      </p:ext>
    </p:extLst>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4081052"/>
      </p:ext>
    </p:extLst>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6273065"/>
      </p:ext>
    </p:extLst>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57004392"/>
      </p:ext>
    </p:extLst>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76394788"/>
      </p:ext>
    </p:extLst>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8622221"/>
      </p:ext>
    </p:extLst>
  </p:cSld>
  <p:clrMapOvr>
    <a:masterClrMapping/>
  </p:clrMapOvr>
  <p:transition/>
  <p:timing/>
</p:sldLayout>
</file>

<file path=ppt/slideLayouts/slideLayout5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37191410"/>
      </p:ext>
    </p:extLst>
  </p:cSld>
  <p:clrMapOvr>
    <a:masterClrMapping/>
  </p:clrMapOvr>
  <p:transition/>
  <p:timing/>
</p:sldLayout>
</file>

<file path=ppt/slideLayouts/slideLayout5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987989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末尾幻灯片">
    <p:bg>
      <p:bgRef idx="1001">
        <a:schemeClr val="bg1"/>
      </p:bgRef>
    </p:bg>
    <p:spTree>
      <p:nvGrpSpPr>
        <p:cNvPr id="1" name=""/>
        <p:cNvGrpSpPr/>
        <p:nvPr/>
      </p:nvGrpSpPr>
      <p:grpSpPr>
        <a:xfrm>
          <a:off x="0" y="0"/>
          <a:ext cx="0" cy="0"/>
        </a:xfrm>
      </p:grpSpPr>
      <p:sp>
        <p:nvSpPr>
          <p:cNvPr id="24" name="矩形 23">
            <a:extLst>
              <a:ext uri="{FF2B5EF4-FFF2-40B4-BE49-F238E27FC236}">
                <a16:creationId xmlns:a16="http://schemas.microsoft.com/office/drawing/2014/main" id="{209FD6D3-F58D-4502-91D9-C9DE4D6CDBE8}"/>
              </a:ext>
            </a:extLst>
          </p:cNvPr>
          <p:cNvSpPr/>
          <p:nvPr userDrawn="1"/>
        </p:nvSpPr>
        <p:spPr>
          <a:xfrm>
            <a:off x="0" y="0"/>
            <a:ext cx="12192000" cy="6858000"/>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25">
            <a:extLst>
              <a:ext uri="{FF2B5EF4-FFF2-40B4-BE49-F238E27FC236}">
                <a16:creationId xmlns:a16="http://schemas.microsoft.com/office/drawing/2014/main" id="{EFDF74EB-32AA-439C-9999-86819FE47842}"/>
              </a:ext>
            </a:extLst>
          </p:cNvPr>
          <p:cNvSpPr/>
          <p:nvPr userDrawn="1"/>
        </p:nvSpPr>
        <p:spPr bwMode="auto">
          <a:xfrm>
            <a:off x="630692" y="1649412"/>
            <a:ext cx="1257300" cy="1257300"/>
          </a:xfrm>
          <a:custGeom>
            <a:gdLst>
              <a:gd name="T0" fmla="*/ 608 w 643"/>
              <a:gd name="T1" fmla="*/ 35 h 644"/>
              <a:gd name="T2" fmla="*/ 608 w 643"/>
              <a:gd name="T3" fmla="*/ 163 h 644"/>
              <a:gd name="T4" fmla="*/ 163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3" y="609"/>
                  <a:pt x="163" y="609"/>
                  <a:pt x="163"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Rectangle 20">
            <a:extLst>
              <a:ext uri="{FF2B5EF4-FFF2-40B4-BE49-F238E27FC236}">
                <a16:creationId xmlns:a16="http://schemas.microsoft.com/office/drawing/2014/main" id="{C76BA4D0-28E0-4AC8-A86C-658BF159CC9B}"/>
              </a:ext>
            </a:extLst>
          </p:cNvPr>
          <p:cNvSpPr>
            <a:spLocks noChangeArrowheads="1"/>
          </p:cNvSpPr>
          <p:nvPr userDrawn="1"/>
        </p:nvSpPr>
        <p:spPr bwMode="auto">
          <a:xfrm>
            <a:off x="1760738" y="2124075"/>
            <a:ext cx="8670524" cy="285750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21">
            <a:extLst>
              <a:ext uri="{FF2B5EF4-FFF2-40B4-BE49-F238E27FC236}">
                <a16:creationId xmlns:a16="http://schemas.microsoft.com/office/drawing/2014/main" id="{3C4363A1-C1FE-40B7-BD43-45B6CBBBE595}"/>
              </a:ext>
            </a:extLst>
          </p:cNvPr>
          <p:cNvSpPr/>
          <p:nvPr userDrawn="1"/>
        </p:nvSpPr>
        <p:spPr bwMode="auto">
          <a:xfrm>
            <a:off x="1997982" y="1797050"/>
            <a:ext cx="654050" cy="654050"/>
          </a:xfrm>
          <a:custGeom>
            <a:gdLst>
              <a:gd name="T0" fmla="*/ 328 w 335"/>
              <a:gd name="T1" fmla="*/ 56 h 335"/>
              <a:gd name="T2" fmla="*/ 299 w 335"/>
              <a:gd name="T3" fmla="*/ 57 h 335"/>
              <a:gd name="T4" fmla="*/ 274 w 335"/>
              <a:gd name="T5" fmla="*/ 57 h 335"/>
              <a:gd name="T6" fmla="*/ 274 w 335"/>
              <a:gd name="T7" fmla="*/ 82 h 335"/>
              <a:gd name="T8" fmla="*/ 273 w 335"/>
              <a:gd name="T9" fmla="*/ 110 h 335"/>
              <a:gd name="T10" fmla="*/ 245 w 335"/>
              <a:gd name="T11" fmla="*/ 111 h 335"/>
              <a:gd name="T12" fmla="*/ 220 w 335"/>
              <a:gd name="T13" fmla="*/ 111 h 335"/>
              <a:gd name="T14" fmla="*/ 220 w 335"/>
              <a:gd name="T15" fmla="*/ 136 h 335"/>
              <a:gd name="T16" fmla="*/ 219 w 335"/>
              <a:gd name="T17" fmla="*/ 165 h 335"/>
              <a:gd name="T18" fmla="*/ 190 w 335"/>
              <a:gd name="T19" fmla="*/ 166 h 335"/>
              <a:gd name="T20" fmla="*/ 166 w 335"/>
              <a:gd name="T21" fmla="*/ 166 h 335"/>
              <a:gd name="T22" fmla="*/ 166 w 335"/>
              <a:gd name="T23" fmla="*/ 190 h 335"/>
              <a:gd name="T24" fmla="*/ 165 w 335"/>
              <a:gd name="T25" fmla="*/ 219 h 335"/>
              <a:gd name="T26" fmla="*/ 136 w 335"/>
              <a:gd name="T27" fmla="*/ 220 h 335"/>
              <a:gd name="T28" fmla="*/ 111 w 335"/>
              <a:gd name="T29" fmla="*/ 220 h 335"/>
              <a:gd name="T30" fmla="*/ 111 w 335"/>
              <a:gd name="T31" fmla="*/ 245 h 335"/>
              <a:gd name="T32" fmla="*/ 110 w 335"/>
              <a:gd name="T33" fmla="*/ 273 h 335"/>
              <a:gd name="T34" fmla="*/ 82 w 335"/>
              <a:gd name="T35" fmla="*/ 274 h 335"/>
              <a:gd name="T36" fmla="*/ 57 w 335"/>
              <a:gd name="T37" fmla="*/ 274 h 335"/>
              <a:gd name="T38" fmla="*/ 57 w 335"/>
              <a:gd name="T39" fmla="*/ 299 h 335"/>
              <a:gd name="T40" fmla="*/ 56 w 335"/>
              <a:gd name="T41" fmla="*/ 328 h 335"/>
              <a:gd name="T42" fmla="*/ 27 w 335"/>
              <a:gd name="T43" fmla="*/ 329 h 335"/>
              <a:gd name="T44" fmla="*/ 3 w 335"/>
              <a:gd name="T45" fmla="*/ 329 h 335"/>
              <a:gd name="T46" fmla="*/ 0 w 335"/>
              <a:gd name="T47" fmla="*/ 326 h 335"/>
              <a:gd name="T48" fmla="*/ 28 w 335"/>
              <a:gd name="T49" fmla="*/ 325 h 335"/>
              <a:gd name="T50" fmla="*/ 53 w 335"/>
              <a:gd name="T51" fmla="*/ 325 h 335"/>
              <a:gd name="T52" fmla="*/ 53 w 335"/>
              <a:gd name="T53" fmla="*/ 300 h 335"/>
              <a:gd name="T54" fmla="*/ 54 w 335"/>
              <a:gd name="T55" fmla="*/ 272 h 335"/>
              <a:gd name="T56" fmla="*/ 83 w 335"/>
              <a:gd name="T57" fmla="*/ 271 h 335"/>
              <a:gd name="T58" fmla="*/ 107 w 335"/>
              <a:gd name="T59" fmla="*/ 271 h 335"/>
              <a:gd name="T60" fmla="*/ 108 w 335"/>
              <a:gd name="T61" fmla="*/ 246 h 335"/>
              <a:gd name="T62" fmla="*/ 109 w 335"/>
              <a:gd name="T63" fmla="*/ 217 h 335"/>
              <a:gd name="T64" fmla="*/ 137 w 335"/>
              <a:gd name="T65" fmla="*/ 216 h 335"/>
              <a:gd name="T66" fmla="*/ 162 w 335"/>
              <a:gd name="T67" fmla="*/ 216 h 335"/>
              <a:gd name="T68" fmla="*/ 162 w 335"/>
              <a:gd name="T69" fmla="*/ 192 h 335"/>
              <a:gd name="T70" fmla="*/ 163 w 335"/>
              <a:gd name="T71" fmla="*/ 163 h 335"/>
              <a:gd name="T72" fmla="*/ 192 w 335"/>
              <a:gd name="T73" fmla="*/ 162 h 335"/>
              <a:gd name="T74" fmla="*/ 216 w 335"/>
              <a:gd name="T75" fmla="*/ 162 h 335"/>
              <a:gd name="T76" fmla="*/ 216 w 335"/>
              <a:gd name="T77" fmla="*/ 137 h 335"/>
              <a:gd name="T78" fmla="*/ 217 w 335"/>
              <a:gd name="T79" fmla="*/ 109 h 335"/>
              <a:gd name="T80" fmla="*/ 246 w 335"/>
              <a:gd name="T81" fmla="*/ 107 h 335"/>
              <a:gd name="T82" fmla="*/ 271 w 335"/>
              <a:gd name="T83" fmla="*/ 107 h 335"/>
              <a:gd name="T84" fmla="*/ 271 w 335"/>
              <a:gd name="T85" fmla="*/ 83 h 335"/>
              <a:gd name="T86" fmla="*/ 272 w 335"/>
              <a:gd name="T87" fmla="*/ 54 h 335"/>
              <a:gd name="T88" fmla="*/ 300 w 335"/>
              <a:gd name="T89" fmla="*/ 53 h 335"/>
              <a:gd name="T90" fmla="*/ 325 w 335"/>
              <a:gd name="T91" fmla="*/ 53 h 335"/>
              <a:gd name="T92" fmla="*/ 325 w 335"/>
              <a:gd name="T93" fmla="*/ 28 h 335"/>
              <a:gd name="T94" fmla="*/ 326 w 335"/>
              <a:gd name="T95" fmla="*/ 0 h 335"/>
              <a:gd name="T96" fmla="*/ 329 w 335"/>
              <a:gd name="T97" fmla="*/ 3 h 335"/>
              <a:gd name="T98" fmla="*/ 329 w 335"/>
              <a:gd name="T99" fmla="*/ 27 h 335"/>
              <a:gd name="T100" fmla="*/ 328 w 335"/>
              <a:gd name="T101" fmla="*/ 56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5" h="335">
                <a:moveTo>
                  <a:pt x="328" y="56"/>
                </a:moveTo>
                <a:cubicBezTo>
                  <a:pt x="320" y="63"/>
                  <a:pt x="309" y="60"/>
                  <a:pt x="299" y="57"/>
                </a:cubicBezTo>
                <a:cubicBezTo>
                  <a:pt x="290" y="54"/>
                  <a:pt x="280" y="51"/>
                  <a:pt x="274" y="57"/>
                </a:cubicBezTo>
                <a:cubicBezTo>
                  <a:pt x="269" y="63"/>
                  <a:pt x="271" y="72"/>
                  <a:pt x="274" y="82"/>
                </a:cubicBezTo>
                <a:cubicBezTo>
                  <a:pt x="278" y="92"/>
                  <a:pt x="281" y="103"/>
                  <a:pt x="273" y="110"/>
                </a:cubicBezTo>
                <a:cubicBezTo>
                  <a:pt x="266" y="118"/>
                  <a:pt x="255" y="114"/>
                  <a:pt x="245" y="111"/>
                </a:cubicBezTo>
                <a:cubicBezTo>
                  <a:pt x="235" y="108"/>
                  <a:pt x="226" y="105"/>
                  <a:pt x="220" y="111"/>
                </a:cubicBezTo>
                <a:cubicBezTo>
                  <a:pt x="214" y="117"/>
                  <a:pt x="217" y="126"/>
                  <a:pt x="220" y="136"/>
                </a:cubicBezTo>
                <a:cubicBezTo>
                  <a:pt x="223" y="146"/>
                  <a:pt x="227" y="157"/>
                  <a:pt x="219" y="165"/>
                </a:cubicBezTo>
                <a:cubicBezTo>
                  <a:pt x="211" y="172"/>
                  <a:pt x="201" y="169"/>
                  <a:pt x="190" y="166"/>
                </a:cubicBezTo>
                <a:cubicBezTo>
                  <a:pt x="181" y="163"/>
                  <a:pt x="172" y="160"/>
                  <a:pt x="166" y="166"/>
                </a:cubicBezTo>
                <a:cubicBezTo>
                  <a:pt x="160" y="172"/>
                  <a:pt x="163" y="181"/>
                  <a:pt x="166" y="190"/>
                </a:cubicBezTo>
                <a:cubicBezTo>
                  <a:pt x="169" y="201"/>
                  <a:pt x="172" y="211"/>
                  <a:pt x="165" y="219"/>
                </a:cubicBezTo>
                <a:cubicBezTo>
                  <a:pt x="157" y="227"/>
                  <a:pt x="146" y="223"/>
                  <a:pt x="136" y="220"/>
                </a:cubicBezTo>
                <a:cubicBezTo>
                  <a:pt x="126" y="217"/>
                  <a:pt x="117" y="214"/>
                  <a:pt x="111" y="220"/>
                </a:cubicBezTo>
                <a:cubicBezTo>
                  <a:pt x="105" y="226"/>
                  <a:pt x="108" y="235"/>
                  <a:pt x="111" y="245"/>
                </a:cubicBezTo>
                <a:cubicBezTo>
                  <a:pt x="115" y="255"/>
                  <a:pt x="118" y="266"/>
                  <a:pt x="110" y="273"/>
                </a:cubicBezTo>
                <a:cubicBezTo>
                  <a:pt x="103" y="281"/>
                  <a:pt x="92" y="278"/>
                  <a:pt x="82" y="274"/>
                </a:cubicBezTo>
                <a:cubicBezTo>
                  <a:pt x="72" y="271"/>
                  <a:pt x="63" y="268"/>
                  <a:pt x="57" y="274"/>
                </a:cubicBezTo>
                <a:cubicBezTo>
                  <a:pt x="51" y="280"/>
                  <a:pt x="54" y="289"/>
                  <a:pt x="57" y="299"/>
                </a:cubicBezTo>
                <a:cubicBezTo>
                  <a:pt x="60" y="309"/>
                  <a:pt x="64" y="320"/>
                  <a:pt x="56" y="328"/>
                </a:cubicBezTo>
                <a:cubicBezTo>
                  <a:pt x="48" y="335"/>
                  <a:pt x="38" y="332"/>
                  <a:pt x="27" y="329"/>
                </a:cubicBezTo>
                <a:cubicBezTo>
                  <a:pt x="18" y="326"/>
                  <a:pt x="9" y="323"/>
                  <a:pt x="3" y="329"/>
                </a:cubicBezTo>
                <a:cubicBezTo>
                  <a:pt x="0" y="326"/>
                  <a:pt x="0" y="326"/>
                  <a:pt x="0" y="326"/>
                </a:cubicBezTo>
                <a:cubicBezTo>
                  <a:pt x="7" y="318"/>
                  <a:pt x="18" y="322"/>
                  <a:pt x="28" y="325"/>
                </a:cubicBezTo>
                <a:cubicBezTo>
                  <a:pt x="38" y="328"/>
                  <a:pt x="47" y="331"/>
                  <a:pt x="53" y="325"/>
                </a:cubicBezTo>
                <a:cubicBezTo>
                  <a:pt x="59" y="319"/>
                  <a:pt x="56" y="310"/>
                  <a:pt x="53" y="300"/>
                </a:cubicBezTo>
                <a:cubicBezTo>
                  <a:pt x="50" y="290"/>
                  <a:pt x="47" y="279"/>
                  <a:pt x="54" y="272"/>
                </a:cubicBezTo>
                <a:cubicBezTo>
                  <a:pt x="62" y="264"/>
                  <a:pt x="73" y="267"/>
                  <a:pt x="83" y="271"/>
                </a:cubicBezTo>
                <a:cubicBezTo>
                  <a:pt x="92" y="274"/>
                  <a:pt x="101" y="276"/>
                  <a:pt x="107" y="271"/>
                </a:cubicBezTo>
                <a:cubicBezTo>
                  <a:pt x="113" y="265"/>
                  <a:pt x="111" y="255"/>
                  <a:pt x="108" y="246"/>
                </a:cubicBezTo>
                <a:cubicBezTo>
                  <a:pt x="104" y="236"/>
                  <a:pt x="101" y="225"/>
                  <a:pt x="109" y="217"/>
                </a:cubicBezTo>
                <a:cubicBezTo>
                  <a:pt x="116" y="210"/>
                  <a:pt x="127" y="213"/>
                  <a:pt x="137" y="216"/>
                </a:cubicBezTo>
                <a:cubicBezTo>
                  <a:pt x="147" y="219"/>
                  <a:pt x="156" y="222"/>
                  <a:pt x="162" y="216"/>
                </a:cubicBezTo>
                <a:cubicBezTo>
                  <a:pt x="168" y="210"/>
                  <a:pt x="165" y="201"/>
                  <a:pt x="162" y="192"/>
                </a:cubicBezTo>
                <a:cubicBezTo>
                  <a:pt x="159" y="181"/>
                  <a:pt x="155" y="171"/>
                  <a:pt x="163" y="163"/>
                </a:cubicBezTo>
                <a:cubicBezTo>
                  <a:pt x="171" y="155"/>
                  <a:pt x="181" y="159"/>
                  <a:pt x="192" y="162"/>
                </a:cubicBezTo>
                <a:cubicBezTo>
                  <a:pt x="201" y="165"/>
                  <a:pt x="210" y="168"/>
                  <a:pt x="216" y="162"/>
                </a:cubicBezTo>
                <a:cubicBezTo>
                  <a:pt x="222" y="156"/>
                  <a:pt x="219" y="147"/>
                  <a:pt x="216" y="137"/>
                </a:cubicBezTo>
                <a:cubicBezTo>
                  <a:pt x="213" y="127"/>
                  <a:pt x="210" y="116"/>
                  <a:pt x="217" y="109"/>
                </a:cubicBezTo>
                <a:cubicBezTo>
                  <a:pt x="225" y="101"/>
                  <a:pt x="236" y="104"/>
                  <a:pt x="246" y="107"/>
                </a:cubicBezTo>
                <a:cubicBezTo>
                  <a:pt x="256" y="110"/>
                  <a:pt x="265" y="113"/>
                  <a:pt x="271" y="107"/>
                </a:cubicBezTo>
                <a:cubicBezTo>
                  <a:pt x="277" y="101"/>
                  <a:pt x="274" y="92"/>
                  <a:pt x="271" y="83"/>
                </a:cubicBezTo>
                <a:cubicBezTo>
                  <a:pt x="267" y="72"/>
                  <a:pt x="264" y="62"/>
                  <a:pt x="272" y="54"/>
                </a:cubicBezTo>
                <a:cubicBezTo>
                  <a:pt x="279" y="47"/>
                  <a:pt x="290" y="50"/>
                  <a:pt x="300" y="53"/>
                </a:cubicBezTo>
                <a:cubicBezTo>
                  <a:pt x="310" y="56"/>
                  <a:pt x="319" y="59"/>
                  <a:pt x="325" y="53"/>
                </a:cubicBezTo>
                <a:cubicBezTo>
                  <a:pt x="331" y="47"/>
                  <a:pt x="328" y="38"/>
                  <a:pt x="325" y="28"/>
                </a:cubicBezTo>
                <a:cubicBezTo>
                  <a:pt x="322" y="18"/>
                  <a:pt x="318" y="7"/>
                  <a:pt x="326" y="0"/>
                </a:cubicBezTo>
                <a:cubicBezTo>
                  <a:pt x="329" y="3"/>
                  <a:pt x="329" y="3"/>
                  <a:pt x="329" y="3"/>
                </a:cubicBezTo>
                <a:cubicBezTo>
                  <a:pt x="323" y="9"/>
                  <a:pt x="326" y="18"/>
                  <a:pt x="329" y="27"/>
                </a:cubicBezTo>
                <a:cubicBezTo>
                  <a:pt x="332" y="38"/>
                  <a:pt x="335" y="48"/>
                  <a:pt x="328" y="5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22">
            <a:extLst>
              <a:ext uri="{FF2B5EF4-FFF2-40B4-BE49-F238E27FC236}">
                <a16:creationId xmlns:a16="http://schemas.microsoft.com/office/drawing/2014/main" id="{86B181C0-4937-4DB9-8B38-67E2C309E548}"/>
              </a:ext>
            </a:extLst>
          </p:cNvPr>
          <p:cNvSpPr/>
          <p:nvPr userDrawn="1"/>
        </p:nvSpPr>
        <p:spPr bwMode="auto">
          <a:xfrm>
            <a:off x="9072562" y="5445579"/>
            <a:ext cx="657225" cy="654050"/>
          </a:xfrm>
          <a:custGeom>
            <a:gdLst>
              <a:gd name="T0" fmla="*/ 8 w 336"/>
              <a:gd name="T1" fmla="*/ 279 h 335"/>
              <a:gd name="T2" fmla="*/ 37 w 336"/>
              <a:gd name="T3" fmla="*/ 278 h 335"/>
              <a:gd name="T4" fmla="*/ 61 w 336"/>
              <a:gd name="T5" fmla="*/ 278 h 335"/>
              <a:gd name="T6" fmla="*/ 61 w 336"/>
              <a:gd name="T7" fmla="*/ 253 h 335"/>
              <a:gd name="T8" fmla="*/ 63 w 336"/>
              <a:gd name="T9" fmla="*/ 225 h 335"/>
              <a:gd name="T10" fmla="*/ 91 w 336"/>
              <a:gd name="T11" fmla="*/ 224 h 335"/>
              <a:gd name="T12" fmla="*/ 116 w 336"/>
              <a:gd name="T13" fmla="*/ 224 h 335"/>
              <a:gd name="T14" fmla="*/ 116 w 336"/>
              <a:gd name="T15" fmla="*/ 199 h 335"/>
              <a:gd name="T16" fmla="*/ 117 w 336"/>
              <a:gd name="T17" fmla="*/ 170 h 335"/>
              <a:gd name="T18" fmla="*/ 146 w 336"/>
              <a:gd name="T19" fmla="*/ 169 h 335"/>
              <a:gd name="T20" fmla="*/ 170 w 336"/>
              <a:gd name="T21" fmla="*/ 169 h 335"/>
              <a:gd name="T22" fmla="*/ 170 w 336"/>
              <a:gd name="T23" fmla="*/ 145 h 335"/>
              <a:gd name="T24" fmla="*/ 171 w 336"/>
              <a:gd name="T25" fmla="*/ 116 h 335"/>
              <a:gd name="T26" fmla="*/ 200 w 336"/>
              <a:gd name="T27" fmla="*/ 115 h 335"/>
              <a:gd name="T28" fmla="*/ 225 w 336"/>
              <a:gd name="T29" fmla="*/ 115 h 335"/>
              <a:gd name="T30" fmla="*/ 225 w 336"/>
              <a:gd name="T31" fmla="*/ 90 h 335"/>
              <a:gd name="T32" fmla="*/ 226 w 336"/>
              <a:gd name="T33" fmla="*/ 62 h 335"/>
              <a:gd name="T34" fmla="*/ 254 w 336"/>
              <a:gd name="T35" fmla="*/ 61 h 335"/>
              <a:gd name="T36" fmla="*/ 279 w 336"/>
              <a:gd name="T37" fmla="*/ 60 h 335"/>
              <a:gd name="T38" fmla="*/ 279 w 336"/>
              <a:gd name="T39" fmla="*/ 36 h 335"/>
              <a:gd name="T40" fmla="*/ 280 w 336"/>
              <a:gd name="T41" fmla="*/ 7 h 335"/>
              <a:gd name="T42" fmla="*/ 309 w 336"/>
              <a:gd name="T43" fmla="*/ 6 h 335"/>
              <a:gd name="T44" fmla="*/ 333 w 336"/>
              <a:gd name="T45" fmla="*/ 6 h 335"/>
              <a:gd name="T46" fmla="*/ 336 w 336"/>
              <a:gd name="T47" fmla="*/ 9 h 335"/>
              <a:gd name="T48" fmla="*/ 307 w 336"/>
              <a:gd name="T49" fmla="*/ 10 h 335"/>
              <a:gd name="T50" fmla="*/ 283 w 336"/>
              <a:gd name="T51" fmla="*/ 10 h 335"/>
              <a:gd name="T52" fmla="*/ 283 w 336"/>
              <a:gd name="T53" fmla="*/ 35 h 335"/>
              <a:gd name="T54" fmla="*/ 282 w 336"/>
              <a:gd name="T55" fmla="*/ 63 h 335"/>
              <a:gd name="T56" fmla="*/ 253 w 336"/>
              <a:gd name="T57" fmla="*/ 64 h 335"/>
              <a:gd name="T58" fmla="*/ 228 w 336"/>
              <a:gd name="T59" fmla="*/ 64 h 335"/>
              <a:gd name="T60" fmla="*/ 228 w 336"/>
              <a:gd name="T61" fmla="*/ 89 h 335"/>
              <a:gd name="T62" fmla="*/ 227 w 336"/>
              <a:gd name="T63" fmla="*/ 118 h 335"/>
              <a:gd name="T64" fmla="*/ 199 w 336"/>
              <a:gd name="T65" fmla="*/ 119 h 335"/>
              <a:gd name="T66" fmla="*/ 174 w 336"/>
              <a:gd name="T67" fmla="*/ 119 h 335"/>
              <a:gd name="T68" fmla="*/ 174 w 336"/>
              <a:gd name="T69" fmla="*/ 143 h 335"/>
              <a:gd name="T70" fmla="*/ 173 w 336"/>
              <a:gd name="T71" fmla="*/ 172 h 335"/>
              <a:gd name="T72" fmla="*/ 144 w 336"/>
              <a:gd name="T73" fmla="*/ 173 h 335"/>
              <a:gd name="T74" fmla="*/ 120 w 336"/>
              <a:gd name="T75" fmla="*/ 173 h 335"/>
              <a:gd name="T76" fmla="*/ 120 w 336"/>
              <a:gd name="T77" fmla="*/ 198 h 335"/>
              <a:gd name="T78" fmla="*/ 119 w 336"/>
              <a:gd name="T79" fmla="*/ 226 h 335"/>
              <a:gd name="T80" fmla="*/ 90 w 336"/>
              <a:gd name="T81" fmla="*/ 227 h 335"/>
              <a:gd name="T82" fmla="*/ 65 w 336"/>
              <a:gd name="T83" fmla="*/ 228 h 335"/>
              <a:gd name="T84" fmla="*/ 65 w 336"/>
              <a:gd name="T85" fmla="*/ 252 h 335"/>
              <a:gd name="T86" fmla="*/ 64 w 336"/>
              <a:gd name="T87" fmla="*/ 281 h 335"/>
              <a:gd name="T88" fmla="*/ 36 w 336"/>
              <a:gd name="T89" fmla="*/ 282 h 335"/>
              <a:gd name="T90" fmla="*/ 11 w 336"/>
              <a:gd name="T91" fmla="*/ 282 h 335"/>
              <a:gd name="T92" fmla="*/ 11 w 336"/>
              <a:gd name="T93" fmla="*/ 307 h 335"/>
              <a:gd name="T94" fmla="*/ 10 w 336"/>
              <a:gd name="T95" fmla="*/ 335 h 335"/>
              <a:gd name="T96" fmla="*/ 7 w 336"/>
              <a:gd name="T97" fmla="*/ 332 h 335"/>
              <a:gd name="T98" fmla="*/ 7 w 336"/>
              <a:gd name="T99" fmla="*/ 308 h 335"/>
              <a:gd name="T100" fmla="*/ 8 w 336"/>
              <a:gd name="T101" fmla="*/ 279 h 3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36" h="335">
                <a:moveTo>
                  <a:pt x="8" y="279"/>
                </a:moveTo>
                <a:cubicBezTo>
                  <a:pt x="16" y="271"/>
                  <a:pt x="26" y="275"/>
                  <a:pt x="37" y="278"/>
                </a:cubicBezTo>
                <a:cubicBezTo>
                  <a:pt x="46" y="281"/>
                  <a:pt x="55" y="284"/>
                  <a:pt x="61" y="278"/>
                </a:cubicBezTo>
                <a:cubicBezTo>
                  <a:pt x="67" y="272"/>
                  <a:pt x="64" y="263"/>
                  <a:pt x="61" y="253"/>
                </a:cubicBezTo>
                <a:cubicBezTo>
                  <a:pt x="58" y="243"/>
                  <a:pt x="55" y="232"/>
                  <a:pt x="63" y="225"/>
                </a:cubicBezTo>
                <a:cubicBezTo>
                  <a:pt x="70" y="217"/>
                  <a:pt x="81" y="220"/>
                  <a:pt x="91" y="224"/>
                </a:cubicBezTo>
                <a:cubicBezTo>
                  <a:pt x="101" y="227"/>
                  <a:pt x="110" y="230"/>
                  <a:pt x="116" y="224"/>
                </a:cubicBezTo>
                <a:cubicBezTo>
                  <a:pt x="122" y="218"/>
                  <a:pt x="119" y="209"/>
                  <a:pt x="116" y="199"/>
                </a:cubicBezTo>
                <a:cubicBezTo>
                  <a:pt x="113" y="189"/>
                  <a:pt x="109" y="178"/>
                  <a:pt x="117" y="170"/>
                </a:cubicBezTo>
                <a:cubicBezTo>
                  <a:pt x="125" y="163"/>
                  <a:pt x="135" y="166"/>
                  <a:pt x="146" y="169"/>
                </a:cubicBezTo>
                <a:cubicBezTo>
                  <a:pt x="155" y="172"/>
                  <a:pt x="164" y="175"/>
                  <a:pt x="170" y="169"/>
                </a:cubicBezTo>
                <a:cubicBezTo>
                  <a:pt x="176" y="163"/>
                  <a:pt x="173" y="154"/>
                  <a:pt x="170" y="145"/>
                </a:cubicBezTo>
                <a:cubicBezTo>
                  <a:pt x="167" y="134"/>
                  <a:pt x="164" y="124"/>
                  <a:pt x="171" y="116"/>
                </a:cubicBezTo>
                <a:cubicBezTo>
                  <a:pt x="179" y="108"/>
                  <a:pt x="190" y="112"/>
                  <a:pt x="200" y="115"/>
                </a:cubicBezTo>
                <a:cubicBezTo>
                  <a:pt x="209" y="118"/>
                  <a:pt x="219" y="121"/>
                  <a:pt x="225" y="115"/>
                </a:cubicBezTo>
                <a:cubicBezTo>
                  <a:pt x="230" y="109"/>
                  <a:pt x="228" y="100"/>
                  <a:pt x="225" y="90"/>
                </a:cubicBezTo>
                <a:cubicBezTo>
                  <a:pt x="221" y="80"/>
                  <a:pt x="218" y="69"/>
                  <a:pt x="226" y="62"/>
                </a:cubicBezTo>
                <a:cubicBezTo>
                  <a:pt x="233" y="54"/>
                  <a:pt x="244" y="57"/>
                  <a:pt x="254" y="61"/>
                </a:cubicBezTo>
                <a:cubicBezTo>
                  <a:pt x="264" y="64"/>
                  <a:pt x="273" y="66"/>
                  <a:pt x="279" y="60"/>
                </a:cubicBezTo>
                <a:cubicBezTo>
                  <a:pt x="285" y="55"/>
                  <a:pt x="282" y="45"/>
                  <a:pt x="279" y="36"/>
                </a:cubicBezTo>
                <a:cubicBezTo>
                  <a:pt x="276" y="26"/>
                  <a:pt x="272" y="15"/>
                  <a:pt x="280" y="7"/>
                </a:cubicBezTo>
                <a:cubicBezTo>
                  <a:pt x="288" y="0"/>
                  <a:pt x="298" y="3"/>
                  <a:pt x="309" y="6"/>
                </a:cubicBezTo>
                <a:cubicBezTo>
                  <a:pt x="318" y="9"/>
                  <a:pt x="327" y="12"/>
                  <a:pt x="333" y="6"/>
                </a:cubicBezTo>
                <a:cubicBezTo>
                  <a:pt x="336" y="9"/>
                  <a:pt x="336" y="9"/>
                  <a:pt x="336" y="9"/>
                </a:cubicBezTo>
                <a:cubicBezTo>
                  <a:pt x="328" y="17"/>
                  <a:pt x="318" y="13"/>
                  <a:pt x="307" y="10"/>
                </a:cubicBezTo>
                <a:cubicBezTo>
                  <a:pt x="298" y="7"/>
                  <a:pt x="289" y="4"/>
                  <a:pt x="283" y="10"/>
                </a:cubicBezTo>
                <a:cubicBezTo>
                  <a:pt x="277" y="16"/>
                  <a:pt x="280" y="25"/>
                  <a:pt x="283" y="35"/>
                </a:cubicBezTo>
                <a:cubicBezTo>
                  <a:pt x="286" y="45"/>
                  <a:pt x="289" y="56"/>
                  <a:pt x="282" y="63"/>
                </a:cubicBezTo>
                <a:cubicBezTo>
                  <a:pt x="274" y="71"/>
                  <a:pt x="263" y="68"/>
                  <a:pt x="253" y="64"/>
                </a:cubicBezTo>
                <a:cubicBezTo>
                  <a:pt x="243" y="61"/>
                  <a:pt x="234" y="58"/>
                  <a:pt x="228" y="64"/>
                </a:cubicBezTo>
                <a:cubicBezTo>
                  <a:pt x="222" y="70"/>
                  <a:pt x="225" y="79"/>
                  <a:pt x="228" y="89"/>
                </a:cubicBezTo>
                <a:cubicBezTo>
                  <a:pt x="232" y="99"/>
                  <a:pt x="235" y="110"/>
                  <a:pt x="227" y="118"/>
                </a:cubicBezTo>
                <a:cubicBezTo>
                  <a:pt x="220" y="125"/>
                  <a:pt x="209" y="122"/>
                  <a:pt x="199" y="119"/>
                </a:cubicBezTo>
                <a:cubicBezTo>
                  <a:pt x="189" y="116"/>
                  <a:pt x="180" y="113"/>
                  <a:pt x="174" y="119"/>
                </a:cubicBezTo>
                <a:cubicBezTo>
                  <a:pt x="168" y="125"/>
                  <a:pt x="171" y="134"/>
                  <a:pt x="174" y="143"/>
                </a:cubicBezTo>
                <a:cubicBezTo>
                  <a:pt x="177" y="154"/>
                  <a:pt x="181" y="164"/>
                  <a:pt x="173" y="172"/>
                </a:cubicBezTo>
                <a:cubicBezTo>
                  <a:pt x="165" y="180"/>
                  <a:pt x="155" y="176"/>
                  <a:pt x="144" y="173"/>
                </a:cubicBezTo>
                <a:cubicBezTo>
                  <a:pt x="135" y="170"/>
                  <a:pt x="126" y="167"/>
                  <a:pt x="120" y="173"/>
                </a:cubicBezTo>
                <a:cubicBezTo>
                  <a:pt x="114" y="179"/>
                  <a:pt x="117" y="188"/>
                  <a:pt x="120" y="198"/>
                </a:cubicBezTo>
                <a:cubicBezTo>
                  <a:pt x="123" y="208"/>
                  <a:pt x="126" y="219"/>
                  <a:pt x="119" y="226"/>
                </a:cubicBezTo>
                <a:cubicBezTo>
                  <a:pt x="111" y="234"/>
                  <a:pt x="100" y="231"/>
                  <a:pt x="90" y="227"/>
                </a:cubicBezTo>
                <a:cubicBezTo>
                  <a:pt x="80" y="224"/>
                  <a:pt x="71" y="222"/>
                  <a:pt x="65" y="228"/>
                </a:cubicBezTo>
                <a:cubicBezTo>
                  <a:pt x="59" y="233"/>
                  <a:pt x="62" y="243"/>
                  <a:pt x="65" y="252"/>
                </a:cubicBezTo>
                <a:cubicBezTo>
                  <a:pt x="68" y="262"/>
                  <a:pt x="72" y="273"/>
                  <a:pt x="64" y="281"/>
                </a:cubicBezTo>
                <a:cubicBezTo>
                  <a:pt x="57" y="288"/>
                  <a:pt x="46" y="285"/>
                  <a:pt x="36" y="282"/>
                </a:cubicBezTo>
                <a:cubicBezTo>
                  <a:pt x="26" y="279"/>
                  <a:pt x="17" y="276"/>
                  <a:pt x="11" y="282"/>
                </a:cubicBezTo>
                <a:cubicBezTo>
                  <a:pt x="5" y="288"/>
                  <a:pt x="8" y="297"/>
                  <a:pt x="11" y="307"/>
                </a:cubicBezTo>
                <a:cubicBezTo>
                  <a:pt x="14" y="317"/>
                  <a:pt x="17" y="328"/>
                  <a:pt x="10" y="335"/>
                </a:cubicBezTo>
                <a:cubicBezTo>
                  <a:pt x="7" y="332"/>
                  <a:pt x="7" y="332"/>
                  <a:pt x="7" y="332"/>
                </a:cubicBezTo>
                <a:cubicBezTo>
                  <a:pt x="13" y="326"/>
                  <a:pt x="10" y="317"/>
                  <a:pt x="7" y="308"/>
                </a:cubicBezTo>
                <a:cubicBezTo>
                  <a:pt x="4" y="297"/>
                  <a:pt x="0" y="287"/>
                  <a:pt x="8" y="279"/>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23">
            <a:extLst>
              <a:ext uri="{FF2B5EF4-FFF2-40B4-BE49-F238E27FC236}">
                <a16:creationId xmlns:a16="http://schemas.microsoft.com/office/drawing/2014/main" id="{2B18A7D9-FF2E-40E9-BF5F-770D72B42844}"/>
              </a:ext>
            </a:extLst>
          </p:cNvPr>
          <p:cNvSpPr/>
          <p:nvPr userDrawn="1"/>
        </p:nvSpPr>
        <p:spPr bwMode="auto">
          <a:xfrm>
            <a:off x="1982220" y="1624149"/>
            <a:ext cx="1489075" cy="1487488"/>
          </a:xfrm>
          <a:custGeom>
            <a:gdLst>
              <a:gd name="T0" fmla="*/ 726 w 762"/>
              <a:gd name="T1" fmla="*/ 36 h 762"/>
              <a:gd name="T2" fmla="*/ 726 w 762"/>
              <a:gd name="T3" fmla="*/ 163 h 762"/>
              <a:gd name="T4" fmla="*/ 163 w 762"/>
              <a:gd name="T5" fmla="*/ 727 h 762"/>
              <a:gd name="T6" fmla="*/ 35 w 762"/>
              <a:gd name="T7" fmla="*/ 727 h 762"/>
              <a:gd name="T8" fmla="*/ 35 w 762"/>
              <a:gd name="T9" fmla="*/ 727 h 762"/>
              <a:gd name="T10" fmla="*/ 35 w 762"/>
              <a:gd name="T11" fmla="*/ 599 h 762"/>
              <a:gd name="T12" fmla="*/ 599 w 762"/>
              <a:gd name="T13" fmla="*/ 36 h 762"/>
              <a:gd name="T14" fmla="*/ 726 w 762"/>
              <a:gd name="T15" fmla="*/ 36 h 7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2" h="762">
                <a:moveTo>
                  <a:pt x="726" y="36"/>
                </a:moveTo>
                <a:cubicBezTo>
                  <a:pt x="762" y="71"/>
                  <a:pt x="762" y="128"/>
                  <a:pt x="726" y="163"/>
                </a:cubicBezTo>
                <a:cubicBezTo>
                  <a:pt x="163" y="727"/>
                  <a:pt x="163" y="727"/>
                  <a:pt x="163" y="727"/>
                </a:cubicBezTo>
                <a:cubicBezTo>
                  <a:pt x="127" y="762"/>
                  <a:pt x="70" y="762"/>
                  <a:pt x="35" y="727"/>
                </a:cubicBezTo>
                <a:cubicBezTo>
                  <a:pt x="35" y="727"/>
                  <a:pt x="35" y="727"/>
                  <a:pt x="35" y="727"/>
                </a:cubicBezTo>
                <a:cubicBezTo>
                  <a:pt x="0" y="692"/>
                  <a:pt x="0" y="635"/>
                  <a:pt x="35" y="599"/>
                </a:cubicBezTo>
                <a:cubicBezTo>
                  <a:pt x="599" y="36"/>
                  <a:pt x="599" y="36"/>
                  <a:pt x="599" y="36"/>
                </a:cubicBezTo>
                <a:cubicBezTo>
                  <a:pt x="634" y="0"/>
                  <a:pt x="691" y="0"/>
                  <a:pt x="726"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4">
            <a:extLst>
              <a:ext uri="{FF2B5EF4-FFF2-40B4-BE49-F238E27FC236}">
                <a16:creationId xmlns:a16="http://schemas.microsoft.com/office/drawing/2014/main" id="{F15C4BF0-1DE8-41FC-8F76-F95C5917F000}"/>
              </a:ext>
            </a:extLst>
          </p:cNvPr>
          <p:cNvSpPr/>
          <p:nvPr userDrawn="1"/>
        </p:nvSpPr>
        <p:spPr bwMode="auto">
          <a:xfrm>
            <a:off x="3686403" y="1411607"/>
            <a:ext cx="893763" cy="890588"/>
          </a:xfrm>
          <a:custGeom>
            <a:gdLst>
              <a:gd name="T0" fmla="*/ 422 w 457"/>
              <a:gd name="T1" fmla="*/ 35 h 456"/>
              <a:gd name="T2" fmla="*/ 422 w 457"/>
              <a:gd name="T3" fmla="*/ 162 h 456"/>
              <a:gd name="T4" fmla="*/ 163 w 457"/>
              <a:gd name="T5" fmla="*/ 421 h 456"/>
              <a:gd name="T6" fmla="*/ 35 w 457"/>
              <a:gd name="T7" fmla="*/ 421 h 456"/>
              <a:gd name="T8" fmla="*/ 35 w 457"/>
              <a:gd name="T9" fmla="*/ 421 h 456"/>
              <a:gd name="T10" fmla="*/ 35 w 457"/>
              <a:gd name="T11" fmla="*/ 294 h 456"/>
              <a:gd name="T12" fmla="*/ 294 w 457"/>
              <a:gd name="T13" fmla="*/ 35 h 456"/>
              <a:gd name="T14" fmla="*/ 422 w 457"/>
              <a:gd name="T15" fmla="*/ 35 h 45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7" h="456">
                <a:moveTo>
                  <a:pt x="422" y="35"/>
                </a:moveTo>
                <a:cubicBezTo>
                  <a:pt x="457" y="70"/>
                  <a:pt x="457" y="127"/>
                  <a:pt x="422" y="162"/>
                </a:cubicBezTo>
                <a:cubicBezTo>
                  <a:pt x="163" y="421"/>
                  <a:pt x="163" y="421"/>
                  <a:pt x="163" y="421"/>
                </a:cubicBezTo>
                <a:cubicBezTo>
                  <a:pt x="128" y="456"/>
                  <a:pt x="70" y="456"/>
                  <a:pt x="35" y="421"/>
                </a:cubicBezTo>
                <a:cubicBezTo>
                  <a:pt x="35" y="421"/>
                  <a:pt x="35" y="421"/>
                  <a:pt x="35" y="421"/>
                </a:cubicBezTo>
                <a:cubicBezTo>
                  <a:pt x="0" y="386"/>
                  <a:pt x="0" y="329"/>
                  <a:pt x="35" y="294"/>
                </a:cubicBezTo>
                <a:cubicBezTo>
                  <a:pt x="294" y="35"/>
                  <a:pt x="294" y="35"/>
                  <a:pt x="294" y="35"/>
                </a:cubicBezTo>
                <a:cubicBezTo>
                  <a:pt x="329" y="0"/>
                  <a:pt x="386" y="0"/>
                  <a:pt x="422"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6">
            <a:extLst>
              <a:ext uri="{FF2B5EF4-FFF2-40B4-BE49-F238E27FC236}">
                <a16:creationId xmlns:a16="http://schemas.microsoft.com/office/drawing/2014/main" id="{65ED36B1-BA23-4A34-946C-BFED841AF9F7}"/>
              </a:ext>
            </a:extLst>
          </p:cNvPr>
          <p:cNvSpPr/>
          <p:nvPr userDrawn="1"/>
        </p:nvSpPr>
        <p:spPr bwMode="auto">
          <a:xfrm>
            <a:off x="10263187" y="4295775"/>
            <a:ext cx="1257300" cy="1257300"/>
          </a:xfrm>
          <a:custGeom>
            <a:gdLst>
              <a:gd name="T0" fmla="*/ 608 w 643"/>
              <a:gd name="T1" fmla="*/ 35 h 644"/>
              <a:gd name="T2" fmla="*/ 608 w 643"/>
              <a:gd name="T3" fmla="*/ 163 h 644"/>
              <a:gd name="T4" fmla="*/ 162 w 643"/>
              <a:gd name="T5" fmla="*/ 609 h 644"/>
              <a:gd name="T6" fmla="*/ 35 w 643"/>
              <a:gd name="T7" fmla="*/ 609 h 644"/>
              <a:gd name="T8" fmla="*/ 35 w 643"/>
              <a:gd name="T9" fmla="*/ 609 h 644"/>
              <a:gd name="T10" fmla="*/ 35 w 643"/>
              <a:gd name="T11" fmla="*/ 481 h 644"/>
              <a:gd name="T12" fmla="*/ 480 w 643"/>
              <a:gd name="T13" fmla="*/ 35 h 644"/>
              <a:gd name="T14" fmla="*/ 608 w 643"/>
              <a:gd name="T15" fmla="*/ 35 h 644"/>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3" h="644">
                <a:moveTo>
                  <a:pt x="608" y="35"/>
                </a:moveTo>
                <a:cubicBezTo>
                  <a:pt x="643" y="71"/>
                  <a:pt x="643" y="128"/>
                  <a:pt x="608" y="163"/>
                </a:cubicBezTo>
                <a:cubicBezTo>
                  <a:pt x="162" y="609"/>
                  <a:pt x="162" y="609"/>
                  <a:pt x="162" y="609"/>
                </a:cubicBezTo>
                <a:cubicBezTo>
                  <a:pt x="127" y="644"/>
                  <a:pt x="70" y="644"/>
                  <a:pt x="35" y="609"/>
                </a:cubicBezTo>
                <a:cubicBezTo>
                  <a:pt x="35" y="609"/>
                  <a:pt x="35" y="609"/>
                  <a:pt x="35" y="609"/>
                </a:cubicBezTo>
                <a:cubicBezTo>
                  <a:pt x="0" y="573"/>
                  <a:pt x="0" y="516"/>
                  <a:pt x="35" y="481"/>
                </a:cubicBezTo>
                <a:cubicBezTo>
                  <a:pt x="480" y="35"/>
                  <a:pt x="480" y="35"/>
                  <a:pt x="480" y="35"/>
                </a:cubicBezTo>
                <a:cubicBezTo>
                  <a:pt x="516" y="0"/>
                  <a:pt x="573" y="0"/>
                  <a:pt x="608"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7">
            <a:extLst>
              <a:ext uri="{FF2B5EF4-FFF2-40B4-BE49-F238E27FC236}">
                <a16:creationId xmlns:a16="http://schemas.microsoft.com/office/drawing/2014/main" id="{1F8D3AE9-BF87-4579-BBC3-889D88549D9F}"/>
              </a:ext>
            </a:extLst>
          </p:cNvPr>
          <p:cNvSpPr/>
          <p:nvPr userDrawn="1"/>
        </p:nvSpPr>
        <p:spPr bwMode="auto">
          <a:xfrm>
            <a:off x="1878240" y="1219520"/>
            <a:ext cx="401638" cy="403225"/>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8">
            <a:extLst>
              <a:ext uri="{FF2B5EF4-FFF2-40B4-BE49-F238E27FC236}">
                <a16:creationId xmlns:a16="http://schemas.microsoft.com/office/drawing/2014/main" id="{DA206DA9-9744-4A14-A1E0-0028AB469800}"/>
              </a:ext>
            </a:extLst>
          </p:cNvPr>
          <p:cNvSpPr/>
          <p:nvPr userDrawn="1"/>
        </p:nvSpPr>
        <p:spPr bwMode="auto">
          <a:xfrm>
            <a:off x="3388745" y="1293949"/>
            <a:ext cx="401638" cy="401638"/>
          </a:xfrm>
          <a:custGeom>
            <a:gdLst>
              <a:gd name="T0" fmla="*/ 169 w 205"/>
              <a:gd name="T1" fmla="*/ 36 h 206"/>
              <a:gd name="T2" fmla="*/ 169 w 205"/>
              <a:gd name="T3" fmla="*/ 169 h 206"/>
              <a:gd name="T4" fmla="*/ 36 w 205"/>
              <a:gd name="T5" fmla="*/ 169 h 206"/>
              <a:gd name="T6" fmla="*/ 36 w 205"/>
              <a:gd name="T7" fmla="*/ 36 h 206"/>
              <a:gd name="T8" fmla="*/ 169 w 205"/>
              <a:gd name="T9" fmla="*/ 36 h 206"/>
            </a:gdLst>
            <a:cxnLst>
              <a:cxn ang="0">
                <a:pos x="T0" y="T1"/>
              </a:cxn>
              <a:cxn ang="0">
                <a:pos x="T2" y="T3"/>
              </a:cxn>
              <a:cxn ang="0">
                <a:pos x="T4" y="T5"/>
              </a:cxn>
              <a:cxn ang="0">
                <a:pos x="T6" y="T7"/>
              </a:cxn>
              <a:cxn ang="0">
                <a:pos x="T8" y="T9"/>
              </a:cxn>
            </a:cxnLst>
            <a:rect l="0" t="0" r="r" b="b"/>
            <a:pathLst>
              <a:path w="205" h="206">
                <a:moveTo>
                  <a:pt x="169" y="36"/>
                </a:moveTo>
                <a:cubicBezTo>
                  <a:pt x="205" y="73"/>
                  <a:pt x="205" y="132"/>
                  <a:pt x="169" y="169"/>
                </a:cubicBezTo>
                <a:cubicBezTo>
                  <a:pt x="132" y="206"/>
                  <a:pt x="73" y="206"/>
                  <a:pt x="36" y="169"/>
                </a:cubicBezTo>
                <a:cubicBezTo>
                  <a:pt x="0" y="132"/>
                  <a:pt x="0" y="73"/>
                  <a:pt x="36" y="36"/>
                </a:cubicBezTo>
                <a:cubicBezTo>
                  <a:pt x="73" y="0"/>
                  <a:pt x="132" y="0"/>
                  <a:pt x="169" y="36"/>
                </a:cubicBezTo>
                <a:close/>
              </a:path>
            </a:pathLst>
          </a:custGeom>
          <a:solidFill>
            <a:schemeClr val="accent3">
              <a:lumMod val="40000"/>
              <a:lumOff val="6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9">
            <a:extLst>
              <a:ext uri="{FF2B5EF4-FFF2-40B4-BE49-F238E27FC236}">
                <a16:creationId xmlns:a16="http://schemas.microsoft.com/office/drawing/2014/main" id="{3C5076B3-79BF-4B73-96FC-6FA82025D587}"/>
              </a:ext>
            </a:extLst>
          </p:cNvPr>
          <p:cNvSpPr/>
          <p:nvPr userDrawn="1"/>
        </p:nvSpPr>
        <p:spPr bwMode="auto">
          <a:xfrm>
            <a:off x="9907587" y="5491162"/>
            <a:ext cx="403225" cy="401638"/>
          </a:xfrm>
          <a:custGeom>
            <a:gdLst>
              <a:gd name="T0" fmla="*/ 169 w 206"/>
              <a:gd name="T1" fmla="*/ 36 h 206"/>
              <a:gd name="T2" fmla="*/ 169 w 206"/>
              <a:gd name="T3" fmla="*/ 169 h 206"/>
              <a:gd name="T4" fmla="*/ 36 w 206"/>
              <a:gd name="T5" fmla="*/ 169 h 206"/>
              <a:gd name="T6" fmla="*/ 36 w 206"/>
              <a:gd name="T7" fmla="*/ 36 h 206"/>
              <a:gd name="T8" fmla="*/ 169 w 206"/>
              <a:gd name="T9" fmla="*/ 36 h 206"/>
            </a:gdLst>
            <a:cxnLst>
              <a:cxn ang="0">
                <a:pos x="T0" y="T1"/>
              </a:cxn>
              <a:cxn ang="0">
                <a:pos x="T2" y="T3"/>
              </a:cxn>
              <a:cxn ang="0">
                <a:pos x="T4" y="T5"/>
              </a:cxn>
              <a:cxn ang="0">
                <a:pos x="T6" y="T7"/>
              </a:cxn>
              <a:cxn ang="0">
                <a:pos x="T8" y="T9"/>
              </a:cxn>
            </a:cxnLst>
            <a:rect l="0" t="0" r="r" b="b"/>
            <a:pathLst>
              <a:path w="206" h="206">
                <a:moveTo>
                  <a:pt x="169" y="36"/>
                </a:moveTo>
                <a:cubicBezTo>
                  <a:pt x="206" y="73"/>
                  <a:pt x="206" y="132"/>
                  <a:pt x="169" y="169"/>
                </a:cubicBezTo>
                <a:cubicBezTo>
                  <a:pt x="132" y="206"/>
                  <a:pt x="73" y="206"/>
                  <a:pt x="36" y="169"/>
                </a:cubicBezTo>
                <a:cubicBezTo>
                  <a:pt x="0" y="132"/>
                  <a:pt x="0" y="73"/>
                  <a:pt x="36" y="36"/>
                </a:cubicBezTo>
                <a:cubicBezTo>
                  <a:pt x="73" y="0"/>
                  <a:pt x="132" y="0"/>
                  <a:pt x="169" y="36"/>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标题 1"/>
          <p:cNvSpPr>
            <a:spLocks noGrp="1"/>
          </p:cNvSpPr>
          <p:nvPr>
            <p:ph type="ctrTitle" hasCustomPrompt="1"/>
          </p:nvPr>
        </p:nvSpPr>
        <p:spPr>
          <a:xfrm>
            <a:off x="4283801" y="2906712"/>
            <a:ext cx="3624399" cy="655784"/>
          </a:xfrm>
        </p:spPr>
        <p:txBody>
          <a:bodyPr anchor="ctr">
            <a:normAutofit/>
          </a:bodyPr>
          <a:lstStyle>
            <a:lvl1pPr marL="0" indent="0" algn="ctr">
              <a:buFont typeface="Arial" panose="020b0604020202020204" pitchFamily="34" charset="0"/>
              <a:buNone/>
              <a:defRPr sz="3200">
                <a:solidFill>
                  <a:schemeClr val="tx1"/>
                </a:solidFill>
              </a:defRPr>
            </a:lvl1pPr>
          </a:lstStyle>
          <a:p>
            <a:r>
              <a:rPr lang="zh-CN" altLang="en-US"/>
              <a:t>结束语</a:t>
            </a:r>
          </a:p>
        </p:txBody>
      </p:sp>
      <p:sp>
        <p:nvSpPr>
          <p:cNvPr id="14" name="文本占位符 62"/>
          <p:cNvSpPr>
            <a:spLocks noGrp="1"/>
          </p:cNvSpPr>
          <p:nvPr>
            <p:ph type="body" sz="quarter" idx="17" hasCustomPrompt="1"/>
          </p:nvPr>
        </p:nvSpPr>
        <p:spPr>
          <a:xfrm>
            <a:off x="4283801" y="3844953"/>
            <a:ext cx="3624399" cy="310871"/>
          </a:xfrm>
        </p:spPr>
        <p:txBody>
          <a:bodyPr vert="horz" lIns="91440" tIns="45720" rIns="91440" bIns="45720" rtlCol="0">
            <a:normAutofit/>
          </a:bodyPr>
          <a:lstStyle>
            <a:lvl1pPr marL="0" indent="0" algn="ct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589" marR="0" lvl="0" indent="-228589" fontAlgn="auto">
              <a:spcAft>
                <a:spcPct val="0"/>
              </a:spcAft>
              <a:buClrTx/>
              <a:buSzTx/>
            </a:pPr>
            <a:r>
              <a:rPr lang="zh-CN" altLang="en-US"/>
              <a:t>署名</a:t>
            </a:r>
            <a:endParaRPr lang="en-US" altLang="zh-CN"/>
          </a:p>
        </p:txBody>
      </p:sp>
      <p:sp>
        <p:nvSpPr>
          <p:cNvPr id="15" name="文本占位符 62"/>
          <p:cNvSpPr>
            <a:spLocks noGrp="1"/>
          </p:cNvSpPr>
          <p:nvPr>
            <p:ph type="body" sz="quarter" idx="18" hasCustomPrompt="1"/>
          </p:nvPr>
        </p:nvSpPr>
        <p:spPr>
          <a:xfrm>
            <a:off x="4283801" y="4160587"/>
            <a:ext cx="3624399" cy="310871"/>
          </a:xfrm>
        </p:spPr>
        <p:txBody>
          <a:bodyPr vert="horz" lIns="91440" tIns="45720" rIns="91440" bIns="45720" rtlCol="0">
            <a:normAutofit/>
          </a:bodyPr>
          <a:lstStyle>
            <a:lvl1pPr marL="0" indent="0" algn="ctr">
              <a:buNone/>
              <a:defRPr lang="zh-CN" altLang="en-US" sz="16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589" marR="0" lvl="0" indent="-228589" fontAlgn="auto">
              <a:spcAft>
                <a:spcPct val="0"/>
              </a:spcAft>
              <a:buClrTx/>
              <a:buSzTx/>
            </a:pPr>
            <a:fld id="{CB3FFC9E-A4C1-40CB-8E0E-23B63E3543C5}" type="datetime1">
              <a:rPr lang="zh-CN" altLang="en-US" smtClean="0"/>
              <a:t>2021/8/22</a:t>
            </a:fld>
            <a:endParaRPr lang="en-US" altLang="zh-CN"/>
          </a:p>
        </p:txBody>
      </p:sp>
    </p:spTree>
    <p:extLst>
      <p:ext uri="{BB962C8B-B14F-4D97-AF65-F5344CB8AC3E}">
        <p14:creationId val="2378658405"/>
      </p:ext>
    </p:extLst>
  </p:cSld>
  <p:clrMapOvr>
    <a:overrideClrMapping bg1="lt1" tx1="dk1" bg2="lt2" tx2="dk2" accent1="accent1" accent2="accent2" accent3="accent3" accent4="accent4" accent5="accent5" accent6="accent6" hlink="hlink" folHlink="folHlink"/>
  </p:clrMapOvr>
  <mc:AlternateContent>
    <mc:Choice Requires="p14">
      <p:transition spd="slow" advClick="0" advTm="3000" p14:dur="1250">
        <p:pull/>
      </p:transition>
    </mc:Choice>
    <mc:Fallback>
      <p:transition spd="slow" advClick="0" advTm="3000">
        <p:pull/>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Big image with description">
    <p:spTree>
      <p:nvGrpSpPr>
        <p:cNvPr id="1" name=""/>
        <p:cNvGrpSpPr/>
        <p:nvPr/>
      </p:nvGrpSpPr>
      <p:grpSpPr>
        <a:xfrm>
          <a:off x="0" y="0"/>
          <a:ext cx="0" cy="0"/>
        </a:xfrm>
      </p:grpSpPr>
      <p:sp>
        <p:nvSpPr>
          <p:cNvPr id="4" name="Picture Placeholder 2"/>
          <p:cNvSpPr>
            <a:spLocks noGrp="1"/>
          </p:cNvSpPr>
          <p:nvPr>
            <p:ph type="pic" sz="quarter" idx="17"/>
          </p:nvPr>
        </p:nvSpPr>
        <p:spPr>
          <a:xfrm>
            <a:off x="0" y="1533748"/>
            <a:ext cx="12192000" cy="3708812"/>
          </a:xfrm>
          <a:prstGeom prst="rect">
            <a:avLst/>
          </a:pr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 name="Text Placeholder 2"/>
          <p:cNvSpPr>
            <a:spLocks noGrp="1"/>
          </p:cNvSpPr>
          <p:nvPr>
            <p:ph type="body" sz="quarter" idx="16" hasCustomPrompt="1"/>
          </p:nvPr>
        </p:nvSpPr>
        <p:spPr>
          <a:xfrm>
            <a:off x="591963" y="5539546"/>
            <a:ext cx="10691989"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 Duis quis viverra urna, in ultricies diam. </a:t>
            </a:r>
          </a:p>
        </p:txBody>
      </p:sp>
      <p:grpSp>
        <p:nvGrpSpPr>
          <p:cNvPr id="3" name="Group 2"/>
          <p:cNvGrpSpPr/>
          <p:nvPr userDrawn="1"/>
        </p:nvGrpSpPr>
        <p:grpSpPr>
          <a:xfrm>
            <a:off x="101309" y="385540"/>
            <a:ext cx="383999" cy="342172"/>
            <a:chOff x="5270500" y="1460500"/>
            <a:chExt cx="1701800" cy="2705100"/>
          </a:xfrm>
        </p:grpSpPr>
        <p:sp>
          <p:nvSpPr>
            <p:cNvPr id="11" name="Rounded Rectangle 10"/>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2" name="Rounded Rectangle 11"/>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3" name="Rounded Rectangle 12"/>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14" name="Text Placeholder 7"/>
          <p:cNvSpPr>
            <a:spLocks noGrp="1"/>
          </p:cNvSpPr>
          <p:nvPr>
            <p:ph type="body" sz="quarter" idx="10" hasCustomPrompt="1"/>
          </p:nvPr>
        </p:nvSpPr>
        <p:spPr>
          <a:xfrm>
            <a:off x="591966" y="324582"/>
            <a:ext cx="10691988"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15" name="Text Placeholder 7"/>
          <p:cNvSpPr>
            <a:spLocks noGrp="1"/>
          </p:cNvSpPr>
          <p:nvPr>
            <p:ph type="body" sz="quarter" idx="11" hasCustomPrompt="1"/>
          </p:nvPr>
        </p:nvSpPr>
        <p:spPr>
          <a:xfrm>
            <a:off x="591966" y="827103"/>
            <a:ext cx="10691988"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Tree>
    <p:extLst>
      <p:ext uri="{BB962C8B-B14F-4D97-AF65-F5344CB8AC3E}">
        <p14:creationId val="1245671527"/>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8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80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500"/>
                                        <p:tgtEl>
                                          <p:spTgt spid="5">
                                            <p:txEl>
                                              <p:pRg st="0" end="0"/>
                                            </p:txEl>
                                          </p:spTgt>
                                        </p:tgtEl>
                                      </p:cBhvr>
                                    </p:animEffect>
                                  </p:childTnLst>
                                </p:cTn>
                              </p:par>
                              <p:par>
                                <p:cTn id="14" presetID="42" presetClass="entr" presetSubtype="0" fill="hold" grpId="0" nodeType="withEffect">
                                  <p:stCondLst>
                                    <p:cond delay="200"/>
                                  </p:stCondLst>
                                  <p:childTnLst>
                                    <p:set>
                                      <p:cBhvr>
                                        <p:cTn id="15" dur="1" fill="hold">
                                          <p:stCondLst>
                                            <p:cond delay="0"/>
                                          </p:stCondLst>
                                        </p:cTn>
                                        <p:tgtEl>
                                          <p:spTgt spid="14">
                                            <p:txEl>
                                              <p:pRg st="0" end="0"/>
                                            </p:txEl>
                                          </p:spTgt>
                                        </p:tgtEl>
                                        <p:attrNameLst>
                                          <p:attrName>style.visibility</p:attrName>
                                        </p:attrNameLst>
                                      </p:cBhvr>
                                      <p:to>
                                        <p:strVal val="visible"/>
                                      </p:to>
                                    </p:set>
                                    <p:animEffect transition="in" filter="fade">
                                      <p:cBhvr>
                                        <p:cTn id="16" dur="400"/>
                                        <p:tgtEl>
                                          <p:spTgt spid="14">
                                            <p:txEl>
                                              <p:pRg st="0" end="0"/>
                                            </p:txEl>
                                          </p:spTgt>
                                        </p:tgtEl>
                                      </p:cBhvr>
                                    </p:animEffect>
                                    <p:anim calcmode="lin" valueType="num">
                                      <p:cBhvr>
                                        <p:cTn id="17" dur="4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8" dur="400" fill="hold"/>
                                        <p:tgtEl>
                                          <p:spTgt spid="14">
                                            <p:txEl>
                                              <p:pRg st="0" end="0"/>
                                            </p:txEl>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20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anim calcmode="lin" valueType="num">
                                      <p:cBhvr>
                                        <p:cTn id="2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tmplLst>
          <p:tmpl lvl="1">
            <p:tnLst>
              <p:par>
                <p:cTn presetID="10" presetClass="entr" presetSubtype="0" fill="hold" nodeType="withEffect">
                  <p:stCondLst>
                    <p:cond delay="8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P spid="14" grpId="0" build="p">
        <p:tmplLst>
          <p:tmpl lvl="1">
            <p:tnLst>
              <p:par>
                <p:cTn presetID="42" presetClass="entr" presetSubtype="0" fill="hold" nodeType="withEffect">
                  <p:stCondLst>
                    <p:cond delay="200"/>
                  </p:stCondLst>
                  <p:childTnLst>
                    <p:set>
                      <p:cBhvr>
                        <p:cTn dur="1" fill="hold">
                          <p:stCondLst>
                            <p:cond delay="0"/>
                          </p:stCondLst>
                        </p:cTn>
                        <p:tgtEl>
                          <p:spTgt spid="14"/>
                        </p:tgtEl>
                        <p:attrNameLst>
                          <p:attrName>style.visibility</p:attrName>
                        </p:attrNameLst>
                      </p:cBhvr>
                      <p:to>
                        <p:strVal val="visible"/>
                      </p:to>
                    </p:set>
                    <p:animEffect transition="in" filter="fade">
                      <p:cBhvr>
                        <p:cTn dur="400"/>
                        <p:tgtEl>
                          <p:spTgt spid="14"/>
                        </p:tgtEl>
                      </p:cBhvr>
                    </p:animEffect>
                    <p:anim calcmode="lin" valueType="num">
                      <p:cBhvr>
                        <p:cTn dur="400" fill="hold"/>
                        <p:tgtEl>
                          <p:spTgt spid="14"/>
                        </p:tgtEl>
                        <p:attrNameLst>
                          <p:attrName>ppt_x</p:attrName>
                        </p:attrNameLst>
                      </p:cBhvr>
                      <p:tavLst>
                        <p:tav tm="0">
                          <p:val>
                            <p:strVal val="#ppt_x"/>
                          </p:val>
                        </p:tav>
                        <p:tav tm="100000">
                          <p:val>
                            <p:strVal val="#ppt_x"/>
                          </p:val>
                        </p:tav>
                      </p:tavLst>
                    </p:anim>
                    <p:anim calcmode="lin" valueType="num">
                      <p:cBhvr>
                        <p:cTn dur="400" fill="hold"/>
                        <p:tgtEl>
                          <p:spTgt spid="14"/>
                        </p:tgtEl>
                        <p:attrNameLst>
                          <p:attrName>ppt_y</p:attrName>
                        </p:attrNameLst>
                      </p:cBhvr>
                      <p:tavLst>
                        <p:tav tm="0">
                          <p:val>
                            <p:strVal val="#ppt_y+.1"/>
                          </p:val>
                        </p:tav>
                        <p:tav tm="100000">
                          <p:val>
                            <p:strVal val="#ppt_y"/>
                          </p:val>
                        </p:tav>
                      </p:tavLst>
                    </p:anim>
                  </p:childTnLst>
                </p:cTn>
              </p:par>
            </p:tnLst>
          </p:tmpl>
        </p:tmplLst>
      </p:bldP>
      <p:bldP spid="15" grpId="0" build="p">
        <p:tmplLst>
          <p:tmpl lvl="1">
            <p:tnLst>
              <p:par>
                <p:cTn presetID="42" presetClass="entr" presetSubtype="0" fill="hold" nodeType="withEffect">
                  <p:stCondLst>
                    <p:cond delay="2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anim calcmode="lin" valueType="num">
                      <p:cBhvr>
                        <p:cTn dur="500" fill="hold"/>
                        <p:tgtEl>
                          <p:spTgt spid="15"/>
                        </p:tgtEl>
                        <p:attrNameLst>
                          <p:attrName>ppt_x</p:attrName>
                        </p:attrNameLst>
                      </p:cBhvr>
                      <p:tavLst>
                        <p:tav tm="0">
                          <p:val>
                            <p:strVal val="#ppt_x"/>
                          </p:val>
                        </p:tav>
                        <p:tav tm="100000">
                          <p:val>
                            <p:strVal val="#ppt_x"/>
                          </p:val>
                        </p:tav>
                      </p:tavLst>
                    </p:anim>
                    <p:anim calcmode="lin" valueType="num">
                      <p:cBhvr>
                        <p:cTn dur="500" fill="hold"/>
                        <p:tgtEl>
                          <p:spTgt spid="15"/>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Side image with color bar">
    <p:spTree>
      <p:nvGrpSpPr>
        <p:cNvPr id="1" name=""/>
        <p:cNvGrpSpPr/>
        <p:nvPr/>
      </p:nvGrpSpPr>
      <p:grpSpPr>
        <a:xfrm>
          <a:off x="0" y="0"/>
          <a:ext cx="0" cy="0"/>
        </a:xfrm>
      </p:grpSpPr>
      <p:sp>
        <p:nvSpPr>
          <p:cNvPr id="2" name="Rectangle 1"/>
          <p:cNvSpPr/>
          <p:nvPr userDrawn="1"/>
        </p:nvSpPr>
        <p:spPr>
          <a:xfrm>
            <a:off x="6050847" y="1533748"/>
            <a:ext cx="6141156" cy="3708812"/>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4" name="Picture Placeholder 2"/>
          <p:cNvSpPr>
            <a:spLocks noGrp="1"/>
          </p:cNvSpPr>
          <p:nvPr>
            <p:ph type="pic" sz="quarter" idx="17"/>
          </p:nvPr>
        </p:nvSpPr>
        <p:spPr>
          <a:xfrm>
            <a:off x="2" y="1533748"/>
            <a:ext cx="6321777" cy="3708812"/>
          </a:xfrm>
          <a:custGeom>
            <a:rect l="l" t="t" r="r" b="b"/>
            <a:pathLst>
              <a:path w="4741333" h="3090677">
                <a:moveTo>
                  <a:pt x="681038" y="182378"/>
                </a:moveTo>
                <a:cubicBezTo>
                  <a:pt x="554786" y="182378"/>
                  <a:pt x="452438" y="284726"/>
                  <a:pt x="452438" y="410978"/>
                </a:cubicBezTo>
                <a:lnTo>
                  <a:pt x="452438" y="2658878"/>
                </a:lnTo>
                <a:cubicBezTo>
                  <a:pt x="452438" y="2785130"/>
                  <a:pt x="554786" y="2887478"/>
                  <a:pt x="681038" y="2887478"/>
                </a:cubicBezTo>
                <a:cubicBezTo>
                  <a:pt x="807290" y="2887478"/>
                  <a:pt x="909638" y="2785130"/>
                  <a:pt x="909638" y="2658878"/>
                </a:cubicBezTo>
                <a:lnTo>
                  <a:pt x="909638" y="410978"/>
                </a:lnTo>
                <a:cubicBezTo>
                  <a:pt x="909638" y="284726"/>
                  <a:pt x="807290" y="182378"/>
                  <a:pt x="681038" y="182378"/>
                </a:cubicBezTo>
                <a:close/>
                <a:moveTo>
                  <a:pt x="0" y="0"/>
                </a:moveTo>
                <a:lnTo>
                  <a:pt x="4538133" y="0"/>
                </a:lnTo>
                <a:lnTo>
                  <a:pt x="4538133" y="1312678"/>
                </a:lnTo>
                <a:lnTo>
                  <a:pt x="4741333" y="1515878"/>
                </a:lnTo>
                <a:lnTo>
                  <a:pt x="4538133" y="1719078"/>
                </a:lnTo>
                <a:lnTo>
                  <a:pt x="4538133" y="3090677"/>
                </a:lnTo>
                <a:lnTo>
                  <a:pt x="0" y="3090677"/>
                </a:lnTo>
                <a:close/>
              </a:path>
            </a:pathLst>
          </a:custGeom>
          <a:effectLst/>
        </p:spPr>
        <p:txBody>
          <a:bodyPr vert="horz" lIns="95057" tIns="47529" rIns="95057" bIns="47529"/>
          <a:lstStyle>
            <a:lvl1pPr marL="0" indent="0" algn="ctr">
              <a:buNone/>
              <a:defRPr sz="1080">
                <a:solidFill>
                  <a:srgbClr val="7F7F7F"/>
                </a:solidFill>
                <a:latin typeface="Lato Regular"/>
                <a:cs typeface="Lato Regular"/>
              </a:defRPr>
            </a:lvl1pPr>
          </a:lstStyle>
          <a:p>
            <a:endParaRPr lang="en-US"/>
          </a:p>
        </p:txBody>
      </p:sp>
      <p:sp>
        <p:nvSpPr>
          <p:cNvPr id="5" name="Text Placeholder 2"/>
          <p:cNvSpPr>
            <a:spLocks noGrp="1"/>
          </p:cNvSpPr>
          <p:nvPr>
            <p:ph type="body" sz="quarter" idx="16" hasCustomPrompt="1"/>
          </p:nvPr>
        </p:nvSpPr>
        <p:spPr>
          <a:xfrm>
            <a:off x="591965" y="5539546"/>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 Duis quis viverra urna, in ultricies diam. </a:t>
            </a:r>
          </a:p>
        </p:txBody>
      </p:sp>
      <p:sp>
        <p:nvSpPr>
          <p:cNvPr id="10" name="Text Placeholder 7"/>
          <p:cNvSpPr>
            <a:spLocks noGrp="1"/>
          </p:cNvSpPr>
          <p:nvPr>
            <p:ph type="body" sz="quarter" idx="18" hasCustomPrompt="1"/>
          </p:nvPr>
        </p:nvSpPr>
        <p:spPr>
          <a:xfrm>
            <a:off x="6672438" y="2259912"/>
            <a:ext cx="4893029"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11" name="Text Placeholder 7"/>
          <p:cNvSpPr>
            <a:spLocks noGrp="1"/>
          </p:cNvSpPr>
          <p:nvPr>
            <p:ph type="body" sz="quarter" idx="19" hasCustomPrompt="1"/>
          </p:nvPr>
        </p:nvSpPr>
        <p:spPr>
          <a:xfrm>
            <a:off x="6672438" y="2762434"/>
            <a:ext cx="4893029"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lumMod val="50000"/>
                  </a:schemeClr>
                </a:solidFill>
                <a:latin typeface="Lato Light"/>
                <a:cs typeface="Lato Light"/>
              </a:defRPr>
            </a:lvl1pPr>
          </a:lstStyle>
          <a:p>
            <a:pPr lvl="0"/>
            <a:r>
              <a:rPr lang="es-ES_tradnl" err="1"/>
              <a:t>Subtitle Example</a:t>
            </a:r>
            <a:endParaRPr lang="es-ES_tradnl"/>
          </a:p>
        </p:txBody>
      </p:sp>
      <p:sp>
        <p:nvSpPr>
          <p:cNvPr id="12" name="Text Placeholder 2"/>
          <p:cNvSpPr>
            <a:spLocks noGrp="1"/>
          </p:cNvSpPr>
          <p:nvPr>
            <p:ph type="body" sz="quarter" idx="20" hasCustomPrompt="1"/>
          </p:nvPr>
        </p:nvSpPr>
        <p:spPr>
          <a:xfrm>
            <a:off x="6672438" y="3121469"/>
            <a:ext cx="4893029" cy="1572456"/>
          </a:xfrm>
          <a:prstGeom prst="rect">
            <a:avLst/>
          </a:prstGeom>
        </p:spPr>
        <p:txBody>
          <a:bodyPr vert="horz" lIns="0" tIns="0" rIns="0" bIns="0"/>
          <a:lstStyle>
            <a:lvl1pPr marL="0" indent="0" algn="just">
              <a:lnSpc>
                <a:spcPct val="130000"/>
              </a:lnSpc>
              <a:buNone/>
              <a:defRPr sz="1080">
                <a:solidFill>
                  <a:schemeClr val="bg1">
                    <a:lumMod val="95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 Duis quis viverra urna, in ultricies diam. </a:t>
            </a:r>
          </a:p>
        </p:txBody>
      </p:sp>
      <p:grpSp>
        <p:nvGrpSpPr>
          <p:cNvPr id="13" name="Group 12"/>
          <p:cNvGrpSpPr/>
          <p:nvPr userDrawn="1"/>
        </p:nvGrpSpPr>
        <p:grpSpPr>
          <a:xfrm>
            <a:off x="101309" y="385540"/>
            <a:ext cx="383999" cy="342172"/>
            <a:chOff x="5270500" y="1460500"/>
            <a:chExt cx="1701800" cy="2705100"/>
          </a:xfrm>
        </p:grpSpPr>
        <p:sp>
          <p:nvSpPr>
            <p:cNvPr id="14" name="Rounded Rectangle 13"/>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5" name="Rounded Rectangle 14"/>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16" name="Rounded Rectangle 15"/>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Tree>
    <p:extLst>
      <p:ext uri="{BB962C8B-B14F-4D97-AF65-F5344CB8AC3E}">
        <p14:creationId val="2999679590"/>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par>
                                <p:cTn id="18" presetID="10" presetClass="entr" presetSubtype="0" fill="hold" grpId="0" nodeType="withEffect">
                                  <p:stCondLst>
                                    <p:cond delay="80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par>
                          <p:cTn id="21" fill="hold" nodeType="afterGroup">
                            <p:stCondLst>
                              <p:cond delay="1300"/>
                            </p:stCondLst>
                            <p:childTnLst>
                              <p:par>
                                <p:cTn id="22" presetID="10" presetClass="entr" presetSubtype="0"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500"/>
                                        <p:tgtEl>
                                          <p:spTgt spid="2"/>
                                        </p:tgtEl>
                                      </p:cBhvr>
                                    </p:animEffect>
                                  </p:childTnLst>
                                </p:cTn>
                              </p:par>
                              <p:par>
                                <p:cTn id="25" presetID="42" presetClass="entr" presetSubtype="0" fill="hold" grpId="0" nodeType="withEffect">
                                  <p:stCondLst>
                                    <p:cond delay="20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fade">
                                      <p:cBhvr>
                                        <p:cTn id="27" dur="400"/>
                                        <p:tgtEl>
                                          <p:spTgt spid="10">
                                            <p:txEl>
                                              <p:pRg st="0" end="0"/>
                                            </p:txEl>
                                          </p:spTgt>
                                        </p:tgtEl>
                                      </p:cBhvr>
                                    </p:animEffect>
                                    <p:anim calcmode="lin" valueType="num">
                                      <p:cBhvr>
                                        <p:cTn id="28" dur="4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9" dur="400" fill="hold"/>
                                        <p:tgtEl>
                                          <p:spTgt spid="10">
                                            <p:txEl>
                                              <p:pRg st="0" end="0"/>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20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anim calcmode="lin" valueType="num">
                                      <p:cBhvr>
                                        <p:cTn id="33"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4" dur="500" fill="hold"/>
                                        <p:tgtEl>
                                          <p:spTgt spid="11">
                                            <p:txEl>
                                              <p:pRg st="0" end="0"/>
                                            </p:txEl>
                                          </p:spTgt>
                                        </p:tgtEl>
                                        <p:attrNameLst>
                                          <p:attrName>ppt_y</p:attrName>
                                        </p:attrNameLst>
                                      </p:cBhvr>
                                      <p:tavLst>
                                        <p:tav tm="0">
                                          <p:val>
                                            <p:strVal val="#ppt_y+.1"/>
                                          </p:val>
                                        </p:tav>
                                        <p:tav tm="100000">
                                          <p:val>
                                            <p:strVal val="#ppt_y"/>
                                          </p:val>
                                        </p:tav>
                                      </p:tavLst>
                                    </p:anim>
                                  </p:childTnLst>
                                </p:cTn>
                              </p:par>
                              <p:par>
                                <p:cTn id="35" presetID="10" presetClass="entr" presetSubtype="0" fill="hold" grpId="0" nodeType="withEffect">
                                  <p:stCondLst>
                                    <p:cond delay="80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fade">
                                      <p:cBhvr>
                                        <p:cTn id="37" dur="500"/>
                                        <p:tgtEl>
                                          <p:spTgt spid="12">
                                            <p:txEl>
                                              <p:pRg st="0" end="0"/>
                                            </p:txEl>
                                          </p:spTgt>
                                        </p:tgtEl>
                                      </p:cBhvr>
                                    </p:animEffect>
                                  </p:childTnLst>
                                </p:cTn>
                              </p:par>
                              <p:par>
                                <p:cTn id="38" presetID="10" presetClass="entr" presetSubtype="0" fill="hold" grpId="0" nodeType="withEffect">
                                  <p:stCondLst>
                                    <p:cond delay="80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4" grpId="0"/>
      <p:bldP spid="5" grpId="0" build="p">
        <p:tmplLst>
          <p:tmpl lvl="1">
            <p:tnLst>
              <p:par>
                <p:cTn presetID="10" presetClass="entr" presetSubtype="0" fill="hold" nodeType="withEffect">
                  <p:stCondLst>
                    <p:cond delay="800"/>
                  </p:stCondLst>
                  <p:childTnLst>
                    <p:set>
                      <p:cBhvr>
                        <p:cTn dur="1" fill="hold">
                          <p:stCondLst>
                            <p:cond delay="0"/>
                          </p:stCondLst>
                        </p:cTn>
                        <p:tgtEl>
                          <p:spTgt spid="5"/>
                        </p:tgtEl>
                        <p:attrNameLst>
                          <p:attrName>style.visibility</p:attrName>
                        </p:attrNameLst>
                      </p:cBhvr>
                      <p:to>
                        <p:strVal val="visible"/>
                      </p:to>
                    </p:set>
                    <p:animEffect transition="in" filter="fade">
                      <p:cBhvr>
                        <p:cTn dur="500"/>
                        <p:tgtEl>
                          <p:spTgt spid="5"/>
                        </p:tgtEl>
                      </p:cBhvr>
                    </p:animEffect>
                  </p:childTnLst>
                </p:cTn>
              </p:par>
            </p:tnLst>
          </p:tmpl>
        </p:tmplLst>
      </p:bldP>
      <p:bldP spid="10" grpId="0" build="p">
        <p:tmplLst>
          <p:tmpl lvl="1">
            <p:tnLst>
              <p:par>
                <p:cTn presetID="42" presetClass="entr" presetSubtype="0" fill="hold" nodeType="withEffect">
                  <p:stCondLst>
                    <p:cond delay="200"/>
                  </p:stCondLst>
                  <p:childTnLst>
                    <p:set>
                      <p:cBhvr>
                        <p:cTn dur="1" fill="hold">
                          <p:stCondLst>
                            <p:cond delay="0"/>
                          </p:stCondLst>
                        </p:cTn>
                        <p:tgtEl>
                          <p:spTgt spid="10"/>
                        </p:tgtEl>
                        <p:attrNameLst>
                          <p:attrName>style.visibility</p:attrName>
                        </p:attrNameLst>
                      </p:cBhvr>
                      <p:to>
                        <p:strVal val="visible"/>
                      </p:to>
                    </p:set>
                    <p:animEffect transition="in" filter="fade">
                      <p:cBhvr>
                        <p:cTn dur="400"/>
                        <p:tgtEl>
                          <p:spTgt spid="10"/>
                        </p:tgtEl>
                      </p:cBhvr>
                    </p:animEffect>
                    <p:anim calcmode="lin" valueType="num">
                      <p:cBhvr>
                        <p:cTn dur="400" fill="hold"/>
                        <p:tgtEl>
                          <p:spTgt spid="10"/>
                        </p:tgtEl>
                        <p:attrNameLst>
                          <p:attrName>ppt_x</p:attrName>
                        </p:attrNameLst>
                      </p:cBhvr>
                      <p:tavLst>
                        <p:tav tm="0">
                          <p:val>
                            <p:strVal val="#ppt_x"/>
                          </p:val>
                        </p:tav>
                        <p:tav tm="100000">
                          <p:val>
                            <p:strVal val="#ppt_x"/>
                          </p:val>
                        </p:tav>
                      </p:tavLst>
                    </p:anim>
                    <p:anim calcmode="lin" valueType="num">
                      <p:cBhvr>
                        <p:cTn dur="400" fill="hold"/>
                        <p:tgtEl>
                          <p:spTgt spid="10"/>
                        </p:tgtEl>
                        <p:attrNameLst>
                          <p:attrName>ppt_y</p:attrName>
                        </p:attrNameLst>
                      </p:cBhvr>
                      <p:tavLst>
                        <p:tav tm="0">
                          <p:val>
                            <p:strVal val="#ppt_y+.1"/>
                          </p:val>
                        </p:tav>
                        <p:tav tm="100000">
                          <p:val>
                            <p:strVal val="#ppt_y"/>
                          </p:val>
                        </p:tav>
                      </p:tavLst>
                    </p:anim>
                  </p:childTnLst>
                </p:cTn>
              </p:par>
            </p:tnLst>
          </p:tmpl>
        </p:tmplLst>
      </p:bldP>
      <p:bldP spid="11" grpId="0" build="p">
        <p:tmplLst>
          <p:tmpl lvl="1">
            <p:tnLst>
              <p:par>
                <p:cTn presetID="42" presetClass="entr" presetSubtype="0" fill="hold" nodeType="withEffect">
                  <p:stCondLst>
                    <p:cond delay="200"/>
                  </p:stCondLst>
                  <p:childTnLst>
                    <p:set>
                      <p:cBhvr>
                        <p:cTn dur="1" fill="hold">
                          <p:stCondLst>
                            <p:cond delay="0"/>
                          </p:stCondLst>
                        </p:cTn>
                        <p:tgtEl>
                          <p:spTgt spid="11"/>
                        </p:tgtEl>
                        <p:attrNameLst>
                          <p:attrName>style.visibility</p:attrName>
                        </p:attrNameLst>
                      </p:cBhvr>
                      <p:to>
                        <p:strVal val="visible"/>
                      </p:to>
                    </p:set>
                    <p:animEffect transition="in" filter="fade">
                      <p:cBhvr>
                        <p:cTn dur="500"/>
                        <p:tgtEl>
                          <p:spTgt spid="11"/>
                        </p:tgtEl>
                      </p:cBhvr>
                    </p:animEffect>
                    <p:anim calcmode="lin" valueType="num">
                      <p:cBhvr>
                        <p:cTn dur="500" fill="hold"/>
                        <p:tgtEl>
                          <p:spTgt spid="11"/>
                        </p:tgtEl>
                        <p:attrNameLst>
                          <p:attrName>ppt_x</p:attrName>
                        </p:attrNameLst>
                      </p:cBhvr>
                      <p:tavLst>
                        <p:tav tm="0">
                          <p:val>
                            <p:strVal val="#ppt_x"/>
                          </p:val>
                        </p:tav>
                        <p:tav tm="100000">
                          <p:val>
                            <p:strVal val="#ppt_x"/>
                          </p:val>
                        </p:tav>
                      </p:tavLst>
                    </p:anim>
                    <p:anim calcmode="lin" valueType="num">
                      <p:cBhvr>
                        <p:cTn dur="500" fill="hold"/>
                        <p:tgtEl>
                          <p:spTgt spid="11"/>
                        </p:tgtEl>
                        <p:attrNameLst>
                          <p:attrName>ppt_y</p:attrName>
                        </p:attrNameLst>
                      </p:cBhvr>
                      <p:tavLst>
                        <p:tav tm="0">
                          <p:val>
                            <p:strVal val="#ppt_y+.1"/>
                          </p:val>
                        </p:tav>
                        <p:tav tm="100000">
                          <p:val>
                            <p:strVal val="#ppt_y"/>
                          </p:val>
                        </p:tav>
                      </p:tavLst>
                    </p:anim>
                  </p:childTnLst>
                </p:cTn>
              </p:par>
            </p:tnLst>
          </p:tmpl>
        </p:tmplLst>
      </p:bldP>
      <p:bldP spid="12" grpId="0" build="p">
        <p:tmplLst>
          <p:tmpl lvl="1">
            <p:tnLst>
              <p:par>
                <p:cTn presetID="10" presetClass="entr" presetSubtype="0" fill="hold" nodeType="withEffect">
                  <p:stCondLst>
                    <p:cond delay="800"/>
                  </p:stCondLst>
                  <p:childTnLst>
                    <p:set>
                      <p:cBhvr>
                        <p:cTn dur="1" fill="hold">
                          <p:stCondLst>
                            <p:cond delay="0"/>
                          </p:stCondLst>
                        </p:cTn>
                        <p:tgtEl>
                          <p:spTgt spid="12"/>
                        </p:tgtEl>
                        <p:attrNameLst>
                          <p:attrName>style.visibility</p:attrName>
                        </p:attrNameLst>
                      </p:cBhvr>
                      <p:to>
                        <p:strVal val="visible"/>
                      </p:to>
                    </p:set>
                    <p:animEffect transition="in" filter="fade">
                      <p:cBhvr>
                        <p:cTn dur="500"/>
                        <p:tgtEl>
                          <p:spTgt spid="12"/>
                        </p:tgtEl>
                      </p:cBhvr>
                    </p:animEffec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Services slide 1">
    <p:spTree>
      <p:nvGrpSpPr>
        <p:cNvPr id="1" name=""/>
        <p:cNvGrpSpPr/>
        <p:nvPr/>
      </p:nvGrpSpPr>
      <p:grpSpPr>
        <a:xfrm>
          <a:off x="0" y="0"/>
          <a:ext cx="0" cy="0"/>
        </a:xfrm>
      </p:grpSpPr>
      <p:sp>
        <p:nvSpPr>
          <p:cNvPr id="2" name="Rectangle 1"/>
          <p:cNvSpPr/>
          <p:nvPr userDrawn="1"/>
        </p:nvSpPr>
        <p:spPr>
          <a:xfrm>
            <a:off x="1" y="1965962"/>
            <a:ext cx="12192000" cy="2801723"/>
          </a:xfrm>
          <a:prstGeom prst="rect">
            <a:avLst/>
          </a:prstGeom>
          <a:solidFill>
            <a:schemeClr val="tx1">
              <a:lumMod val="95000"/>
              <a:lumOff val="5000"/>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8" name="Text Placeholder 7"/>
          <p:cNvSpPr>
            <a:spLocks noGrp="1"/>
          </p:cNvSpPr>
          <p:nvPr>
            <p:ph type="body" sz="quarter" idx="10" hasCustomPrompt="1"/>
          </p:nvPr>
        </p:nvSpPr>
        <p:spPr>
          <a:xfrm>
            <a:off x="603251" y="324582"/>
            <a:ext cx="10972800" cy="431780"/>
          </a:xfrm>
          <a:prstGeom prst="rect">
            <a:avLst/>
          </a:prstGeom>
        </p:spPr>
        <p:txBody>
          <a:bodyPr vert="horz" lIns="0" tIns="40504" rIns="0" bIns="40504" anchor="ctr"/>
          <a:lstStyle>
            <a:lvl1pPr marL="0" indent="0" algn="l">
              <a:lnSpc>
                <a:spcPct val="100000"/>
              </a:lnSpc>
              <a:spcBef>
                <a:spcPct val="0"/>
              </a:spcBef>
              <a:buNone/>
              <a:defRPr sz="3000" b="1">
                <a:solidFill>
                  <a:schemeClr val="bg1"/>
                </a:solidFill>
                <a:latin typeface="Lato Light"/>
                <a:cs typeface="Lato Light"/>
              </a:defRPr>
            </a:lvl1pPr>
          </a:lstStyle>
          <a:p>
            <a:pPr lvl="0"/>
            <a:r>
              <a:rPr lang="es-ES_tradnl"/>
              <a:t>Text example</a:t>
            </a:r>
            <a:endParaRPr lang="es-ES_tradnl"/>
          </a:p>
        </p:txBody>
      </p:sp>
      <p:sp>
        <p:nvSpPr>
          <p:cNvPr id="9" name="Text Placeholder 7"/>
          <p:cNvSpPr>
            <a:spLocks noGrp="1"/>
          </p:cNvSpPr>
          <p:nvPr>
            <p:ph type="body" sz="quarter" idx="11" hasCustomPrompt="1"/>
          </p:nvPr>
        </p:nvSpPr>
        <p:spPr>
          <a:xfrm>
            <a:off x="603251" y="827103"/>
            <a:ext cx="10972800" cy="228451"/>
          </a:xfrm>
          <a:prstGeom prst="rect">
            <a:avLst/>
          </a:prstGeom>
        </p:spPr>
        <p:txBody>
          <a:bodyPr vert="horz" lIns="0" tIns="40504" rIns="0" bIns="40504" anchor="ctr"/>
          <a:lstStyle>
            <a:lvl1pPr marL="0" indent="0" algn="l">
              <a:lnSpc>
                <a:spcPct val="100000"/>
              </a:lnSpc>
              <a:spcBef>
                <a:spcPct val="0"/>
              </a:spcBef>
              <a:spcAft>
                <a:spcPct val="0"/>
              </a:spcAft>
              <a:buNone/>
              <a:defRPr sz="1440" b="0">
                <a:solidFill>
                  <a:schemeClr val="accent3"/>
                </a:solidFill>
                <a:latin typeface="Lato Light"/>
                <a:cs typeface="Lato Light"/>
              </a:defRPr>
            </a:lvl1pPr>
          </a:lstStyle>
          <a:p>
            <a:pPr lvl="0"/>
            <a:r>
              <a:rPr lang="es-ES_tradnl" err="1"/>
              <a:t>Subtitle Example</a:t>
            </a:r>
            <a:endParaRPr lang="es-ES_tradnl"/>
          </a:p>
        </p:txBody>
      </p:sp>
      <p:sp>
        <p:nvSpPr>
          <p:cNvPr id="13" name="Text Placeholder 7"/>
          <p:cNvSpPr>
            <a:spLocks noGrp="1"/>
          </p:cNvSpPr>
          <p:nvPr>
            <p:ph type="body" sz="quarter" idx="39" hasCustomPrompt="1"/>
          </p:nvPr>
        </p:nvSpPr>
        <p:spPr>
          <a:xfrm>
            <a:off x="1209325" y="2221083"/>
            <a:ext cx="1205083" cy="1009799"/>
          </a:xfrm>
          <a:prstGeom prst="rect">
            <a:avLst/>
          </a:prstGeom>
        </p:spPr>
        <p:txBody>
          <a:bodyPr vert="horz" lIns="0" tIns="103884" rIns="0" bIns="103884" anchor="ctr"/>
          <a:lstStyle>
            <a:lvl1pPr marL="0" indent="0" algn="ctr">
              <a:lnSpc>
                <a:spcPct val="100000"/>
              </a:lnSpc>
              <a:spcBef>
                <a:spcPct val="0"/>
              </a:spcBef>
              <a:buNone/>
              <a:defRPr sz="4800" b="1">
                <a:solidFill>
                  <a:schemeClr val="accent2"/>
                </a:solidFill>
                <a:latin typeface="FontAwesome"/>
                <a:cs typeface="FontAwesome"/>
              </a:defRPr>
            </a:lvl1pPr>
          </a:lstStyle>
          <a:p>
            <a:pPr lvl="0"/>
            <a:r>
              <a:rPr lang="es-ES_tradnl" err="1"/>
              <a:t>icon</a:t>
            </a:r>
            <a:endParaRPr lang="es-ES_tradnl"/>
          </a:p>
        </p:txBody>
      </p:sp>
      <p:sp>
        <p:nvSpPr>
          <p:cNvPr id="14" name="Text Placeholder 7"/>
          <p:cNvSpPr>
            <a:spLocks noGrp="1"/>
          </p:cNvSpPr>
          <p:nvPr>
            <p:ph type="body" sz="quarter" idx="18" hasCustomPrompt="1"/>
          </p:nvPr>
        </p:nvSpPr>
        <p:spPr>
          <a:xfrm>
            <a:off x="569386" y="3251307"/>
            <a:ext cx="2393948"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5" name="Text Placeholder 2"/>
          <p:cNvSpPr>
            <a:spLocks noGrp="1"/>
          </p:cNvSpPr>
          <p:nvPr>
            <p:ph type="body" sz="quarter" idx="40" hasCustomPrompt="1"/>
          </p:nvPr>
        </p:nvSpPr>
        <p:spPr>
          <a:xfrm>
            <a:off x="552454" y="3713566"/>
            <a:ext cx="2410881" cy="779972"/>
          </a:xfrm>
          <a:prstGeom prst="rect">
            <a:avLst/>
          </a:prstGeom>
        </p:spPr>
        <p:txBody>
          <a:bodyPr vert="horz" lIns="0" tIns="0" rIns="0" bIns="0"/>
          <a:lstStyle>
            <a:lvl1pPr marL="0" indent="0" algn="ctr">
              <a:lnSpc>
                <a:spcPct val="130000"/>
              </a:lnSpc>
              <a:buNone/>
              <a:defRPr sz="1080">
                <a:solidFill>
                  <a:schemeClr val="bg1"/>
                </a:solidFill>
                <a:latin typeface="Lato Regular"/>
                <a:cs typeface="Lato Regular"/>
              </a:defRPr>
            </a:lvl1pPr>
          </a:lstStyle>
          <a:p>
            <a:pPr lvl="0"/>
            <a:r>
              <a:rPr lang="en-US" err="1"/>
              <a:t>Lorem ipsum dolor sit amet, consectetur adipiscing elit. Fusce diam tortor, mattis</a:t>
            </a:r>
            <a:endParaRPr lang="en-US"/>
          </a:p>
        </p:txBody>
      </p:sp>
      <p:sp>
        <p:nvSpPr>
          <p:cNvPr id="16" name="Text Placeholder 7"/>
          <p:cNvSpPr>
            <a:spLocks noGrp="1"/>
          </p:cNvSpPr>
          <p:nvPr>
            <p:ph type="body" sz="quarter" idx="41" hasCustomPrompt="1"/>
          </p:nvPr>
        </p:nvSpPr>
        <p:spPr>
          <a:xfrm>
            <a:off x="4054125" y="2221083"/>
            <a:ext cx="1205083" cy="1009799"/>
          </a:xfrm>
          <a:prstGeom prst="rect">
            <a:avLst/>
          </a:prstGeom>
        </p:spPr>
        <p:txBody>
          <a:bodyPr vert="horz" lIns="0" tIns="103884" rIns="0" bIns="103884" anchor="ctr"/>
          <a:lstStyle>
            <a:lvl1pPr marL="0" indent="0" algn="ctr">
              <a:lnSpc>
                <a:spcPct val="100000"/>
              </a:lnSpc>
              <a:spcBef>
                <a:spcPct val="0"/>
              </a:spcBef>
              <a:buNone/>
              <a:defRPr sz="4800" b="1">
                <a:solidFill>
                  <a:schemeClr val="accent3"/>
                </a:solidFill>
                <a:latin typeface="FontAwesome"/>
                <a:cs typeface="FontAwesome"/>
              </a:defRPr>
            </a:lvl1pPr>
          </a:lstStyle>
          <a:p>
            <a:pPr lvl="0"/>
            <a:r>
              <a:rPr lang="es-ES_tradnl" err="1"/>
              <a:t>icon</a:t>
            </a:r>
            <a:endParaRPr lang="es-ES_tradnl"/>
          </a:p>
        </p:txBody>
      </p:sp>
      <p:sp>
        <p:nvSpPr>
          <p:cNvPr id="17" name="Text Placeholder 7"/>
          <p:cNvSpPr>
            <a:spLocks noGrp="1"/>
          </p:cNvSpPr>
          <p:nvPr>
            <p:ph type="body" sz="quarter" idx="42" hasCustomPrompt="1"/>
          </p:nvPr>
        </p:nvSpPr>
        <p:spPr>
          <a:xfrm>
            <a:off x="3414186" y="3251307"/>
            <a:ext cx="2393948"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18" name="Text Placeholder 2"/>
          <p:cNvSpPr>
            <a:spLocks noGrp="1"/>
          </p:cNvSpPr>
          <p:nvPr>
            <p:ph type="body" sz="quarter" idx="43" hasCustomPrompt="1"/>
          </p:nvPr>
        </p:nvSpPr>
        <p:spPr>
          <a:xfrm>
            <a:off x="3397254" y="3713566"/>
            <a:ext cx="2410881" cy="779972"/>
          </a:xfrm>
          <a:prstGeom prst="rect">
            <a:avLst/>
          </a:prstGeom>
        </p:spPr>
        <p:txBody>
          <a:bodyPr vert="horz" lIns="0" tIns="0" rIns="0" bIns="0"/>
          <a:lstStyle>
            <a:lvl1pPr marL="0" indent="0" algn="ctr">
              <a:lnSpc>
                <a:spcPct val="130000"/>
              </a:lnSpc>
              <a:buNone/>
              <a:defRPr sz="1080">
                <a:solidFill>
                  <a:schemeClr val="bg1"/>
                </a:solidFill>
                <a:latin typeface="Lato Regular"/>
                <a:cs typeface="Lato Regular"/>
              </a:defRPr>
            </a:lvl1pPr>
          </a:lstStyle>
          <a:p>
            <a:pPr lvl="0"/>
            <a:r>
              <a:rPr lang="en-US" err="1"/>
              <a:t>Lorem ipsum dolor sit amet, consectetur adipiscing elit. Fusce diam tortor, mattis</a:t>
            </a:r>
            <a:endParaRPr lang="en-US"/>
          </a:p>
        </p:txBody>
      </p:sp>
      <p:sp>
        <p:nvSpPr>
          <p:cNvPr id="19" name="Text Placeholder 7"/>
          <p:cNvSpPr>
            <a:spLocks noGrp="1"/>
          </p:cNvSpPr>
          <p:nvPr>
            <p:ph type="body" sz="quarter" idx="44" hasCustomPrompt="1"/>
          </p:nvPr>
        </p:nvSpPr>
        <p:spPr>
          <a:xfrm>
            <a:off x="6932792" y="2221083"/>
            <a:ext cx="1205083" cy="1009799"/>
          </a:xfrm>
          <a:prstGeom prst="rect">
            <a:avLst/>
          </a:prstGeom>
        </p:spPr>
        <p:txBody>
          <a:bodyPr vert="horz" lIns="0" tIns="103884" rIns="0" bIns="103884" anchor="ctr"/>
          <a:lstStyle>
            <a:lvl1pPr marL="0" indent="0" algn="ctr">
              <a:lnSpc>
                <a:spcPct val="100000"/>
              </a:lnSpc>
              <a:spcBef>
                <a:spcPct val="0"/>
              </a:spcBef>
              <a:buNone/>
              <a:defRPr sz="4800" b="1">
                <a:solidFill>
                  <a:schemeClr val="accent4"/>
                </a:solidFill>
                <a:latin typeface="FontAwesome"/>
                <a:cs typeface="FontAwesome"/>
              </a:defRPr>
            </a:lvl1pPr>
          </a:lstStyle>
          <a:p>
            <a:pPr lvl="0"/>
            <a:r>
              <a:rPr lang="es-ES_tradnl" err="1"/>
              <a:t>icon</a:t>
            </a:r>
            <a:endParaRPr lang="es-ES_tradnl"/>
          </a:p>
        </p:txBody>
      </p:sp>
      <p:sp>
        <p:nvSpPr>
          <p:cNvPr id="20" name="Text Placeholder 7"/>
          <p:cNvSpPr>
            <a:spLocks noGrp="1"/>
          </p:cNvSpPr>
          <p:nvPr>
            <p:ph type="body" sz="quarter" idx="45" hasCustomPrompt="1"/>
          </p:nvPr>
        </p:nvSpPr>
        <p:spPr>
          <a:xfrm>
            <a:off x="6292853" y="3251307"/>
            <a:ext cx="2393948"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21" name="Text Placeholder 2"/>
          <p:cNvSpPr>
            <a:spLocks noGrp="1"/>
          </p:cNvSpPr>
          <p:nvPr>
            <p:ph type="body" sz="quarter" idx="46" hasCustomPrompt="1"/>
          </p:nvPr>
        </p:nvSpPr>
        <p:spPr>
          <a:xfrm>
            <a:off x="6275921" y="3713566"/>
            <a:ext cx="2410881" cy="779972"/>
          </a:xfrm>
          <a:prstGeom prst="rect">
            <a:avLst/>
          </a:prstGeom>
        </p:spPr>
        <p:txBody>
          <a:bodyPr vert="horz" lIns="0" tIns="0" rIns="0" bIns="0"/>
          <a:lstStyle>
            <a:lvl1pPr marL="0" indent="0" algn="ctr">
              <a:lnSpc>
                <a:spcPct val="130000"/>
              </a:lnSpc>
              <a:buNone/>
              <a:defRPr sz="1080">
                <a:solidFill>
                  <a:schemeClr val="bg1"/>
                </a:solidFill>
                <a:latin typeface="Lato Regular"/>
                <a:cs typeface="Lato Regular"/>
              </a:defRPr>
            </a:lvl1pPr>
          </a:lstStyle>
          <a:p>
            <a:pPr lvl="0"/>
            <a:r>
              <a:rPr lang="en-US" err="1"/>
              <a:t>Lorem ipsum dolor sit amet, consectetur adipiscing elit. Fusce diam tortor, mattis</a:t>
            </a:r>
            <a:endParaRPr lang="en-US"/>
          </a:p>
        </p:txBody>
      </p:sp>
      <p:sp>
        <p:nvSpPr>
          <p:cNvPr id="22" name="Text Placeholder 7"/>
          <p:cNvSpPr>
            <a:spLocks noGrp="1"/>
          </p:cNvSpPr>
          <p:nvPr>
            <p:ph type="body" sz="quarter" idx="47" hasCustomPrompt="1"/>
          </p:nvPr>
        </p:nvSpPr>
        <p:spPr>
          <a:xfrm>
            <a:off x="9822044" y="2221083"/>
            <a:ext cx="1205083" cy="1009799"/>
          </a:xfrm>
          <a:prstGeom prst="rect">
            <a:avLst/>
          </a:prstGeom>
        </p:spPr>
        <p:txBody>
          <a:bodyPr vert="horz" lIns="0" tIns="103884" rIns="0" bIns="103884" anchor="ctr"/>
          <a:lstStyle>
            <a:lvl1pPr marL="0" indent="0" algn="ctr">
              <a:lnSpc>
                <a:spcPct val="100000"/>
              </a:lnSpc>
              <a:spcBef>
                <a:spcPct val="0"/>
              </a:spcBef>
              <a:buNone/>
              <a:defRPr sz="4800" b="1">
                <a:solidFill>
                  <a:schemeClr val="accent5"/>
                </a:solidFill>
                <a:latin typeface="FontAwesome"/>
                <a:cs typeface="FontAwesome"/>
              </a:defRPr>
            </a:lvl1pPr>
          </a:lstStyle>
          <a:p>
            <a:pPr lvl="0"/>
            <a:r>
              <a:rPr lang="es-ES_tradnl" err="1"/>
              <a:t>icon</a:t>
            </a:r>
            <a:endParaRPr lang="es-ES_tradnl"/>
          </a:p>
        </p:txBody>
      </p:sp>
      <p:sp>
        <p:nvSpPr>
          <p:cNvPr id="23" name="Text Placeholder 7"/>
          <p:cNvSpPr>
            <a:spLocks noGrp="1"/>
          </p:cNvSpPr>
          <p:nvPr>
            <p:ph type="body" sz="quarter" idx="48" hasCustomPrompt="1"/>
          </p:nvPr>
        </p:nvSpPr>
        <p:spPr>
          <a:xfrm>
            <a:off x="9182105" y="3251307"/>
            <a:ext cx="2393948" cy="431780"/>
          </a:xfrm>
          <a:prstGeom prst="rect">
            <a:avLst/>
          </a:prstGeom>
        </p:spPr>
        <p:txBody>
          <a:bodyPr vert="horz" lIns="0" tIns="40504" rIns="0" bIns="40504" anchor="ctr"/>
          <a:lstStyle>
            <a:lvl1pPr marL="0" indent="0" algn="ctr">
              <a:lnSpc>
                <a:spcPct val="100000"/>
              </a:lnSpc>
              <a:spcBef>
                <a:spcPct val="0"/>
              </a:spcBef>
              <a:buNone/>
              <a:defRPr sz="1920" b="1" baseline="0">
                <a:solidFill>
                  <a:schemeClr val="bg1"/>
                </a:solidFill>
                <a:latin typeface="Lato Light"/>
                <a:cs typeface="Lato Light"/>
              </a:defRPr>
            </a:lvl1pPr>
          </a:lstStyle>
          <a:p>
            <a:pPr lvl="0"/>
            <a:r>
              <a:rPr lang="es-ES_tradnl" err="1"/>
              <a:t>Name here</a:t>
            </a:r>
            <a:endParaRPr lang="es-ES_tradnl"/>
          </a:p>
        </p:txBody>
      </p:sp>
      <p:sp>
        <p:nvSpPr>
          <p:cNvPr id="24" name="Text Placeholder 2"/>
          <p:cNvSpPr>
            <a:spLocks noGrp="1"/>
          </p:cNvSpPr>
          <p:nvPr>
            <p:ph type="body" sz="quarter" idx="49" hasCustomPrompt="1"/>
          </p:nvPr>
        </p:nvSpPr>
        <p:spPr>
          <a:xfrm>
            <a:off x="9165173" y="3713566"/>
            <a:ext cx="2410881" cy="779972"/>
          </a:xfrm>
          <a:prstGeom prst="rect">
            <a:avLst/>
          </a:prstGeom>
        </p:spPr>
        <p:txBody>
          <a:bodyPr vert="horz" lIns="0" tIns="0" rIns="0" bIns="0"/>
          <a:lstStyle>
            <a:lvl1pPr marL="0" indent="0" algn="ctr">
              <a:lnSpc>
                <a:spcPct val="130000"/>
              </a:lnSpc>
              <a:buNone/>
              <a:defRPr sz="1080">
                <a:solidFill>
                  <a:schemeClr val="bg1"/>
                </a:solidFill>
                <a:latin typeface="Lato Regular"/>
                <a:cs typeface="Lato Regular"/>
              </a:defRPr>
            </a:lvl1pPr>
          </a:lstStyle>
          <a:p>
            <a:pPr lvl="0"/>
            <a:r>
              <a:rPr lang="en-US" err="1"/>
              <a:t>Lorem ipsum dolor sit amet, consectetur adipiscing elit. Fusce diam tortor, mattis</a:t>
            </a:r>
            <a:endParaRPr lang="en-US"/>
          </a:p>
        </p:txBody>
      </p:sp>
      <p:sp>
        <p:nvSpPr>
          <p:cNvPr id="25" name="Text Placeholder 2"/>
          <p:cNvSpPr>
            <a:spLocks noGrp="1"/>
          </p:cNvSpPr>
          <p:nvPr>
            <p:ph type="body" sz="quarter" idx="16" hasCustomPrompt="1"/>
          </p:nvPr>
        </p:nvSpPr>
        <p:spPr>
          <a:xfrm>
            <a:off x="591965" y="5356666"/>
            <a:ext cx="10973505" cy="779972"/>
          </a:xfrm>
          <a:prstGeom prst="rect">
            <a:avLst/>
          </a:prstGeom>
        </p:spPr>
        <p:txBody>
          <a:bodyPr vert="horz" lIns="0" tIns="0" rIns="0" bIns="0"/>
          <a:lstStyle>
            <a:lvl1pPr marL="0" indent="0" algn="just">
              <a:lnSpc>
                <a:spcPct val="130000"/>
              </a:lnSpc>
              <a:buNone/>
              <a:defRPr sz="1080">
                <a:solidFill>
                  <a:schemeClr val="tx1">
                    <a:lumMod val="50000"/>
                    <a:lumOff val="50000"/>
                  </a:schemeClr>
                </a:solidFill>
                <a:latin typeface="Lato Regular"/>
                <a:cs typeface="Lato Regular"/>
              </a:defRPr>
            </a:lvl1pPr>
          </a:lstStyle>
          <a:p>
            <a:pPr lvl="0"/>
            <a:r>
              <a:rPr lang="en-US" err="1"/>
              <a:t>Lorem ipsum dolor sit amet, consectetur adipiscing elit. Fusce diam tortor, mattis quis dapibus vitae, euismod non purus. Maecenas ut lacus nec mauris feugiat tristique et in metus.is congue eros vel lectus semper semper. Nullam finibus nisl ut ligula vestibulum, ut semper ex suscipit. Cras fringilla suscipit cursus. Aenean accumsan malesuada hendrerit. Morbi sit amet dolor ante.</a:t>
            </a:r>
          </a:p>
        </p:txBody>
      </p:sp>
      <p:grpSp>
        <p:nvGrpSpPr>
          <p:cNvPr id="26" name="Group 25"/>
          <p:cNvGrpSpPr/>
          <p:nvPr userDrawn="1"/>
        </p:nvGrpSpPr>
        <p:grpSpPr>
          <a:xfrm>
            <a:off x="101309" y="385540"/>
            <a:ext cx="383999" cy="342172"/>
            <a:chOff x="5270500" y="1460500"/>
            <a:chExt cx="1701800" cy="2705100"/>
          </a:xfrm>
        </p:grpSpPr>
        <p:sp>
          <p:nvSpPr>
            <p:cNvPr id="27" name="Rounded Rectangle 26"/>
            <p:cNvSpPr/>
            <p:nvPr userDrawn="1"/>
          </p:nvSpPr>
          <p:spPr>
            <a:xfrm>
              <a:off x="5270500" y="1460500"/>
              <a:ext cx="457200" cy="2705100"/>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8" name="Rounded Rectangle 27"/>
            <p:cNvSpPr/>
            <p:nvPr userDrawn="1"/>
          </p:nvSpPr>
          <p:spPr>
            <a:xfrm>
              <a:off x="5892800" y="1460500"/>
              <a:ext cx="457200" cy="2705100"/>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29" name="Rounded Rectangle 28"/>
            <p:cNvSpPr/>
            <p:nvPr userDrawn="1"/>
          </p:nvSpPr>
          <p:spPr>
            <a:xfrm>
              <a:off x="6515100" y="1460500"/>
              <a:ext cx="457200" cy="2705100"/>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grpSp>
      <p:sp>
        <p:nvSpPr>
          <p:cNvPr id="3" name="Rounded Rectangle 2"/>
          <p:cNvSpPr/>
          <p:nvPr userDrawn="1"/>
        </p:nvSpPr>
        <p:spPr>
          <a:xfrm>
            <a:off x="3099152" y="2447417"/>
            <a:ext cx="144000" cy="1727998"/>
          </a:xfrm>
          <a:prstGeom prst="roundRect">
            <a:avLst>
              <a:gd name="adj" fmla="val 50000"/>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0" name="Rounded Rectangle 29"/>
          <p:cNvSpPr/>
          <p:nvPr userDrawn="1"/>
        </p:nvSpPr>
        <p:spPr>
          <a:xfrm>
            <a:off x="5977819" y="2447417"/>
            <a:ext cx="144000" cy="1727998"/>
          </a:xfrm>
          <a:prstGeom prst="roundRect">
            <a:avLst>
              <a:gd name="adj" fmla="val 50000"/>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
        <p:nvSpPr>
          <p:cNvPr id="31" name="Rounded Rectangle 30"/>
          <p:cNvSpPr/>
          <p:nvPr userDrawn="1"/>
        </p:nvSpPr>
        <p:spPr>
          <a:xfrm>
            <a:off x="8872711" y="2447417"/>
            <a:ext cx="144000" cy="1727998"/>
          </a:xfrm>
          <a:prstGeom prst="roundRect">
            <a:avLst>
              <a:gd name="adj" fmla="val 50000"/>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85394" rtl="0" eaLnBrk="1" fontAlgn="auto" latinLnBrk="0" hangingPunct="1">
              <a:lnSpc>
                <a:spcPct val="100000"/>
              </a:lnSpc>
              <a:spcBef>
                <a:spcPct val="0"/>
              </a:spcBef>
              <a:spcAft>
                <a:spcPct val="0"/>
              </a:spcAft>
              <a:buClrTx/>
              <a:buSzTx/>
              <a:buFontTx/>
              <a:buNone/>
              <a:defRPr/>
            </a:pPr>
            <a:endParaRPr kumimoji="0" lang="en-US" sz="192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val="2522733876"/>
      </p:ext>
    </p:extLst>
  </p:cSld>
  <p:clrMapOvr>
    <a:masterClrMapping/>
  </p:clrMapOvr>
  <mc:AlternateContent>
    <mc:Choice Requires="p14">
      <p:transition spd="slow" advClick="0" advTm="3000" p14:dur="1250">
        <p:pull/>
      </p:transition>
    </mc:Choice>
    <mc:Fallback>
      <p:transition spd="slow" advClick="0" advTm="3000">
        <p:pull/>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42" presetClass="entr" presetSubtype="0" fill="hold" grpId="0" nodeType="withEffect">
                                  <p:stCondLst>
                                    <p:cond delay="2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400"/>
                                        <p:tgtEl>
                                          <p:spTgt spid="8">
                                            <p:txEl>
                                              <p:pRg st="0" end="0"/>
                                            </p:txEl>
                                          </p:spTgt>
                                        </p:tgtEl>
                                      </p:cBhvr>
                                    </p:animEffect>
                                    <p:anim calcmode="lin" valueType="num">
                                      <p:cBhvr>
                                        <p:cTn id="11" dur="4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2" dur="400" fill="hold"/>
                                        <p:tgtEl>
                                          <p:spTgt spid="8">
                                            <p:txEl>
                                              <p:pRg st="0" end="0"/>
                                            </p:txEl>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200"/>
                                  </p:stCondLst>
                                  <p:childTnLst>
                                    <p:set>
                                      <p:cBhvr>
                                        <p:cTn id="14" dur="1" fill="hold">
                                          <p:stCondLst>
                                            <p:cond delay="0"/>
                                          </p:stCondLst>
                                        </p:cTn>
                                        <p:tgtEl>
                                          <p:spTgt spid="9">
                                            <p:txEl>
                                              <p:pRg st="0" end="0"/>
                                            </p:txEl>
                                          </p:spTgt>
                                        </p:tgtEl>
                                        <p:attrNameLst>
                                          <p:attrName>style.visibility</p:attrName>
                                        </p:attrNameLst>
                                      </p:cBhvr>
                                      <p:to>
                                        <p:strVal val="visible"/>
                                      </p:to>
                                    </p:set>
                                    <p:animEffect transition="in" filter="fade">
                                      <p:cBhvr>
                                        <p:cTn id="15" dur="500"/>
                                        <p:tgtEl>
                                          <p:spTgt spid="9">
                                            <p:txEl>
                                              <p:pRg st="0" end="0"/>
                                            </p:txEl>
                                          </p:spTgt>
                                        </p:tgtEl>
                                      </p:cBhvr>
                                    </p:animEffect>
                                    <p:anim calcmode="lin" valueType="num">
                                      <p:cBhvr>
                                        <p:cTn id="16"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700"/>
                            </p:stCondLst>
                            <p:childTnLst>
                              <p:par>
                                <p:cTn id="19" presetID="10" presetClass="entr" presetSubtype="0"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childTnLst>
                                </p:cTn>
                              </p:par>
                            </p:childTnLst>
                          </p:cTn>
                        </p:par>
                        <p:par>
                          <p:cTn id="22" fill="hold" nodeType="afterGroup">
                            <p:stCondLst>
                              <p:cond delay="1200"/>
                            </p:stCondLst>
                            <p:childTnLst>
                              <p:par>
                                <p:cTn id="23" presetID="53" presetClass="entr" presetSubtype="0" fill="hold" grpId="0" nodeType="after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 calcmode="lin" valueType="num">
                                      <p:cBhvr>
                                        <p:cTn id="25" dur="3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6" dur="3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7" dur="300"/>
                                        <p:tgtEl>
                                          <p:spTgt spid="13">
                                            <p:txEl>
                                              <p:pRg st="0" end="0"/>
                                            </p:txEl>
                                          </p:spTgt>
                                        </p:tgtEl>
                                      </p:cBhvr>
                                    </p:animEffect>
                                  </p:childTnLst>
                                </p:cTn>
                              </p:par>
                              <p:par>
                                <p:cTn id="28" presetID="42" presetClass="entr" presetSubtype="0" fill="hold" grpId="0" nodeType="withEffect">
                                  <p:stCondLst>
                                    <p:cond delay="200"/>
                                  </p:stCondLst>
                                  <p:childTnLst>
                                    <p:set>
                                      <p:cBhvr>
                                        <p:cTn id="29" dur="1" fill="hold">
                                          <p:stCondLst>
                                            <p:cond delay="0"/>
                                          </p:stCondLst>
                                        </p:cTn>
                                        <p:tgtEl>
                                          <p:spTgt spid="14">
                                            <p:txEl>
                                              <p:pRg st="0" end="0"/>
                                            </p:txEl>
                                          </p:spTgt>
                                        </p:tgtEl>
                                        <p:attrNameLst>
                                          <p:attrName>style.visibility</p:attrName>
                                        </p:attrNameLst>
                                      </p:cBhvr>
                                      <p:to>
                                        <p:strVal val="visible"/>
                                      </p:to>
                                    </p:set>
                                    <p:animEffect transition="in" filter="fade">
                                      <p:cBhvr>
                                        <p:cTn id="30" dur="400"/>
                                        <p:tgtEl>
                                          <p:spTgt spid="14">
                                            <p:txEl>
                                              <p:pRg st="0" end="0"/>
                                            </p:txEl>
                                          </p:spTgt>
                                        </p:tgtEl>
                                      </p:cBhvr>
                                    </p:animEffect>
                                    <p:anim calcmode="lin" valueType="num">
                                      <p:cBhvr>
                                        <p:cTn id="31" dur="4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32" dur="400" fill="hold"/>
                                        <p:tgtEl>
                                          <p:spTgt spid="14">
                                            <p:txEl>
                                              <p:pRg st="0" end="0"/>
                                            </p:txEl>
                                          </p:spTgt>
                                        </p:tgtEl>
                                        <p:attrNameLst>
                                          <p:attrName>ppt_y</p:attrName>
                                        </p:attrNameLst>
                                      </p:cBhvr>
                                      <p:tavLst>
                                        <p:tav tm="0">
                                          <p:val>
                                            <p:strVal val="#ppt_y+.1"/>
                                          </p:val>
                                        </p:tav>
                                        <p:tav tm="100000">
                                          <p:val>
                                            <p:strVal val="#ppt_y"/>
                                          </p:val>
                                        </p:tav>
                                      </p:tavLst>
                                    </p:anim>
                                  </p:childTnLst>
                                </p:cTn>
                              </p:par>
                              <p:par>
                                <p:cTn id="33" presetID="10" presetClass="entr" presetSubtype="0" fill="hold" grpId="0" nodeType="withEffect">
                                  <p:stCondLst>
                                    <p:cond delay="800"/>
                                  </p:stCondLst>
                                  <p:childTnLst>
                                    <p:set>
                                      <p:cBhvr>
                                        <p:cTn id="34" dur="1" fill="hold">
                                          <p:stCondLst>
                                            <p:cond delay="0"/>
                                          </p:stCondLst>
                                        </p:cTn>
                                        <p:tgtEl>
                                          <p:spTgt spid="15">
                                            <p:txEl>
                                              <p:pRg st="0" end="0"/>
                                            </p:txEl>
                                          </p:spTgt>
                                        </p:tgtEl>
                                        <p:attrNameLst>
                                          <p:attrName>style.visibility</p:attrName>
                                        </p:attrNameLst>
                                      </p:cBhvr>
                                      <p:to>
                                        <p:strVal val="visible"/>
                                      </p:to>
                                    </p:set>
                                    <p:animEffect transition="in" filter="fade">
                                      <p:cBhvr>
                                        <p:cTn id="35" dur="500"/>
                                        <p:tgtEl>
                                          <p:spTgt spid="15">
                                            <p:txEl>
                                              <p:pRg st="0" end="0"/>
                                            </p:txEl>
                                          </p:spTgt>
                                        </p:tgtEl>
                                      </p:cBhvr>
                                    </p:animEffect>
                                  </p:childTnLst>
                                </p:cTn>
                              </p:par>
                            </p:childTnLst>
                          </p:cTn>
                        </p:par>
                        <p:par>
                          <p:cTn id="36" fill="hold" nodeType="afterGroup">
                            <p:stCondLst>
                              <p:cond delay="2500"/>
                            </p:stCondLst>
                            <p:childTnLst>
                              <p:par>
                                <p:cTn id="37" presetID="22" presetClass="entr" presetSubtype="4"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00"/>
                                        <p:tgtEl>
                                          <p:spTgt spid="3"/>
                                        </p:tgtEl>
                                      </p:cBhvr>
                                    </p:animEffect>
                                  </p:childTnLst>
                                </p:cTn>
                              </p:par>
                            </p:childTnLst>
                          </p:cTn>
                        </p:par>
                        <p:par>
                          <p:cTn id="40" fill="hold" nodeType="afterGroup">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anim calcmode="lin" valueType="num">
                                      <p:cBhvr>
                                        <p:cTn id="43" dur="3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44" dur="300" fill="hold"/>
                                        <p:tgtEl>
                                          <p:spTgt spid="16">
                                            <p:txEl>
                                              <p:pRg st="0" end="0"/>
                                            </p:txEl>
                                          </p:spTgt>
                                        </p:tgtEl>
                                        <p:attrNameLst>
                                          <p:attrName>ppt_h</p:attrName>
                                        </p:attrNameLst>
                                      </p:cBhvr>
                                      <p:tavLst>
                                        <p:tav tm="0">
                                          <p:val>
                                            <p:fltVal val="0"/>
                                          </p:val>
                                        </p:tav>
                                        <p:tav tm="100000">
                                          <p:val>
                                            <p:strVal val="#ppt_h"/>
                                          </p:val>
                                        </p:tav>
                                      </p:tavLst>
                                    </p:anim>
                                    <p:animEffect transition="in" filter="fade">
                                      <p:cBhvr>
                                        <p:cTn id="45" dur="300"/>
                                        <p:tgtEl>
                                          <p:spTgt spid="16">
                                            <p:txEl>
                                              <p:pRg st="0" end="0"/>
                                            </p:txEl>
                                          </p:spTgt>
                                        </p:tgtEl>
                                      </p:cBhvr>
                                    </p:animEffect>
                                  </p:childTnLst>
                                </p:cTn>
                              </p:par>
                              <p:par>
                                <p:cTn id="46" presetID="42" presetClass="entr" presetSubtype="0" fill="hold" grpId="0" nodeType="withEffect">
                                  <p:stCondLst>
                                    <p:cond delay="200"/>
                                  </p:stCondLst>
                                  <p:childTnLst>
                                    <p:set>
                                      <p:cBhvr>
                                        <p:cTn id="47" dur="1" fill="hold">
                                          <p:stCondLst>
                                            <p:cond delay="0"/>
                                          </p:stCondLst>
                                        </p:cTn>
                                        <p:tgtEl>
                                          <p:spTgt spid="17">
                                            <p:txEl>
                                              <p:pRg st="0" end="0"/>
                                            </p:txEl>
                                          </p:spTgt>
                                        </p:tgtEl>
                                        <p:attrNameLst>
                                          <p:attrName>style.visibility</p:attrName>
                                        </p:attrNameLst>
                                      </p:cBhvr>
                                      <p:to>
                                        <p:strVal val="visible"/>
                                      </p:to>
                                    </p:set>
                                    <p:animEffect transition="in" filter="fade">
                                      <p:cBhvr>
                                        <p:cTn id="48" dur="400"/>
                                        <p:tgtEl>
                                          <p:spTgt spid="17">
                                            <p:txEl>
                                              <p:pRg st="0" end="0"/>
                                            </p:txEl>
                                          </p:spTgt>
                                        </p:tgtEl>
                                      </p:cBhvr>
                                    </p:animEffect>
                                    <p:anim calcmode="lin" valueType="num">
                                      <p:cBhvr>
                                        <p:cTn id="49" dur="4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50" dur="400" fill="hold"/>
                                        <p:tgtEl>
                                          <p:spTgt spid="17">
                                            <p:txEl>
                                              <p:pRg st="0" end="0"/>
                                            </p:txEl>
                                          </p:spTgt>
                                        </p:tgtEl>
                                        <p:attrNameLst>
                                          <p:attrName>ppt_y</p:attrName>
                                        </p:attrNameLst>
                                      </p:cBhvr>
                                      <p:tavLst>
                                        <p:tav tm="0">
                                          <p:val>
                                            <p:strVal val="#ppt_y+.1"/>
                                          </p:val>
                                        </p:tav>
                                        <p:tav tm="100000">
                                          <p:val>
                                            <p:strVal val="#ppt_y"/>
                                          </p:val>
                                        </p:tav>
                                      </p:tavLst>
                                    </p:anim>
                                  </p:childTnLst>
                                </p:cTn>
                              </p:par>
                              <p:par>
                                <p:cTn id="51" presetID="10" presetClass="entr" presetSubtype="0" fill="hold" grpId="0" nodeType="withEffect">
                                  <p:stCondLst>
                                    <p:cond delay="800"/>
                                  </p:stCondLst>
                                  <p:childTnLst>
                                    <p:set>
                                      <p:cBhvr>
                                        <p:cTn id="52" dur="1" fill="hold">
                                          <p:stCondLst>
                                            <p:cond delay="0"/>
                                          </p:stCondLst>
                                        </p:cTn>
                                        <p:tgtEl>
                                          <p:spTgt spid="18">
                                            <p:txEl>
                                              <p:pRg st="0" end="0"/>
                                            </p:txEl>
                                          </p:spTgt>
                                        </p:tgtEl>
                                        <p:attrNameLst>
                                          <p:attrName>style.visibility</p:attrName>
                                        </p:attrNameLst>
                                      </p:cBhvr>
                                      <p:to>
                                        <p:strVal val="visible"/>
                                      </p:to>
                                    </p:set>
                                    <p:animEffect transition="in" filter="fade">
                                      <p:cBhvr>
                                        <p:cTn id="53" dur="500"/>
                                        <p:tgtEl>
                                          <p:spTgt spid="18">
                                            <p:txEl>
                                              <p:pRg st="0" end="0"/>
                                            </p:txEl>
                                          </p:spTgt>
                                        </p:tgtEl>
                                      </p:cBhvr>
                                    </p:animEffect>
                                  </p:childTnLst>
                                </p:cTn>
                              </p:par>
                            </p:childTnLst>
                          </p:cTn>
                        </p:par>
                        <p:par>
                          <p:cTn id="54" fill="hold" nodeType="afterGroup">
                            <p:stCondLst>
                              <p:cond delay="4300"/>
                            </p:stCondLst>
                            <p:childTnLst>
                              <p:par>
                                <p:cTn id="55" presetID="22" presetClass="entr" presetSubtype="4"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wipe(down)">
                                      <p:cBhvr>
                                        <p:cTn id="57" dur="500"/>
                                        <p:tgtEl>
                                          <p:spTgt spid="30"/>
                                        </p:tgtEl>
                                      </p:cBhvr>
                                    </p:animEffect>
                                  </p:childTnLst>
                                </p:cTn>
                              </p:par>
                            </p:childTnLst>
                          </p:cTn>
                        </p:par>
                        <p:par>
                          <p:cTn id="58" fill="hold" nodeType="afterGroup">
                            <p:stCondLst>
                              <p:cond delay="4800"/>
                            </p:stCondLst>
                            <p:childTnLst>
                              <p:par>
                                <p:cTn id="59" presetID="53"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 calcmode="lin" valueType="num">
                                      <p:cBhvr>
                                        <p:cTn id="61" dur="3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62" dur="3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63" dur="300"/>
                                        <p:tgtEl>
                                          <p:spTgt spid="19">
                                            <p:txEl>
                                              <p:pRg st="0" end="0"/>
                                            </p:txEl>
                                          </p:spTgt>
                                        </p:tgtEl>
                                      </p:cBhvr>
                                    </p:animEffect>
                                  </p:childTnLst>
                                </p:cTn>
                              </p:par>
                              <p:par>
                                <p:cTn id="64" presetID="42" presetClass="entr" presetSubtype="0" fill="hold" grpId="0" nodeType="withEffect">
                                  <p:stCondLst>
                                    <p:cond delay="200"/>
                                  </p:stCondLst>
                                  <p:childTnLst>
                                    <p:set>
                                      <p:cBhvr>
                                        <p:cTn id="65" dur="1" fill="hold">
                                          <p:stCondLst>
                                            <p:cond delay="0"/>
                                          </p:stCondLst>
                                        </p:cTn>
                                        <p:tgtEl>
                                          <p:spTgt spid="20">
                                            <p:txEl>
                                              <p:pRg st="0" end="0"/>
                                            </p:txEl>
                                          </p:spTgt>
                                        </p:tgtEl>
                                        <p:attrNameLst>
                                          <p:attrName>style.visibility</p:attrName>
                                        </p:attrNameLst>
                                      </p:cBhvr>
                                      <p:to>
                                        <p:strVal val="visible"/>
                                      </p:to>
                                    </p:set>
                                    <p:animEffect transition="in" filter="fade">
                                      <p:cBhvr>
                                        <p:cTn id="66" dur="400"/>
                                        <p:tgtEl>
                                          <p:spTgt spid="20">
                                            <p:txEl>
                                              <p:pRg st="0" end="0"/>
                                            </p:txEl>
                                          </p:spTgt>
                                        </p:tgtEl>
                                      </p:cBhvr>
                                    </p:animEffect>
                                    <p:anim calcmode="lin" valueType="num">
                                      <p:cBhvr>
                                        <p:cTn id="67" dur="4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68" dur="400" fill="hold"/>
                                        <p:tgtEl>
                                          <p:spTgt spid="20">
                                            <p:txEl>
                                              <p:pRg st="0" end="0"/>
                                            </p:txEl>
                                          </p:spTgt>
                                        </p:tgtEl>
                                        <p:attrNameLst>
                                          <p:attrName>ppt_y</p:attrName>
                                        </p:attrNameLst>
                                      </p:cBhvr>
                                      <p:tavLst>
                                        <p:tav tm="0">
                                          <p:val>
                                            <p:strVal val="#ppt_y+.1"/>
                                          </p:val>
                                        </p:tav>
                                        <p:tav tm="100000">
                                          <p:val>
                                            <p:strVal val="#ppt_y"/>
                                          </p:val>
                                        </p:tav>
                                      </p:tavLst>
                                    </p:anim>
                                  </p:childTnLst>
                                </p:cTn>
                              </p:par>
                              <p:par>
                                <p:cTn id="69" presetID="10" presetClass="entr" presetSubtype="0" fill="hold" grpId="0" nodeType="withEffect">
                                  <p:stCondLst>
                                    <p:cond delay="80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500"/>
                                        <p:tgtEl>
                                          <p:spTgt spid="21">
                                            <p:txEl>
                                              <p:pRg st="0" end="0"/>
                                            </p:txEl>
                                          </p:spTgt>
                                        </p:tgtEl>
                                      </p:cBhvr>
                                    </p:animEffect>
                                  </p:childTnLst>
                                </p:cTn>
                              </p:par>
                            </p:childTnLst>
                          </p:cTn>
                        </p:par>
                        <p:par>
                          <p:cTn id="72" fill="hold" nodeType="afterGroup">
                            <p:stCondLst>
                              <p:cond delay="6100"/>
                            </p:stCondLst>
                            <p:childTnLst>
                              <p:par>
                                <p:cTn id="73" presetID="22" presetClass="entr" presetSubtype="4" fill="hold" grpId="0" nodeType="after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wipe(down)">
                                      <p:cBhvr>
                                        <p:cTn id="75" dur="500"/>
                                        <p:tgtEl>
                                          <p:spTgt spid="31"/>
                                        </p:tgtEl>
                                      </p:cBhvr>
                                    </p:animEffect>
                                  </p:childTnLst>
                                </p:cTn>
                              </p:par>
                            </p:childTnLst>
                          </p:cTn>
                        </p:par>
                        <p:par>
                          <p:cTn id="76" fill="hold" nodeType="afterGroup">
                            <p:stCondLst>
                              <p:cond delay="6600"/>
                            </p:stCondLst>
                            <p:childTnLst>
                              <p:par>
                                <p:cTn id="77" presetID="53" presetClass="entr" presetSubtype="0" fill="hold" grpId="0" nodeType="afterEffect">
                                  <p:stCondLst>
                                    <p:cond delay="0"/>
                                  </p:stCondLst>
                                  <p:childTnLst>
                                    <p:set>
                                      <p:cBhvr>
                                        <p:cTn id="78" dur="1" fill="hold">
                                          <p:stCondLst>
                                            <p:cond delay="0"/>
                                          </p:stCondLst>
                                        </p:cTn>
                                        <p:tgtEl>
                                          <p:spTgt spid="22">
                                            <p:txEl>
                                              <p:pRg st="0" end="0"/>
                                            </p:txEl>
                                          </p:spTgt>
                                        </p:tgtEl>
                                        <p:attrNameLst>
                                          <p:attrName>style.visibility</p:attrName>
                                        </p:attrNameLst>
                                      </p:cBhvr>
                                      <p:to>
                                        <p:strVal val="visible"/>
                                      </p:to>
                                    </p:set>
                                    <p:anim calcmode="lin" valueType="num">
                                      <p:cBhvr>
                                        <p:cTn id="79" dur="3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80" dur="30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81" dur="300"/>
                                        <p:tgtEl>
                                          <p:spTgt spid="22">
                                            <p:txEl>
                                              <p:pRg st="0" end="0"/>
                                            </p:txEl>
                                          </p:spTgt>
                                        </p:tgtEl>
                                      </p:cBhvr>
                                    </p:animEffect>
                                  </p:childTnLst>
                                </p:cTn>
                              </p:par>
                              <p:par>
                                <p:cTn id="82" presetID="42" presetClass="entr" presetSubtype="0" fill="hold" grpId="0" nodeType="withEffect">
                                  <p:stCondLst>
                                    <p:cond delay="200"/>
                                  </p:stCondLst>
                                  <p:childTnLst>
                                    <p:set>
                                      <p:cBhvr>
                                        <p:cTn id="83" dur="1" fill="hold">
                                          <p:stCondLst>
                                            <p:cond delay="0"/>
                                          </p:stCondLst>
                                        </p:cTn>
                                        <p:tgtEl>
                                          <p:spTgt spid="23">
                                            <p:txEl>
                                              <p:pRg st="0" end="0"/>
                                            </p:txEl>
                                          </p:spTgt>
                                        </p:tgtEl>
                                        <p:attrNameLst>
                                          <p:attrName>style.visibility</p:attrName>
                                        </p:attrNameLst>
                                      </p:cBhvr>
                                      <p:to>
                                        <p:strVal val="visible"/>
                                      </p:to>
                                    </p:set>
                                    <p:animEffect transition="in" filter="fade">
                                      <p:cBhvr>
                                        <p:cTn id="84" dur="400"/>
                                        <p:tgtEl>
                                          <p:spTgt spid="23">
                                            <p:txEl>
                                              <p:pRg st="0" end="0"/>
                                            </p:txEl>
                                          </p:spTgt>
                                        </p:tgtEl>
                                      </p:cBhvr>
                                    </p:animEffect>
                                    <p:anim calcmode="lin" valueType="num">
                                      <p:cBhvr>
                                        <p:cTn id="85" dur="4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6" dur="400" fill="hold"/>
                                        <p:tgtEl>
                                          <p:spTgt spid="23">
                                            <p:txEl>
                                              <p:pRg st="0" end="0"/>
                                            </p:txEl>
                                          </p:spTgt>
                                        </p:tgtEl>
                                        <p:attrNameLst>
                                          <p:attrName>ppt_y</p:attrName>
                                        </p:attrNameLst>
                                      </p:cBhvr>
                                      <p:tavLst>
                                        <p:tav tm="0">
                                          <p:val>
                                            <p:strVal val="#ppt_y+.1"/>
                                          </p:val>
                                        </p:tav>
                                        <p:tav tm="100000">
                                          <p:val>
                                            <p:strVal val="#ppt_y"/>
                                          </p:val>
                                        </p:tav>
                                      </p:tavLst>
                                    </p:anim>
                                  </p:childTnLst>
                                </p:cTn>
                              </p:par>
                              <p:par>
                                <p:cTn id="87" presetID="10" presetClass="entr" presetSubtype="0" fill="hold" grpId="0" nodeType="withEffect">
                                  <p:stCondLst>
                                    <p:cond delay="800"/>
                                  </p:stCondLst>
                                  <p:childTnLst>
                                    <p:set>
                                      <p:cBhvr>
                                        <p:cTn id="88" dur="1" fill="hold">
                                          <p:stCondLst>
                                            <p:cond delay="0"/>
                                          </p:stCondLst>
                                        </p:cTn>
                                        <p:tgtEl>
                                          <p:spTgt spid="24">
                                            <p:txEl>
                                              <p:pRg st="0" end="0"/>
                                            </p:txEl>
                                          </p:spTgt>
                                        </p:tgtEl>
                                        <p:attrNameLst>
                                          <p:attrName>style.visibility</p:attrName>
                                        </p:attrNameLst>
                                      </p:cBhvr>
                                      <p:to>
                                        <p:strVal val="visible"/>
                                      </p:to>
                                    </p:set>
                                    <p:animEffect transition="in" filter="fade">
                                      <p:cBhvr>
                                        <p:cTn id="89" dur="500"/>
                                        <p:tgtEl>
                                          <p:spTgt spid="24">
                                            <p:txEl>
                                              <p:pRg st="0" end="0"/>
                                            </p:txEl>
                                          </p:spTgt>
                                        </p:tgtEl>
                                      </p:cBhvr>
                                    </p:animEffect>
                                  </p:childTnLst>
                                </p:cTn>
                              </p:par>
                              <p:par>
                                <p:cTn id="90" presetID="10" presetClass="entr" presetSubtype="0" fill="hold" grpId="0" nodeType="withEffect">
                                  <p:stCondLst>
                                    <p:cond delay="800"/>
                                  </p:stCondLst>
                                  <p:childTnLst>
                                    <p:set>
                                      <p:cBhvr>
                                        <p:cTn id="91" dur="1" fill="hold">
                                          <p:stCondLst>
                                            <p:cond delay="0"/>
                                          </p:stCondLst>
                                        </p:cTn>
                                        <p:tgtEl>
                                          <p:spTgt spid="25">
                                            <p:txEl>
                                              <p:pRg st="0" end="0"/>
                                            </p:txEl>
                                          </p:spTgt>
                                        </p:tgtEl>
                                        <p:attrNameLst>
                                          <p:attrName>style.visibility</p:attrName>
                                        </p:attrNameLst>
                                      </p:cBhvr>
                                      <p:to>
                                        <p:strVal val="visible"/>
                                      </p:to>
                                    </p:set>
                                    <p:animEffect transition="in" filter="fade">
                                      <p:cBhvr>
                                        <p:cTn id="92" dur="500"/>
                                        <p:tgtEl>
                                          <p:spTgt spid="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build="p">
        <p:tmplLst>
          <p:tmpl lvl="1">
            <p:tnLst>
              <p:par>
                <p:cTn presetID="42" presetClass="entr" presetSubtype="0" fill="hold" nodeType="withEffect">
                  <p:stCondLst>
                    <p:cond delay="200"/>
                  </p:stCondLst>
                  <p:childTnLst>
                    <p:set>
                      <p:cBhvr>
                        <p:cTn dur="1" fill="hold">
                          <p:stCondLst>
                            <p:cond delay="0"/>
                          </p:stCondLst>
                        </p:cTn>
                        <p:tgtEl>
                          <p:spTgt spid="8"/>
                        </p:tgtEl>
                        <p:attrNameLst>
                          <p:attrName>style.visibility</p:attrName>
                        </p:attrNameLst>
                      </p:cBhvr>
                      <p:to>
                        <p:strVal val="visible"/>
                      </p:to>
                    </p:set>
                    <p:animEffect transition="in" filter="fade">
                      <p:cBhvr>
                        <p:cTn dur="400"/>
                        <p:tgtEl>
                          <p:spTgt spid="8"/>
                        </p:tgtEl>
                      </p:cBhvr>
                    </p:animEffect>
                    <p:anim calcmode="lin" valueType="num">
                      <p:cBhvr>
                        <p:cTn dur="400" fill="hold"/>
                        <p:tgtEl>
                          <p:spTgt spid="8"/>
                        </p:tgtEl>
                        <p:attrNameLst>
                          <p:attrName>ppt_x</p:attrName>
                        </p:attrNameLst>
                      </p:cBhvr>
                      <p:tavLst>
                        <p:tav tm="0">
                          <p:val>
                            <p:strVal val="#ppt_x"/>
                          </p:val>
                        </p:tav>
                        <p:tav tm="100000">
                          <p:val>
                            <p:strVal val="#ppt_x"/>
                          </p:val>
                        </p:tav>
                      </p:tavLst>
                    </p:anim>
                    <p:anim calcmode="lin" valueType="num">
                      <p:cBhvr>
                        <p:cTn dur="400" fill="hold"/>
                        <p:tgtEl>
                          <p:spTgt spid="8"/>
                        </p:tgtEl>
                        <p:attrNameLst>
                          <p:attrName>ppt_y</p:attrName>
                        </p:attrNameLst>
                      </p:cBhvr>
                      <p:tavLst>
                        <p:tav tm="0">
                          <p:val>
                            <p:strVal val="#ppt_y+.1"/>
                          </p:val>
                        </p:tav>
                        <p:tav tm="100000">
                          <p:val>
                            <p:strVal val="#ppt_y"/>
                          </p:val>
                        </p:tav>
                      </p:tavLst>
                    </p:anim>
                  </p:childTnLst>
                </p:cTn>
              </p:par>
            </p:tnLst>
          </p:tmpl>
        </p:tmplLst>
      </p:bldP>
      <p:bldP spid="9" grpId="0" build="p">
        <p:tmplLst>
          <p:tmpl lvl="1">
            <p:tnLst>
              <p:par>
                <p:cTn presetID="42" presetClass="entr" presetSubtype="0" fill="hold" nodeType="withEffect">
                  <p:stCondLst>
                    <p:cond delay="200"/>
                  </p:stCondLst>
                  <p:childTnLst>
                    <p:set>
                      <p:cBhvr>
                        <p:cTn dur="1" fill="hold">
                          <p:stCondLst>
                            <p:cond delay="0"/>
                          </p:stCondLst>
                        </p:cTn>
                        <p:tgtEl>
                          <p:spTgt spid="9"/>
                        </p:tgtEl>
                        <p:attrNameLst>
                          <p:attrName>style.visibility</p:attrName>
                        </p:attrNameLst>
                      </p:cBhvr>
                      <p:to>
                        <p:strVal val="visible"/>
                      </p:to>
                    </p:set>
                    <p:animEffect transition="in" filter="fade">
                      <p:cBhvr>
                        <p:cTn dur="500"/>
                        <p:tgtEl>
                          <p:spTgt spid="9"/>
                        </p:tgtEl>
                      </p:cBhvr>
                    </p:animEffect>
                    <p:anim calcmode="lin" valueType="num">
                      <p:cBhvr>
                        <p:cTn dur="500" fill="hold"/>
                        <p:tgtEl>
                          <p:spTgt spid="9"/>
                        </p:tgtEl>
                        <p:attrNameLst>
                          <p:attrName>ppt_x</p:attrName>
                        </p:attrNameLst>
                      </p:cBhvr>
                      <p:tavLst>
                        <p:tav tm="0">
                          <p:val>
                            <p:strVal val="#ppt_x"/>
                          </p:val>
                        </p:tav>
                        <p:tav tm="100000">
                          <p:val>
                            <p:strVal val="#ppt_x"/>
                          </p:val>
                        </p:tav>
                      </p:tavLst>
                    </p:anim>
                    <p:anim calcmode="lin" valueType="num">
                      <p:cBhvr>
                        <p:cTn dur="500" fill="hold"/>
                        <p:tgtEl>
                          <p:spTgt spid="9"/>
                        </p:tgtEl>
                        <p:attrNameLst>
                          <p:attrName>ppt_y</p:attrName>
                        </p:attrNameLst>
                      </p:cBhvr>
                      <p:tavLst>
                        <p:tav tm="0">
                          <p:val>
                            <p:strVal val="#ppt_y+.1"/>
                          </p:val>
                        </p:tav>
                        <p:tav tm="100000">
                          <p:val>
                            <p:strVal val="#ppt_y"/>
                          </p:val>
                        </p:tav>
                      </p:tavLst>
                    </p:anim>
                  </p:childTnLst>
                </p:cTn>
              </p:par>
            </p:tnLst>
          </p:tmpl>
        </p:tmplLst>
      </p:bldP>
      <p:bldP spid="13" grpId="0" build="p">
        <p:tmplLst>
          <p:tmpl lvl="1">
            <p:tnLst>
              <p:par>
                <p:cTn presetID="53" presetClass="entr" presetSubtype="16" fill="hold" nodeType="afterEffect">
                  <p:stCondLst>
                    <p:cond delay="0"/>
                  </p:stCondLst>
                  <p:childTnLst>
                    <p:set>
                      <p:cBhvr>
                        <p:cTn dur="1" fill="hold">
                          <p:stCondLst>
                            <p:cond delay="0"/>
                          </p:stCondLst>
                        </p:cTn>
                        <p:tgtEl>
                          <p:spTgt spid="13"/>
                        </p:tgtEl>
                        <p:attrNameLst>
                          <p:attrName>style.visibility</p:attrName>
                        </p:attrNameLst>
                      </p:cBhvr>
                      <p:to>
                        <p:strVal val="visible"/>
                      </p:to>
                    </p:set>
                    <p:anim calcmode="lin" valueType="num">
                      <p:cBhvr>
                        <p:cTn dur="300" fill="hold"/>
                        <p:tgtEl>
                          <p:spTgt spid="13"/>
                        </p:tgtEl>
                        <p:attrNameLst>
                          <p:attrName>ppt_w</p:attrName>
                        </p:attrNameLst>
                      </p:cBhvr>
                      <p:tavLst>
                        <p:tav tm="0">
                          <p:val>
                            <p:fltVal val="0"/>
                          </p:val>
                        </p:tav>
                        <p:tav tm="100000">
                          <p:val>
                            <p:strVal val="#ppt_w"/>
                          </p:val>
                        </p:tav>
                      </p:tavLst>
                    </p:anim>
                    <p:anim calcmode="lin" valueType="num">
                      <p:cBhvr>
                        <p:cTn dur="300" fill="hold"/>
                        <p:tgtEl>
                          <p:spTgt spid="13"/>
                        </p:tgtEl>
                        <p:attrNameLst>
                          <p:attrName>ppt_h</p:attrName>
                        </p:attrNameLst>
                      </p:cBhvr>
                      <p:tavLst>
                        <p:tav tm="0">
                          <p:val>
                            <p:fltVal val="0"/>
                          </p:val>
                        </p:tav>
                        <p:tav tm="100000">
                          <p:val>
                            <p:strVal val="#ppt_h"/>
                          </p:val>
                        </p:tav>
                      </p:tavLst>
                    </p:anim>
                    <p:animEffect transition="in" filter="fade">
                      <p:cBhvr>
                        <p:cTn dur="300"/>
                        <p:tgtEl>
                          <p:spTgt spid="13"/>
                        </p:tgtEl>
                      </p:cBhvr>
                    </p:animEffect>
                  </p:childTnLst>
                </p:cTn>
              </p:par>
            </p:tnLst>
          </p:tmpl>
        </p:tmplLst>
      </p:bldP>
      <p:bldP spid="14" grpId="0" build="p">
        <p:tmplLst>
          <p:tmpl lvl="1">
            <p:tnLst>
              <p:par>
                <p:cTn presetID="42" presetClass="entr" presetSubtype="0" fill="hold" nodeType="withEffect">
                  <p:stCondLst>
                    <p:cond delay="200"/>
                  </p:stCondLst>
                  <p:childTnLst>
                    <p:set>
                      <p:cBhvr>
                        <p:cTn dur="1" fill="hold">
                          <p:stCondLst>
                            <p:cond delay="0"/>
                          </p:stCondLst>
                        </p:cTn>
                        <p:tgtEl>
                          <p:spTgt spid="14"/>
                        </p:tgtEl>
                        <p:attrNameLst>
                          <p:attrName>style.visibility</p:attrName>
                        </p:attrNameLst>
                      </p:cBhvr>
                      <p:to>
                        <p:strVal val="visible"/>
                      </p:to>
                    </p:set>
                    <p:animEffect transition="in" filter="fade">
                      <p:cBhvr>
                        <p:cTn dur="400"/>
                        <p:tgtEl>
                          <p:spTgt spid="14"/>
                        </p:tgtEl>
                      </p:cBhvr>
                    </p:animEffect>
                    <p:anim calcmode="lin" valueType="num">
                      <p:cBhvr>
                        <p:cTn dur="400" fill="hold"/>
                        <p:tgtEl>
                          <p:spTgt spid="14"/>
                        </p:tgtEl>
                        <p:attrNameLst>
                          <p:attrName>ppt_x</p:attrName>
                        </p:attrNameLst>
                      </p:cBhvr>
                      <p:tavLst>
                        <p:tav tm="0">
                          <p:val>
                            <p:strVal val="#ppt_x"/>
                          </p:val>
                        </p:tav>
                        <p:tav tm="100000">
                          <p:val>
                            <p:strVal val="#ppt_x"/>
                          </p:val>
                        </p:tav>
                      </p:tavLst>
                    </p:anim>
                    <p:anim calcmode="lin" valueType="num">
                      <p:cBhvr>
                        <p:cTn dur="400" fill="hold"/>
                        <p:tgtEl>
                          <p:spTgt spid="14"/>
                        </p:tgtEl>
                        <p:attrNameLst>
                          <p:attrName>ppt_y</p:attrName>
                        </p:attrNameLst>
                      </p:cBhvr>
                      <p:tavLst>
                        <p:tav tm="0">
                          <p:val>
                            <p:strVal val="#ppt_y+.1"/>
                          </p:val>
                        </p:tav>
                        <p:tav tm="100000">
                          <p:val>
                            <p:strVal val="#ppt_y"/>
                          </p:val>
                        </p:tav>
                      </p:tavLst>
                    </p:anim>
                  </p:childTnLst>
                </p:cTn>
              </p:par>
            </p:tnLst>
          </p:tmpl>
        </p:tmplLst>
      </p:bldP>
      <p:bldP spid="15" grpId="0" build="p">
        <p:tmplLst>
          <p:tmpl lvl="1">
            <p:tnLst>
              <p:par>
                <p:cTn presetID="10" presetClass="entr" presetSubtype="0" fill="hold" nodeType="withEffect">
                  <p:stCondLst>
                    <p:cond delay="80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P spid="16" grpId="0" build="p">
        <p:tmplLst>
          <p:tmpl lvl="1">
            <p:tnLst>
              <p:par>
                <p:cTn presetID="53" presetClass="entr" presetSubtype="16" fill="hold" nodeType="afterEffect">
                  <p:stCondLst>
                    <p:cond delay="0"/>
                  </p:stCondLst>
                  <p:childTnLst>
                    <p:set>
                      <p:cBhvr>
                        <p:cTn dur="1" fill="hold">
                          <p:stCondLst>
                            <p:cond delay="0"/>
                          </p:stCondLst>
                        </p:cTn>
                        <p:tgtEl>
                          <p:spTgt spid="16"/>
                        </p:tgtEl>
                        <p:attrNameLst>
                          <p:attrName>style.visibility</p:attrName>
                        </p:attrNameLst>
                      </p:cBhvr>
                      <p:to>
                        <p:strVal val="visible"/>
                      </p:to>
                    </p:set>
                    <p:anim calcmode="lin" valueType="num">
                      <p:cBhvr>
                        <p:cTn dur="300" fill="hold"/>
                        <p:tgtEl>
                          <p:spTgt spid="16"/>
                        </p:tgtEl>
                        <p:attrNameLst>
                          <p:attrName>ppt_w</p:attrName>
                        </p:attrNameLst>
                      </p:cBhvr>
                      <p:tavLst>
                        <p:tav tm="0">
                          <p:val>
                            <p:fltVal val="0"/>
                          </p:val>
                        </p:tav>
                        <p:tav tm="100000">
                          <p:val>
                            <p:strVal val="#ppt_w"/>
                          </p:val>
                        </p:tav>
                      </p:tavLst>
                    </p:anim>
                    <p:anim calcmode="lin" valueType="num">
                      <p:cBhvr>
                        <p:cTn dur="300" fill="hold"/>
                        <p:tgtEl>
                          <p:spTgt spid="16"/>
                        </p:tgtEl>
                        <p:attrNameLst>
                          <p:attrName>ppt_h</p:attrName>
                        </p:attrNameLst>
                      </p:cBhvr>
                      <p:tavLst>
                        <p:tav tm="0">
                          <p:val>
                            <p:fltVal val="0"/>
                          </p:val>
                        </p:tav>
                        <p:tav tm="100000">
                          <p:val>
                            <p:strVal val="#ppt_h"/>
                          </p:val>
                        </p:tav>
                      </p:tavLst>
                    </p:anim>
                    <p:animEffect transition="in" filter="fade">
                      <p:cBhvr>
                        <p:cTn dur="300"/>
                        <p:tgtEl>
                          <p:spTgt spid="16"/>
                        </p:tgtEl>
                      </p:cBhvr>
                    </p:animEffect>
                  </p:childTnLst>
                </p:cTn>
              </p:par>
            </p:tnLst>
          </p:tmpl>
        </p:tmplLst>
      </p:bldP>
      <p:bldP spid="17" grpId="0" build="p">
        <p:tmplLst>
          <p:tmpl lvl="1">
            <p:tnLst>
              <p:par>
                <p:cTn presetID="42" presetClass="entr" presetSubtype="0" fill="hold" nodeType="withEffect">
                  <p:stCondLst>
                    <p:cond delay="200"/>
                  </p:stCondLst>
                  <p:childTnLst>
                    <p:set>
                      <p:cBhvr>
                        <p:cTn dur="1" fill="hold">
                          <p:stCondLst>
                            <p:cond delay="0"/>
                          </p:stCondLst>
                        </p:cTn>
                        <p:tgtEl>
                          <p:spTgt spid="17"/>
                        </p:tgtEl>
                        <p:attrNameLst>
                          <p:attrName>style.visibility</p:attrName>
                        </p:attrNameLst>
                      </p:cBhvr>
                      <p:to>
                        <p:strVal val="visible"/>
                      </p:to>
                    </p:set>
                    <p:animEffect transition="in" filter="fade">
                      <p:cBhvr>
                        <p:cTn dur="400"/>
                        <p:tgtEl>
                          <p:spTgt spid="17"/>
                        </p:tgtEl>
                      </p:cBhvr>
                    </p:animEffect>
                    <p:anim calcmode="lin" valueType="num">
                      <p:cBhvr>
                        <p:cTn dur="400" fill="hold"/>
                        <p:tgtEl>
                          <p:spTgt spid="17"/>
                        </p:tgtEl>
                        <p:attrNameLst>
                          <p:attrName>ppt_x</p:attrName>
                        </p:attrNameLst>
                      </p:cBhvr>
                      <p:tavLst>
                        <p:tav tm="0">
                          <p:val>
                            <p:strVal val="#ppt_x"/>
                          </p:val>
                        </p:tav>
                        <p:tav tm="100000">
                          <p:val>
                            <p:strVal val="#ppt_x"/>
                          </p:val>
                        </p:tav>
                      </p:tavLst>
                    </p:anim>
                    <p:anim calcmode="lin" valueType="num">
                      <p:cBhvr>
                        <p:cTn dur="400" fill="hold"/>
                        <p:tgtEl>
                          <p:spTgt spid="17"/>
                        </p:tgtEl>
                        <p:attrNameLst>
                          <p:attrName>ppt_y</p:attrName>
                        </p:attrNameLst>
                      </p:cBhvr>
                      <p:tavLst>
                        <p:tav tm="0">
                          <p:val>
                            <p:strVal val="#ppt_y+.1"/>
                          </p:val>
                        </p:tav>
                        <p:tav tm="100000">
                          <p:val>
                            <p:strVal val="#ppt_y"/>
                          </p:val>
                        </p:tav>
                      </p:tavLst>
                    </p:anim>
                  </p:childTnLst>
                </p:cTn>
              </p:par>
            </p:tnLst>
          </p:tmpl>
        </p:tmplLst>
      </p:bldP>
      <p:bldP spid="18" grpId="0" build="p">
        <p:tmplLst>
          <p:tmpl lvl="1">
            <p:tnLst>
              <p:par>
                <p:cTn presetID="10" presetClass="entr" presetSubtype="0" fill="hold" nodeType="withEffect">
                  <p:stCondLst>
                    <p:cond delay="800"/>
                  </p:stCondLst>
                  <p:childTnLst>
                    <p:set>
                      <p:cBhvr>
                        <p:cTn dur="1" fill="hold">
                          <p:stCondLst>
                            <p:cond delay="0"/>
                          </p:stCondLst>
                        </p:cTn>
                        <p:tgtEl>
                          <p:spTgt spid="18"/>
                        </p:tgtEl>
                        <p:attrNameLst>
                          <p:attrName>style.visibility</p:attrName>
                        </p:attrNameLst>
                      </p:cBhvr>
                      <p:to>
                        <p:strVal val="visible"/>
                      </p:to>
                    </p:set>
                    <p:animEffect transition="in" filter="fade">
                      <p:cBhvr>
                        <p:cTn dur="500"/>
                        <p:tgtEl>
                          <p:spTgt spid="18"/>
                        </p:tgtEl>
                      </p:cBhvr>
                    </p:animEffect>
                  </p:childTnLst>
                </p:cTn>
              </p:par>
            </p:tnLst>
          </p:tmpl>
        </p:tmplLst>
      </p:bldP>
      <p:bldP spid="19" grpId="0" build="p">
        <p:tmplLst>
          <p:tmpl lvl="1">
            <p:tnLst>
              <p:par>
                <p:cTn presetID="53" presetClass="entr" presetSubtype="16" fill="hold" nodeType="afterEffect">
                  <p:stCondLst>
                    <p:cond delay="0"/>
                  </p:stCondLst>
                  <p:childTnLst>
                    <p:set>
                      <p:cBhvr>
                        <p:cTn dur="1" fill="hold">
                          <p:stCondLst>
                            <p:cond delay="0"/>
                          </p:stCondLst>
                        </p:cTn>
                        <p:tgtEl>
                          <p:spTgt spid="19"/>
                        </p:tgtEl>
                        <p:attrNameLst>
                          <p:attrName>style.visibility</p:attrName>
                        </p:attrNameLst>
                      </p:cBhvr>
                      <p:to>
                        <p:strVal val="visible"/>
                      </p:to>
                    </p:set>
                    <p:anim calcmode="lin" valueType="num">
                      <p:cBhvr>
                        <p:cTn dur="300" fill="hold"/>
                        <p:tgtEl>
                          <p:spTgt spid="19"/>
                        </p:tgtEl>
                        <p:attrNameLst>
                          <p:attrName>ppt_w</p:attrName>
                        </p:attrNameLst>
                      </p:cBhvr>
                      <p:tavLst>
                        <p:tav tm="0">
                          <p:val>
                            <p:fltVal val="0"/>
                          </p:val>
                        </p:tav>
                        <p:tav tm="100000">
                          <p:val>
                            <p:strVal val="#ppt_w"/>
                          </p:val>
                        </p:tav>
                      </p:tavLst>
                    </p:anim>
                    <p:anim calcmode="lin" valueType="num">
                      <p:cBhvr>
                        <p:cTn dur="300" fill="hold"/>
                        <p:tgtEl>
                          <p:spTgt spid="19"/>
                        </p:tgtEl>
                        <p:attrNameLst>
                          <p:attrName>ppt_h</p:attrName>
                        </p:attrNameLst>
                      </p:cBhvr>
                      <p:tavLst>
                        <p:tav tm="0">
                          <p:val>
                            <p:fltVal val="0"/>
                          </p:val>
                        </p:tav>
                        <p:tav tm="100000">
                          <p:val>
                            <p:strVal val="#ppt_h"/>
                          </p:val>
                        </p:tav>
                      </p:tavLst>
                    </p:anim>
                    <p:animEffect transition="in" filter="fade">
                      <p:cBhvr>
                        <p:cTn dur="300"/>
                        <p:tgtEl>
                          <p:spTgt spid="19"/>
                        </p:tgtEl>
                      </p:cBhvr>
                    </p:animEffect>
                  </p:childTnLst>
                </p:cTn>
              </p:par>
            </p:tnLst>
          </p:tmpl>
        </p:tmplLst>
      </p:bldP>
      <p:bldP spid="20" grpId="0" build="p">
        <p:tmplLst>
          <p:tmpl lvl="1">
            <p:tnLst>
              <p:par>
                <p:cTn presetID="42" presetClass="entr" presetSubtype="0" fill="hold" nodeType="withEffect">
                  <p:stCondLst>
                    <p:cond delay="200"/>
                  </p:stCondLst>
                  <p:childTnLst>
                    <p:set>
                      <p:cBhvr>
                        <p:cTn dur="1" fill="hold">
                          <p:stCondLst>
                            <p:cond delay="0"/>
                          </p:stCondLst>
                        </p:cTn>
                        <p:tgtEl>
                          <p:spTgt spid="20"/>
                        </p:tgtEl>
                        <p:attrNameLst>
                          <p:attrName>style.visibility</p:attrName>
                        </p:attrNameLst>
                      </p:cBhvr>
                      <p:to>
                        <p:strVal val="visible"/>
                      </p:to>
                    </p:set>
                    <p:animEffect transition="in" filter="fade">
                      <p:cBhvr>
                        <p:cTn dur="400"/>
                        <p:tgtEl>
                          <p:spTgt spid="20"/>
                        </p:tgtEl>
                      </p:cBhvr>
                    </p:animEffect>
                    <p:anim calcmode="lin" valueType="num">
                      <p:cBhvr>
                        <p:cTn dur="400" fill="hold"/>
                        <p:tgtEl>
                          <p:spTgt spid="20"/>
                        </p:tgtEl>
                        <p:attrNameLst>
                          <p:attrName>ppt_x</p:attrName>
                        </p:attrNameLst>
                      </p:cBhvr>
                      <p:tavLst>
                        <p:tav tm="0">
                          <p:val>
                            <p:strVal val="#ppt_x"/>
                          </p:val>
                        </p:tav>
                        <p:tav tm="100000">
                          <p:val>
                            <p:strVal val="#ppt_x"/>
                          </p:val>
                        </p:tav>
                      </p:tavLst>
                    </p:anim>
                    <p:anim calcmode="lin" valueType="num">
                      <p:cBhvr>
                        <p:cTn dur="400" fill="hold"/>
                        <p:tgtEl>
                          <p:spTgt spid="20"/>
                        </p:tgtEl>
                        <p:attrNameLst>
                          <p:attrName>ppt_y</p:attrName>
                        </p:attrNameLst>
                      </p:cBhvr>
                      <p:tavLst>
                        <p:tav tm="0">
                          <p:val>
                            <p:strVal val="#ppt_y+.1"/>
                          </p:val>
                        </p:tav>
                        <p:tav tm="100000">
                          <p:val>
                            <p:strVal val="#ppt_y"/>
                          </p:val>
                        </p:tav>
                      </p:tavLst>
                    </p:anim>
                  </p:childTnLst>
                </p:cTn>
              </p:par>
            </p:tnLst>
          </p:tmpl>
        </p:tmplLst>
      </p:bldP>
      <p:bldP spid="21" grpId="0" build="p">
        <p:tmplLst>
          <p:tmpl lvl="1">
            <p:tnLst>
              <p:par>
                <p:cTn presetID="10" presetClass="entr" presetSubtype="0" fill="hold" nodeType="withEffect">
                  <p:stCondLst>
                    <p:cond delay="800"/>
                  </p:stCondLst>
                  <p:childTnLst>
                    <p:set>
                      <p:cBhvr>
                        <p:cTn dur="1" fill="hold">
                          <p:stCondLst>
                            <p:cond delay="0"/>
                          </p:stCondLst>
                        </p:cTn>
                        <p:tgtEl>
                          <p:spTgt spid="21"/>
                        </p:tgtEl>
                        <p:attrNameLst>
                          <p:attrName>style.visibility</p:attrName>
                        </p:attrNameLst>
                      </p:cBhvr>
                      <p:to>
                        <p:strVal val="visible"/>
                      </p:to>
                    </p:set>
                    <p:animEffect transition="in" filter="fade">
                      <p:cBhvr>
                        <p:cTn dur="500"/>
                        <p:tgtEl>
                          <p:spTgt spid="21"/>
                        </p:tgtEl>
                      </p:cBhvr>
                    </p:animEffect>
                  </p:childTnLst>
                </p:cTn>
              </p:par>
            </p:tnLst>
          </p:tmpl>
        </p:tmplLst>
      </p:bldP>
      <p:bldP spid="22" grpId="0" build="p">
        <p:tmplLst>
          <p:tmpl lvl="1">
            <p:tnLst>
              <p:par>
                <p:cTn presetID="53" presetClass="entr" presetSubtype="16"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 calcmode="lin" valueType="num">
                      <p:cBhvr>
                        <p:cTn dur="300" fill="hold"/>
                        <p:tgtEl>
                          <p:spTgt spid="22"/>
                        </p:tgtEl>
                        <p:attrNameLst>
                          <p:attrName>ppt_w</p:attrName>
                        </p:attrNameLst>
                      </p:cBhvr>
                      <p:tavLst>
                        <p:tav tm="0">
                          <p:val>
                            <p:fltVal val="0"/>
                          </p:val>
                        </p:tav>
                        <p:tav tm="100000">
                          <p:val>
                            <p:strVal val="#ppt_w"/>
                          </p:val>
                        </p:tav>
                      </p:tavLst>
                    </p:anim>
                    <p:anim calcmode="lin" valueType="num">
                      <p:cBhvr>
                        <p:cTn dur="300" fill="hold"/>
                        <p:tgtEl>
                          <p:spTgt spid="22"/>
                        </p:tgtEl>
                        <p:attrNameLst>
                          <p:attrName>ppt_h</p:attrName>
                        </p:attrNameLst>
                      </p:cBhvr>
                      <p:tavLst>
                        <p:tav tm="0">
                          <p:val>
                            <p:fltVal val="0"/>
                          </p:val>
                        </p:tav>
                        <p:tav tm="100000">
                          <p:val>
                            <p:strVal val="#ppt_h"/>
                          </p:val>
                        </p:tav>
                      </p:tavLst>
                    </p:anim>
                    <p:animEffect transition="in" filter="fade">
                      <p:cBhvr>
                        <p:cTn dur="300"/>
                        <p:tgtEl>
                          <p:spTgt spid="22"/>
                        </p:tgtEl>
                      </p:cBhvr>
                    </p:animEffect>
                  </p:childTnLst>
                </p:cTn>
              </p:par>
            </p:tnLst>
          </p:tmpl>
        </p:tmplLst>
      </p:bldP>
      <p:bldP spid="23" grpId="0" build="p">
        <p:tmplLst>
          <p:tmpl lvl="1">
            <p:tnLst>
              <p:par>
                <p:cTn presetID="42" presetClass="entr" presetSubtype="0"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Effect transition="in" filter="fade">
                      <p:cBhvr>
                        <p:cTn dur="400"/>
                        <p:tgtEl>
                          <p:spTgt spid="23"/>
                        </p:tgtEl>
                      </p:cBhvr>
                    </p:animEffect>
                    <p:anim calcmode="lin" valueType="num">
                      <p:cBhvr>
                        <p:cTn dur="400" fill="hold"/>
                        <p:tgtEl>
                          <p:spTgt spid="23"/>
                        </p:tgtEl>
                        <p:attrNameLst>
                          <p:attrName>ppt_x</p:attrName>
                        </p:attrNameLst>
                      </p:cBhvr>
                      <p:tavLst>
                        <p:tav tm="0">
                          <p:val>
                            <p:strVal val="#ppt_x"/>
                          </p:val>
                        </p:tav>
                        <p:tav tm="100000">
                          <p:val>
                            <p:strVal val="#ppt_x"/>
                          </p:val>
                        </p:tav>
                      </p:tavLst>
                    </p:anim>
                    <p:anim calcmode="lin" valueType="num">
                      <p:cBhvr>
                        <p:cTn dur="400" fill="hold"/>
                        <p:tgtEl>
                          <p:spTgt spid="23"/>
                        </p:tgtEl>
                        <p:attrNameLst>
                          <p:attrName>ppt_y</p:attrName>
                        </p:attrNameLst>
                      </p:cBhvr>
                      <p:tavLst>
                        <p:tav tm="0">
                          <p:val>
                            <p:strVal val="#ppt_y+.1"/>
                          </p:val>
                        </p:tav>
                        <p:tav tm="100000">
                          <p:val>
                            <p:strVal val="#ppt_y"/>
                          </p:val>
                        </p:tav>
                      </p:tavLst>
                    </p:anim>
                  </p:childTnLst>
                </p:cTn>
              </p:par>
            </p:tnLst>
          </p:tmpl>
        </p:tmplLst>
      </p:bldP>
      <p:bldP spid="24" grpId="0" build="p">
        <p:tmplLst>
          <p:tmpl lvl="1">
            <p:tnLst>
              <p:par>
                <p:cTn presetID="10" presetClass="entr" presetSubtype="0" fill="hold" nodeType="withEffect">
                  <p:stCondLst>
                    <p:cond delay="800"/>
                  </p:stCondLst>
                  <p:childTnLst>
                    <p:set>
                      <p:cBhvr>
                        <p:cTn dur="1" fill="hold">
                          <p:stCondLst>
                            <p:cond delay="0"/>
                          </p:stCondLst>
                        </p:cTn>
                        <p:tgtEl>
                          <p:spTgt spid="24"/>
                        </p:tgtEl>
                        <p:attrNameLst>
                          <p:attrName>style.visibility</p:attrName>
                        </p:attrNameLst>
                      </p:cBhvr>
                      <p:to>
                        <p:strVal val="visible"/>
                      </p:to>
                    </p:set>
                    <p:animEffect transition="in" filter="fade">
                      <p:cBhvr>
                        <p:cTn dur="500"/>
                        <p:tgtEl>
                          <p:spTgt spid="24"/>
                        </p:tgtEl>
                      </p:cBhvr>
                    </p:animEffect>
                  </p:childTnLst>
                </p:cTn>
              </p:par>
            </p:tnLst>
          </p:tmpl>
        </p:tmplLst>
      </p:bldP>
      <p:bldP spid="25" grpId="0" build="p">
        <p:tmplLst>
          <p:tmpl lvl="1">
            <p:tnLst>
              <p:par>
                <p:cTn presetID="10" presetClass="entr" presetSubtype="0" fill="hold" nodeType="withEffect">
                  <p:stCondLst>
                    <p:cond delay="800"/>
                  </p:stCondLst>
                  <p:childTnLst>
                    <p:set>
                      <p:cBhvr>
                        <p:cTn dur="1" fill="hold">
                          <p:stCondLst>
                            <p:cond delay="0"/>
                          </p:stCondLst>
                        </p:cTn>
                        <p:tgtEl>
                          <p:spTgt spid="25"/>
                        </p:tgtEl>
                        <p:attrNameLst>
                          <p:attrName>style.visibility</p:attrName>
                        </p:attrNameLst>
                      </p:cBhvr>
                      <p:to>
                        <p:strVal val="visible"/>
                      </p:to>
                    </p:set>
                    <p:animEffect transition="in" filter="fade">
                      <p:cBhvr>
                        <p:cTn dur="500"/>
                        <p:tgtEl>
                          <p:spTgt spid="25"/>
                        </p:tgtEl>
                      </p:cBhvr>
                    </p:animEffect>
                  </p:childTnLst>
                </p:cTn>
              </p:par>
            </p:tnLst>
          </p:tmpl>
        </p:tmplLst>
      </p:bldP>
      <p:bldP spid="3" grpId="0" animBg="1"/>
      <p:bldP spid="30" grpId="0" animBg="1"/>
      <p:bldP spid="31" grpId="0" animBg="1"/>
    </p:bldLs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slideLayouts/slideLayout18.xml" Type="http://schemas.openxmlformats.org/officeDocument/2006/relationships/slideLayout"/><Relationship Id="rId19" Target="../slideLayouts/slideLayout19.xml" Type="http://schemas.openxmlformats.org/officeDocument/2006/relationships/slideLayout"/><Relationship Id="rId2" Target="../slideLayouts/slideLayout2.xml" Type="http://schemas.openxmlformats.org/officeDocument/2006/relationships/slideLayout"/><Relationship Id="rId20" Target="../slideLayouts/slideLayout20.xml" Type="http://schemas.openxmlformats.org/officeDocument/2006/relationships/slideLayout"/><Relationship Id="rId21" Target="../slideLayouts/slideLayout21.xml" Type="http://schemas.openxmlformats.org/officeDocument/2006/relationships/slideLayout"/><Relationship Id="rId22" Target="../slideLayouts/slideLayout22.xml" Type="http://schemas.openxmlformats.org/officeDocument/2006/relationships/slideLayout"/><Relationship Id="rId23" Target="../slideLayouts/slideLayout23.xml" Type="http://schemas.openxmlformats.org/officeDocument/2006/relationships/slideLayout"/><Relationship Id="rId24" Target="../slideLayouts/slideLayout24.xml" Type="http://schemas.openxmlformats.org/officeDocument/2006/relationships/slideLayout"/><Relationship Id="rId25" Target="../slideLayouts/slideLayout25.xml" Type="http://schemas.openxmlformats.org/officeDocument/2006/relationships/slideLayout"/><Relationship Id="rId26" Target="../slideLayouts/slideLayout26.xml" Type="http://schemas.openxmlformats.org/officeDocument/2006/relationships/slideLayout"/><Relationship Id="rId27" Target="../slideLayouts/slideLayout27.xml" Type="http://schemas.openxmlformats.org/officeDocument/2006/relationships/slideLayout"/><Relationship Id="rId28" Target="../slideLayouts/slideLayout28.xml" Type="http://schemas.openxmlformats.org/officeDocument/2006/relationships/slideLayout"/><Relationship Id="rId29" Target="../slideLayouts/slideLayout29.xml" Type="http://schemas.openxmlformats.org/officeDocument/2006/relationships/slideLayout"/><Relationship Id="rId3" Target="../slideLayouts/slideLayout3.xml" Type="http://schemas.openxmlformats.org/officeDocument/2006/relationships/slideLayout"/><Relationship Id="rId30" Target="../slideLayouts/slideLayout30.xml" Type="http://schemas.openxmlformats.org/officeDocument/2006/relationships/slideLayout"/><Relationship Id="rId31" Target="../slideLayouts/slideLayout31.xml" Type="http://schemas.openxmlformats.org/officeDocument/2006/relationships/slideLayout"/><Relationship Id="rId32" Target="../slideLayouts/slideLayout32.xml" Type="http://schemas.openxmlformats.org/officeDocument/2006/relationships/slideLayout"/><Relationship Id="rId33" Target="../slideLayouts/slideLayout33.xml" Type="http://schemas.openxmlformats.org/officeDocument/2006/relationships/slideLayout"/><Relationship Id="rId34" Target="../slideLayouts/slideLayout34.xml" Type="http://schemas.openxmlformats.org/officeDocument/2006/relationships/slideLayout"/><Relationship Id="rId35" Target="../slideLayouts/slideLayout35.xml" Type="http://schemas.openxmlformats.org/officeDocument/2006/relationships/slideLayout"/><Relationship Id="rId36" Target="../slideLayouts/slideLayout36.xml" Type="http://schemas.openxmlformats.org/officeDocument/2006/relationships/slideLayout"/><Relationship Id="rId37" Target="../slideLayouts/slideLayout37.xml" Type="http://schemas.openxmlformats.org/officeDocument/2006/relationships/slideLayout"/><Relationship Id="rId38" Target="../slideLayouts/slideLayout38.xml" Type="http://schemas.openxmlformats.org/officeDocument/2006/relationships/slideLayout"/><Relationship Id="rId39" Target="../slideLayouts/slideLayout39.xml" Type="http://schemas.openxmlformats.org/officeDocument/2006/relationships/slideLayout"/><Relationship Id="rId4" Target="../slideLayouts/slideLayout4.xml" Type="http://schemas.openxmlformats.org/officeDocument/2006/relationships/slideLayout"/><Relationship Id="rId40" Target="../slideLayouts/slideLayout40.xml" Type="http://schemas.openxmlformats.org/officeDocument/2006/relationships/slideLayout"/><Relationship Id="rId41" Target="../slideLayouts/slideLayout41.xml" Type="http://schemas.openxmlformats.org/officeDocument/2006/relationships/slideLayout"/><Relationship Id="rId42" Target="../slideLayouts/slideLayout42.xml" Type="http://schemas.openxmlformats.org/officeDocument/2006/relationships/slideLayout"/><Relationship Id="rId43" Target="../slideLayouts/slideLayout43.xml" Type="http://schemas.openxmlformats.org/officeDocument/2006/relationships/slideLayout"/><Relationship Id="rId44" Target="../slideLayouts/slideLayout44.xml" Type="http://schemas.openxmlformats.org/officeDocument/2006/relationships/slideLayout"/><Relationship Id="rId45" Target="../slideLayouts/slideLayout45.xml" Type="http://schemas.openxmlformats.org/officeDocument/2006/relationships/slideLayout"/><Relationship Id="rId46" Target="../slideLayouts/slideLayout46.xml" Type="http://schemas.openxmlformats.org/officeDocument/2006/relationships/slideLayout"/><Relationship Id="rId47" Target="../slideLayouts/slideLayout47.xml" Type="http://schemas.openxmlformats.org/officeDocument/2006/relationships/slideLayout"/><Relationship Id="rId48" Target="../slideLayouts/slideLayout48.xml" Type="http://schemas.openxmlformats.org/officeDocument/2006/relationships/slideLayout"/><Relationship Id="rId49" Target="../theme/theme1.xml" Type="http://schemas.openxmlformats.org/officeDocument/2006/relationships/theme"/><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49.xml" Type="http://schemas.openxmlformats.org/officeDocument/2006/relationships/slideLayout"/><Relationship Id="rId10" Target="../slideLayouts/slideLayout58.xml" Type="http://schemas.openxmlformats.org/officeDocument/2006/relationships/slideLayout"/><Relationship Id="rId11" Target="../slideLayouts/slideLayout59.xml" Type="http://schemas.openxmlformats.org/officeDocument/2006/relationships/slideLayout"/><Relationship Id="rId12" Target="../theme/theme2.xml" Type="http://schemas.openxmlformats.org/officeDocument/2006/relationships/theme"/><Relationship Id="rId2" Target="../slideLayouts/slideLayout50.xml" Type="http://schemas.openxmlformats.org/officeDocument/2006/relationships/slideLayout"/><Relationship Id="rId3" Target="../slideLayouts/slideLayout51.xml" Type="http://schemas.openxmlformats.org/officeDocument/2006/relationships/slideLayout"/><Relationship Id="rId4" Target="../slideLayouts/slideLayout52.xml" Type="http://schemas.openxmlformats.org/officeDocument/2006/relationships/slideLayout"/><Relationship Id="rId5" Target="../slideLayouts/slideLayout53.xml" Type="http://schemas.openxmlformats.org/officeDocument/2006/relationships/slideLayout"/><Relationship Id="rId6" Target="../slideLayouts/slideLayout54.xml" Type="http://schemas.openxmlformats.org/officeDocument/2006/relationships/slideLayout"/><Relationship Id="rId7" Target="../slideLayouts/slideLayout55.xml" Type="http://schemas.openxmlformats.org/officeDocument/2006/relationships/slideLayout"/><Relationship Id="rId8" Target="../slideLayouts/slideLayout56.xml" Type="http://schemas.openxmlformats.org/officeDocument/2006/relationships/slideLayout"/><Relationship Id="rId9" Target="../slideLayouts/slideLayout5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69924" y="1"/>
            <a:ext cx="10850563" cy="1028699"/>
          </a:xfrm>
          <a:prstGeom prst="rect">
            <a:avLst/>
          </a:prstGeom>
        </p:spPr>
        <p:txBody>
          <a:bodyPr vert="horz" lIns="91440" tIns="45720" rIns="91440" bIns="45720" rtlCol="0" anchor="b">
            <a:normAutofit/>
          </a:bodyPr>
          <a:lstStyle/>
          <a:p>
            <a:r>
              <a:rPr lang="zh-CN" altLang="en-US"/>
              <a:t>单击此处编辑母版标题样式</a:t>
            </a:r>
          </a:p>
        </p:txBody>
      </p:sp>
      <p:sp>
        <p:nvSpPr>
          <p:cNvPr id="3" name="文本占位符 2"/>
          <p:cNvSpPr>
            <a:spLocks noGrp="1"/>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grpSp>
        <p:nvGrpSpPr>
          <p:cNvPr id="13" name="组合 12"/>
          <p:cNvGrpSpPr/>
          <p:nvPr userDrawn="1"/>
        </p:nvGrpSpPr>
        <p:grpSpPr>
          <a:xfrm>
            <a:off x="695323" y="1016000"/>
            <a:ext cx="10810876" cy="109538"/>
            <a:chOff x="628642" y="0"/>
            <a:chExt cx="27229910" cy="6858000"/>
          </a:xfrm>
        </p:grpSpPr>
        <p:sp>
          <p:nvSpPr>
            <p:cNvPr id="14" name="平行四边形 13"/>
            <p:cNvSpPr/>
            <p:nvPr/>
          </p:nvSpPr>
          <p:spPr>
            <a:xfrm flipH="1">
              <a:off x="628642" y="0"/>
              <a:ext cx="27229910" cy="6858000"/>
            </a:xfrm>
            <a:prstGeom prst="parallelogram">
              <a:avLst>
                <a:gd name="adj" fmla="val 4237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5" name="平行四边形 14"/>
            <p:cNvSpPr/>
            <p:nvPr/>
          </p:nvSpPr>
          <p:spPr>
            <a:xfrm flipH="1">
              <a:off x="876300" y="0"/>
              <a:ext cx="7183962" cy="6858000"/>
            </a:xfrm>
            <a:prstGeom prst="parallelogram">
              <a:avLst>
                <a:gd name="adj" fmla="val 3876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6" name="平行四边形 13"/>
            <p:cNvSpPr/>
            <p:nvPr/>
          </p:nvSpPr>
          <p:spPr>
            <a:xfrm flipH="1">
              <a:off x="1507597" y="0"/>
              <a:ext cx="6240991" cy="6858000"/>
            </a:xfrm>
            <a:custGeom>
              <a:gdLst>
                <a:gd name="connsiteX0" fmla="*/ 0 w 6240991"/>
                <a:gd name="connsiteY0" fmla="*/ 6858000 h 6858000"/>
                <a:gd name="connsiteX1" fmla="*/ 2886624 w 6240991"/>
                <a:gd name="connsiteY1" fmla="*/ 0 h 6858000"/>
                <a:gd name="connsiteX2" fmla="*/ 6240991 w 6240991"/>
                <a:gd name="connsiteY2" fmla="*/ 9525 h 6858000"/>
                <a:gd name="connsiteX3" fmla="*/ 3897292 w 6240991"/>
                <a:gd name="connsiteY3" fmla="*/ 6858000 h 6858000"/>
                <a:gd name="connsiteX4" fmla="*/ 0 w 6240991"/>
                <a:gd name="connsiteY4" fmla="*/ 6858000 h 6858000"/>
              </a:gdLst>
              <a:cxnLst>
                <a:cxn ang="0">
                  <a:pos x="connsiteX0" y="connsiteY0"/>
                </a:cxn>
                <a:cxn ang="0">
                  <a:pos x="connsiteX1" y="connsiteY1"/>
                </a:cxn>
                <a:cxn ang="0">
                  <a:pos x="connsiteX2" y="connsiteY2"/>
                </a:cxn>
                <a:cxn ang="0">
                  <a:pos x="connsiteX3" y="connsiteY3"/>
                </a:cxn>
                <a:cxn ang="0">
                  <a:pos x="connsiteX4" y="connsiteY4"/>
                </a:cxn>
              </a:cxnLst>
              <a:rect l="l" t="t" r="r" b="b"/>
              <a:pathLst>
                <a:path w="6240991" h="6858000">
                  <a:moveTo>
                    <a:pt x="0" y="6858000"/>
                  </a:moveTo>
                  <a:lnTo>
                    <a:pt x="2886624" y="0"/>
                  </a:lnTo>
                  <a:lnTo>
                    <a:pt x="6240991" y="9525"/>
                  </a:lnTo>
                  <a:lnTo>
                    <a:pt x="3897292" y="6858000"/>
                  </a:lnTo>
                  <a:lnTo>
                    <a:pt x="0" y="68580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grpSp>
    </p:spTree>
    <p:extLst>
      <p:ext uri="{BB962C8B-B14F-4D97-AF65-F5344CB8AC3E}">
        <p14:creationId val="3784027784"/>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54" r:id="rId4"/>
    <p:sldLayoutId id="2147483655" r:id="rId5"/>
    <p:sldLayoutId id="2147483661"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 id="2147483692" r:id="rId24"/>
    <p:sldLayoutId id="2147483693" r:id="rId25"/>
    <p:sldLayoutId id="2147483694" r:id="rId26"/>
    <p:sldLayoutId id="2147483695" r:id="rId27"/>
    <p:sldLayoutId id="2147483696" r:id="rId28"/>
    <p:sldLayoutId id="2147483697" r:id="rId29"/>
    <p:sldLayoutId id="2147483698" r:id="rId30"/>
    <p:sldLayoutId id="2147483699" r:id="rId31"/>
    <p:sldLayoutId id="2147483700" r:id="rId32"/>
    <p:sldLayoutId id="2147483701" r:id="rId33"/>
    <p:sldLayoutId id="2147483702" r:id="rId34"/>
    <p:sldLayoutId id="2147483703" r:id="rId35"/>
    <p:sldLayoutId id="2147483704" r:id="rId36"/>
    <p:sldLayoutId id="2147483705" r:id="rId37"/>
    <p:sldLayoutId id="2147483706" r:id="rId38"/>
    <p:sldLayoutId id="2147483707" r:id="rId39"/>
    <p:sldLayoutId id="2147483708" r:id="rId40"/>
    <p:sldLayoutId id="2147483709" r:id="rId41"/>
    <p:sldLayoutId id="2147483710" r:id="rId42"/>
    <p:sldLayoutId id="2147483711" r:id="rId43"/>
    <p:sldLayoutId id="2147483716" r:id="rId44"/>
    <p:sldLayoutId id="2147483712" r:id="rId45"/>
    <p:sldLayoutId id="2147483713" r:id="rId46"/>
    <p:sldLayoutId id="2147483714" r:id="rId47"/>
    <p:sldLayoutId id="2147483715" r:id="rId48"/>
  </p:sldLayoutIdLst>
  <mc:AlternateContent>
    <mc:Choice Requires="p14">
      <p:transition spd="slow" advClick="0" advTm="3000" p14:dur="1250">
        <p:pull/>
      </p:transition>
    </mc:Choice>
    <mc:Fallback>
      <p:transition spd="slow" advClick="0" advTm="3000">
        <p:pull/>
      </p:transition>
    </mc:Fallback>
  </mc:AlternateContent>
  <p:timing/>
  <p:hf hdr="0" dt="0"/>
  <p:txStyles>
    <p:titleStyle>
      <a:lvl1pPr algn="l" defTabSz="914354"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mod="1">
    <p:ext uri="{27BBF7A9-308A-43DC-89C8-2F10F3537804}">
      <p15:sldGuideLst>
        <p15:guide id="1" pos="422" userDrawn="1">
          <p15:clr>
            <a:srgbClr val="F26B43"/>
          </p15:clr>
        </p15:guide>
        <p15:guide id="2" pos="7257" userDrawn="1">
          <p15:clr>
            <a:srgbClr val="F26B43"/>
          </p15:clr>
        </p15:guide>
        <p15:guide id="3" orient="horz" pos="648" userDrawn="1">
          <p15:clr>
            <a:srgbClr val="F26B43"/>
          </p15:clr>
        </p15:guide>
        <p15:guide id="4" orient="horz" pos="708" userDrawn="1">
          <p15:clr>
            <a:srgbClr val="F26B43"/>
          </p15:clr>
        </p15:guide>
        <p15:guide id="5" orient="horz" pos="3931" userDrawn="1">
          <p15:clr>
            <a:srgbClr val="F26B43"/>
          </p15:clr>
        </p15:guide>
        <p15:guide id="6" orient="horz" pos="387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2020/9/22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7346429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0.xml" Type="http://schemas.openxmlformats.org/officeDocument/2006/relationships/notesSlide"/><Relationship Id="rId3" Target="../tags/tag6.xml" Type="http://schemas.openxmlformats.org/officeDocument/2006/relationships/tags"/><Relationship Id="rId4" Target="../media/image3.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1.xml" Type="http://schemas.openxmlformats.org/officeDocument/2006/relationships/notesSlide"/><Relationship Id="rId3" Target="../tags/tag7.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3.xml" Type="http://schemas.openxmlformats.org/officeDocument/2006/relationships/notesSlide"/><Relationship Id="rId3" Target="../tags/tag8.xml" Type="http://schemas.openxmlformats.org/officeDocument/2006/relationships/tags"/></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5.xml" Type="http://schemas.openxmlformats.org/officeDocument/2006/relationships/notesSlide"/><Relationship Id="rId3" Target="../tags/tag9.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6.xml" Type="http://schemas.openxmlformats.org/officeDocument/2006/relationships/notesSlide"/><Relationship Id="rId3" Target="../tags/tag10.xml" Type="http://schemas.openxmlformats.org/officeDocument/2006/relationships/tags"/><Relationship Id="rId4" Target="../media/image4.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7.xml" Type="http://schemas.openxmlformats.org/officeDocument/2006/relationships/notesSlide"/><Relationship Id="rId3" Target="../tags/tag11.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8.xml" Type="http://schemas.openxmlformats.org/officeDocument/2006/relationships/notesSlide"/><Relationship Id="rId3" Target="../tags/tag12.xml" Type="http://schemas.openxmlformats.org/officeDocument/2006/relationships/tags"/></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0.xml" Type="http://schemas.openxmlformats.org/officeDocument/2006/relationships/notesSlide"/><Relationship Id="rId3" Target="../tags/tag13.xml" Type="http://schemas.openxmlformats.org/officeDocument/2006/relationships/tags"/><Relationship Id="rId4" Target="../media/image5.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1.xml" Type="http://schemas.openxmlformats.org/officeDocument/2006/relationships/notesSlide"/><Relationship Id="rId3" Target="../tags/tag14.xml" Type="http://schemas.openxmlformats.org/officeDocument/2006/relationships/tags"/><Relationship Id="rId4" Target="../media/image6.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2.xml" Type="http://schemas.openxmlformats.org/officeDocument/2006/relationships/notesSlide"/><Relationship Id="rId3" Target="../tags/tag15.xml" Type="http://schemas.openxmlformats.org/officeDocument/2006/relationships/tags"/></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3.xml" Type="http://schemas.openxmlformats.org/officeDocument/2006/relationships/notesSlide"/><Relationship Id="rId3" Target="../tags/tag16.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4.xml" Type="http://schemas.openxmlformats.org/officeDocument/2006/relationships/notesSlide"/><Relationship Id="rId3" Target="../tags/tag17.xml" Type="http://schemas.openxmlformats.org/officeDocument/2006/relationships/tags"/></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xml" Type="http://schemas.openxmlformats.org/officeDocument/2006/relationships/notesSlide"/><Relationship Id="rId3" Target="../tags/tag1.xml" Type="http://schemas.openxmlformats.org/officeDocument/2006/relationships/tags"/><Relationship Id="rId4"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5.xml" Type="http://schemas.openxmlformats.org/officeDocument/2006/relationships/notesSlide"/><Relationship Id="rId3" Target="../tags/tag2.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6.xml" Type="http://schemas.openxmlformats.org/officeDocument/2006/relationships/notesSlide"/><Relationship Id="rId3" Target="../tags/tag3.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 Id="rId3" Target="../tags/tag4.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 Id="rId3" Target="../tags/tag5.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副标题 38"/>
          <p:cNvSpPr>
            <a:spLocks noGrp="1"/>
          </p:cNvSpPr>
          <p:nvPr>
            <p:ph idx="1" type="subTitle"/>
          </p:nvPr>
        </p:nvSpPr>
        <p:spPr>
          <a:xfrm>
            <a:off x="4792622" y="2352141"/>
            <a:ext cx="2604714" cy="1017863"/>
          </a:xfrm>
        </p:spPr>
        <p:txBody>
          <a:bodyPr>
            <a:normAutofit fontScale="92500" lnSpcReduction="10000"/>
          </a:bodyPr>
          <a:lstStyle/>
          <a:p>
            <a:r>
              <a:rPr altLang="zh-CN" lang="en-US" smtClean="0" sz="8000">
                <a:solidFill>
                  <a:schemeClr val="accent3"/>
                </a:solidFill>
                <a:latin charset="0" panose="020b0503020202020204" pitchFamily="34" typeface="Agency FB"/>
              </a:rPr>
              <a:t>2020</a:t>
            </a:r>
          </a:p>
        </p:txBody>
      </p:sp>
      <p:sp>
        <p:nvSpPr>
          <p:cNvPr id="2" name="标题 1"/>
          <p:cNvSpPr>
            <a:spLocks noGrp="1"/>
          </p:cNvSpPr>
          <p:nvPr>
            <p:ph type="ctrTitle"/>
          </p:nvPr>
        </p:nvSpPr>
        <p:spPr>
          <a:xfrm>
            <a:off x="1240256" y="3241966"/>
            <a:ext cx="10031443" cy="822595"/>
          </a:xfrm>
        </p:spPr>
        <p:txBody>
          <a:bodyPr>
            <a:noAutofit/>
          </a:bodyPr>
          <a:lstStyle/>
          <a:p>
            <a:pPr>
              <a:lnSpc>
                <a:spcPct val="110000"/>
              </a:lnSpc>
            </a:pPr>
            <a:r>
              <a:rPr altLang="en-US" b="0" lang="zh-CN" smtClean="0" sz="5400">
                <a:latin charset="-122" panose="020b0503020204020204" pitchFamily="34" typeface="微软雅黑"/>
                <a:ea charset="-122" panose="020b0503020204020204" pitchFamily="34" typeface="微软雅黑"/>
              </a:rPr>
              <a:t>简约动感通用PPT模板</a:t>
            </a:r>
          </a:p>
        </p:txBody>
      </p:sp>
      <p:sp>
        <p:nvSpPr>
          <p:cNvPr id="13" name="文本框 12"/>
          <p:cNvSpPr txBox="1"/>
          <p:nvPr/>
        </p:nvSpPr>
        <p:spPr>
          <a:xfrm>
            <a:off x="-14549754" y="1650767"/>
            <a:ext cx="18969352" cy="2621280"/>
          </a:xfrm>
          <a:prstGeom prst="rect">
            <a:avLst/>
          </a:prstGeom>
          <a:noFill/>
        </p:spPr>
        <p:txBody>
          <a:bodyPr rtlCol="0" wrap="none">
            <a:prstTxWarp prst="textPlain">
              <a:avLst/>
            </a:prstTxWarp>
            <a:spAutoFit/>
          </a:bodyPr>
          <a:lstStyle/>
          <a:p>
            <a:pPr algn="r"/>
            <a:r>
              <a:rPr altLang="zh-CN" lang="en-US" sz="16600">
                <a:solidFill>
                  <a:srgbClr val="FFFFFF">
                    <a:lumMod val="75000"/>
                  </a:srgbClr>
                </a:solidFill>
                <a:latin typeface="微软雅黑"/>
              </a:rPr>
              <a:t>BUSINESS REPORT</a:t>
            </a:r>
          </a:p>
        </p:txBody>
      </p:sp>
      <p:sp>
        <p:nvSpPr>
          <p:cNvPr id="6" name="TextBox 5"/>
          <p:cNvSpPr txBox="1"/>
          <p:nvPr/>
        </p:nvSpPr>
        <p:spPr>
          <a:xfrm>
            <a:off x="3903904" y="4292236"/>
            <a:ext cx="4034155" cy="365760"/>
          </a:xfrm>
          <a:prstGeom prst="rect">
            <a:avLst/>
          </a:prstGeom>
          <a:noFill/>
        </p:spPr>
        <p:txBody>
          <a:bodyPr rtlCol="0" wrap="none">
            <a:spAutoFit/>
          </a:bodyPr>
          <a:lstStyle/>
          <a:p>
            <a:r>
              <a:rPr altLang="en-US" lang="zh-CN">
                <a:solidFill>
                  <a:schemeClr val="bg1">
                    <a:lumMod val="50000"/>
                  </a:schemeClr>
                </a:solidFill>
                <a:latin charset="-122" panose="020b0503020204020204" pitchFamily="34" typeface="微软雅黑"/>
              </a:rPr>
              <a:t>汇报人：优页PPT   时间：2020.12.12</a:t>
            </a:r>
          </a:p>
        </p:txBody>
      </p:sp>
    </p:spTree>
    <p:extLst>
      <p:ext uri="{BB962C8B-B14F-4D97-AF65-F5344CB8AC3E}">
        <p14:creationId val="3896623928"/>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39">
                                            <p:txEl>
                                              <p:pRg end="0" st="0"/>
                                            </p:txEl>
                                          </p:spTgt>
                                        </p:tgtEl>
                                        <p:attrNameLst>
                                          <p:attrName>style.visibility</p:attrName>
                                        </p:attrNameLst>
                                      </p:cBhvr>
                                      <p:to>
                                        <p:strVal val="visible"/>
                                      </p:to>
                                    </p:set>
                                    <p:animEffect filter="randombar(horizontal)" transition="in">
                                      <p:cBhvr>
                                        <p:cTn dur="500" id="7"/>
                                        <p:tgtEl>
                                          <p:spTgt spid="39">
                                            <p:txEl>
                                              <p:pRg end="0" st="0"/>
                                            </p:txEl>
                                          </p:spTgt>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2"/>
                                        </p:tgtEl>
                                        <p:attrNameLst>
                                          <p:attrName>style.visibility</p:attrName>
                                        </p:attrNameLst>
                                      </p:cBhvr>
                                      <p:to>
                                        <p:strVal val="visible"/>
                                      </p:to>
                                    </p:set>
                                    <p:animEffect filter="randombar(horizontal)" transition="in">
                                      <p:cBhvr>
                                        <p:cTn dur="500" id="11"/>
                                        <p:tgtEl>
                                          <p:spTgt spid="2"/>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13"/>
                                        </p:tgtEl>
                                        <p:attrNameLst>
                                          <p:attrName>style.visibility</p:attrName>
                                        </p:attrNameLst>
                                      </p:cBhvr>
                                      <p:to>
                                        <p:strVal val="visible"/>
                                      </p:to>
                                    </p:set>
                                    <p:animEffect filter="randombar(horizontal)" transition="in">
                                      <p:cBhvr>
                                        <p:cTn dur="500" id="1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9"/>
      <p:bldP grpId="0" spid="2"/>
      <p:bldP grpId="0" spid="13"/>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A6897210-6083-46B0-BBA0-37C65E616128}"/>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1098e766-7eb8-4e03-ac90-6863f181a328" title="iSlide™ 版权声明  COPYRIGHT NOTICE">
            <a:extLst>
              <a:ext uri="{FF2B5EF4-FFF2-40B4-BE49-F238E27FC236}">
                <a16:creationId xmlns:a16="http://schemas.microsoft.com/office/drawing/2014/main" id="{7146CA9F-331E-450C-A6D8-4FAE3CE81EA0}"/>
              </a:ext>
            </a:extLst>
          </p:cNvPr>
          <p:cNvGrpSpPr>
            <a:grpSpLocks noChangeAspect="1"/>
          </p:cNvGrpSpPr>
          <p:nvPr>
            <p:custDataLst>
              <p:tags r:id="rId3"/>
            </p:custDataLst>
          </p:nvPr>
        </p:nvGrpSpPr>
        <p:grpSpPr>
          <a:xfrm>
            <a:off x="2211528" y="1625055"/>
            <a:ext cx="7768945" cy="3941268"/>
            <a:chOff x="2211528" y="1625058"/>
            <a:chExt cx="7768945" cy="3941268"/>
          </a:xfrm>
        </p:grpSpPr>
        <p:sp>
          <p:nvSpPr>
            <p:cNvPr id="6" name="ïşḻíďè">
              <a:extLst>
                <a:ext uri="{FF2B5EF4-FFF2-40B4-BE49-F238E27FC236}">
                  <a16:creationId xmlns:a16="http://schemas.microsoft.com/office/drawing/2014/main" id="{34F4478C-860F-4B6F-A9B2-3AD7F4DA1072}"/>
                </a:ext>
              </a:extLst>
            </p:cNvPr>
            <p:cNvSpPr/>
            <p:nvPr/>
          </p:nvSpPr>
          <p:spPr>
            <a:xfrm>
              <a:off x="7748223" y="2733412"/>
              <a:ext cx="1698722" cy="1698157"/>
            </a:xfrm>
            <a:prstGeom prst="ellipse">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îSḻïḍê">
              <a:extLst>
                <a:ext uri="{FF2B5EF4-FFF2-40B4-BE49-F238E27FC236}">
                  <a16:creationId xmlns:a16="http://schemas.microsoft.com/office/drawing/2014/main" id="{6A723085-DD84-4F17-A21C-FF45DC1007EA}"/>
                </a:ext>
              </a:extLst>
            </p:cNvPr>
            <p:cNvSpPr/>
            <p:nvPr/>
          </p:nvSpPr>
          <p:spPr>
            <a:xfrm>
              <a:off x="5259232" y="2735081"/>
              <a:ext cx="1698722" cy="1698157"/>
            </a:xfrm>
            <a:prstGeom prst="ellipse">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íṡliḍe">
              <a:extLst>
                <a:ext uri="{FF2B5EF4-FFF2-40B4-BE49-F238E27FC236}">
                  <a16:creationId xmlns:a16="http://schemas.microsoft.com/office/drawing/2014/main" id="{DE9F119D-483F-485C-A3A8-D0246C8AC6F8}"/>
                </a:ext>
              </a:extLst>
            </p:cNvPr>
            <p:cNvSpPr/>
            <p:nvPr/>
          </p:nvSpPr>
          <p:spPr>
            <a:xfrm>
              <a:off x="2776754" y="2735081"/>
              <a:ext cx="1698722" cy="1698157"/>
            </a:xfrm>
            <a:prstGeom prst="ellipse">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isḷïdé">
              <a:extLst>
                <a:ext uri="{FF2B5EF4-FFF2-40B4-BE49-F238E27FC236}">
                  <a16:creationId xmlns:a16="http://schemas.microsoft.com/office/drawing/2014/main" id="{29F313D2-7D67-4FED-A8E9-E81C82A92FBC}"/>
                </a:ext>
              </a:extLst>
            </p:cNvPr>
            <p:cNvSpPr/>
            <p:nvPr/>
          </p:nvSpPr>
          <p:spPr>
            <a:xfrm>
              <a:off x="2775368" y="2752462"/>
              <a:ext cx="1701495" cy="1701495"/>
            </a:xfrm>
            <a:prstGeom prst="ellipse">
              <a:avLst/>
            </a:prstGeom>
            <a:noFill/>
            <a:ln w="28575"/>
          </p:spPr>
          <p:style>
            <a:lnRef idx="2">
              <a:schemeClr val="accent6"/>
            </a:lnRef>
            <a:fillRef idx="1">
              <a:schemeClr val="lt1"/>
            </a:fillRef>
            <a:effectRef idx="0">
              <a:schemeClr val="accent6"/>
            </a:effectRef>
            <a:fontRef idx="minor">
              <a:schemeClr val="dk1"/>
            </a:fontRef>
          </p:style>
          <p:txBody>
            <a:bodyPr anchor="ctr"/>
            <a:lstStyle/>
            <a:p>
              <a:pPr algn="ctr"/>
              <a:endParaRPr/>
            </a:p>
          </p:txBody>
        </p:sp>
        <p:sp>
          <p:nvSpPr>
            <p:cNvPr id="10" name="išḷidê">
              <a:extLst>
                <a:ext uri="{FF2B5EF4-FFF2-40B4-BE49-F238E27FC236}">
                  <a16:creationId xmlns:a16="http://schemas.microsoft.com/office/drawing/2014/main" id="{52FBEA99-E7F5-4F96-8D5D-01EBD79D64EB}"/>
                </a:ext>
              </a:extLst>
            </p:cNvPr>
            <p:cNvSpPr/>
            <p:nvPr/>
          </p:nvSpPr>
          <p:spPr bwMode="auto">
            <a:xfrm>
              <a:off x="4685897" y="3575492"/>
              <a:ext cx="2819969" cy="1409985"/>
            </a:xfrm>
            <a:custGeom>
              <a:gdLst>
                <a:gd fmla="*/ 1444 w 3068" name="T0"/>
                <a:gd fmla="*/ 1153 h 1534" name="T1"/>
                <a:gd fmla="*/ 1300 w 3068" name="T2"/>
                <a:gd fmla="*/ 1134 h 1534" name="T3"/>
                <a:gd fmla="*/ 1163 w 3068" name="T4"/>
                <a:gd fmla="*/ 1097 h 1534" name="T5"/>
                <a:gd fmla="*/ 1032 w 3068" name="T6"/>
                <a:gd fmla="*/ 1044 h 1534" name="T7"/>
                <a:gd fmla="*/ 910 w 3068" name="T8"/>
                <a:gd fmla="*/ 975 h 1534" name="T9"/>
                <a:gd fmla="*/ 797 w 3068" name="T10"/>
                <a:gd fmla="*/ 893 h 1534" name="T11"/>
                <a:gd fmla="*/ 696 w 3068" name="T12"/>
                <a:gd fmla="*/ 798 h 1534" name="T13"/>
                <a:gd fmla="*/ 606 w 3068" name="T14"/>
                <a:gd fmla="*/ 693 h 1534" name="T15"/>
                <a:gd fmla="*/ 530 w 3068" name="T16"/>
                <a:gd fmla="*/ 576 h 1534" name="T17"/>
                <a:gd fmla="*/ 467 w 3068" name="T18"/>
                <a:gd fmla="*/ 451 h 1534" name="T19"/>
                <a:gd fmla="*/ 420 w 3068" name="T20"/>
                <a:gd fmla="*/ 317 h 1534" name="T21"/>
                <a:gd fmla="*/ 390 w 3068" name="T22"/>
                <a:gd fmla="*/ 176 h 1534" name="T23"/>
                <a:gd fmla="*/ 376 w 3068" name="T24"/>
                <a:gd fmla="*/ 30 h 1534" name="T25"/>
                <a:gd fmla="*/ 1 w 3068" name="T26"/>
                <a:gd fmla="*/ 79 h 1534" name="T27"/>
                <a:gd fmla="*/ 23 w 3068" name="T28"/>
                <a:gd fmla="*/ 272 h 1534" name="T29"/>
                <a:gd fmla="*/ 68 w 3068" name="T30"/>
                <a:gd fmla="*/ 456 h 1534" name="T31"/>
                <a:gd fmla="*/ 135 w 3068" name="T32"/>
                <a:gd fmla="*/ 631 h 1534" name="T33"/>
                <a:gd fmla="*/ 222 w 3068" name="T34"/>
                <a:gd fmla="*/ 795 h 1534" name="T35"/>
                <a:gd fmla="*/ 327 w 3068" name="T36"/>
                <a:gd fmla="*/ 947 h 1534" name="T37"/>
                <a:gd fmla="*/ 449 w 3068" name="T38"/>
                <a:gd fmla="*/ 1085 h 1534" name="T39"/>
                <a:gd fmla="*/ 586 w 3068" name="T40"/>
                <a:gd fmla="*/ 1207 h 1534" name="T41"/>
                <a:gd fmla="*/ 738 w 3068" name="T42"/>
                <a:gd fmla="*/ 1312 h 1534" name="T43"/>
                <a:gd fmla="*/ 902 w 3068" name="T44"/>
                <a:gd fmla="*/ 1399 h 1534" name="T45"/>
                <a:gd fmla="*/ 1078 w 3068" name="T46"/>
                <a:gd fmla="*/ 1465 h 1534" name="T47"/>
                <a:gd fmla="*/ 1262 w 3068" name="T48"/>
                <a:gd fmla="*/ 1511 h 1534" name="T49"/>
                <a:gd fmla="*/ 1455 w 3068" name="T50"/>
                <a:gd fmla="*/ 1532 h 1534" name="T51"/>
                <a:gd fmla="*/ 1613 w 3068" name="T52"/>
                <a:gd fmla="*/ 1532 h 1534" name="T53"/>
                <a:gd fmla="*/ 1805 w 3068" name="T54"/>
                <a:gd fmla="*/ 1511 h 1534" name="T55"/>
                <a:gd fmla="*/ 1990 w 3068" name="T56"/>
                <a:gd fmla="*/ 1465 h 1534" name="T57"/>
                <a:gd fmla="*/ 2165 w 3068" name="T58"/>
                <a:gd fmla="*/ 1399 h 1534" name="T59"/>
                <a:gd fmla="*/ 2329 w 3068" name="T60"/>
                <a:gd fmla="*/ 1312 h 1534" name="T61"/>
                <a:gd fmla="*/ 2481 w 3068" name="T62"/>
                <a:gd fmla="*/ 1207 h 1534" name="T63"/>
                <a:gd fmla="*/ 2618 w 3068" name="T64"/>
                <a:gd fmla="*/ 1085 h 1534" name="T65"/>
                <a:gd fmla="*/ 2741 w 3068" name="T66"/>
                <a:gd fmla="*/ 947 h 1534" name="T67"/>
                <a:gd fmla="*/ 2845 w 3068" name="T68"/>
                <a:gd fmla="*/ 795 h 1534" name="T69"/>
                <a:gd fmla="*/ 2933 w 3068" name="T70"/>
                <a:gd fmla="*/ 631 h 1534" name="T71"/>
                <a:gd fmla="*/ 2999 w 3068" name="T72"/>
                <a:gd fmla="*/ 456 h 1534" name="T73"/>
                <a:gd fmla="*/ 3043 w 3068" name="T74"/>
                <a:gd fmla="*/ 272 h 1534" name="T75"/>
                <a:gd fmla="*/ 3066 w 3068" name="T76"/>
                <a:gd fmla="*/ 79 h 1534" name="T77"/>
                <a:gd fmla="*/ 2691 w 3068" name="T78"/>
                <a:gd fmla="*/ 30 h 1534" name="T79"/>
                <a:gd fmla="*/ 2678 w 3068" name="T80"/>
                <a:gd fmla="*/ 176 h 1534" name="T81"/>
                <a:gd fmla="*/ 2647 w 3068" name="T82"/>
                <a:gd fmla="*/ 317 h 1534" name="T83"/>
                <a:gd fmla="*/ 2600 w 3068" name="T84"/>
                <a:gd fmla="*/ 451 h 1534" name="T85"/>
                <a:gd fmla="*/ 2537 w 3068" name="T86"/>
                <a:gd fmla="*/ 576 h 1534" name="T87"/>
                <a:gd fmla="*/ 2461 w 3068" name="T88"/>
                <a:gd fmla="*/ 693 h 1534" name="T89"/>
                <a:gd fmla="*/ 2372 w 3068" name="T90"/>
                <a:gd fmla="*/ 798 h 1534" name="T91"/>
                <a:gd fmla="*/ 2270 w 3068" name="T92"/>
                <a:gd fmla="*/ 893 h 1534" name="T93"/>
                <a:gd fmla="*/ 2158 w 3068" name="T94"/>
                <a:gd fmla="*/ 975 h 1534" name="T95"/>
                <a:gd fmla="*/ 2035 w 3068" name="T96"/>
                <a:gd fmla="*/ 1044 h 1534" name="T97"/>
                <a:gd fmla="*/ 1905 w 3068" name="T98"/>
                <a:gd fmla="*/ 1097 h 1534" name="T99"/>
                <a:gd fmla="*/ 1766 w 3068" name="T100"/>
                <a:gd fmla="*/ 1134 h 1534" name="T101"/>
                <a:gd fmla="*/ 1622 w 3068" name="T102"/>
                <a:gd fmla="*/ 1153 h 153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34" w="3068">
                  <a:moveTo>
                    <a:pt x="1534" y="1158"/>
                  </a:moveTo>
                  <a:lnTo>
                    <a:pt x="1534" y="1158"/>
                  </a:lnTo>
                  <a:lnTo>
                    <a:pt x="1504" y="1157"/>
                  </a:lnTo>
                  <a:lnTo>
                    <a:pt x="1474" y="1156"/>
                  </a:lnTo>
                  <a:lnTo>
                    <a:pt x="1444" y="1153"/>
                  </a:lnTo>
                  <a:lnTo>
                    <a:pt x="1416" y="1151"/>
                  </a:lnTo>
                  <a:lnTo>
                    <a:pt x="1386" y="1148"/>
                  </a:lnTo>
                  <a:lnTo>
                    <a:pt x="1357" y="1144"/>
                  </a:lnTo>
                  <a:lnTo>
                    <a:pt x="1329" y="1140"/>
                  </a:lnTo>
                  <a:lnTo>
                    <a:pt x="1300" y="1134"/>
                  </a:lnTo>
                  <a:lnTo>
                    <a:pt x="1273" y="1128"/>
                  </a:lnTo>
                  <a:lnTo>
                    <a:pt x="1244" y="1120"/>
                  </a:lnTo>
                  <a:lnTo>
                    <a:pt x="1217" y="1113"/>
                  </a:lnTo>
                  <a:lnTo>
                    <a:pt x="1190" y="1105"/>
                  </a:lnTo>
                  <a:lnTo>
                    <a:pt x="1163" y="1097"/>
                  </a:lnTo>
                  <a:lnTo>
                    <a:pt x="1135" y="1087"/>
                  </a:lnTo>
                  <a:lnTo>
                    <a:pt x="1110" y="1077"/>
                  </a:lnTo>
                  <a:lnTo>
                    <a:pt x="1083" y="1066"/>
                  </a:lnTo>
                  <a:lnTo>
                    <a:pt x="1057" y="1055"/>
                  </a:lnTo>
                  <a:lnTo>
                    <a:pt x="1032" y="1044"/>
                  </a:lnTo>
                  <a:lnTo>
                    <a:pt x="1006" y="1031"/>
                  </a:lnTo>
                  <a:lnTo>
                    <a:pt x="982" y="1018"/>
                  </a:lnTo>
                  <a:lnTo>
                    <a:pt x="957" y="1004"/>
                  </a:lnTo>
                  <a:lnTo>
                    <a:pt x="934" y="989"/>
                  </a:lnTo>
                  <a:lnTo>
                    <a:pt x="910" y="975"/>
                  </a:lnTo>
                  <a:lnTo>
                    <a:pt x="887" y="959"/>
                  </a:lnTo>
                  <a:lnTo>
                    <a:pt x="863" y="943"/>
                  </a:lnTo>
                  <a:lnTo>
                    <a:pt x="841" y="927"/>
                  </a:lnTo>
                  <a:lnTo>
                    <a:pt x="819" y="910"/>
                  </a:lnTo>
                  <a:lnTo>
                    <a:pt x="797" y="893"/>
                  </a:lnTo>
                  <a:lnTo>
                    <a:pt x="776" y="875"/>
                  </a:lnTo>
                  <a:lnTo>
                    <a:pt x="756" y="857"/>
                  </a:lnTo>
                  <a:lnTo>
                    <a:pt x="735" y="838"/>
                  </a:lnTo>
                  <a:lnTo>
                    <a:pt x="715" y="819"/>
                  </a:lnTo>
                  <a:lnTo>
                    <a:pt x="696" y="798"/>
                  </a:lnTo>
                  <a:lnTo>
                    <a:pt x="677" y="778"/>
                  </a:lnTo>
                  <a:lnTo>
                    <a:pt x="659" y="757"/>
                  </a:lnTo>
                  <a:lnTo>
                    <a:pt x="641" y="737"/>
                  </a:lnTo>
                  <a:lnTo>
                    <a:pt x="623" y="714"/>
                  </a:lnTo>
                  <a:lnTo>
                    <a:pt x="606" y="693"/>
                  </a:lnTo>
                  <a:lnTo>
                    <a:pt x="589" y="669"/>
                  </a:lnTo>
                  <a:lnTo>
                    <a:pt x="574" y="647"/>
                  </a:lnTo>
                  <a:lnTo>
                    <a:pt x="558" y="624"/>
                  </a:lnTo>
                  <a:lnTo>
                    <a:pt x="544" y="600"/>
                  </a:lnTo>
                  <a:lnTo>
                    <a:pt x="530" y="576"/>
                  </a:lnTo>
                  <a:lnTo>
                    <a:pt x="516" y="551"/>
                  </a:lnTo>
                  <a:lnTo>
                    <a:pt x="503" y="527"/>
                  </a:lnTo>
                  <a:lnTo>
                    <a:pt x="490" y="502"/>
                  </a:lnTo>
                  <a:lnTo>
                    <a:pt x="479" y="477"/>
                  </a:lnTo>
                  <a:lnTo>
                    <a:pt x="467" y="451"/>
                  </a:lnTo>
                  <a:lnTo>
                    <a:pt x="456" y="424"/>
                  </a:lnTo>
                  <a:lnTo>
                    <a:pt x="447" y="398"/>
                  </a:lnTo>
                  <a:lnTo>
                    <a:pt x="437" y="371"/>
                  </a:lnTo>
                  <a:lnTo>
                    <a:pt x="428" y="344"/>
                  </a:lnTo>
                  <a:lnTo>
                    <a:pt x="420" y="317"/>
                  </a:lnTo>
                  <a:lnTo>
                    <a:pt x="412" y="289"/>
                  </a:lnTo>
                  <a:lnTo>
                    <a:pt x="406" y="261"/>
                  </a:lnTo>
                  <a:lnTo>
                    <a:pt x="400" y="233"/>
                  </a:lnTo>
                  <a:lnTo>
                    <a:pt x="394" y="205"/>
                  </a:lnTo>
                  <a:lnTo>
                    <a:pt x="390" y="176"/>
                  </a:lnTo>
                  <a:lnTo>
                    <a:pt x="386" y="147"/>
                  </a:lnTo>
                  <a:lnTo>
                    <a:pt x="383" y="118"/>
                  </a:lnTo>
                  <a:lnTo>
                    <a:pt x="379" y="90"/>
                  </a:lnTo>
                  <a:lnTo>
                    <a:pt x="378" y="60"/>
                  </a:lnTo>
                  <a:lnTo>
                    <a:pt x="376" y="30"/>
                  </a:lnTo>
                  <a:lnTo>
                    <a:pt x="376" y="0"/>
                  </a:lnTo>
                  <a:lnTo>
                    <a:pt x="0" y="0"/>
                  </a:lnTo>
                  <a:lnTo>
                    <a:pt x="0" y="0"/>
                  </a:lnTo>
                  <a:lnTo>
                    <a:pt x="0" y="39"/>
                  </a:lnTo>
                  <a:lnTo>
                    <a:pt x="1" y="79"/>
                  </a:lnTo>
                  <a:lnTo>
                    <a:pt x="4" y="118"/>
                  </a:lnTo>
                  <a:lnTo>
                    <a:pt x="7" y="157"/>
                  </a:lnTo>
                  <a:lnTo>
                    <a:pt x="12" y="195"/>
                  </a:lnTo>
                  <a:lnTo>
                    <a:pt x="17" y="233"/>
                  </a:lnTo>
                  <a:lnTo>
                    <a:pt x="23" y="272"/>
                  </a:lnTo>
                  <a:lnTo>
                    <a:pt x="31" y="309"/>
                  </a:lnTo>
                  <a:lnTo>
                    <a:pt x="38" y="346"/>
                  </a:lnTo>
                  <a:lnTo>
                    <a:pt x="48" y="384"/>
                  </a:lnTo>
                  <a:lnTo>
                    <a:pt x="57" y="420"/>
                  </a:lnTo>
                  <a:lnTo>
                    <a:pt x="68" y="456"/>
                  </a:lnTo>
                  <a:lnTo>
                    <a:pt x="80" y="493"/>
                  </a:lnTo>
                  <a:lnTo>
                    <a:pt x="93" y="528"/>
                  </a:lnTo>
                  <a:lnTo>
                    <a:pt x="105" y="563"/>
                  </a:lnTo>
                  <a:lnTo>
                    <a:pt x="120" y="597"/>
                  </a:lnTo>
                  <a:lnTo>
                    <a:pt x="135" y="631"/>
                  </a:lnTo>
                  <a:lnTo>
                    <a:pt x="151" y="665"/>
                  </a:lnTo>
                  <a:lnTo>
                    <a:pt x="167" y="698"/>
                  </a:lnTo>
                  <a:lnTo>
                    <a:pt x="184" y="731"/>
                  </a:lnTo>
                  <a:lnTo>
                    <a:pt x="202" y="763"/>
                  </a:lnTo>
                  <a:lnTo>
                    <a:pt x="222" y="795"/>
                  </a:lnTo>
                  <a:lnTo>
                    <a:pt x="241" y="827"/>
                  </a:lnTo>
                  <a:lnTo>
                    <a:pt x="261" y="858"/>
                  </a:lnTo>
                  <a:lnTo>
                    <a:pt x="282" y="888"/>
                  </a:lnTo>
                  <a:lnTo>
                    <a:pt x="305" y="918"/>
                  </a:lnTo>
                  <a:lnTo>
                    <a:pt x="327" y="947"/>
                  </a:lnTo>
                  <a:lnTo>
                    <a:pt x="350" y="975"/>
                  </a:lnTo>
                  <a:lnTo>
                    <a:pt x="374" y="1004"/>
                  </a:lnTo>
                  <a:lnTo>
                    <a:pt x="397" y="1032"/>
                  </a:lnTo>
                  <a:lnTo>
                    <a:pt x="423" y="1059"/>
                  </a:lnTo>
                  <a:lnTo>
                    <a:pt x="449" y="1085"/>
                  </a:lnTo>
                  <a:lnTo>
                    <a:pt x="475" y="1111"/>
                  </a:lnTo>
                  <a:lnTo>
                    <a:pt x="502" y="1135"/>
                  </a:lnTo>
                  <a:lnTo>
                    <a:pt x="530" y="1160"/>
                  </a:lnTo>
                  <a:lnTo>
                    <a:pt x="557" y="1183"/>
                  </a:lnTo>
                  <a:lnTo>
                    <a:pt x="586" y="1207"/>
                  </a:lnTo>
                  <a:lnTo>
                    <a:pt x="616" y="1229"/>
                  </a:lnTo>
                  <a:lnTo>
                    <a:pt x="646" y="1252"/>
                  </a:lnTo>
                  <a:lnTo>
                    <a:pt x="676" y="1272"/>
                  </a:lnTo>
                  <a:lnTo>
                    <a:pt x="707" y="1292"/>
                  </a:lnTo>
                  <a:lnTo>
                    <a:pt x="738" y="1312"/>
                  </a:lnTo>
                  <a:lnTo>
                    <a:pt x="770" y="1330"/>
                  </a:lnTo>
                  <a:lnTo>
                    <a:pt x="803" y="1349"/>
                  </a:lnTo>
                  <a:lnTo>
                    <a:pt x="836" y="1367"/>
                  </a:lnTo>
                  <a:lnTo>
                    <a:pt x="869" y="1383"/>
                  </a:lnTo>
                  <a:lnTo>
                    <a:pt x="902" y="1399"/>
                  </a:lnTo>
                  <a:lnTo>
                    <a:pt x="937" y="1414"/>
                  </a:lnTo>
                  <a:lnTo>
                    <a:pt x="971" y="1427"/>
                  </a:lnTo>
                  <a:lnTo>
                    <a:pt x="1006" y="1441"/>
                  </a:lnTo>
                  <a:lnTo>
                    <a:pt x="1041" y="1453"/>
                  </a:lnTo>
                  <a:lnTo>
                    <a:pt x="1078" y="1465"/>
                  </a:lnTo>
                  <a:lnTo>
                    <a:pt x="1114" y="1475"/>
                  </a:lnTo>
                  <a:lnTo>
                    <a:pt x="1150" y="1486"/>
                  </a:lnTo>
                  <a:lnTo>
                    <a:pt x="1187" y="1495"/>
                  </a:lnTo>
                  <a:lnTo>
                    <a:pt x="1225" y="1503"/>
                  </a:lnTo>
                  <a:lnTo>
                    <a:pt x="1262" y="1511"/>
                  </a:lnTo>
                  <a:lnTo>
                    <a:pt x="1300" y="1516"/>
                  </a:lnTo>
                  <a:lnTo>
                    <a:pt x="1338" y="1522"/>
                  </a:lnTo>
                  <a:lnTo>
                    <a:pt x="1377" y="1527"/>
                  </a:lnTo>
                  <a:lnTo>
                    <a:pt x="1416" y="1530"/>
                  </a:lnTo>
                  <a:lnTo>
                    <a:pt x="1455" y="1532"/>
                  </a:lnTo>
                  <a:lnTo>
                    <a:pt x="1494" y="1534"/>
                  </a:lnTo>
                  <a:lnTo>
                    <a:pt x="1534" y="1534"/>
                  </a:lnTo>
                  <a:lnTo>
                    <a:pt x="1534" y="1534"/>
                  </a:lnTo>
                  <a:lnTo>
                    <a:pt x="1573" y="1534"/>
                  </a:lnTo>
                  <a:lnTo>
                    <a:pt x="1613" y="1532"/>
                  </a:lnTo>
                  <a:lnTo>
                    <a:pt x="1651" y="1530"/>
                  </a:lnTo>
                  <a:lnTo>
                    <a:pt x="1691" y="1527"/>
                  </a:lnTo>
                  <a:lnTo>
                    <a:pt x="1729" y="1522"/>
                  </a:lnTo>
                  <a:lnTo>
                    <a:pt x="1767" y="1516"/>
                  </a:lnTo>
                  <a:lnTo>
                    <a:pt x="1805" y="1511"/>
                  </a:lnTo>
                  <a:lnTo>
                    <a:pt x="1843" y="1503"/>
                  </a:lnTo>
                  <a:lnTo>
                    <a:pt x="1880" y="1495"/>
                  </a:lnTo>
                  <a:lnTo>
                    <a:pt x="1917" y="1486"/>
                  </a:lnTo>
                  <a:lnTo>
                    <a:pt x="1954" y="1475"/>
                  </a:lnTo>
                  <a:lnTo>
                    <a:pt x="1990" y="1465"/>
                  </a:lnTo>
                  <a:lnTo>
                    <a:pt x="2025" y="1453"/>
                  </a:lnTo>
                  <a:lnTo>
                    <a:pt x="2062" y="1441"/>
                  </a:lnTo>
                  <a:lnTo>
                    <a:pt x="2096" y="1427"/>
                  </a:lnTo>
                  <a:lnTo>
                    <a:pt x="2131" y="1414"/>
                  </a:lnTo>
                  <a:lnTo>
                    <a:pt x="2165" y="1399"/>
                  </a:lnTo>
                  <a:lnTo>
                    <a:pt x="2199" y="1383"/>
                  </a:lnTo>
                  <a:lnTo>
                    <a:pt x="2232" y="1367"/>
                  </a:lnTo>
                  <a:lnTo>
                    <a:pt x="2265" y="1349"/>
                  </a:lnTo>
                  <a:lnTo>
                    <a:pt x="2297" y="1330"/>
                  </a:lnTo>
                  <a:lnTo>
                    <a:pt x="2329" y="1312"/>
                  </a:lnTo>
                  <a:lnTo>
                    <a:pt x="2360" y="1292"/>
                  </a:lnTo>
                  <a:lnTo>
                    <a:pt x="2391" y="1272"/>
                  </a:lnTo>
                  <a:lnTo>
                    <a:pt x="2422" y="1252"/>
                  </a:lnTo>
                  <a:lnTo>
                    <a:pt x="2452" y="1229"/>
                  </a:lnTo>
                  <a:lnTo>
                    <a:pt x="2481" y="1207"/>
                  </a:lnTo>
                  <a:lnTo>
                    <a:pt x="2509" y="1183"/>
                  </a:lnTo>
                  <a:lnTo>
                    <a:pt x="2537" y="1160"/>
                  </a:lnTo>
                  <a:lnTo>
                    <a:pt x="2565" y="1135"/>
                  </a:lnTo>
                  <a:lnTo>
                    <a:pt x="2593" y="1111"/>
                  </a:lnTo>
                  <a:lnTo>
                    <a:pt x="2618" y="1085"/>
                  </a:lnTo>
                  <a:lnTo>
                    <a:pt x="2644" y="1059"/>
                  </a:lnTo>
                  <a:lnTo>
                    <a:pt x="2669" y="1032"/>
                  </a:lnTo>
                  <a:lnTo>
                    <a:pt x="2694" y="1004"/>
                  </a:lnTo>
                  <a:lnTo>
                    <a:pt x="2717" y="975"/>
                  </a:lnTo>
                  <a:lnTo>
                    <a:pt x="2741" y="947"/>
                  </a:lnTo>
                  <a:lnTo>
                    <a:pt x="2763" y="918"/>
                  </a:lnTo>
                  <a:lnTo>
                    <a:pt x="2784" y="888"/>
                  </a:lnTo>
                  <a:lnTo>
                    <a:pt x="2806" y="858"/>
                  </a:lnTo>
                  <a:lnTo>
                    <a:pt x="2826" y="827"/>
                  </a:lnTo>
                  <a:lnTo>
                    <a:pt x="2845" y="795"/>
                  </a:lnTo>
                  <a:lnTo>
                    <a:pt x="2864" y="763"/>
                  </a:lnTo>
                  <a:lnTo>
                    <a:pt x="2883" y="731"/>
                  </a:lnTo>
                  <a:lnTo>
                    <a:pt x="2900" y="698"/>
                  </a:lnTo>
                  <a:lnTo>
                    <a:pt x="2917" y="665"/>
                  </a:lnTo>
                  <a:lnTo>
                    <a:pt x="2933" y="631"/>
                  </a:lnTo>
                  <a:lnTo>
                    <a:pt x="2948" y="597"/>
                  </a:lnTo>
                  <a:lnTo>
                    <a:pt x="2961" y="563"/>
                  </a:lnTo>
                  <a:lnTo>
                    <a:pt x="2974" y="528"/>
                  </a:lnTo>
                  <a:lnTo>
                    <a:pt x="2987" y="493"/>
                  </a:lnTo>
                  <a:lnTo>
                    <a:pt x="2999" y="456"/>
                  </a:lnTo>
                  <a:lnTo>
                    <a:pt x="3009" y="420"/>
                  </a:lnTo>
                  <a:lnTo>
                    <a:pt x="3019" y="384"/>
                  </a:lnTo>
                  <a:lnTo>
                    <a:pt x="3029" y="346"/>
                  </a:lnTo>
                  <a:lnTo>
                    <a:pt x="3037" y="309"/>
                  </a:lnTo>
                  <a:lnTo>
                    <a:pt x="3043" y="272"/>
                  </a:lnTo>
                  <a:lnTo>
                    <a:pt x="3050" y="233"/>
                  </a:lnTo>
                  <a:lnTo>
                    <a:pt x="3055" y="195"/>
                  </a:lnTo>
                  <a:lnTo>
                    <a:pt x="3059" y="157"/>
                  </a:lnTo>
                  <a:lnTo>
                    <a:pt x="3064" y="118"/>
                  </a:lnTo>
                  <a:lnTo>
                    <a:pt x="3066" y="79"/>
                  </a:lnTo>
                  <a:lnTo>
                    <a:pt x="3067" y="39"/>
                  </a:lnTo>
                  <a:lnTo>
                    <a:pt x="3068" y="0"/>
                  </a:lnTo>
                  <a:lnTo>
                    <a:pt x="2691" y="0"/>
                  </a:lnTo>
                  <a:lnTo>
                    <a:pt x="2691" y="0"/>
                  </a:lnTo>
                  <a:lnTo>
                    <a:pt x="2691" y="30"/>
                  </a:lnTo>
                  <a:lnTo>
                    <a:pt x="2690" y="60"/>
                  </a:lnTo>
                  <a:lnTo>
                    <a:pt x="2687" y="90"/>
                  </a:lnTo>
                  <a:lnTo>
                    <a:pt x="2685" y="118"/>
                  </a:lnTo>
                  <a:lnTo>
                    <a:pt x="2682" y="147"/>
                  </a:lnTo>
                  <a:lnTo>
                    <a:pt x="2678" y="176"/>
                  </a:lnTo>
                  <a:lnTo>
                    <a:pt x="2672" y="205"/>
                  </a:lnTo>
                  <a:lnTo>
                    <a:pt x="2667" y="233"/>
                  </a:lnTo>
                  <a:lnTo>
                    <a:pt x="2661" y="261"/>
                  </a:lnTo>
                  <a:lnTo>
                    <a:pt x="2654" y="289"/>
                  </a:lnTo>
                  <a:lnTo>
                    <a:pt x="2647" y="317"/>
                  </a:lnTo>
                  <a:lnTo>
                    <a:pt x="2638" y="344"/>
                  </a:lnTo>
                  <a:lnTo>
                    <a:pt x="2630" y="371"/>
                  </a:lnTo>
                  <a:lnTo>
                    <a:pt x="2620" y="398"/>
                  </a:lnTo>
                  <a:lnTo>
                    <a:pt x="2611" y="424"/>
                  </a:lnTo>
                  <a:lnTo>
                    <a:pt x="2600" y="451"/>
                  </a:lnTo>
                  <a:lnTo>
                    <a:pt x="2588" y="477"/>
                  </a:lnTo>
                  <a:lnTo>
                    <a:pt x="2577" y="502"/>
                  </a:lnTo>
                  <a:lnTo>
                    <a:pt x="2565" y="527"/>
                  </a:lnTo>
                  <a:lnTo>
                    <a:pt x="2551" y="551"/>
                  </a:lnTo>
                  <a:lnTo>
                    <a:pt x="2537" y="576"/>
                  </a:lnTo>
                  <a:lnTo>
                    <a:pt x="2523" y="600"/>
                  </a:lnTo>
                  <a:lnTo>
                    <a:pt x="2508" y="624"/>
                  </a:lnTo>
                  <a:lnTo>
                    <a:pt x="2493" y="647"/>
                  </a:lnTo>
                  <a:lnTo>
                    <a:pt x="2477" y="669"/>
                  </a:lnTo>
                  <a:lnTo>
                    <a:pt x="2461" y="693"/>
                  </a:lnTo>
                  <a:lnTo>
                    <a:pt x="2444" y="714"/>
                  </a:lnTo>
                  <a:lnTo>
                    <a:pt x="2426" y="737"/>
                  </a:lnTo>
                  <a:lnTo>
                    <a:pt x="2409" y="757"/>
                  </a:lnTo>
                  <a:lnTo>
                    <a:pt x="2390" y="778"/>
                  </a:lnTo>
                  <a:lnTo>
                    <a:pt x="2372" y="798"/>
                  </a:lnTo>
                  <a:lnTo>
                    <a:pt x="2352" y="819"/>
                  </a:lnTo>
                  <a:lnTo>
                    <a:pt x="2332" y="838"/>
                  </a:lnTo>
                  <a:lnTo>
                    <a:pt x="2312" y="857"/>
                  </a:lnTo>
                  <a:lnTo>
                    <a:pt x="2291" y="875"/>
                  </a:lnTo>
                  <a:lnTo>
                    <a:pt x="2270" y="893"/>
                  </a:lnTo>
                  <a:lnTo>
                    <a:pt x="2248" y="910"/>
                  </a:lnTo>
                  <a:lnTo>
                    <a:pt x="2226" y="927"/>
                  </a:lnTo>
                  <a:lnTo>
                    <a:pt x="2203" y="943"/>
                  </a:lnTo>
                  <a:lnTo>
                    <a:pt x="2181" y="959"/>
                  </a:lnTo>
                  <a:lnTo>
                    <a:pt x="2158" y="975"/>
                  </a:lnTo>
                  <a:lnTo>
                    <a:pt x="2134" y="989"/>
                  </a:lnTo>
                  <a:lnTo>
                    <a:pt x="2110" y="1004"/>
                  </a:lnTo>
                  <a:lnTo>
                    <a:pt x="2085" y="1018"/>
                  </a:lnTo>
                  <a:lnTo>
                    <a:pt x="2061" y="1031"/>
                  </a:lnTo>
                  <a:lnTo>
                    <a:pt x="2035" y="1044"/>
                  </a:lnTo>
                  <a:lnTo>
                    <a:pt x="2009" y="1055"/>
                  </a:lnTo>
                  <a:lnTo>
                    <a:pt x="1984" y="1066"/>
                  </a:lnTo>
                  <a:lnTo>
                    <a:pt x="1958" y="1077"/>
                  </a:lnTo>
                  <a:lnTo>
                    <a:pt x="1932" y="1087"/>
                  </a:lnTo>
                  <a:lnTo>
                    <a:pt x="1905" y="1097"/>
                  </a:lnTo>
                  <a:lnTo>
                    <a:pt x="1878" y="1105"/>
                  </a:lnTo>
                  <a:lnTo>
                    <a:pt x="1851" y="1113"/>
                  </a:lnTo>
                  <a:lnTo>
                    <a:pt x="1823" y="1120"/>
                  </a:lnTo>
                  <a:lnTo>
                    <a:pt x="1795" y="1128"/>
                  </a:lnTo>
                  <a:lnTo>
                    <a:pt x="1766" y="1134"/>
                  </a:lnTo>
                  <a:lnTo>
                    <a:pt x="1739" y="1140"/>
                  </a:lnTo>
                  <a:lnTo>
                    <a:pt x="1710" y="1144"/>
                  </a:lnTo>
                  <a:lnTo>
                    <a:pt x="1681" y="1148"/>
                  </a:lnTo>
                  <a:lnTo>
                    <a:pt x="1652" y="1151"/>
                  </a:lnTo>
                  <a:lnTo>
                    <a:pt x="1622" y="1153"/>
                  </a:lnTo>
                  <a:lnTo>
                    <a:pt x="1594" y="1156"/>
                  </a:lnTo>
                  <a:lnTo>
                    <a:pt x="1564" y="1157"/>
                  </a:lnTo>
                  <a:lnTo>
                    <a:pt x="1534" y="1158"/>
                  </a:lnTo>
                  <a:lnTo>
                    <a:pt x="1534" y="1158"/>
                  </a:lnTo>
                  <a:close/>
                </a:path>
              </a:pathLst>
            </a:custGeom>
            <a:solidFill>
              <a:schemeClr val="accent2"/>
            </a:solidFill>
            <a:ln w="3175">
              <a:noFill/>
            </a:ln>
          </p:spPr>
          <p:txBody>
            <a:bodyPr anchor="ctr"/>
            <a:lstStyle/>
            <a:p>
              <a:pPr algn="ctr"/>
              <a:endParaRPr/>
            </a:p>
          </p:txBody>
        </p:sp>
        <p:sp>
          <p:nvSpPr>
            <p:cNvPr id="11" name="ï$ļïḓê">
              <a:extLst>
                <a:ext uri="{FF2B5EF4-FFF2-40B4-BE49-F238E27FC236}">
                  <a16:creationId xmlns:a16="http://schemas.microsoft.com/office/drawing/2014/main" id="{47D16240-3290-4C6F-BB68-3858A02D877B}"/>
                </a:ext>
              </a:extLst>
            </p:cNvPr>
            <p:cNvSpPr/>
            <p:nvPr/>
          </p:nvSpPr>
          <p:spPr bwMode="auto">
            <a:xfrm>
              <a:off x="2211528" y="2165507"/>
              <a:ext cx="2820891" cy="1409985"/>
            </a:xfrm>
            <a:custGeom>
              <a:gdLst>
                <a:gd fmla="*/ 1624 w 3069" name="T0"/>
                <a:gd fmla="*/ 381 h 1534" name="T1"/>
                <a:gd fmla="*/ 1768 w 3069" name="T2"/>
                <a:gd fmla="*/ 400 h 1534" name="T3"/>
                <a:gd fmla="*/ 1906 w 3069" name="T4"/>
                <a:gd fmla="*/ 437 h 1534" name="T5"/>
                <a:gd fmla="*/ 2036 w 3069" name="T6"/>
                <a:gd fmla="*/ 490 h 1534" name="T7"/>
                <a:gd fmla="*/ 2159 w 3069" name="T8"/>
                <a:gd fmla="*/ 559 h 1534" name="T9"/>
                <a:gd fmla="*/ 2271 w 3069" name="T10"/>
                <a:gd fmla="*/ 641 h 1534" name="T11"/>
                <a:gd fmla="*/ 2372 w 3069" name="T12"/>
                <a:gd fmla="*/ 736 h 1534" name="T13"/>
                <a:gd fmla="*/ 2462 w 3069" name="T14"/>
                <a:gd fmla="*/ 841 h 1534" name="T15"/>
                <a:gd fmla="*/ 2538 w 3069" name="T16"/>
                <a:gd fmla="*/ 958 h 1534" name="T17"/>
                <a:gd fmla="*/ 2601 w 3069" name="T18"/>
                <a:gd fmla="*/ 1083 h 1534" name="T19"/>
                <a:gd fmla="*/ 2648 w 3069" name="T20"/>
                <a:gd fmla="*/ 1217 h 1534" name="T21"/>
                <a:gd fmla="*/ 2679 w 3069" name="T22"/>
                <a:gd fmla="*/ 1358 h 1534" name="T23"/>
                <a:gd fmla="*/ 2692 w 3069" name="T24"/>
                <a:gd fmla="*/ 1504 h 1534" name="T25"/>
                <a:gd fmla="*/ 3067 w 3069" name="T26"/>
                <a:gd fmla="*/ 1455 h 1534" name="T27"/>
                <a:gd fmla="*/ 3045 w 3069" name="T28"/>
                <a:gd fmla="*/ 1262 h 1534" name="T29"/>
                <a:gd fmla="*/ 3000 w 3069" name="T30"/>
                <a:gd fmla="*/ 1078 h 1534" name="T31"/>
                <a:gd fmla="*/ 2933 w 3069" name="T32"/>
                <a:gd fmla="*/ 903 h 1534" name="T33"/>
                <a:gd fmla="*/ 2846 w 3069" name="T34"/>
                <a:gd fmla="*/ 739 h 1534" name="T35"/>
                <a:gd fmla="*/ 2742 w 3069" name="T36"/>
                <a:gd fmla="*/ 587 h 1534" name="T37"/>
                <a:gd fmla="*/ 2619 w 3069" name="T38"/>
                <a:gd fmla="*/ 449 h 1534" name="T39"/>
                <a:gd fmla="*/ 2482 w 3069" name="T40"/>
                <a:gd fmla="*/ 327 h 1534" name="T41"/>
                <a:gd fmla="*/ 2330 w 3069" name="T42"/>
                <a:gd fmla="*/ 222 h 1534" name="T43"/>
                <a:gd fmla="*/ 2166 w 3069" name="T44"/>
                <a:gd fmla="*/ 135 h 1534" name="T45"/>
                <a:gd fmla="*/ 1990 w 3069" name="T46"/>
                <a:gd fmla="*/ 69 h 1534" name="T47"/>
                <a:gd fmla="*/ 1806 w 3069" name="T48"/>
                <a:gd fmla="*/ 23 h 1534" name="T49"/>
                <a:gd fmla="*/ 1614 w 3069" name="T50"/>
                <a:gd fmla="*/ 2 h 1534" name="T51"/>
                <a:gd fmla="*/ 1455 w 3069" name="T52"/>
                <a:gd fmla="*/ 2 h 1534" name="T53"/>
                <a:gd fmla="*/ 1263 w 3069" name="T54"/>
                <a:gd fmla="*/ 23 h 1534" name="T55"/>
                <a:gd fmla="*/ 1079 w 3069" name="T56"/>
                <a:gd fmla="*/ 69 h 1534" name="T57"/>
                <a:gd fmla="*/ 903 w 3069" name="T58"/>
                <a:gd fmla="*/ 135 h 1534" name="T59"/>
                <a:gd fmla="*/ 739 w 3069" name="T60"/>
                <a:gd fmla="*/ 222 h 1534" name="T61"/>
                <a:gd fmla="*/ 587 w 3069" name="T62"/>
                <a:gd fmla="*/ 327 h 1534" name="T63"/>
                <a:gd fmla="*/ 450 w 3069" name="T64"/>
                <a:gd fmla="*/ 449 h 1534" name="T65"/>
                <a:gd fmla="*/ 327 w 3069" name="T66"/>
                <a:gd fmla="*/ 587 h 1534" name="T67"/>
                <a:gd fmla="*/ 223 w 3069" name="T68"/>
                <a:gd fmla="*/ 739 h 1534" name="T69"/>
                <a:gd fmla="*/ 135 w 3069" name="T70"/>
                <a:gd fmla="*/ 903 h 1534" name="T71"/>
                <a:gd fmla="*/ 69 w 3069" name="T72"/>
                <a:gd fmla="*/ 1078 h 1534" name="T73"/>
                <a:gd fmla="*/ 25 w 3069" name="T74"/>
                <a:gd fmla="*/ 1262 h 1534" name="T75"/>
                <a:gd fmla="*/ 2 w 3069" name="T76"/>
                <a:gd fmla="*/ 1455 h 1534" name="T77"/>
                <a:gd fmla="*/ 377 w 3069" name="T78"/>
                <a:gd fmla="*/ 1504 h 1534" name="T79"/>
                <a:gd fmla="*/ 390 w 3069" name="T80"/>
                <a:gd fmla="*/ 1358 h 1534" name="T81"/>
                <a:gd fmla="*/ 421 w 3069" name="T82"/>
                <a:gd fmla="*/ 1217 h 1534" name="T83"/>
                <a:gd fmla="*/ 468 w 3069" name="T84"/>
                <a:gd fmla="*/ 1083 h 1534" name="T85"/>
                <a:gd fmla="*/ 531 w 3069" name="T86"/>
                <a:gd fmla="*/ 958 h 1534" name="T87"/>
                <a:gd fmla="*/ 608 w 3069" name="T88"/>
                <a:gd fmla="*/ 841 h 1534" name="T89"/>
                <a:gd fmla="*/ 697 w 3069" name="T90"/>
                <a:gd fmla="*/ 736 h 1534" name="T91"/>
                <a:gd fmla="*/ 798 w 3069" name="T92"/>
                <a:gd fmla="*/ 641 h 1534" name="T93"/>
                <a:gd fmla="*/ 910 w 3069" name="T94"/>
                <a:gd fmla="*/ 559 h 1534" name="T95"/>
                <a:gd fmla="*/ 1033 w 3069" name="T96"/>
                <a:gd fmla="*/ 490 h 1534" name="T97"/>
                <a:gd fmla="*/ 1163 w 3069" name="T98"/>
                <a:gd fmla="*/ 437 h 1534" name="T99"/>
                <a:gd fmla="*/ 1302 w 3069" name="T100"/>
                <a:gd fmla="*/ 400 h 1534" name="T101"/>
                <a:gd fmla="*/ 1446 w 3069" name="T102"/>
                <a:gd fmla="*/ 381 h 153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34" w="3069">
                  <a:moveTo>
                    <a:pt x="1534" y="376"/>
                  </a:moveTo>
                  <a:lnTo>
                    <a:pt x="1534" y="376"/>
                  </a:lnTo>
                  <a:lnTo>
                    <a:pt x="1564" y="377"/>
                  </a:lnTo>
                  <a:lnTo>
                    <a:pt x="1594" y="378"/>
                  </a:lnTo>
                  <a:lnTo>
                    <a:pt x="1624" y="381"/>
                  </a:lnTo>
                  <a:lnTo>
                    <a:pt x="1652" y="383"/>
                  </a:lnTo>
                  <a:lnTo>
                    <a:pt x="1682" y="386"/>
                  </a:lnTo>
                  <a:lnTo>
                    <a:pt x="1711" y="390"/>
                  </a:lnTo>
                  <a:lnTo>
                    <a:pt x="1740" y="394"/>
                  </a:lnTo>
                  <a:lnTo>
                    <a:pt x="1768" y="400"/>
                  </a:lnTo>
                  <a:lnTo>
                    <a:pt x="1796" y="406"/>
                  </a:lnTo>
                  <a:lnTo>
                    <a:pt x="1824" y="414"/>
                  </a:lnTo>
                  <a:lnTo>
                    <a:pt x="1852" y="421"/>
                  </a:lnTo>
                  <a:lnTo>
                    <a:pt x="1878" y="429"/>
                  </a:lnTo>
                  <a:lnTo>
                    <a:pt x="1906" y="437"/>
                  </a:lnTo>
                  <a:lnTo>
                    <a:pt x="1933" y="447"/>
                  </a:lnTo>
                  <a:lnTo>
                    <a:pt x="1958" y="457"/>
                  </a:lnTo>
                  <a:lnTo>
                    <a:pt x="1985" y="468"/>
                  </a:lnTo>
                  <a:lnTo>
                    <a:pt x="2011" y="479"/>
                  </a:lnTo>
                  <a:lnTo>
                    <a:pt x="2036" y="490"/>
                  </a:lnTo>
                  <a:lnTo>
                    <a:pt x="2062" y="503"/>
                  </a:lnTo>
                  <a:lnTo>
                    <a:pt x="2086" y="516"/>
                  </a:lnTo>
                  <a:lnTo>
                    <a:pt x="2111" y="530"/>
                  </a:lnTo>
                  <a:lnTo>
                    <a:pt x="2134" y="545"/>
                  </a:lnTo>
                  <a:lnTo>
                    <a:pt x="2159" y="559"/>
                  </a:lnTo>
                  <a:lnTo>
                    <a:pt x="2181" y="575"/>
                  </a:lnTo>
                  <a:lnTo>
                    <a:pt x="2205" y="591"/>
                  </a:lnTo>
                  <a:lnTo>
                    <a:pt x="2227" y="607"/>
                  </a:lnTo>
                  <a:lnTo>
                    <a:pt x="2249" y="624"/>
                  </a:lnTo>
                  <a:lnTo>
                    <a:pt x="2271" y="641"/>
                  </a:lnTo>
                  <a:lnTo>
                    <a:pt x="2292" y="659"/>
                  </a:lnTo>
                  <a:lnTo>
                    <a:pt x="2312" y="677"/>
                  </a:lnTo>
                  <a:lnTo>
                    <a:pt x="2333" y="696"/>
                  </a:lnTo>
                  <a:lnTo>
                    <a:pt x="2353" y="715"/>
                  </a:lnTo>
                  <a:lnTo>
                    <a:pt x="2372" y="736"/>
                  </a:lnTo>
                  <a:lnTo>
                    <a:pt x="2391" y="756"/>
                  </a:lnTo>
                  <a:lnTo>
                    <a:pt x="2409" y="777"/>
                  </a:lnTo>
                  <a:lnTo>
                    <a:pt x="2427" y="797"/>
                  </a:lnTo>
                  <a:lnTo>
                    <a:pt x="2445" y="820"/>
                  </a:lnTo>
                  <a:lnTo>
                    <a:pt x="2462" y="841"/>
                  </a:lnTo>
                  <a:lnTo>
                    <a:pt x="2479" y="865"/>
                  </a:lnTo>
                  <a:lnTo>
                    <a:pt x="2495" y="887"/>
                  </a:lnTo>
                  <a:lnTo>
                    <a:pt x="2510" y="910"/>
                  </a:lnTo>
                  <a:lnTo>
                    <a:pt x="2524" y="934"/>
                  </a:lnTo>
                  <a:lnTo>
                    <a:pt x="2538" y="958"/>
                  </a:lnTo>
                  <a:lnTo>
                    <a:pt x="2552" y="983"/>
                  </a:lnTo>
                  <a:lnTo>
                    <a:pt x="2565" y="1007"/>
                  </a:lnTo>
                  <a:lnTo>
                    <a:pt x="2578" y="1032"/>
                  </a:lnTo>
                  <a:lnTo>
                    <a:pt x="2589" y="1057"/>
                  </a:lnTo>
                  <a:lnTo>
                    <a:pt x="2601" y="1083"/>
                  </a:lnTo>
                  <a:lnTo>
                    <a:pt x="2612" y="1110"/>
                  </a:lnTo>
                  <a:lnTo>
                    <a:pt x="2621" y="1136"/>
                  </a:lnTo>
                  <a:lnTo>
                    <a:pt x="2631" y="1163"/>
                  </a:lnTo>
                  <a:lnTo>
                    <a:pt x="2640" y="1190"/>
                  </a:lnTo>
                  <a:lnTo>
                    <a:pt x="2648" y="1217"/>
                  </a:lnTo>
                  <a:lnTo>
                    <a:pt x="2656" y="1245"/>
                  </a:lnTo>
                  <a:lnTo>
                    <a:pt x="2662" y="1273"/>
                  </a:lnTo>
                  <a:lnTo>
                    <a:pt x="2668" y="1301"/>
                  </a:lnTo>
                  <a:lnTo>
                    <a:pt x="2674" y="1329"/>
                  </a:lnTo>
                  <a:lnTo>
                    <a:pt x="2679" y="1358"/>
                  </a:lnTo>
                  <a:lnTo>
                    <a:pt x="2682" y="1387"/>
                  </a:lnTo>
                  <a:lnTo>
                    <a:pt x="2685" y="1416"/>
                  </a:lnTo>
                  <a:lnTo>
                    <a:pt x="2689" y="1444"/>
                  </a:lnTo>
                  <a:lnTo>
                    <a:pt x="2691" y="1474"/>
                  </a:lnTo>
                  <a:lnTo>
                    <a:pt x="2692" y="1504"/>
                  </a:lnTo>
                  <a:lnTo>
                    <a:pt x="2692" y="1534"/>
                  </a:lnTo>
                  <a:lnTo>
                    <a:pt x="3069" y="1534"/>
                  </a:lnTo>
                  <a:lnTo>
                    <a:pt x="3069" y="1534"/>
                  </a:lnTo>
                  <a:lnTo>
                    <a:pt x="3068" y="1495"/>
                  </a:lnTo>
                  <a:lnTo>
                    <a:pt x="3067" y="1455"/>
                  </a:lnTo>
                  <a:lnTo>
                    <a:pt x="3064" y="1416"/>
                  </a:lnTo>
                  <a:lnTo>
                    <a:pt x="3061" y="1377"/>
                  </a:lnTo>
                  <a:lnTo>
                    <a:pt x="3056" y="1339"/>
                  </a:lnTo>
                  <a:lnTo>
                    <a:pt x="3051" y="1301"/>
                  </a:lnTo>
                  <a:lnTo>
                    <a:pt x="3045" y="1262"/>
                  </a:lnTo>
                  <a:lnTo>
                    <a:pt x="3037" y="1225"/>
                  </a:lnTo>
                  <a:lnTo>
                    <a:pt x="3030" y="1188"/>
                  </a:lnTo>
                  <a:lnTo>
                    <a:pt x="3020" y="1150"/>
                  </a:lnTo>
                  <a:lnTo>
                    <a:pt x="3011" y="1114"/>
                  </a:lnTo>
                  <a:lnTo>
                    <a:pt x="3000" y="1078"/>
                  </a:lnTo>
                  <a:lnTo>
                    <a:pt x="2988" y="1041"/>
                  </a:lnTo>
                  <a:lnTo>
                    <a:pt x="2975" y="1006"/>
                  </a:lnTo>
                  <a:lnTo>
                    <a:pt x="2963" y="971"/>
                  </a:lnTo>
                  <a:lnTo>
                    <a:pt x="2948" y="937"/>
                  </a:lnTo>
                  <a:lnTo>
                    <a:pt x="2933" y="903"/>
                  </a:lnTo>
                  <a:lnTo>
                    <a:pt x="2918" y="869"/>
                  </a:lnTo>
                  <a:lnTo>
                    <a:pt x="2901" y="836"/>
                  </a:lnTo>
                  <a:lnTo>
                    <a:pt x="2884" y="803"/>
                  </a:lnTo>
                  <a:lnTo>
                    <a:pt x="2866" y="771"/>
                  </a:lnTo>
                  <a:lnTo>
                    <a:pt x="2846" y="739"/>
                  </a:lnTo>
                  <a:lnTo>
                    <a:pt x="2827" y="707"/>
                  </a:lnTo>
                  <a:lnTo>
                    <a:pt x="2807" y="676"/>
                  </a:lnTo>
                  <a:lnTo>
                    <a:pt x="2786" y="646"/>
                  </a:lnTo>
                  <a:lnTo>
                    <a:pt x="2764" y="616"/>
                  </a:lnTo>
                  <a:lnTo>
                    <a:pt x="2742" y="587"/>
                  </a:lnTo>
                  <a:lnTo>
                    <a:pt x="2718" y="559"/>
                  </a:lnTo>
                  <a:lnTo>
                    <a:pt x="2695" y="530"/>
                  </a:lnTo>
                  <a:lnTo>
                    <a:pt x="2671" y="502"/>
                  </a:lnTo>
                  <a:lnTo>
                    <a:pt x="2645" y="475"/>
                  </a:lnTo>
                  <a:lnTo>
                    <a:pt x="2619" y="449"/>
                  </a:lnTo>
                  <a:lnTo>
                    <a:pt x="2593" y="423"/>
                  </a:lnTo>
                  <a:lnTo>
                    <a:pt x="2566" y="399"/>
                  </a:lnTo>
                  <a:lnTo>
                    <a:pt x="2538" y="374"/>
                  </a:lnTo>
                  <a:lnTo>
                    <a:pt x="2511" y="351"/>
                  </a:lnTo>
                  <a:lnTo>
                    <a:pt x="2482" y="327"/>
                  </a:lnTo>
                  <a:lnTo>
                    <a:pt x="2452" y="305"/>
                  </a:lnTo>
                  <a:lnTo>
                    <a:pt x="2423" y="282"/>
                  </a:lnTo>
                  <a:lnTo>
                    <a:pt x="2392" y="262"/>
                  </a:lnTo>
                  <a:lnTo>
                    <a:pt x="2361" y="242"/>
                  </a:lnTo>
                  <a:lnTo>
                    <a:pt x="2330" y="222"/>
                  </a:lnTo>
                  <a:lnTo>
                    <a:pt x="2298" y="204"/>
                  </a:lnTo>
                  <a:lnTo>
                    <a:pt x="2265" y="185"/>
                  </a:lnTo>
                  <a:lnTo>
                    <a:pt x="2233" y="167"/>
                  </a:lnTo>
                  <a:lnTo>
                    <a:pt x="2199" y="151"/>
                  </a:lnTo>
                  <a:lnTo>
                    <a:pt x="2166" y="135"/>
                  </a:lnTo>
                  <a:lnTo>
                    <a:pt x="2132" y="120"/>
                  </a:lnTo>
                  <a:lnTo>
                    <a:pt x="2097" y="107"/>
                  </a:lnTo>
                  <a:lnTo>
                    <a:pt x="2062" y="93"/>
                  </a:lnTo>
                  <a:lnTo>
                    <a:pt x="2027" y="81"/>
                  </a:lnTo>
                  <a:lnTo>
                    <a:pt x="1990" y="69"/>
                  </a:lnTo>
                  <a:lnTo>
                    <a:pt x="1954" y="59"/>
                  </a:lnTo>
                  <a:lnTo>
                    <a:pt x="1918" y="48"/>
                  </a:lnTo>
                  <a:lnTo>
                    <a:pt x="1881" y="39"/>
                  </a:lnTo>
                  <a:lnTo>
                    <a:pt x="1843" y="31"/>
                  </a:lnTo>
                  <a:lnTo>
                    <a:pt x="1806" y="23"/>
                  </a:lnTo>
                  <a:lnTo>
                    <a:pt x="1769" y="18"/>
                  </a:lnTo>
                  <a:lnTo>
                    <a:pt x="1730" y="12"/>
                  </a:lnTo>
                  <a:lnTo>
                    <a:pt x="1692" y="7"/>
                  </a:lnTo>
                  <a:lnTo>
                    <a:pt x="1652" y="4"/>
                  </a:lnTo>
                  <a:lnTo>
                    <a:pt x="1614" y="2"/>
                  </a:lnTo>
                  <a:lnTo>
                    <a:pt x="1575" y="0"/>
                  </a:lnTo>
                  <a:lnTo>
                    <a:pt x="1534" y="0"/>
                  </a:lnTo>
                  <a:lnTo>
                    <a:pt x="1534" y="0"/>
                  </a:lnTo>
                  <a:lnTo>
                    <a:pt x="1495" y="0"/>
                  </a:lnTo>
                  <a:lnTo>
                    <a:pt x="1455" y="2"/>
                  </a:lnTo>
                  <a:lnTo>
                    <a:pt x="1417" y="4"/>
                  </a:lnTo>
                  <a:lnTo>
                    <a:pt x="1377" y="7"/>
                  </a:lnTo>
                  <a:lnTo>
                    <a:pt x="1339" y="12"/>
                  </a:lnTo>
                  <a:lnTo>
                    <a:pt x="1301" y="18"/>
                  </a:lnTo>
                  <a:lnTo>
                    <a:pt x="1263" y="23"/>
                  </a:lnTo>
                  <a:lnTo>
                    <a:pt x="1225" y="31"/>
                  </a:lnTo>
                  <a:lnTo>
                    <a:pt x="1188" y="39"/>
                  </a:lnTo>
                  <a:lnTo>
                    <a:pt x="1151" y="48"/>
                  </a:lnTo>
                  <a:lnTo>
                    <a:pt x="1114" y="59"/>
                  </a:lnTo>
                  <a:lnTo>
                    <a:pt x="1079" y="69"/>
                  </a:lnTo>
                  <a:lnTo>
                    <a:pt x="1043" y="81"/>
                  </a:lnTo>
                  <a:lnTo>
                    <a:pt x="1007" y="93"/>
                  </a:lnTo>
                  <a:lnTo>
                    <a:pt x="972" y="107"/>
                  </a:lnTo>
                  <a:lnTo>
                    <a:pt x="937" y="120"/>
                  </a:lnTo>
                  <a:lnTo>
                    <a:pt x="903" y="135"/>
                  </a:lnTo>
                  <a:lnTo>
                    <a:pt x="870" y="151"/>
                  </a:lnTo>
                  <a:lnTo>
                    <a:pt x="836" y="167"/>
                  </a:lnTo>
                  <a:lnTo>
                    <a:pt x="803" y="185"/>
                  </a:lnTo>
                  <a:lnTo>
                    <a:pt x="771" y="204"/>
                  </a:lnTo>
                  <a:lnTo>
                    <a:pt x="739" y="222"/>
                  </a:lnTo>
                  <a:lnTo>
                    <a:pt x="708" y="242"/>
                  </a:lnTo>
                  <a:lnTo>
                    <a:pt x="677" y="262"/>
                  </a:lnTo>
                  <a:lnTo>
                    <a:pt x="646" y="282"/>
                  </a:lnTo>
                  <a:lnTo>
                    <a:pt x="616" y="305"/>
                  </a:lnTo>
                  <a:lnTo>
                    <a:pt x="587" y="327"/>
                  </a:lnTo>
                  <a:lnTo>
                    <a:pt x="559" y="351"/>
                  </a:lnTo>
                  <a:lnTo>
                    <a:pt x="531" y="374"/>
                  </a:lnTo>
                  <a:lnTo>
                    <a:pt x="503" y="399"/>
                  </a:lnTo>
                  <a:lnTo>
                    <a:pt x="477" y="423"/>
                  </a:lnTo>
                  <a:lnTo>
                    <a:pt x="450" y="449"/>
                  </a:lnTo>
                  <a:lnTo>
                    <a:pt x="424" y="475"/>
                  </a:lnTo>
                  <a:lnTo>
                    <a:pt x="399" y="502"/>
                  </a:lnTo>
                  <a:lnTo>
                    <a:pt x="374" y="530"/>
                  </a:lnTo>
                  <a:lnTo>
                    <a:pt x="351" y="559"/>
                  </a:lnTo>
                  <a:lnTo>
                    <a:pt x="327" y="587"/>
                  </a:lnTo>
                  <a:lnTo>
                    <a:pt x="305" y="616"/>
                  </a:lnTo>
                  <a:lnTo>
                    <a:pt x="284" y="646"/>
                  </a:lnTo>
                  <a:lnTo>
                    <a:pt x="262" y="676"/>
                  </a:lnTo>
                  <a:lnTo>
                    <a:pt x="242" y="707"/>
                  </a:lnTo>
                  <a:lnTo>
                    <a:pt x="223" y="739"/>
                  </a:lnTo>
                  <a:lnTo>
                    <a:pt x="204" y="771"/>
                  </a:lnTo>
                  <a:lnTo>
                    <a:pt x="185" y="803"/>
                  </a:lnTo>
                  <a:lnTo>
                    <a:pt x="168" y="836"/>
                  </a:lnTo>
                  <a:lnTo>
                    <a:pt x="151" y="869"/>
                  </a:lnTo>
                  <a:lnTo>
                    <a:pt x="135" y="903"/>
                  </a:lnTo>
                  <a:lnTo>
                    <a:pt x="120" y="937"/>
                  </a:lnTo>
                  <a:lnTo>
                    <a:pt x="107" y="971"/>
                  </a:lnTo>
                  <a:lnTo>
                    <a:pt x="94" y="1006"/>
                  </a:lnTo>
                  <a:lnTo>
                    <a:pt x="81" y="1041"/>
                  </a:lnTo>
                  <a:lnTo>
                    <a:pt x="69" y="1078"/>
                  </a:lnTo>
                  <a:lnTo>
                    <a:pt x="59" y="1114"/>
                  </a:lnTo>
                  <a:lnTo>
                    <a:pt x="49" y="1150"/>
                  </a:lnTo>
                  <a:lnTo>
                    <a:pt x="39" y="1188"/>
                  </a:lnTo>
                  <a:lnTo>
                    <a:pt x="32" y="1225"/>
                  </a:lnTo>
                  <a:lnTo>
                    <a:pt x="25" y="1262"/>
                  </a:lnTo>
                  <a:lnTo>
                    <a:pt x="18" y="1301"/>
                  </a:lnTo>
                  <a:lnTo>
                    <a:pt x="13" y="1339"/>
                  </a:lnTo>
                  <a:lnTo>
                    <a:pt x="9" y="1377"/>
                  </a:lnTo>
                  <a:lnTo>
                    <a:pt x="5" y="1416"/>
                  </a:lnTo>
                  <a:lnTo>
                    <a:pt x="2" y="1455"/>
                  </a:lnTo>
                  <a:lnTo>
                    <a:pt x="1" y="1495"/>
                  </a:lnTo>
                  <a:lnTo>
                    <a:pt x="0" y="1534"/>
                  </a:lnTo>
                  <a:lnTo>
                    <a:pt x="377" y="1534"/>
                  </a:lnTo>
                  <a:lnTo>
                    <a:pt x="377" y="1534"/>
                  </a:lnTo>
                  <a:lnTo>
                    <a:pt x="377" y="1504"/>
                  </a:lnTo>
                  <a:lnTo>
                    <a:pt x="378" y="1474"/>
                  </a:lnTo>
                  <a:lnTo>
                    <a:pt x="381" y="1444"/>
                  </a:lnTo>
                  <a:lnTo>
                    <a:pt x="383" y="1416"/>
                  </a:lnTo>
                  <a:lnTo>
                    <a:pt x="387" y="1387"/>
                  </a:lnTo>
                  <a:lnTo>
                    <a:pt x="390" y="1358"/>
                  </a:lnTo>
                  <a:lnTo>
                    <a:pt x="396" y="1329"/>
                  </a:lnTo>
                  <a:lnTo>
                    <a:pt x="401" y="1301"/>
                  </a:lnTo>
                  <a:lnTo>
                    <a:pt x="407" y="1273"/>
                  </a:lnTo>
                  <a:lnTo>
                    <a:pt x="414" y="1245"/>
                  </a:lnTo>
                  <a:lnTo>
                    <a:pt x="421" y="1217"/>
                  </a:lnTo>
                  <a:lnTo>
                    <a:pt x="430" y="1190"/>
                  </a:lnTo>
                  <a:lnTo>
                    <a:pt x="438" y="1163"/>
                  </a:lnTo>
                  <a:lnTo>
                    <a:pt x="448" y="1136"/>
                  </a:lnTo>
                  <a:lnTo>
                    <a:pt x="457" y="1110"/>
                  </a:lnTo>
                  <a:lnTo>
                    <a:pt x="468" y="1083"/>
                  </a:lnTo>
                  <a:lnTo>
                    <a:pt x="480" y="1057"/>
                  </a:lnTo>
                  <a:lnTo>
                    <a:pt x="491" y="1032"/>
                  </a:lnTo>
                  <a:lnTo>
                    <a:pt x="504" y="1007"/>
                  </a:lnTo>
                  <a:lnTo>
                    <a:pt x="517" y="983"/>
                  </a:lnTo>
                  <a:lnTo>
                    <a:pt x="531" y="958"/>
                  </a:lnTo>
                  <a:lnTo>
                    <a:pt x="545" y="934"/>
                  </a:lnTo>
                  <a:lnTo>
                    <a:pt x="560" y="910"/>
                  </a:lnTo>
                  <a:lnTo>
                    <a:pt x="575" y="887"/>
                  </a:lnTo>
                  <a:lnTo>
                    <a:pt x="591" y="865"/>
                  </a:lnTo>
                  <a:lnTo>
                    <a:pt x="608" y="841"/>
                  </a:lnTo>
                  <a:lnTo>
                    <a:pt x="624" y="820"/>
                  </a:lnTo>
                  <a:lnTo>
                    <a:pt x="642" y="797"/>
                  </a:lnTo>
                  <a:lnTo>
                    <a:pt x="660" y="777"/>
                  </a:lnTo>
                  <a:lnTo>
                    <a:pt x="678" y="756"/>
                  </a:lnTo>
                  <a:lnTo>
                    <a:pt x="697" y="736"/>
                  </a:lnTo>
                  <a:lnTo>
                    <a:pt x="716" y="715"/>
                  </a:lnTo>
                  <a:lnTo>
                    <a:pt x="736" y="696"/>
                  </a:lnTo>
                  <a:lnTo>
                    <a:pt x="757" y="677"/>
                  </a:lnTo>
                  <a:lnTo>
                    <a:pt x="777" y="659"/>
                  </a:lnTo>
                  <a:lnTo>
                    <a:pt x="798" y="641"/>
                  </a:lnTo>
                  <a:lnTo>
                    <a:pt x="820" y="624"/>
                  </a:lnTo>
                  <a:lnTo>
                    <a:pt x="842" y="607"/>
                  </a:lnTo>
                  <a:lnTo>
                    <a:pt x="865" y="591"/>
                  </a:lnTo>
                  <a:lnTo>
                    <a:pt x="887" y="575"/>
                  </a:lnTo>
                  <a:lnTo>
                    <a:pt x="910" y="559"/>
                  </a:lnTo>
                  <a:lnTo>
                    <a:pt x="935" y="545"/>
                  </a:lnTo>
                  <a:lnTo>
                    <a:pt x="958" y="530"/>
                  </a:lnTo>
                  <a:lnTo>
                    <a:pt x="983" y="516"/>
                  </a:lnTo>
                  <a:lnTo>
                    <a:pt x="1007" y="503"/>
                  </a:lnTo>
                  <a:lnTo>
                    <a:pt x="1033" y="490"/>
                  </a:lnTo>
                  <a:lnTo>
                    <a:pt x="1059" y="479"/>
                  </a:lnTo>
                  <a:lnTo>
                    <a:pt x="1084" y="468"/>
                  </a:lnTo>
                  <a:lnTo>
                    <a:pt x="1110" y="457"/>
                  </a:lnTo>
                  <a:lnTo>
                    <a:pt x="1136" y="447"/>
                  </a:lnTo>
                  <a:lnTo>
                    <a:pt x="1163" y="437"/>
                  </a:lnTo>
                  <a:lnTo>
                    <a:pt x="1191" y="429"/>
                  </a:lnTo>
                  <a:lnTo>
                    <a:pt x="1217" y="421"/>
                  </a:lnTo>
                  <a:lnTo>
                    <a:pt x="1245" y="414"/>
                  </a:lnTo>
                  <a:lnTo>
                    <a:pt x="1273" y="406"/>
                  </a:lnTo>
                  <a:lnTo>
                    <a:pt x="1302" y="400"/>
                  </a:lnTo>
                  <a:lnTo>
                    <a:pt x="1329" y="394"/>
                  </a:lnTo>
                  <a:lnTo>
                    <a:pt x="1358" y="390"/>
                  </a:lnTo>
                  <a:lnTo>
                    <a:pt x="1387" y="386"/>
                  </a:lnTo>
                  <a:lnTo>
                    <a:pt x="1416" y="383"/>
                  </a:lnTo>
                  <a:lnTo>
                    <a:pt x="1446" y="381"/>
                  </a:lnTo>
                  <a:lnTo>
                    <a:pt x="1475" y="378"/>
                  </a:lnTo>
                  <a:lnTo>
                    <a:pt x="1504" y="377"/>
                  </a:lnTo>
                  <a:lnTo>
                    <a:pt x="1534" y="376"/>
                  </a:lnTo>
                  <a:lnTo>
                    <a:pt x="1534" y="376"/>
                  </a:lnTo>
                  <a:close/>
                </a:path>
              </a:pathLst>
            </a:custGeom>
            <a:solidFill>
              <a:schemeClr val="accent1"/>
            </a:solidFill>
            <a:ln w="3175">
              <a:noFill/>
            </a:ln>
          </p:spPr>
          <p:txBody>
            <a:bodyPr anchor="ctr"/>
            <a:lstStyle/>
            <a:p>
              <a:pPr algn="ctr"/>
              <a:endParaRPr/>
            </a:p>
          </p:txBody>
        </p:sp>
        <p:sp>
          <p:nvSpPr>
            <p:cNvPr id="12" name="îşḻîďe">
              <a:extLst>
                <a:ext uri="{FF2B5EF4-FFF2-40B4-BE49-F238E27FC236}">
                  <a16:creationId xmlns:a16="http://schemas.microsoft.com/office/drawing/2014/main" id="{1C6DE38C-2F47-4593-AC8B-1D887DEF661F}"/>
                </a:ext>
              </a:extLst>
            </p:cNvPr>
            <p:cNvSpPr/>
            <p:nvPr/>
          </p:nvSpPr>
          <p:spPr bwMode="auto">
            <a:xfrm>
              <a:off x="7159584" y="2165507"/>
              <a:ext cx="2820889" cy="1409985"/>
            </a:xfrm>
            <a:custGeom>
              <a:gdLst>
                <a:gd fmla="*/ 1624 w 3069" name="T0"/>
                <a:gd fmla="*/ 381 h 1534" name="T1"/>
                <a:gd fmla="*/ 1768 w 3069" name="T2"/>
                <a:gd fmla="*/ 400 h 1534" name="T3"/>
                <a:gd fmla="*/ 1906 w 3069" name="T4"/>
                <a:gd fmla="*/ 437 h 1534" name="T5"/>
                <a:gd fmla="*/ 2036 w 3069" name="T6"/>
                <a:gd fmla="*/ 490 h 1534" name="T7"/>
                <a:gd fmla="*/ 2159 w 3069" name="T8"/>
                <a:gd fmla="*/ 559 h 1534" name="T9"/>
                <a:gd fmla="*/ 2271 w 3069" name="T10"/>
                <a:gd fmla="*/ 641 h 1534" name="T11"/>
                <a:gd fmla="*/ 2372 w 3069" name="T12"/>
                <a:gd fmla="*/ 736 h 1534" name="T13"/>
                <a:gd fmla="*/ 2462 w 3069" name="T14"/>
                <a:gd fmla="*/ 841 h 1534" name="T15"/>
                <a:gd fmla="*/ 2538 w 3069" name="T16"/>
                <a:gd fmla="*/ 958 h 1534" name="T17"/>
                <a:gd fmla="*/ 2601 w 3069" name="T18"/>
                <a:gd fmla="*/ 1083 h 1534" name="T19"/>
                <a:gd fmla="*/ 2648 w 3069" name="T20"/>
                <a:gd fmla="*/ 1217 h 1534" name="T21"/>
                <a:gd fmla="*/ 2679 w 3069" name="T22"/>
                <a:gd fmla="*/ 1358 h 1534" name="T23"/>
                <a:gd fmla="*/ 2692 w 3069" name="T24"/>
                <a:gd fmla="*/ 1504 h 1534" name="T25"/>
                <a:gd fmla="*/ 3067 w 3069" name="T26"/>
                <a:gd fmla="*/ 1455 h 1534" name="T27"/>
                <a:gd fmla="*/ 3045 w 3069" name="T28"/>
                <a:gd fmla="*/ 1262 h 1534" name="T29"/>
                <a:gd fmla="*/ 3000 w 3069" name="T30"/>
                <a:gd fmla="*/ 1078 h 1534" name="T31"/>
                <a:gd fmla="*/ 2933 w 3069" name="T32"/>
                <a:gd fmla="*/ 903 h 1534" name="T33"/>
                <a:gd fmla="*/ 2846 w 3069" name="T34"/>
                <a:gd fmla="*/ 739 h 1534" name="T35"/>
                <a:gd fmla="*/ 2742 w 3069" name="T36"/>
                <a:gd fmla="*/ 587 h 1534" name="T37"/>
                <a:gd fmla="*/ 2619 w 3069" name="T38"/>
                <a:gd fmla="*/ 449 h 1534" name="T39"/>
                <a:gd fmla="*/ 2482 w 3069" name="T40"/>
                <a:gd fmla="*/ 327 h 1534" name="T41"/>
                <a:gd fmla="*/ 2330 w 3069" name="T42"/>
                <a:gd fmla="*/ 222 h 1534" name="T43"/>
                <a:gd fmla="*/ 2166 w 3069" name="T44"/>
                <a:gd fmla="*/ 135 h 1534" name="T45"/>
                <a:gd fmla="*/ 1990 w 3069" name="T46"/>
                <a:gd fmla="*/ 69 h 1534" name="T47"/>
                <a:gd fmla="*/ 1806 w 3069" name="T48"/>
                <a:gd fmla="*/ 23 h 1534" name="T49"/>
                <a:gd fmla="*/ 1614 w 3069" name="T50"/>
                <a:gd fmla="*/ 2 h 1534" name="T51"/>
                <a:gd fmla="*/ 1455 w 3069" name="T52"/>
                <a:gd fmla="*/ 2 h 1534" name="T53"/>
                <a:gd fmla="*/ 1263 w 3069" name="T54"/>
                <a:gd fmla="*/ 23 h 1534" name="T55"/>
                <a:gd fmla="*/ 1079 w 3069" name="T56"/>
                <a:gd fmla="*/ 69 h 1534" name="T57"/>
                <a:gd fmla="*/ 903 w 3069" name="T58"/>
                <a:gd fmla="*/ 135 h 1534" name="T59"/>
                <a:gd fmla="*/ 739 w 3069" name="T60"/>
                <a:gd fmla="*/ 222 h 1534" name="T61"/>
                <a:gd fmla="*/ 587 w 3069" name="T62"/>
                <a:gd fmla="*/ 327 h 1534" name="T63"/>
                <a:gd fmla="*/ 450 w 3069" name="T64"/>
                <a:gd fmla="*/ 449 h 1534" name="T65"/>
                <a:gd fmla="*/ 327 w 3069" name="T66"/>
                <a:gd fmla="*/ 587 h 1534" name="T67"/>
                <a:gd fmla="*/ 223 w 3069" name="T68"/>
                <a:gd fmla="*/ 739 h 1534" name="T69"/>
                <a:gd fmla="*/ 135 w 3069" name="T70"/>
                <a:gd fmla="*/ 903 h 1534" name="T71"/>
                <a:gd fmla="*/ 69 w 3069" name="T72"/>
                <a:gd fmla="*/ 1078 h 1534" name="T73"/>
                <a:gd fmla="*/ 25 w 3069" name="T74"/>
                <a:gd fmla="*/ 1262 h 1534" name="T75"/>
                <a:gd fmla="*/ 2 w 3069" name="T76"/>
                <a:gd fmla="*/ 1455 h 1534" name="T77"/>
                <a:gd fmla="*/ 377 w 3069" name="T78"/>
                <a:gd fmla="*/ 1504 h 1534" name="T79"/>
                <a:gd fmla="*/ 390 w 3069" name="T80"/>
                <a:gd fmla="*/ 1358 h 1534" name="T81"/>
                <a:gd fmla="*/ 421 w 3069" name="T82"/>
                <a:gd fmla="*/ 1217 h 1534" name="T83"/>
                <a:gd fmla="*/ 468 w 3069" name="T84"/>
                <a:gd fmla="*/ 1083 h 1534" name="T85"/>
                <a:gd fmla="*/ 531 w 3069" name="T86"/>
                <a:gd fmla="*/ 958 h 1534" name="T87"/>
                <a:gd fmla="*/ 608 w 3069" name="T88"/>
                <a:gd fmla="*/ 841 h 1534" name="T89"/>
                <a:gd fmla="*/ 697 w 3069" name="T90"/>
                <a:gd fmla="*/ 736 h 1534" name="T91"/>
                <a:gd fmla="*/ 798 w 3069" name="T92"/>
                <a:gd fmla="*/ 641 h 1534" name="T93"/>
                <a:gd fmla="*/ 910 w 3069" name="T94"/>
                <a:gd fmla="*/ 559 h 1534" name="T95"/>
                <a:gd fmla="*/ 1033 w 3069" name="T96"/>
                <a:gd fmla="*/ 490 h 1534" name="T97"/>
                <a:gd fmla="*/ 1163 w 3069" name="T98"/>
                <a:gd fmla="*/ 437 h 1534" name="T99"/>
                <a:gd fmla="*/ 1302 w 3069" name="T100"/>
                <a:gd fmla="*/ 400 h 1534" name="T101"/>
                <a:gd fmla="*/ 1446 w 3069" name="T102"/>
                <a:gd fmla="*/ 381 h 153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534" w="3069">
                  <a:moveTo>
                    <a:pt x="1534" y="376"/>
                  </a:moveTo>
                  <a:lnTo>
                    <a:pt x="1534" y="376"/>
                  </a:lnTo>
                  <a:lnTo>
                    <a:pt x="1564" y="377"/>
                  </a:lnTo>
                  <a:lnTo>
                    <a:pt x="1594" y="378"/>
                  </a:lnTo>
                  <a:lnTo>
                    <a:pt x="1624" y="381"/>
                  </a:lnTo>
                  <a:lnTo>
                    <a:pt x="1652" y="383"/>
                  </a:lnTo>
                  <a:lnTo>
                    <a:pt x="1682" y="386"/>
                  </a:lnTo>
                  <a:lnTo>
                    <a:pt x="1711" y="390"/>
                  </a:lnTo>
                  <a:lnTo>
                    <a:pt x="1740" y="394"/>
                  </a:lnTo>
                  <a:lnTo>
                    <a:pt x="1768" y="400"/>
                  </a:lnTo>
                  <a:lnTo>
                    <a:pt x="1796" y="406"/>
                  </a:lnTo>
                  <a:lnTo>
                    <a:pt x="1824" y="414"/>
                  </a:lnTo>
                  <a:lnTo>
                    <a:pt x="1852" y="421"/>
                  </a:lnTo>
                  <a:lnTo>
                    <a:pt x="1878" y="429"/>
                  </a:lnTo>
                  <a:lnTo>
                    <a:pt x="1906" y="437"/>
                  </a:lnTo>
                  <a:lnTo>
                    <a:pt x="1933" y="447"/>
                  </a:lnTo>
                  <a:lnTo>
                    <a:pt x="1958" y="457"/>
                  </a:lnTo>
                  <a:lnTo>
                    <a:pt x="1985" y="468"/>
                  </a:lnTo>
                  <a:lnTo>
                    <a:pt x="2011" y="479"/>
                  </a:lnTo>
                  <a:lnTo>
                    <a:pt x="2036" y="490"/>
                  </a:lnTo>
                  <a:lnTo>
                    <a:pt x="2062" y="503"/>
                  </a:lnTo>
                  <a:lnTo>
                    <a:pt x="2086" y="516"/>
                  </a:lnTo>
                  <a:lnTo>
                    <a:pt x="2111" y="530"/>
                  </a:lnTo>
                  <a:lnTo>
                    <a:pt x="2134" y="545"/>
                  </a:lnTo>
                  <a:lnTo>
                    <a:pt x="2159" y="559"/>
                  </a:lnTo>
                  <a:lnTo>
                    <a:pt x="2181" y="575"/>
                  </a:lnTo>
                  <a:lnTo>
                    <a:pt x="2205" y="591"/>
                  </a:lnTo>
                  <a:lnTo>
                    <a:pt x="2227" y="607"/>
                  </a:lnTo>
                  <a:lnTo>
                    <a:pt x="2249" y="624"/>
                  </a:lnTo>
                  <a:lnTo>
                    <a:pt x="2271" y="641"/>
                  </a:lnTo>
                  <a:lnTo>
                    <a:pt x="2292" y="659"/>
                  </a:lnTo>
                  <a:lnTo>
                    <a:pt x="2312" y="677"/>
                  </a:lnTo>
                  <a:lnTo>
                    <a:pt x="2333" y="696"/>
                  </a:lnTo>
                  <a:lnTo>
                    <a:pt x="2353" y="715"/>
                  </a:lnTo>
                  <a:lnTo>
                    <a:pt x="2372" y="736"/>
                  </a:lnTo>
                  <a:lnTo>
                    <a:pt x="2391" y="756"/>
                  </a:lnTo>
                  <a:lnTo>
                    <a:pt x="2409" y="777"/>
                  </a:lnTo>
                  <a:lnTo>
                    <a:pt x="2427" y="797"/>
                  </a:lnTo>
                  <a:lnTo>
                    <a:pt x="2445" y="820"/>
                  </a:lnTo>
                  <a:lnTo>
                    <a:pt x="2462" y="841"/>
                  </a:lnTo>
                  <a:lnTo>
                    <a:pt x="2479" y="865"/>
                  </a:lnTo>
                  <a:lnTo>
                    <a:pt x="2495" y="887"/>
                  </a:lnTo>
                  <a:lnTo>
                    <a:pt x="2510" y="910"/>
                  </a:lnTo>
                  <a:lnTo>
                    <a:pt x="2524" y="934"/>
                  </a:lnTo>
                  <a:lnTo>
                    <a:pt x="2538" y="958"/>
                  </a:lnTo>
                  <a:lnTo>
                    <a:pt x="2552" y="983"/>
                  </a:lnTo>
                  <a:lnTo>
                    <a:pt x="2565" y="1007"/>
                  </a:lnTo>
                  <a:lnTo>
                    <a:pt x="2578" y="1032"/>
                  </a:lnTo>
                  <a:lnTo>
                    <a:pt x="2589" y="1057"/>
                  </a:lnTo>
                  <a:lnTo>
                    <a:pt x="2601" y="1083"/>
                  </a:lnTo>
                  <a:lnTo>
                    <a:pt x="2612" y="1110"/>
                  </a:lnTo>
                  <a:lnTo>
                    <a:pt x="2621" y="1136"/>
                  </a:lnTo>
                  <a:lnTo>
                    <a:pt x="2631" y="1163"/>
                  </a:lnTo>
                  <a:lnTo>
                    <a:pt x="2640" y="1190"/>
                  </a:lnTo>
                  <a:lnTo>
                    <a:pt x="2648" y="1217"/>
                  </a:lnTo>
                  <a:lnTo>
                    <a:pt x="2656" y="1245"/>
                  </a:lnTo>
                  <a:lnTo>
                    <a:pt x="2662" y="1273"/>
                  </a:lnTo>
                  <a:lnTo>
                    <a:pt x="2668" y="1301"/>
                  </a:lnTo>
                  <a:lnTo>
                    <a:pt x="2674" y="1329"/>
                  </a:lnTo>
                  <a:lnTo>
                    <a:pt x="2679" y="1358"/>
                  </a:lnTo>
                  <a:lnTo>
                    <a:pt x="2682" y="1387"/>
                  </a:lnTo>
                  <a:lnTo>
                    <a:pt x="2685" y="1416"/>
                  </a:lnTo>
                  <a:lnTo>
                    <a:pt x="2689" y="1444"/>
                  </a:lnTo>
                  <a:lnTo>
                    <a:pt x="2691" y="1474"/>
                  </a:lnTo>
                  <a:lnTo>
                    <a:pt x="2692" y="1504"/>
                  </a:lnTo>
                  <a:lnTo>
                    <a:pt x="2692" y="1534"/>
                  </a:lnTo>
                  <a:lnTo>
                    <a:pt x="3069" y="1534"/>
                  </a:lnTo>
                  <a:lnTo>
                    <a:pt x="3069" y="1534"/>
                  </a:lnTo>
                  <a:lnTo>
                    <a:pt x="3068" y="1495"/>
                  </a:lnTo>
                  <a:lnTo>
                    <a:pt x="3067" y="1455"/>
                  </a:lnTo>
                  <a:lnTo>
                    <a:pt x="3064" y="1416"/>
                  </a:lnTo>
                  <a:lnTo>
                    <a:pt x="3061" y="1377"/>
                  </a:lnTo>
                  <a:lnTo>
                    <a:pt x="3056" y="1339"/>
                  </a:lnTo>
                  <a:lnTo>
                    <a:pt x="3051" y="1301"/>
                  </a:lnTo>
                  <a:lnTo>
                    <a:pt x="3045" y="1262"/>
                  </a:lnTo>
                  <a:lnTo>
                    <a:pt x="3037" y="1225"/>
                  </a:lnTo>
                  <a:lnTo>
                    <a:pt x="3030" y="1188"/>
                  </a:lnTo>
                  <a:lnTo>
                    <a:pt x="3020" y="1150"/>
                  </a:lnTo>
                  <a:lnTo>
                    <a:pt x="3011" y="1114"/>
                  </a:lnTo>
                  <a:lnTo>
                    <a:pt x="3000" y="1078"/>
                  </a:lnTo>
                  <a:lnTo>
                    <a:pt x="2988" y="1041"/>
                  </a:lnTo>
                  <a:lnTo>
                    <a:pt x="2975" y="1006"/>
                  </a:lnTo>
                  <a:lnTo>
                    <a:pt x="2963" y="971"/>
                  </a:lnTo>
                  <a:lnTo>
                    <a:pt x="2948" y="937"/>
                  </a:lnTo>
                  <a:lnTo>
                    <a:pt x="2933" y="903"/>
                  </a:lnTo>
                  <a:lnTo>
                    <a:pt x="2918" y="869"/>
                  </a:lnTo>
                  <a:lnTo>
                    <a:pt x="2901" y="836"/>
                  </a:lnTo>
                  <a:lnTo>
                    <a:pt x="2884" y="803"/>
                  </a:lnTo>
                  <a:lnTo>
                    <a:pt x="2866" y="771"/>
                  </a:lnTo>
                  <a:lnTo>
                    <a:pt x="2846" y="739"/>
                  </a:lnTo>
                  <a:lnTo>
                    <a:pt x="2827" y="707"/>
                  </a:lnTo>
                  <a:lnTo>
                    <a:pt x="2807" y="676"/>
                  </a:lnTo>
                  <a:lnTo>
                    <a:pt x="2786" y="646"/>
                  </a:lnTo>
                  <a:lnTo>
                    <a:pt x="2764" y="616"/>
                  </a:lnTo>
                  <a:lnTo>
                    <a:pt x="2742" y="587"/>
                  </a:lnTo>
                  <a:lnTo>
                    <a:pt x="2718" y="559"/>
                  </a:lnTo>
                  <a:lnTo>
                    <a:pt x="2695" y="530"/>
                  </a:lnTo>
                  <a:lnTo>
                    <a:pt x="2671" y="502"/>
                  </a:lnTo>
                  <a:lnTo>
                    <a:pt x="2645" y="475"/>
                  </a:lnTo>
                  <a:lnTo>
                    <a:pt x="2619" y="449"/>
                  </a:lnTo>
                  <a:lnTo>
                    <a:pt x="2593" y="423"/>
                  </a:lnTo>
                  <a:lnTo>
                    <a:pt x="2566" y="399"/>
                  </a:lnTo>
                  <a:lnTo>
                    <a:pt x="2538" y="374"/>
                  </a:lnTo>
                  <a:lnTo>
                    <a:pt x="2511" y="351"/>
                  </a:lnTo>
                  <a:lnTo>
                    <a:pt x="2482" y="327"/>
                  </a:lnTo>
                  <a:lnTo>
                    <a:pt x="2452" y="305"/>
                  </a:lnTo>
                  <a:lnTo>
                    <a:pt x="2423" y="282"/>
                  </a:lnTo>
                  <a:lnTo>
                    <a:pt x="2392" y="262"/>
                  </a:lnTo>
                  <a:lnTo>
                    <a:pt x="2361" y="242"/>
                  </a:lnTo>
                  <a:lnTo>
                    <a:pt x="2330" y="222"/>
                  </a:lnTo>
                  <a:lnTo>
                    <a:pt x="2298" y="204"/>
                  </a:lnTo>
                  <a:lnTo>
                    <a:pt x="2265" y="185"/>
                  </a:lnTo>
                  <a:lnTo>
                    <a:pt x="2233" y="167"/>
                  </a:lnTo>
                  <a:lnTo>
                    <a:pt x="2199" y="151"/>
                  </a:lnTo>
                  <a:lnTo>
                    <a:pt x="2166" y="135"/>
                  </a:lnTo>
                  <a:lnTo>
                    <a:pt x="2132" y="120"/>
                  </a:lnTo>
                  <a:lnTo>
                    <a:pt x="2097" y="107"/>
                  </a:lnTo>
                  <a:lnTo>
                    <a:pt x="2062" y="93"/>
                  </a:lnTo>
                  <a:lnTo>
                    <a:pt x="2027" y="81"/>
                  </a:lnTo>
                  <a:lnTo>
                    <a:pt x="1990" y="69"/>
                  </a:lnTo>
                  <a:lnTo>
                    <a:pt x="1954" y="59"/>
                  </a:lnTo>
                  <a:lnTo>
                    <a:pt x="1918" y="48"/>
                  </a:lnTo>
                  <a:lnTo>
                    <a:pt x="1881" y="39"/>
                  </a:lnTo>
                  <a:lnTo>
                    <a:pt x="1843" y="31"/>
                  </a:lnTo>
                  <a:lnTo>
                    <a:pt x="1806" y="23"/>
                  </a:lnTo>
                  <a:lnTo>
                    <a:pt x="1769" y="18"/>
                  </a:lnTo>
                  <a:lnTo>
                    <a:pt x="1730" y="12"/>
                  </a:lnTo>
                  <a:lnTo>
                    <a:pt x="1692" y="7"/>
                  </a:lnTo>
                  <a:lnTo>
                    <a:pt x="1652" y="4"/>
                  </a:lnTo>
                  <a:lnTo>
                    <a:pt x="1614" y="2"/>
                  </a:lnTo>
                  <a:lnTo>
                    <a:pt x="1575" y="0"/>
                  </a:lnTo>
                  <a:lnTo>
                    <a:pt x="1534" y="0"/>
                  </a:lnTo>
                  <a:lnTo>
                    <a:pt x="1534" y="0"/>
                  </a:lnTo>
                  <a:lnTo>
                    <a:pt x="1495" y="0"/>
                  </a:lnTo>
                  <a:lnTo>
                    <a:pt x="1455" y="2"/>
                  </a:lnTo>
                  <a:lnTo>
                    <a:pt x="1417" y="4"/>
                  </a:lnTo>
                  <a:lnTo>
                    <a:pt x="1377" y="7"/>
                  </a:lnTo>
                  <a:lnTo>
                    <a:pt x="1339" y="12"/>
                  </a:lnTo>
                  <a:lnTo>
                    <a:pt x="1301" y="18"/>
                  </a:lnTo>
                  <a:lnTo>
                    <a:pt x="1263" y="23"/>
                  </a:lnTo>
                  <a:lnTo>
                    <a:pt x="1225" y="31"/>
                  </a:lnTo>
                  <a:lnTo>
                    <a:pt x="1188" y="39"/>
                  </a:lnTo>
                  <a:lnTo>
                    <a:pt x="1151" y="48"/>
                  </a:lnTo>
                  <a:lnTo>
                    <a:pt x="1114" y="59"/>
                  </a:lnTo>
                  <a:lnTo>
                    <a:pt x="1079" y="69"/>
                  </a:lnTo>
                  <a:lnTo>
                    <a:pt x="1043" y="81"/>
                  </a:lnTo>
                  <a:lnTo>
                    <a:pt x="1007" y="93"/>
                  </a:lnTo>
                  <a:lnTo>
                    <a:pt x="972" y="107"/>
                  </a:lnTo>
                  <a:lnTo>
                    <a:pt x="937" y="120"/>
                  </a:lnTo>
                  <a:lnTo>
                    <a:pt x="903" y="135"/>
                  </a:lnTo>
                  <a:lnTo>
                    <a:pt x="870" y="151"/>
                  </a:lnTo>
                  <a:lnTo>
                    <a:pt x="836" y="167"/>
                  </a:lnTo>
                  <a:lnTo>
                    <a:pt x="803" y="185"/>
                  </a:lnTo>
                  <a:lnTo>
                    <a:pt x="771" y="204"/>
                  </a:lnTo>
                  <a:lnTo>
                    <a:pt x="739" y="222"/>
                  </a:lnTo>
                  <a:lnTo>
                    <a:pt x="708" y="242"/>
                  </a:lnTo>
                  <a:lnTo>
                    <a:pt x="677" y="262"/>
                  </a:lnTo>
                  <a:lnTo>
                    <a:pt x="646" y="282"/>
                  </a:lnTo>
                  <a:lnTo>
                    <a:pt x="616" y="305"/>
                  </a:lnTo>
                  <a:lnTo>
                    <a:pt x="587" y="327"/>
                  </a:lnTo>
                  <a:lnTo>
                    <a:pt x="559" y="351"/>
                  </a:lnTo>
                  <a:lnTo>
                    <a:pt x="531" y="374"/>
                  </a:lnTo>
                  <a:lnTo>
                    <a:pt x="503" y="399"/>
                  </a:lnTo>
                  <a:lnTo>
                    <a:pt x="477" y="423"/>
                  </a:lnTo>
                  <a:lnTo>
                    <a:pt x="450" y="449"/>
                  </a:lnTo>
                  <a:lnTo>
                    <a:pt x="424" y="475"/>
                  </a:lnTo>
                  <a:lnTo>
                    <a:pt x="399" y="502"/>
                  </a:lnTo>
                  <a:lnTo>
                    <a:pt x="374" y="530"/>
                  </a:lnTo>
                  <a:lnTo>
                    <a:pt x="351" y="559"/>
                  </a:lnTo>
                  <a:lnTo>
                    <a:pt x="327" y="587"/>
                  </a:lnTo>
                  <a:lnTo>
                    <a:pt x="305" y="616"/>
                  </a:lnTo>
                  <a:lnTo>
                    <a:pt x="284" y="646"/>
                  </a:lnTo>
                  <a:lnTo>
                    <a:pt x="262" y="676"/>
                  </a:lnTo>
                  <a:lnTo>
                    <a:pt x="242" y="707"/>
                  </a:lnTo>
                  <a:lnTo>
                    <a:pt x="223" y="739"/>
                  </a:lnTo>
                  <a:lnTo>
                    <a:pt x="204" y="771"/>
                  </a:lnTo>
                  <a:lnTo>
                    <a:pt x="185" y="803"/>
                  </a:lnTo>
                  <a:lnTo>
                    <a:pt x="168" y="836"/>
                  </a:lnTo>
                  <a:lnTo>
                    <a:pt x="151" y="869"/>
                  </a:lnTo>
                  <a:lnTo>
                    <a:pt x="135" y="903"/>
                  </a:lnTo>
                  <a:lnTo>
                    <a:pt x="120" y="937"/>
                  </a:lnTo>
                  <a:lnTo>
                    <a:pt x="107" y="971"/>
                  </a:lnTo>
                  <a:lnTo>
                    <a:pt x="94" y="1006"/>
                  </a:lnTo>
                  <a:lnTo>
                    <a:pt x="81" y="1041"/>
                  </a:lnTo>
                  <a:lnTo>
                    <a:pt x="69" y="1078"/>
                  </a:lnTo>
                  <a:lnTo>
                    <a:pt x="59" y="1114"/>
                  </a:lnTo>
                  <a:lnTo>
                    <a:pt x="49" y="1150"/>
                  </a:lnTo>
                  <a:lnTo>
                    <a:pt x="39" y="1188"/>
                  </a:lnTo>
                  <a:lnTo>
                    <a:pt x="32" y="1225"/>
                  </a:lnTo>
                  <a:lnTo>
                    <a:pt x="25" y="1262"/>
                  </a:lnTo>
                  <a:lnTo>
                    <a:pt x="18" y="1301"/>
                  </a:lnTo>
                  <a:lnTo>
                    <a:pt x="13" y="1339"/>
                  </a:lnTo>
                  <a:lnTo>
                    <a:pt x="9" y="1377"/>
                  </a:lnTo>
                  <a:lnTo>
                    <a:pt x="5" y="1416"/>
                  </a:lnTo>
                  <a:lnTo>
                    <a:pt x="2" y="1455"/>
                  </a:lnTo>
                  <a:lnTo>
                    <a:pt x="1" y="1495"/>
                  </a:lnTo>
                  <a:lnTo>
                    <a:pt x="0" y="1534"/>
                  </a:lnTo>
                  <a:lnTo>
                    <a:pt x="377" y="1534"/>
                  </a:lnTo>
                  <a:lnTo>
                    <a:pt x="377" y="1534"/>
                  </a:lnTo>
                  <a:lnTo>
                    <a:pt x="377" y="1504"/>
                  </a:lnTo>
                  <a:lnTo>
                    <a:pt x="378" y="1474"/>
                  </a:lnTo>
                  <a:lnTo>
                    <a:pt x="381" y="1444"/>
                  </a:lnTo>
                  <a:lnTo>
                    <a:pt x="383" y="1416"/>
                  </a:lnTo>
                  <a:lnTo>
                    <a:pt x="387" y="1387"/>
                  </a:lnTo>
                  <a:lnTo>
                    <a:pt x="390" y="1358"/>
                  </a:lnTo>
                  <a:lnTo>
                    <a:pt x="396" y="1329"/>
                  </a:lnTo>
                  <a:lnTo>
                    <a:pt x="401" y="1301"/>
                  </a:lnTo>
                  <a:lnTo>
                    <a:pt x="407" y="1273"/>
                  </a:lnTo>
                  <a:lnTo>
                    <a:pt x="414" y="1245"/>
                  </a:lnTo>
                  <a:lnTo>
                    <a:pt x="421" y="1217"/>
                  </a:lnTo>
                  <a:lnTo>
                    <a:pt x="430" y="1190"/>
                  </a:lnTo>
                  <a:lnTo>
                    <a:pt x="438" y="1163"/>
                  </a:lnTo>
                  <a:lnTo>
                    <a:pt x="448" y="1136"/>
                  </a:lnTo>
                  <a:lnTo>
                    <a:pt x="457" y="1110"/>
                  </a:lnTo>
                  <a:lnTo>
                    <a:pt x="468" y="1083"/>
                  </a:lnTo>
                  <a:lnTo>
                    <a:pt x="480" y="1057"/>
                  </a:lnTo>
                  <a:lnTo>
                    <a:pt x="491" y="1032"/>
                  </a:lnTo>
                  <a:lnTo>
                    <a:pt x="504" y="1007"/>
                  </a:lnTo>
                  <a:lnTo>
                    <a:pt x="517" y="983"/>
                  </a:lnTo>
                  <a:lnTo>
                    <a:pt x="531" y="958"/>
                  </a:lnTo>
                  <a:lnTo>
                    <a:pt x="545" y="934"/>
                  </a:lnTo>
                  <a:lnTo>
                    <a:pt x="560" y="910"/>
                  </a:lnTo>
                  <a:lnTo>
                    <a:pt x="575" y="887"/>
                  </a:lnTo>
                  <a:lnTo>
                    <a:pt x="591" y="865"/>
                  </a:lnTo>
                  <a:lnTo>
                    <a:pt x="608" y="841"/>
                  </a:lnTo>
                  <a:lnTo>
                    <a:pt x="624" y="820"/>
                  </a:lnTo>
                  <a:lnTo>
                    <a:pt x="642" y="797"/>
                  </a:lnTo>
                  <a:lnTo>
                    <a:pt x="660" y="777"/>
                  </a:lnTo>
                  <a:lnTo>
                    <a:pt x="678" y="756"/>
                  </a:lnTo>
                  <a:lnTo>
                    <a:pt x="697" y="736"/>
                  </a:lnTo>
                  <a:lnTo>
                    <a:pt x="716" y="715"/>
                  </a:lnTo>
                  <a:lnTo>
                    <a:pt x="736" y="696"/>
                  </a:lnTo>
                  <a:lnTo>
                    <a:pt x="757" y="677"/>
                  </a:lnTo>
                  <a:lnTo>
                    <a:pt x="777" y="659"/>
                  </a:lnTo>
                  <a:lnTo>
                    <a:pt x="798" y="641"/>
                  </a:lnTo>
                  <a:lnTo>
                    <a:pt x="820" y="624"/>
                  </a:lnTo>
                  <a:lnTo>
                    <a:pt x="842" y="607"/>
                  </a:lnTo>
                  <a:lnTo>
                    <a:pt x="865" y="591"/>
                  </a:lnTo>
                  <a:lnTo>
                    <a:pt x="887" y="575"/>
                  </a:lnTo>
                  <a:lnTo>
                    <a:pt x="910" y="559"/>
                  </a:lnTo>
                  <a:lnTo>
                    <a:pt x="935" y="545"/>
                  </a:lnTo>
                  <a:lnTo>
                    <a:pt x="958" y="530"/>
                  </a:lnTo>
                  <a:lnTo>
                    <a:pt x="983" y="516"/>
                  </a:lnTo>
                  <a:lnTo>
                    <a:pt x="1007" y="503"/>
                  </a:lnTo>
                  <a:lnTo>
                    <a:pt x="1033" y="490"/>
                  </a:lnTo>
                  <a:lnTo>
                    <a:pt x="1059" y="479"/>
                  </a:lnTo>
                  <a:lnTo>
                    <a:pt x="1084" y="468"/>
                  </a:lnTo>
                  <a:lnTo>
                    <a:pt x="1110" y="457"/>
                  </a:lnTo>
                  <a:lnTo>
                    <a:pt x="1136" y="447"/>
                  </a:lnTo>
                  <a:lnTo>
                    <a:pt x="1163" y="437"/>
                  </a:lnTo>
                  <a:lnTo>
                    <a:pt x="1191" y="429"/>
                  </a:lnTo>
                  <a:lnTo>
                    <a:pt x="1217" y="421"/>
                  </a:lnTo>
                  <a:lnTo>
                    <a:pt x="1245" y="414"/>
                  </a:lnTo>
                  <a:lnTo>
                    <a:pt x="1273" y="406"/>
                  </a:lnTo>
                  <a:lnTo>
                    <a:pt x="1302" y="400"/>
                  </a:lnTo>
                  <a:lnTo>
                    <a:pt x="1329" y="394"/>
                  </a:lnTo>
                  <a:lnTo>
                    <a:pt x="1358" y="390"/>
                  </a:lnTo>
                  <a:lnTo>
                    <a:pt x="1387" y="386"/>
                  </a:lnTo>
                  <a:lnTo>
                    <a:pt x="1416" y="383"/>
                  </a:lnTo>
                  <a:lnTo>
                    <a:pt x="1446" y="381"/>
                  </a:lnTo>
                  <a:lnTo>
                    <a:pt x="1475" y="378"/>
                  </a:lnTo>
                  <a:lnTo>
                    <a:pt x="1504" y="377"/>
                  </a:lnTo>
                  <a:lnTo>
                    <a:pt x="1534" y="376"/>
                  </a:lnTo>
                  <a:lnTo>
                    <a:pt x="1534" y="376"/>
                  </a:lnTo>
                  <a:close/>
                </a:path>
              </a:pathLst>
            </a:custGeom>
            <a:solidFill>
              <a:schemeClr val="accent3"/>
            </a:solidFill>
            <a:ln w="3175">
              <a:noFill/>
            </a:ln>
          </p:spPr>
          <p:txBody>
            <a:bodyPr anchor="ctr"/>
            <a:lstStyle/>
            <a:p>
              <a:pPr algn="ctr"/>
              <a:endParaRPr/>
            </a:p>
          </p:txBody>
        </p:sp>
        <p:grpSp>
          <p:nvGrpSpPr>
            <p:cNvPr id="13" name="ïṡḷïďè">
              <a:extLst>
                <a:ext uri="{FF2B5EF4-FFF2-40B4-BE49-F238E27FC236}">
                  <a16:creationId xmlns:a16="http://schemas.microsoft.com/office/drawing/2014/main" id="{77DFE306-EAFF-48A2-BE64-81827D471BAE}"/>
                </a:ext>
              </a:extLst>
            </p:cNvPr>
            <p:cNvGrpSpPr/>
            <p:nvPr/>
          </p:nvGrpSpPr>
          <p:grpSpPr>
            <a:xfrm>
              <a:off x="2625896" y="4810824"/>
              <a:ext cx="1992155" cy="755498"/>
              <a:chOff x="873071" y="5145672"/>
              <a:chExt cx="1494116" cy="566623"/>
            </a:xfrm>
          </p:grpSpPr>
          <p:sp>
            <p:nvSpPr>
              <p:cNvPr id="22" name="ï$ļide">
                <a:extLst>
                  <a:ext uri="{FF2B5EF4-FFF2-40B4-BE49-F238E27FC236}">
                    <a16:creationId xmlns:a16="http://schemas.microsoft.com/office/drawing/2014/main" id="{3E5A8B7D-9378-49D3-8BCA-18F001AF6CF7}"/>
                  </a:ext>
                </a:extLst>
              </p:cNvPr>
              <p:cNvSpPr txBox="1"/>
              <p:nvPr/>
            </p:nvSpPr>
            <p:spPr bwMode="auto">
              <a:xfrm>
                <a:off x="873071" y="5433950"/>
                <a:ext cx="1494116" cy="278345"/>
              </a:xfrm>
              <a:prstGeom prst="rect">
                <a:avLst/>
              </a:prstGeom>
            </p:spPr>
            <p:txBody>
              <a:bodyPr anchor="t" anchorCtr="0" bIns="0" lIns="0" rIns="0" tIns="0" wrap="square">
                <a:normAutofit lnSpcReduction="10000"/>
              </a:bodyPr>
              <a:lstStyle/>
              <a:p>
                <a:pPr algn="ctr" indent="0" marL="0">
                  <a:lnSpc>
                    <a:spcPct val="120000"/>
                  </a:lnSpc>
                  <a:defRPr/>
                </a:pPr>
                <a:r>
                  <a:rPr altLang="en-US" lang="zh-CN" sz="1050"/>
                  <a:t>此部分内容作为文字排版占位显示 （建议使用主题字体）</a:t>
                </a:r>
              </a:p>
            </p:txBody>
          </p:sp>
          <p:sp>
            <p:nvSpPr>
              <p:cNvPr id="23" name="îṧḻíḍe">
                <a:extLst>
                  <a:ext uri="{FF2B5EF4-FFF2-40B4-BE49-F238E27FC236}">
                    <a16:creationId xmlns:a16="http://schemas.microsoft.com/office/drawing/2014/main" id="{0C5D510F-5947-48BB-B7BD-CB5FB031BD71}"/>
                  </a:ext>
                </a:extLst>
              </p:cNvPr>
              <p:cNvSpPr txBox="1"/>
              <p:nvPr/>
            </p:nvSpPr>
            <p:spPr bwMode="auto">
              <a:xfrm>
                <a:off x="954581" y="5145672"/>
                <a:ext cx="1331096" cy="184666"/>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a:sp3d/>
              </a:bodyPr>
              <a:lstStyle/>
              <a:p>
                <a:pPr algn="ctr">
                  <a:buClr>
                    <a:prstClr val="white"/>
                  </a:buClr>
                  <a:defRPr/>
                </a:pPr>
                <a:r>
                  <a:rPr altLang="en-US" b="1" lang="zh-CN" sz="1600">
                    <a:solidFill>
                      <a:schemeClr val="accent1"/>
                    </a:solidFill>
                  </a:rPr>
                  <a:t>标题文本预设</a:t>
                </a:r>
              </a:p>
            </p:txBody>
          </p:sp>
        </p:grpSp>
        <p:grpSp>
          <p:nvGrpSpPr>
            <p:cNvPr id="14" name="iS1íďé">
              <a:extLst>
                <a:ext uri="{FF2B5EF4-FFF2-40B4-BE49-F238E27FC236}">
                  <a16:creationId xmlns:a16="http://schemas.microsoft.com/office/drawing/2014/main" id="{F52977CC-5099-4518-A8A6-696F7CB551AA}"/>
                </a:ext>
              </a:extLst>
            </p:cNvPr>
            <p:cNvGrpSpPr/>
            <p:nvPr/>
          </p:nvGrpSpPr>
          <p:grpSpPr>
            <a:xfrm>
              <a:off x="7569180" y="4810824"/>
              <a:ext cx="1992155" cy="755502"/>
              <a:chOff x="873071" y="5145672"/>
              <a:chExt cx="1494116" cy="566626"/>
            </a:xfrm>
          </p:grpSpPr>
          <p:sp>
            <p:nvSpPr>
              <p:cNvPr id="20" name="isḻíḋe">
                <a:extLst>
                  <a:ext uri="{FF2B5EF4-FFF2-40B4-BE49-F238E27FC236}">
                    <a16:creationId xmlns:a16="http://schemas.microsoft.com/office/drawing/2014/main" id="{65D2C0A0-0D58-4027-89EE-B5D02804CB7E}"/>
                  </a:ext>
                </a:extLst>
              </p:cNvPr>
              <p:cNvSpPr txBox="1"/>
              <p:nvPr/>
            </p:nvSpPr>
            <p:spPr bwMode="auto">
              <a:xfrm>
                <a:off x="873071" y="5433953"/>
                <a:ext cx="1494116" cy="278345"/>
              </a:xfrm>
              <a:prstGeom prst="rect">
                <a:avLst/>
              </a:prstGeom>
            </p:spPr>
            <p:txBody>
              <a:bodyPr anchor="t" anchorCtr="0" bIns="0" lIns="0" rIns="0" tIns="0" wrap="square">
                <a:normAutofit lnSpcReduction="10000"/>
              </a:bodyPr>
              <a:lstStyle/>
              <a:p>
                <a:pPr algn="ctr" indent="0" marL="0">
                  <a:lnSpc>
                    <a:spcPct val="120000"/>
                  </a:lnSpc>
                  <a:defRPr/>
                </a:pPr>
                <a:r>
                  <a:rPr altLang="en-US" lang="zh-CN" sz="1050"/>
                  <a:t>此部分内容作为文字排版占位显示 （建议使用主题字体）</a:t>
                </a:r>
              </a:p>
            </p:txBody>
          </p:sp>
          <p:sp>
            <p:nvSpPr>
              <p:cNvPr id="21" name="îṩḻïde">
                <a:extLst>
                  <a:ext uri="{FF2B5EF4-FFF2-40B4-BE49-F238E27FC236}">
                    <a16:creationId xmlns:a16="http://schemas.microsoft.com/office/drawing/2014/main" id="{D9DCA084-AC32-41B8-B4AB-8802BE704D47}"/>
                  </a:ext>
                </a:extLst>
              </p:cNvPr>
              <p:cNvSpPr txBox="1"/>
              <p:nvPr/>
            </p:nvSpPr>
            <p:spPr bwMode="auto">
              <a:xfrm>
                <a:off x="954581" y="5145672"/>
                <a:ext cx="1331096" cy="184666"/>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a:sp3d/>
              </a:bodyPr>
              <a:lstStyle/>
              <a:p>
                <a:pPr algn="ctr">
                  <a:buClr>
                    <a:prstClr val="white"/>
                  </a:buClr>
                  <a:defRPr/>
                </a:pPr>
                <a:r>
                  <a:rPr altLang="en-US" b="1" lang="zh-CN" sz="1600">
                    <a:solidFill>
                      <a:schemeClr val="accent3"/>
                    </a:solidFill>
                  </a:rPr>
                  <a:t>标题文本预设</a:t>
                </a:r>
              </a:p>
            </p:txBody>
          </p:sp>
        </p:grpSp>
        <p:grpSp>
          <p:nvGrpSpPr>
            <p:cNvPr id="15" name="íślíḋê">
              <a:extLst>
                <a:ext uri="{FF2B5EF4-FFF2-40B4-BE49-F238E27FC236}">
                  <a16:creationId xmlns:a16="http://schemas.microsoft.com/office/drawing/2014/main" id="{F135DDEB-1646-4B2B-8865-1317490FEF67}"/>
                </a:ext>
              </a:extLst>
            </p:cNvPr>
            <p:cNvGrpSpPr/>
            <p:nvPr/>
          </p:nvGrpSpPr>
          <p:grpSpPr>
            <a:xfrm>
              <a:off x="5099803" y="1625058"/>
              <a:ext cx="1992155" cy="939172"/>
              <a:chOff x="873071" y="4693990"/>
              <a:chExt cx="1494116" cy="704378"/>
            </a:xfrm>
          </p:grpSpPr>
          <p:sp>
            <p:nvSpPr>
              <p:cNvPr id="18" name="íśļíḑè">
                <a:extLst>
                  <a:ext uri="{FF2B5EF4-FFF2-40B4-BE49-F238E27FC236}">
                    <a16:creationId xmlns:a16="http://schemas.microsoft.com/office/drawing/2014/main" id="{427E8025-3C12-453B-B5BD-28B81A5A4B11}"/>
                  </a:ext>
                </a:extLst>
              </p:cNvPr>
              <p:cNvSpPr txBox="1"/>
              <p:nvPr/>
            </p:nvSpPr>
            <p:spPr bwMode="auto">
              <a:xfrm>
                <a:off x="873071" y="4693990"/>
                <a:ext cx="1494116" cy="278345"/>
              </a:xfrm>
              <a:prstGeom prst="rect">
                <a:avLst/>
              </a:prstGeom>
            </p:spPr>
            <p:txBody>
              <a:bodyPr anchor="t" anchorCtr="0" bIns="0" lIns="0" rIns="0" tIns="0" wrap="square">
                <a:normAutofit lnSpcReduction="10000"/>
              </a:bodyPr>
              <a:lstStyle/>
              <a:p>
                <a:pPr algn="ctr" indent="0" marL="0">
                  <a:lnSpc>
                    <a:spcPct val="120000"/>
                  </a:lnSpc>
                  <a:defRPr/>
                </a:pPr>
                <a:r>
                  <a:rPr altLang="en-US" lang="zh-CN" sz="1050"/>
                  <a:t>此部分内容作为文字排版占位显示 （建议使用主题字体）</a:t>
                </a:r>
              </a:p>
            </p:txBody>
          </p:sp>
          <p:sp>
            <p:nvSpPr>
              <p:cNvPr id="19" name="iṥlîďê">
                <a:extLst>
                  <a:ext uri="{FF2B5EF4-FFF2-40B4-BE49-F238E27FC236}">
                    <a16:creationId xmlns:a16="http://schemas.microsoft.com/office/drawing/2014/main" id="{66D269A2-305A-4C6C-95C5-A690A5EABC32}"/>
                  </a:ext>
                </a:extLst>
              </p:cNvPr>
              <p:cNvSpPr txBox="1"/>
              <p:nvPr/>
            </p:nvSpPr>
            <p:spPr bwMode="auto">
              <a:xfrm>
                <a:off x="954581" y="5213702"/>
                <a:ext cx="1331096" cy="184666"/>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a:sp3d/>
              </a:bodyPr>
              <a:lstStyle/>
              <a:p>
                <a:pPr algn="ctr">
                  <a:buClr>
                    <a:prstClr val="white"/>
                  </a:buClr>
                  <a:defRPr/>
                </a:pPr>
                <a:r>
                  <a:rPr altLang="en-US" b="1" lang="zh-CN" sz="1600">
                    <a:solidFill>
                      <a:schemeClr val="accent2"/>
                    </a:solidFill>
                  </a:rPr>
                  <a:t>标题文本预设</a:t>
                </a:r>
              </a:p>
            </p:txBody>
          </p:sp>
        </p:grpSp>
        <p:sp>
          <p:nvSpPr>
            <p:cNvPr id="16" name="işḻîḑè">
              <a:extLst>
                <a:ext uri="{FF2B5EF4-FFF2-40B4-BE49-F238E27FC236}">
                  <a16:creationId xmlns:a16="http://schemas.microsoft.com/office/drawing/2014/main" id="{782A994A-66AC-4F2F-A28D-A21D7C88E00F}"/>
                </a:ext>
              </a:extLst>
            </p:cNvPr>
            <p:cNvSpPr/>
            <p:nvPr/>
          </p:nvSpPr>
          <p:spPr>
            <a:xfrm>
              <a:off x="5257846" y="2752462"/>
              <a:ext cx="1701495" cy="1701495"/>
            </a:xfrm>
            <a:prstGeom prst="ellipse">
              <a:avLst/>
            </a:prstGeom>
            <a:noFill/>
            <a:ln w="28575">
              <a:solidFill>
                <a:schemeClr val="accent3"/>
              </a:solidFill>
            </a:ln>
          </p:spPr>
          <p:style>
            <a:lnRef idx="2">
              <a:schemeClr val="accent6"/>
            </a:lnRef>
            <a:fillRef idx="1">
              <a:schemeClr val="lt1"/>
            </a:fillRef>
            <a:effectRef idx="0">
              <a:schemeClr val="accent6"/>
            </a:effectRef>
            <a:fontRef idx="minor">
              <a:schemeClr val="dk1"/>
            </a:fontRef>
          </p:style>
          <p:txBody>
            <a:bodyPr anchor="ctr"/>
            <a:lstStyle/>
            <a:p>
              <a:pPr algn="ctr"/>
              <a:endParaRPr/>
            </a:p>
          </p:txBody>
        </p:sp>
        <p:sp>
          <p:nvSpPr>
            <p:cNvPr id="17" name="iṡḷîďé">
              <a:extLst>
                <a:ext uri="{FF2B5EF4-FFF2-40B4-BE49-F238E27FC236}">
                  <a16:creationId xmlns:a16="http://schemas.microsoft.com/office/drawing/2014/main" id="{8424A88D-566D-4120-A1BA-6E6416159059}"/>
                </a:ext>
              </a:extLst>
            </p:cNvPr>
            <p:cNvSpPr/>
            <p:nvPr/>
          </p:nvSpPr>
          <p:spPr>
            <a:xfrm>
              <a:off x="7746837" y="2750793"/>
              <a:ext cx="1701495" cy="1701495"/>
            </a:xfrm>
            <a:prstGeom prst="ellipse">
              <a:avLst/>
            </a:prstGeom>
            <a:noFill/>
            <a:ln w="28575">
              <a:solidFill>
                <a:schemeClr val="accent4"/>
              </a:solidFill>
            </a:ln>
          </p:spPr>
          <p:style>
            <a:lnRef idx="2">
              <a:schemeClr val="accent6"/>
            </a:lnRef>
            <a:fillRef idx="1">
              <a:schemeClr val="lt1"/>
            </a:fillRef>
            <a:effectRef idx="0">
              <a:schemeClr val="accent6"/>
            </a:effectRef>
            <a:fontRef idx="minor">
              <a:schemeClr val="dk1"/>
            </a:fontRef>
          </p:style>
          <p:txBody>
            <a:bodyPr anchor="ctr"/>
            <a:lstStyle/>
            <a:p>
              <a:pPr algn="ctr"/>
              <a:endParaRPr/>
            </a:p>
          </p:txBody>
        </p:sp>
      </p:grpSp>
    </p:spTree>
    <p:extLst>
      <p:ext uri="{BB962C8B-B14F-4D97-AF65-F5344CB8AC3E}">
        <p14:creationId val="2330403270"/>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par>
                          <p:cTn fill="hold" id="8" nodeType="afterGroup">
                            <p:stCondLst>
                              <p:cond delay="2000"/>
                            </p:stCondLst>
                            <p:childTnLst>
                              <p:par>
                                <p:cTn fill="hold" id="9" nodeType="afterEffect" presetClass="entr" presetID="21"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heel(1)" transition="in">
                                      <p:cBhvr>
                                        <p:cTn dur="20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46CD5951-345D-4C5A-A0D0-067A966F77C4}"/>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b4e669e-5c92-4b13-b4e7-ad5f6c4d212e" title="iSlide™ 版权声明  COPYRIGHT NOTICE">
            <a:extLst>
              <a:ext uri="{FF2B5EF4-FFF2-40B4-BE49-F238E27FC236}">
                <a16:creationId xmlns:a16="http://schemas.microsoft.com/office/drawing/2014/main" id="{FF965361-1F32-4CB4-BC25-CAFB58435980}"/>
              </a:ext>
            </a:extLst>
          </p:cNvPr>
          <p:cNvGrpSpPr>
            <a:grpSpLocks noChangeAspect="1"/>
          </p:cNvGrpSpPr>
          <p:nvPr>
            <p:custDataLst>
              <p:tags r:id="rId3"/>
            </p:custDataLst>
          </p:nvPr>
        </p:nvGrpSpPr>
        <p:grpSpPr>
          <a:xfrm>
            <a:off x="1280845" y="1670540"/>
            <a:ext cx="9653668" cy="3663335"/>
            <a:chOff x="540204" y="1388803"/>
            <a:chExt cx="11138542" cy="4226810"/>
          </a:xfrm>
        </p:grpSpPr>
        <p:grpSp>
          <p:nvGrpSpPr>
            <p:cNvPr id="6" name="íṧḷîḑe">
              <a:extLst>
                <a:ext uri="{FF2B5EF4-FFF2-40B4-BE49-F238E27FC236}">
                  <a16:creationId xmlns:a16="http://schemas.microsoft.com/office/drawing/2014/main" id="{246DA09C-AC31-4BF4-868C-80B294224C24}"/>
                </a:ext>
              </a:extLst>
            </p:cNvPr>
            <p:cNvGrpSpPr/>
            <p:nvPr/>
          </p:nvGrpSpPr>
          <p:grpSpPr>
            <a:xfrm>
              <a:off x="540204" y="2605087"/>
              <a:ext cx="3820612" cy="1647825"/>
              <a:chOff x="566057" y="1219200"/>
              <a:chExt cx="3483430" cy="1647825"/>
            </a:xfrm>
          </p:grpSpPr>
          <p:sp>
            <p:nvSpPr>
              <p:cNvPr id="36" name="îṡļiḓê">
                <a:extLst>
                  <a:ext uri="{FF2B5EF4-FFF2-40B4-BE49-F238E27FC236}">
                    <a16:creationId xmlns:a16="http://schemas.microsoft.com/office/drawing/2014/main" id="{8A6B2DD3-E1BA-487B-A9A9-B317F81DF9A5}"/>
                  </a:ext>
                </a:extLst>
              </p:cNvPr>
              <p:cNvSpPr/>
              <p:nvPr/>
            </p:nvSpPr>
            <p:spPr>
              <a:xfrm>
                <a:off x="566057" y="1219200"/>
                <a:ext cx="3483430" cy="1204686"/>
              </a:xfrm>
              <a:prstGeom prst="round1Rect">
                <a:avLst>
                  <a:gd fmla="val 28788" name="adj"/>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ïŝ1íďe">
                <a:extLst>
                  <a:ext uri="{FF2B5EF4-FFF2-40B4-BE49-F238E27FC236}">
                    <a16:creationId xmlns:a16="http://schemas.microsoft.com/office/drawing/2014/main" id="{D873C839-3AB4-46DE-A883-0764547C947C}"/>
                  </a:ext>
                </a:extLst>
              </p:cNvPr>
              <p:cNvSpPr/>
              <p:nvPr/>
            </p:nvSpPr>
            <p:spPr>
              <a:xfrm flipH="1" flipV="1">
                <a:off x="566057" y="2423886"/>
                <a:ext cx="876300" cy="443139"/>
              </a:xfrm>
              <a:prstGeom prst="rtTriangle">
                <a:avLst/>
              </a:prstGeom>
              <a:solidFill>
                <a:schemeClr val="accent1">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7" name="îṣ1íḓe">
              <a:extLst>
                <a:ext uri="{FF2B5EF4-FFF2-40B4-BE49-F238E27FC236}">
                  <a16:creationId xmlns:a16="http://schemas.microsoft.com/office/drawing/2014/main" id="{2FF81CF0-DC8D-4920-BCE9-E14FC9EE0A8D}"/>
                </a:ext>
              </a:extLst>
            </p:cNvPr>
            <p:cNvGrpSpPr/>
            <p:nvPr/>
          </p:nvGrpSpPr>
          <p:grpSpPr>
            <a:xfrm>
              <a:off x="4452344" y="2605087"/>
              <a:ext cx="1916276" cy="1647825"/>
              <a:chOff x="4348842" y="1219200"/>
              <a:chExt cx="1747158" cy="1647825"/>
            </a:xfrm>
          </p:grpSpPr>
          <p:sp>
            <p:nvSpPr>
              <p:cNvPr id="34" name="îsḻíḋé">
                <a:extLst>
                  <a:ext uri="{FF2B5EF4-FFF2-40B4-BE49-F238E27FC236}">
                    <a16:creationId xmlns:a16="http://schemas.microsoft.com/office/drawing/2014/main" id="{CA425145-B725-42E3-8E1D-EDF9D5C5E8DC}"/>
                  </a:ext>
                </a:extLst>
              </p:cNvPr>
              <p:cNvSpPr/>
              <p:nvPr/>
            </p:nvSpPr>
            <p:spPr>
              <a:xfrm>
                <a:off x="4354285" y="1219200"/>
                <a:ext cx="1741715" cy="1204686"/>
              </a:xfrm>
              <a:prstGeom prst="round1Rect">
                <a:avLst>
                  <a:gd fmla="val 28788" name="adj"/>
                </a:avLst>
              </a:prstGeom>
              <a:solidFill>
                <a:schemeClr val="accent2"/>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iṥ1íḓe">
                <a:extLst>
                  <a:ext uri="{FF2B5EF4-FFF2-40B4-BE49-F238E27FC236}">
                    <a16:creationId xmlns:a16="http://schemas.microsoft.com/office/drawing/2014/main" id="{9763DAE2-7BC3-45E0-B4C9-8E3280DB1FA3}"/>
                  </a:ext>
                </a:extLst>
              </p:cNvPr>
              <p:cNvSpPr/>
              <p:nvPr/>
            </p:nvSpPr>
            <p:spPr>
              <a:xfrm flipH="1" flipV="1">
                <a:off x="4348842" y="2423886"/>
                <a:ext cx="876300" cy="443139"/>
              </a:xfrm>
              <a:prstGeom prst="rtTriangle">
                <a:avLst/>
              </a:prstGeom>
              <a:solidFill>
                <a:schemeClr val="accent2">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8" name="íṣļîḍè">
              <a:extLst>
                <a:ext uri="{FF2B5EF4-FFF2-40B4-BE49-F238E27FC236}">
                  <a16:creationId xmlns:a16="http://schemas.microsoft.com/office/drawing/2014/main" id="{9087C670-FB18-4906-8956-31338C833520}"/>
                </a:ext>
              </a:extLst>
            </p:cNvPr>
            <p:cNvGrpSpPr/>
            <p:nvPr/>
          </p:nvGrpSpPr>
          <p:grpSpPr>
            <a:xfrm>
              <a:off x="6460148" y="2605087"/>
              <a:ext cx="1389451" cy="1647825"/>
              <a:chOff x="6400798" y="1219200"/>
              <a:chExt cx="1266827" cy="1647825"/>
            </a:xfrm>
          </p:grpSpPr>
          <p:sp>
            <p:nvSpPr>
              <p:cNvPr id="32" name="iṣlïḓé">
                <a:extLst>
                  <a:ext uri="{FF2B5EF4-FFF2-40B4-BE49-F238E27FC236}">
                    <a16:creationId xmlns:a16="http://schemas.microsoft.com/office/drawing/2014/main" id="{C21A8696-C0A1-4A9F-B5D1-93FBD731FFFF}"/>
                  </a:ext>
                </a:extLst>
              </p:cNvPr>
              <p:cNvSpPr/>
              <p:nvPr/>
            </p:nvSpPr>
            <p:spPr>
              <a:xfrm>
                <a:off x="6400798" y="1219200"/>
                <a:ext cx="1266827" cy="1204686"/>
              </a:xfrm>
              <a:prstGeom prst="round1Rect">
                <a:avLst>
                  <a:gd fmla="val 28788" name="adj"/>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ïṥļiďè">
                <a:extLst>
                  <a:ext uri="{FF2B5EF4-FFF2-40B4-BE49-F238E27FC236}">
                    <a16:creationId xmlns:a16="http://schemas.microsoft.com/office/drawing/2014/main" id="{87E5E76D-C05F-45F7-8F3F-A12BE386CBC3}"/>
                  </a:ext>
                </a:extLst>
              </p:cNvPr>
              <p:cNvSpPr/>
              <p:nvPr/>
            </p:nvSpPr>
            <p:spPr>
              <a:xfrm flipH="1" flipV="1">
                <a:off x="6400798" y="2423886"/>
                <a:ext cx="876300" cy="443139"/>
              </a:xfrm>
              <a:prstGeom prst="rtTriangle">
                <a:avLst/>
              </a:prstGeom>
              <a:solidFill>
                <a:schemeClr val="accent4">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9" name="îṧ1îḍé">
              <a:extLst>
                <a:ext uri="{FF2B5EF4-FFF2-40B4-BE49-F238E27FC236}">
                  <a16:creationId xmlns:a16="http://schemas.microsoft.com/office/drawing/2014/main" id="{CD6FA09B-CA75-49CF-B3FE-E4E13C34DD6B}"/>
                </a:ext>
              </a:extLst>
            </p:cNvPr>
            <p:cNvGrpSpPr/>
            <p:nvPr/>
          </p:nvGrpSpPr>
          <p:grpSpPr>
            <a:xfrm>
              <a:off x="7941127" y="2605087"/>
              <a:ext cx="3710669" cy="1647825"/>
              <a:chOff x="7966981" y="1219200"/>
              <a:chExt cx="3383190" cy="1647825"/>
            </a:xfrm>
          </p:grpSpPr>
          <p:sp>
            <p:nvSpPr>
              <p:cNvPr id="30" name="ïŝľide">
                <a:extLst>
                  <a:ext uri="{FF2B5EF4-FFF2-40B4-BE49-F238E27FC236}">
                    <a16:creationId xmlns:a16="http://schemas.microsoft.com/office/drawing/2014/main" id="{28CF8084-FBFC-49DC-B08B-4995D8AEAFD1}"/>
                  </a:ext>
                </a:extLst>
              </p:cNvPr>
              <p:cNvSpPr/>
              <p:nvPr/>
            </p:nvSpPr>
            <p:spPr>
              <a:xfrm>
                <a:off x="7972423" y="1219200"/>
                <a:ext cx="3377748" cy="1204686"/>
              </a:xfrm>
              <a:prstGeom prst="round1Rect">
                <a:avLst>
                  <a:gd fmla="val 28788" name="adj"/>
                </a:avLst>
              </a:prstGeom>
              <a:solidFill>
                <a:schemeClr val="accent6"/>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ïṧlide">
                <a:extLst>
                  <a:ext uri="{FF2B5EF4-FFF2-40B4-BE49-F238E27FC236}">
                    <a16:creationId xmlns:a16="http://schemas.microsoft.com/office/drawing/2014/main" id="{1CEEB409-36C5-4C16-AE3E-773FA3AB82E1}"/>
                  </a:ext>
                </a:extLst>
              </p:cNvPr>
              <p:cNvSpPr/>
              <p:nvPr/>
            </p:nvSpPr>
            <p:spPr>
              <a:xfrm flipH="1" flipV="1">
                <a:off x="7966981" y="2423886"/>
                <a:ext cx="876300" cy="443139"/>
              </a:xfrm>
              <a:prstGeom prst="rtTriangle">
                <a:avLst/>
              </a:prstGeom>
              <a:solidFill>
                <a:schemeClr val="accent6">
                  <a:lumMod val="7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0" name="íśḷîḍé">
              <a:extLst>
                <a:ext uri="{FF2B5EF4-FFF2-40B4-BE49-F238E27FC236}">
                  <a16:creationId xmlns:a16="http://schemas.microsoft.com/office/drawing/2014/main" id="{787689C8-21DC-43A3-B5B3-B73FC443BDD4}"/>
                </a:ext>
              </a:extLst>
            </p:cNvPr>
            <p:cNvSpPr/>
            <p:nvPr/>
          </p:nvSpPr>
          <p:spPr bwMode="auto">
            <a:xfrm>
              <a:off x="4706250" y="2909710"/>
              <a:ext cx="400800" cy="578024"/>
            </a:xfrm>
            <a:custGeom>
              <a:gdLst>
                <a:gd fmla="*/ 79296 w 233363" name="connsiteX0"/>
                <a:gd fmla="*/ 303213 h 336550" name="connsiteY0"/>
                <a:gd fmla="*/ 69850 w 233363" name="connsiteX1"/>
                <a:gd fmla="*/ 311945 h 336550" name="connsiteY1"/>
                <a:gd fmla="*/ 79296 w 233363" name="connsiteX2"/>
                <a:gd fmla="*/ 320676 h 336550" name="connsiteY2"/>
                <a:gd fmla="*/ 114379 w 233363" name="connsiteX3"/>
                <a:gd fmla="*/ 320676 h 336550" name="connsiteY3"/>
                <a:gd fmla="*/ 123825 w 233363" name="connsiteX4"/>
                <a:gd fmla="*/ 311945 h 336550" name="connsiteY4"/>
                <a:gd fmla="*/ 114379 w 233363" name="connsiteX5"/>
                <a:gd fmla="*/ 303213 h 336550" name="connsiteY5"/>
                <a:gd fmla="*/ 79296 w 233363" name="connsiteX6"/>
                <a:gd fmla="*/ 303213 h 336550" name="connsiteY6"/>
                <a:gd fmla="*/ 189026 w 233363" name="connsiteX7"/>
                <a:gd fmla="*/ 179388 h 336550" name="connsiteY7"/>
                <a:gd fmla="*/ 179047 w 233363" name="connsiteX8"/>
                <a:gd fmla="*/ 184562 h 336550" name="connsiteY8"/>
                <a:gd fmla="*/ 182789 w 233363" name="connsiteX9"/>
                <a:gd fmla="*/ 194910 h 336550" name="connsiteY9"/>
                <a:gd fmla="*/ 182789 w 233363" name="connsiteX10"/>
                <a:gd fmla="*/ 197497 h 336550" name="connsiteY10"/>
                <a:gd fmla="*/ 182789 w 233363" name="connsiteX11"/>
                <a:gd fmla="*/ 207846 h 336550" name="connsiteY11"/>
                <a:gd fmla="*/ 189026 w 233363" name="connsiteX12"/>
                <a:gd fmla="*/ 211726 h 336550" name="connsiteY12"/>
                <a:gd fmla="*/ 191521 w 233363" name="connsiteX13"/>
                <a:gd fmla="*/ 207846 h 336550" name="connsiteY13"/>
                <a:gd fmla="*/ 191521 w 233363" name="connsiteX14"/>
                <a:gd fmla="*/ 197497 h 336550" name="connsiteY14"/>
                <a:gd fmla="*/ 192768 w 233363" name="connsiteX15"/>
                <a:gd fmla="*/ 194910 h 336550" name="connsiteY15"/>
                <a:gd fmla="*/ 195263 w 233363" name="connsiteX16"/>
                <a:gd fmla="*/ 188443 h 336550" name="connsiteY16"/>
                <a:gd fmla="*/ 189026 w 233363" name="connsiteX17"/>
                <a:gd fmla="*/ 179388 h 336550" name="connsiteY17"/>
                <a:gd fmla="*/ 186659 w 233363" name="connsiteX18"/>
                <a:gd fmla="*/ 125413 h 336550" name="connsiteY18"/>
                <a:gd fmla="*/ 166687 w 233363" name="connsiteX19"/>
                <a:gd fmla="*/ 145257 h 336550" name="connsiteY19"/>
                <a:gd fmla="*/ 166687 w 233363" name="connsiteX20"/>
                <a:gd fmla="*/ 157163 h 336550" name="connsiteY20"/>
                <a:gd fmla="*/ 207962 w 233363" name="connsiteX21"/>
                <a:gd fmla="*/ 157163 h 336550" name="connsiteY21"/>
                <a:gd fmla="*/ 207962 w 233363" name="connsiteX22"/>
                <a:gd fmla="*/ 145257 h 336550" name="connsiteY22"/>
                <a:gd fmla="*/ 186659 w 233363" name="connsiteX23"/>
                <a:gd fmla="*/ 125413 h 336550" name="connsiteY23"/>
                <a:gd fmla="*/ 186532 w 233363" name="connsiteX24"/>
                <a:gd fmla="*/ 109538 h 336550" name="connsiteY24"/>
                <a:gd fmla="*/ 223997 w 233363" name="connsiteX25"/>
                <a:gd fmla="*/ 144781 h 336550" name="connsiteY25"/>
                <a:gd fmla="*/ 223997 w 233363" name="connsiteX26"/>
                <a:gd fmla="*/ 156528 h 336550" name="connsiteY26"/>
                <a:gd fmla="*/ 233363 w 233363" name="connsiteX27"/>
                <a:gd fmla="*/ 166970 h 336550" name="connsiteY27"/>
                <a:gd fmla="*/ 233363 w 233363" name="connsiteX28"/>
                <a:gd fmla="*/ 217876 h 336550" name="connsiteY28"/>
                <a:gd fmla="*/ 223997 w 233363" name="connsiteX29"/>
                <a:gd fmla="*/ 227013 h 336550" name="connsiteY29"/>
                <a:gd fmla="*/ 150404 w 233363" name="connsiteX30"/>
                <a:gd fmla="*/ 227013 h 336550" name="connsiteY30"/>
                <a:gd fmla="*/ 139700 w 233363" name="connsiteX31"/>
                <a:gd fmla="*/ 217876 h 336550" name="connsiteY31"/>
                <a:gd fmla="*/ 139700 w 233363" name="connsiteX32"/>
                <a:gd fmla="*/ 166970 h 336550" name="connsiteY32"/>
                <a:gd fmla="*/ 150404 w 233363" name="connsiteX33"/>
                <a:gd fmla="*/ 156528 h 336550" name="connsiteY33"/>
                <a:gd fmla="*/ 150404 w 233363" name="connsiteX34"/>
                <a:gd fmla="*/ 144781 h 336550" name="connsiteY34"/>
                <a:gd fmla="*/ 186532 w 233363" name="connsiteX35"/>
                <a:gd fmla="*/ 109538 h 336550" name="connsiteY35"/>
                <a:gd fmla="*/ 35671 w 233363" name="connsiteX36"/>
                <a:gd fmla="*/ 0 h 336550" name="connsiteY36"/>
                <a:gd fmla="*/ 159858 w 233363" name="connsiteX37"/>
                <a:gd fmla="*/ 0 h 336550" name="connsiteY37"/>
                <a:gd fmla="*/ 196850 w 233363" name="connsiteX38"/>
                <a:gd fmla="*/ 36810 h 336550" name="connsiteY38"/>
                <a:gd fmla="*/ 196850 w 233363" name="connsiteX39"/>
                <a:gd fmla="*/ 90711 h 336550" name="connsiteY39"/>
                <a:gd fmla="*/ 186281 w 233363" name="connsiteX40"/>
                <a:gd fmla="*/ 90711 h 336550" name="connsiteY40"/>
                <a:gd fmla="*/ 177033 w 233363" name="connsiteX41"/>
                <a:gd fmla="*/ 90711 h 336550" name="connsiteY41"/>
                <a:gd fmla="*/ 177033 w 233363" name="connsiteX42"/>
                <a:gd fmla="*/ 60474 h 336550" name="connsiteY42"/>
                <a:gd fmla="*/ 177033 w 233363" name="connsiteX43"/>
                <a:gd fmla="*/ 59159 h 336550" name="connsiteY43"/>
                <a:gd fmla="*/ 167785 w 233363" name="connsiteX44"/>
                <a:gd fmla="*/ 48642 h 336550" name="connsiteY44"/>
                <a:gd fmla="*/ 29065 w 233363" name="connsiteX45"/>
                <a:gd fmla="*/ 48642 h 336550" name="connsiteY45"/>
                <a:gd fmla="*/ 19817 w 233363" name="connsiteX46"/>
                <a:gd fmla="*/ 59159 h 336550" name="connsiteY46"/>
                <a:gd fmla="*/ 19817 w 233363" name="connsiteX47"/>
                <a:gd fmla="*/ 278706 h 336550" name="connsiteY47"/>
                <a:gd fmla="*/ 29065 w 233363" name="connsiteX48"/>
                <a:gd fmla="*/ 287908 h 336550" name="connsiteY48"/>
                <a:gd fmla="*/ 167785 w 233363" name="connsiteX49"/>
                <a:gd fmla="*/ 287908 h 336550" name="connsiteY49"/>
                <a:gd fmla="*/ 177033 w 233363" name="connsiteX50"/>
                <a:gd fmla="*/ 278706 h 336550" name="connsiteY50"/>
                <a:gd fmla="*/ 177033 w 233363" name="connsiteX51"/>
                <a:gd fmla="*/ 245839 h 336550" name="connsiteY51"/>
                <a:gd fmla="*/ 196850 w 233363" name="connsiteX52"/>
                <a:gd fmla="*/ 245839 h 336550" name="connsiteY52"/>
                <a:gd fmla="*/ 196850 w 233363" name="connsiteX53"/>
                <a:gd fmla="*/ 299740 h 336550" name="connsiteY53"/>
                <a:gd fmla="*/ 159858 w 233363" name="connsiteX54"/>
                <a:gd fmla="*/ 336550 h 336550" name="connsiteY54"/>
                <a:gd fmla="*/ 35671 w 233363" name="connsiteX55"/>
                <a:gd fmla="*/ 336550 h 336550" name="connsiteY55"/>
                <a:gd fmla="*/ 0 w 233363" name="connsiteX56"/>
                <a:gd fmla="*/ 299740 h 336550" name="connsiteY56"/>
                <a:gd fmla="*/ 0 w 233363" name="connsiteX57"/>
                <a:gd fmla="*/ 36810 h 336550" name="connsiteY57"/>
                <a:gd fmla="*/ 35671 w 233363" name="connsiteX58"/>
                <a:gd fmla="*/ 0 h 336550" name="connsiteY5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b="b" l="l" r="r" t="t"/>
              <a:pathLst>
                <a:path h="336550" w="233362">
                  <a:moveTo>
                    <a:pt x="79296" y="303213"/>
                  </a:moveTo>
                  <a:cubicBezTo>
                    <a:pt x="73898" y="303213"/>
                    <a:pt x="69850" y="306955"/>
                    <a:pt x="69850" y="311945"/>
                  </a:cubicBezTo>
                  <a:cubicBezTo>
                    <a:pt x="69850" y="316934"/>
                    <a:pt x="73898" y="320676"/>
                    <a:pt x="79296" y="320676"/>
                  </a:cubicBezTo>
                  <a:cubicBezTo>
                    <a:pt x="79296" y="320676"/>
                    <a:pt x="79296" y="320676"/>
                    <a:pt x="114379" y="320676"/>
                  </a:cubicBezTo>
                  <a:cubicBezTo>
                    <a:pt x="119777" y="320676"/>
                    <a:pt x="123825" y="316934"/>
                    <a:pt x="123825" y="311945"/>
                  </a:cubicBezTo>
                  <a:cubicBezTo>
                    <a:pt x="123825" y="306955"/>
                    <a:pt x="119777" y="303213"/>
                    <a:pt x="114379" y="303213"/>
                  </a:cubicBezTo>
                  <a:cubicBezTo>
                    <a:pt x="114379" y="303213"/>
                    <a:pt x="114379" y="303213"/>
                    <a:pt x="79296" y="303213"/>
                  </a:cubicBezTo>
                  <a:close/>
                  <a:moveTo>
                    <a:pt x="189026" y="179388"/>
                  </a:moveTo>
                  <a:cubicBezTo>
                    <a:pt x="185284" y="179388"/>
                    <a:pt x="181542" y="180682"/>
                    <a:pt x="179047" y="184562"/>
                  </a:cubicBezTo>
                  <a:cubicBezTo>
                    <a:pt x="177800" y="188443"/>
                    <a:pt x="179047" y="192323"/>
                    <a:pt x="182789" y="194910"/>
                  </a:cubicBezTo>
                  <a:cubicBezTo>
                    <a:pt x="182789" y="196204"/>
                    <a:pt x="182789" y="196204"/>
                    <a:pt x="182789" y="197497"/>
                  </a:cubicBezTo>
                  <a:cubicBezTo>
                    <a:pt x="182789" y="197497"/>
                    <a:pt x="182789" y="197497"/>
                    <a:pt x="182789" y="207846"/>
                  </a:cubicBezTo>
                  <a:cubicBezTo>
                    <a:pt x="182789" y="211726"/>
                    <a:pt x="186532" y="214313"/>
                    <a:pt x="189026" y="211726"/>
                  </a:cubicBezTo>
                  <a:cubicBezTo>
                    <a:pt x="190274" y="211726"/>
                    <a:pt x="191521" y="210433"/>
                    <a:pt x="191521" y="207846"/>
                  </a:cubicBezTo>
                  <a:cubicBezTo>
                    <a:pt x="191521" y="207846"/>
                    <a:pt x="191521" y="207846"/>
                    <a:pt x="191521" y="197497"/>
                  </a:cubicBezTo>
                  <a:cubicBezTo>
                    <a:pt x="191521" y="196204"/>
                    <a:pt x="191521" y="196204"/>
                    <a:pt x="192768" y="194910"/>
                  </a:cubicBezTo>
                  <a:cubicBezTo>
                    <a:pt x="194016" y="193617"/>
                    <a:pt x="195263" y="191030"/>
                    <a:pt x="195263" y="188443"/>
                  </a:cubicBezTo>
                  <a:cubicBezTo>
                    <a:pt x="195263" y="183269"/>
                    <a:pt x="192768" y="180682"/>
                    <a:pt x="189026" y="179388"/>
                  </a:cubicBezTo>
                  <a:close/>
                  <a:moveTo>
                    <a:pt x="186659" y="125413"/>
                  </a:moveTo>
                  <a:cubicBezTo>
                    <a:pt x="176007" y="125413"/>
                    <a:pt x="166687" y="133351"/>
                    <a:pt x="166687" y="145257"/>
                  </a:cubicBezTo>
                  <a:cubicBezTo>
                    <a:pt x="166687" y="145257"/>
                    <a:pt x="166687" y="145257"/>
                    <a:pt x="166687" y="157163"/>
                  </a:cubicBezTo>
                  <a:cubicBezTo>
                    <a:pt x="166687" y="157163"/>
                    <a:pt x="166687" y="157163"/>
                    <a:pt x="207962" y="157163"/>
                  </a:cubicBezTo>
                  <a:lnTo>
                    <a:pt x="207962" y="145257"/>
                  </a:lnTo>
                  <a:cubicBezTo>
                    <a:pt x="207962" y="133351"/>
                    <a:pt x="198642" y="125413"/>
                    <a:pt x="186659" y="125413"/>
                  </a:cubicBezTo>
                  <a:close/>
                  <a:moveTo>
                    <a:pt x="186532" y="109538"/>
                  </a:moveTo>
                  <a:cubicBezTo>
                    <a:pt x="206602" y="109538"/>
                    <a:pt x="223997" y="125201"/>
                    <a:pt x="223997" y="144781"/>
                  </a:cubicBezTo>
                  <a:cubicBezTo>
                    <a:pt x="223997" y="144781"/>
                    <a:pt x="223997" y="144781"/>
                    <a:pt x="223997" y="156528"/>
                  </a:cubicBezTo>
                  <a:cubicBezTo>
                    <a:pt x="229349" y="156528"/>
                    <a:pt x="233363" y="161749"/>
                    <a:pt x="233363" y="166970"/>
                  </a:cubicBezTo>
                  <a:cubicBezTo>
                    <a:pt x="233363" y="166970"/>
                    <a:pt x="233363" y="166970"/>
                    <a:pt x="233363" y="217876"/>
                  </a:cubicBezTo>
                  <a:cubicBezTo>
                    <a:pt x="233363" y="223097"/>
                    <a:pt x="229349" y="227013"/>
                    <a:pt x="223997" y="227013"/>
                  </a:cubicBezTo>
                  <a:cubicBezTo>
                    <a:pt x="223997" y="227013"/>
                    <a:pt x="223997" y="227013"/>
                    <a:pt x="150404" y="227013"/>
                  </a:cubicBezTo>
                  <a:cubicBezTo>
                    <a:pt x="145052" y="227013"/>
                    <a:pt x="139700" y="223097"/>
                    <a:pt x="139700" y="217876"/>
                  </a:cubicBezTo>
                  <a:cubicBezTo>
                    <a:pt x="139700" y="217876"/>
                    <a:pt x="139700" y="217876"/>
                    <a:pt x="139700" y="166970"/>
                  </a:cubicBezTo>
                  <a:cubicBezTo>
                    <a:pt x="139700" y="161749"/>
                    <a:pt x="145052" y="156528"/>
                    <a:pt x="150404" y="156528"/>
                  </a:cubicBezTo>
                  <a:cubicBezTo>
                    <a:pt x="150404" y="156528"/>
                    <a:pt x="150404" y="156528"/>
                    <a:pt x="150404" y="144781"/>
                  </a:cubicBezTo>
                  <a:cubicBezTo>
                    <a:pt x="150404" y="125201"/>
                    <a:pt x="166461" y="109538"/>
                    <a:pt x="186532" y="109538"/>
                  </a:cubicBezTo>
                  <a:close/>
                  <a:moveTo>
                    <a:pt x="35671" y="0"/>
                  </a:moveTo>
                  <a:cubicBezTo>
                    <a:pt x="35671" y="0"/>
                    <a:pt x="35671" y="0"/>
                    <a:pt x="159858" y="0"/>
                  </a:cubicBezTo>
                  <a:cubicBezTo>
                    <a:pt x="180996" y="0"/>
                    <a:pt x="196850" y="15776"/>
                    <a:pt x="196850" y="36810"/>
                  </a:cubicBezTo>
                  <a:cubicBezTo>
                    <a:pt x="196850" y="36810"/>
                    <a:pt x="196850" y="36810"/>
                    <a:pt x="196850" y="90711"/>
                  </a:cubicBezTo>
                  <a:cubicBezTo>
                    <a:pt x="194208" y="90711"/>
                    <a:pt x="190244" y="90711"/>
                    <a:pt x="186281" y="90711"/>
                  </a:cubicBezTo>
                  <a:cubicBezTo>
                    <a:pt x="183639" y="90711"/>
                    <a:pt x="180996" y="90711"/>
                    <a:pt x="177033" y="90711"/>
                  </a:cubicBezTo>
                  <a:cubicBezTo>
                    <a:pt x="177033" y="90711"/>
                    <a:pt x="177033" y="90711"/>
                    <a:pt x="177033" y="60474"/>
                  </a:cubicBezTo>
                  <a:cubicBezTo>
                    <a:pt x="177033" y="60474"/>
                    <a:pt x="177033" y="60474"/>
                    <a:pt x="177033" y="59159"/>
                  </a:cubicBezTo>
                  <a:cubicBezTo>
                    <a:pt x="177033" y="53900"/>
                    <a:pt x="173070" y="48642"/>
                    <a:pt x="167785" y="48642"/>
                  </a:cubicBezTo>
                  <a:cubicBezTo>
                    <a:pt x="167785" y="48642"/>
                    <a:pt x="167785" y="48642"/>
                    <a:pt x="29065" y="48642"/>
                  </a:cubicBezTo>
                  <a:cubicBezTo>
                    <a:pt x="23780" y="48642"/>
                    <a:pt x="19817" y="53900"/>
                    <a:pt x="19817" y="59159"/>
                  </a:cubicBezTo>
                  <a:cubicBezTo>
                    <a:pt x="19817" y="59159"/>
                    <a:pt x="19817" y="59159"/>
                    <a:pt x="19817" y="278706"/>
                  </a:cubicBezTo>
                  <a:cubicBezTo>
                    <a:pt x="19817" y="282650"/>
                    <a:pt x="23780" y="287908"/>
                    <a:pt x="29065" y="287908"/>
                  </a:cubicBezTo>
                  <a:cubicBezTo>
                    <a:pt x="29065" y="287908"/>
                    <a:pt x="29065" y="287908"/>
                    <a:pt x="167785" y="287908"/>
                  </a:cubicBezTo>
                  <a:cubicBezTo>
                    <a:pt x="173070" y="287908"/>
                    <a:pt x="177033" y="282650"/>
                    <a:pt x="177033" y="278706"/>
                  </a:cubicBezTo>
                  <a:cubicBezTo>
                    <a:pt x="177033" y="278706"/>
                    <a:pt x="177033" y="278706"/>
                    <a:pt x="177033" y="245839"/>
                  </a:cubicBezTo>
                  <a:cubicBezTo>
                    <a:pt x="177033" y="245839"/>
                    <a:pt x="177033" y="245839"/>
                    <a:pt x="196850" y="245839"/>
                  </a:cubicBezTo>
                  <a:cubicBezTo>
                    <a:pt x="196850" y="245839"/>
                    <a:pt x="196850" y="245839"/>
                    <a:pt x="196850" y="299740"/>
                  </a:cubicBezTo>
                  <a:cubicBezTo>
                    <a:pt x="196850" y="320774"/>
                    <a:pt x="180996" y="336550"/>
                    <a:pt x="159858" y="336550"/>
                  </a:cubicBezTo>
                  <a:cubicBezTo>
                    <a:pt x="159858" y="336550"/>
                    <a:pt x="159858" y="336550"/>
                    <a:pt x="35671" y="336550"/>
                  </a:cubicBezTo>
                  <a:cubicBezTo>
                    <a:pt x="15854" y="336550"/>
                    <a:pt x="0" y="320774"/>
                    <a:pt x="0" y="299740"/>
                  </a:cubicBezTo>
                  <a:cubicBezTo>
                    <a:pt x="0" y="299740"/>
                    <a:pt x="0" y="299740"/>
                    <a:pt x="0" y="36810"/>
                  </a:cubicBezTo>
                  <a:cubicBezTo>
                    <a:pt x="0" y="15776"/>
                    <a:pt x="15854" y="0"/>
                    <a:pt x="35671" y="0"/>
                  </a:cubicBezTo>
                  <a:close/>
                </a:path>
              </a:pathLst>
            </a:custGeom>
            <a:solidFill>
              <a:schemeClr val="bg1"/>
            </a:solidFill>
            <a:ln>
              <a:noFill/>
            </a:ln>
          </p:spPr>
          <p:txBody>
            <a:bodyPr anchor="ctr"/>
            <a:lstStyle/>
            <a:p>
              <a:pPr algn="ctr"/>
              <a:endParaRPr/>
            </a:p>
          </p:txBody>
        </p:sp>
        <p:sp>
          <p:nvSpPr>
            <p:cNvPr id="11" name="ïSḷíde">
              <a:extLst>
                <a:ext uri="{FF2B5EF4-FFF2-40B4-BE49-F238E27FC236}">
                  <a16:creationId xmlns:a16="http://schemas.microsoft.com/office/drawing/2014/main" id="{51AE6DB5-8DFF-4851-A31C-69B7CB15C8FD}"/>
                </a:ext>
              </a:extLst>
            </p:cNvPr>
            <p:cNvSpPr/>
            <p:nvPr/>
          </p:nvSpPr>
          <p:spPr bwMode="auto">
            <a:xfrm>
              <a:off x="8219366" y="2906939"/>
              <a:ext cx="404643" cy="583566"/>
            </a:xfrm>
            <a:custGeom>
              <a:gdLst>
                <a:gd fmla="*/ 79296 w 233363" name="connsiteX0"/>
                <a:gd fmla="*/ 303213 h 336550" name="connsiteY0"/>
                <a:gd fmla="*/ 69850 w 233363" name="connsiteX1"/>
                <a:gd fmla="*/ 311945 h 336550" name="connsiteY1"/>
                <a:gd fmla="*/ 79296 w 233363" name="connsiteX2"/>
                <a:gd fmla="*/ 320676 h 336550" name="connsiteY2"/>
                <a:gd fmla="*/ 114379 w 233363" name="connsiteX3"/>
                <a:gd fmla="*/ 320676 h 336550" name="connsiteY3"/>
                <a:gd fmla="*/ 123825 w 233363" name="connsiteX4"/>
                <a:gd fmla="*/ 311945 h 336550" name="connsiteY4"/>
                <a:gd fmla="*/ 114379 w 233363" name="connsiteX5"/>
                <a:gd fmla="*/ 303213 h 336550" name="connsiteY5"/>
                <a:gd fmla="*/ 79296 w 233363" name="connsiteX6"/>
                <a:gd fmla="*/ 303213 h 336550" name="connsiteY6"/>
                <a:gd fmla="*/ 189026 w 233363" name="connsiteX7"/>
                <a:gd fmla="*/ 179388 h 336550" name="connsiteY7"/>
                <a:gd fmla="*/ 179047 w 233363" name="connsiteX8"/>
                <a:gd fmla="*/ 184562 h 336550" name="connsiteY8"/>
                <a:gd fmla="*/ 182789 w 233363" name="connsiteX9"/>
                <a:gd fmla="*/ 194910 h 336550" name="connsiteY9"/>
                <a:gd fmla="*/ 182789 w 233363" name="connsiteX10"/>
                <a:gd fmla="*/ 197497 h 336550" name="connsiteY10"/>
                <a:gd fmla="*/ 182789 w 233363" name="connsiteX11"/>
                <a:gd fmla="*/ 207846 h 336550" name="connsiteY11"/>
                <a:gd fmla="*/ 189026 w 233363" name="connsiteX12"/>
                <a:gd fmla="*/ 211726 h 336550" name="connsiteY12"/>
                <a:gd fmla="*/ 191521 w 233363" name="connsiteX13"/>
                <a:gd fmla="*/ 207846 h 336550" name="connsiteY13"/>
                <a:gd fmla="*/ 191521 w 233363" name="connsiteX14"/>
                <a:gd fmla="*/ 197497 h 336550" name="connsiteY14"/>
                <a:gd fmla="*/ 192768 w 233363" name="connsiteX15"/>
                <a:gd fmla="*/ 194910 h 336550" name="connsiteY15"/>
                <a:gd fmla="*/ 195263 w 233363" name="connsiteX16"/>
                <a:gd fmla="*/ 188443 h 336550" name="connsiteY16"/>
                <a:gd fmla="*/ 189026 w 233363" name="connsiteX17"/>
                <a:gd fmla="*/ 179388 h 336550" name="connsiteY17"/>
                <a:gd fmla="*/ 186659 w 233363" name="connsiteX18"/>
                <a:gd fmla="*/ 125413 h 336550" name="connsiteY18"/>
                <a:gd fmla="*/ 166687 w 233363" name="connsiteX19"/>
                <a:gd fmla="*/ 145257 h 336550" name="connsiteY19"/>
                <a:gd fmla="*/ 166687 w 233363" name="connsiteX20"/>
                <a:gd fmla="*/ 157163 h 336550" name="connsiteY20"/>
                <a:gd fmla="*/ 207962 w 233363" name="connsiteX21"/>
                <a:gd fmla="*/ 157163 h 336550" name="connsiteY21"/>
                <a:gd fmla="*/ 207962 w 233363" name="connsiteX22"/>
                <a:gd fmla="*/ 145257 h 336550" name="connsiteY22"/>
                <a:gd fmla="*/ 186659 w 233363" name="connsiteX23"/>
                <a:gd fmla="*/ 125413 h 336550" name="connsiteY23"/>
                <a:gd fmla="*/ 186532 w 233363" name="connsiteX24"/>
                <a:gd fmla="*/ 109538 h 336550" name="connsiteY24"/>
                <a:gd fmla="*/ 223997 w 233363" name="connsiteX25"/>
                <a:gd fmla="*/ 144781 h 336550" name="connsiteY25"/>
                <a:gd fmla="*/ 223997 w 233363" name="connsiteX26"/>
                <a:gd fmla="*/ 156528 h 336550" name="connsiteY26"/>
                <a:gd fmla="*/ 233363 w 233363" name="connsiteX27"/>
                <a:gd fmla="*/ 166970 h 336550" name="connsiteY27"/>
                <a:gd fmla="*/ 233363 w 233363" name="connsiteX28"/>
                <a:gd fmla="*/ 217876 h 336550" name="connsiteY28"/>
                <a:gd fmla="*/ 223997 w 233363" name="connsiteX29"/>
                <a:gd fmla="*/ 227013 h 336550" name="connsiteY29"/>
                <a:gd fmla="*/ 150404 w 233363" name="connsiteX30"/>
                <a:gd fmla="*/ 227013 h 336550" name="connsiteY30"/>
                <a:gd fmla="*/ 139700 w 233363" name="connsiteX31"/>
                <a:gd fmla="*/ 217876 h 336550" name="connsiteY31"/>
                <a:gd fmla="*/ 139700 w 233363" name="connsiteX32"/>
                <a:gd fmla="*/ 166970 h 336550" name="connsiteY32"/>
                <a:gd fmla="*/ 150404 w 233363" name="connsiteX33"/>
                <a:gd fmla="*/ 156528 h 336550" name="connsiteY33"/>
                <a:gd fmla="*/ 150404 w 233363" name="connsiteX34"/>
                <a:gd fmla="*/ 144781 h 336550" name="connsiteY34"/>
                <a:gd fmla="*/ 186532 w 233363" name="connsiteX35"/>
                <a:gd fmla="*/ 109538 h 336550" name="connsiteY35"/>
                <a:gd fmla="*/ 35671 w 233363" name="connsiteX36"/>
                <a:gd fmla="*/ 0 h 336550" name="connsiteY36"/>
                <a:gd fmla="*/ 159858 w 233363" name="connsiteX37"/>
                <a:gd fmla="*/ 0 h 336550" name="connsiteY37"/>
                <a:gd fmla="*/ 196850 w 233363" name="connsiteX38"/>
                <a:gd fmla="*/ 36810 h 336550" name="connsiteY38"/>
                <a:gd fmla="*/ 196850 w 233363" name="connsiteX39"/>
                <a:gd fmla="*/ 90711 h 336550" name="connsiteY39"/>
                <a:gd fmla="*/ 186281 w 233363" name="connsiteX40"/>
                <a:gd fmla="*/ 90711 h 336550" name="connsiteY40"/>
                <a:gd fmla="*/ 177033 w 233363" name="connsiteX41"/>
                <a:gd fmla="*/ 90711 h 336550" name="connsiteY41"/>
                <a:gd fmla="*/ 177033 w 233363" name="connsiteX42"/>
                <a:gd fmla="*/ 60474 h 336550" name="connsiteY42"/>
                <a:gd fmla="*/ 177033 w 233363" name="connsiteX43"/>
                <a:gd fmla="*/ 59159 h 336550" name="connsiteY43"/>
                <a:gd fmla="*/ 167785 w 233363" name="connsiteX44"/>
                <a:gd fmla="*/ 48642 h 336550" name="connsiteY44"/>
                <a:gd fmla="*/ 29065 w 233363" name="connsiteX45"/>
                <a:gd fmla="*/ 48642 h 336550" name="connsiteY45"/>
                <a:gd fmla="*/ 19817 w 233363" name="connsiteX46"/>
                <a:gd fmla="*/ 59159 h 336550" name="connsiteY46"/>
                <a:gd fmla="*/ 19817 w 233363" name="connsiteX47"/>
                <a:gd fmla="*/ 278706 h 336550" name="connsiteY47"/>
                <a:gd fmla="*/ 29065 w 233363" name="connsiteX48"/>
                <a:gd fmla="*/ 287908 h 336550" name="connsiteY48"/>
                <a:gd fmla="*/ 167785 w 233363" name="connsiteX49"/>
                <a:gd fmla="*/ 287908 h 336550" name="connsiteY49"/>
                <a:gd fmla="*/ 177033 w 233363" name="connsiteX50"/>
                <a:gd fmla="*/ 278706 h 336550" name="connsiteY50"/>
                <a:gd fmla="*/ 177033 w 233363" name="connsiteX51"/>
                <a:gd fmla="*/ 245839 h 336550" name="connsiteY51"/>
                <a:gd fmla="*/ 196850 w 233363" name="connsiteX52"/>
                <a:gd fmla="*/ 245839 h 336550" name="connsiteY52"/>
                <a:gd fmla="*/ 196850 w 233363" name="connsiteX53"/>
                <a:gd fmla="*/ 299740 h 336550" name="connsiteY53"/>
                <a:gd fmla="*/ 159858 w 233363" name="connsiteX54"/>
                <a:gd fmla="*/ 336550 h 336550" name="connsiteY54"/>
                <a:gd fmla="*/ 35671 w 233363" name="connsiteX55"/>
                <a:gd fmla="*/ 336550 h 336550" name="connsiteY55"/>
                <a:gd fmla="*/ 0 w 233363" name="connsiteX56"/>
                <a:gd fmla="*/ 299740 h 336550" name="connsiteY56"/>
                <a:gd fmla="*/ 0 w 233363" name="connsiteX57"/>
                <a:gd fmla="*/ 36810 h 336550" name="connsiteY57"/>
                <a:gd fmla="*/ 35671 w 233363" name="connsiteX58"/>
                <a:gd fmla="*/ 0 h 336550" name="connsiteY5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b="b" l="l" r="r" t="t"/>
              <a:pathLst>
                <a:path h="336550" w="233362">
                  <a:moveTo>
                    <a:pt x="79296" y="303213"/>
                  </a:moveTo>
                  <a:cubicBezTo>
                    <a:pt x="73898" y="303213"/>
                    <a:pt x="69850" y="306955"/>
                    <a:pt x="69850" y="311945"/>
                  </a:cubicBezTo>
                  <a:cubicBezTo>
                    <a:pt x="69850" y="316934"/>
                    <a:pt x="73898" y="320676"/>
                    <a:pt x="79296" y="320676"/>
                  </a:cubicBezTo>
                  <a:cubicBezTo>
                    <a:pt x="79296" y="320676"/>
                    <a:pt x="79296" y="320676"/>
                    <a:pt x="114379" y="320676"/>
                  </a:cubicBezTo>
                  <a:cubicBezTo>
                    <a:pt x="119777" y="320676"/>
                    <a:pt x="123825" y="316934"/>
                    <a:pt x="123825" y="311945"/>
                  </a:cubicBezTo>
                  <a:cubicBezTo>
                    <a:pt x="123825" y="306955"/>
                    <a:pt x="119777" y="303213"/>
                    <a:pt x="114379" y="303213"/>
                  </a:cubicBezTo>
                  <a:cubicBezTo>
                    <a:pt x="114379" y="303213"/>
                    <a:pt x="114379" y="303213"/>
                    <a:pt x="79296" y="303213"/>
                  </a:cubicBezTo>
                  <a:close/>
                  <a:moveTo>
                    <a:pt x="189026" y="179388"/>
                  </a:moveTo>
                  <a:cubicBezTo>
                    <a:pt x="185284" y="179388"/>
                    <a:pt x="181542" y="180682"/>
                    <a:pt x="179047" y="184562"/>
                  </a:cubicBezTo>
                  <a:cubicBezTo>
                    <a:pt x="177800" y="188443"/>
                    <a:pt x="179047" y="192323"/>
                    <a:pt x="182789" y="194910"/>
                  </a:cubicBezTo>
                  <a:cubicBezTo>
                    <a:pt x="182789" y="196204"/>
                    <a:pt x="182789" y="196204"/>
                    <a:pt x="182789" y="197497"/>
                  </a:cubicBezTo>
                  <a:cubicBezTo>
                    <a:pt x="182789" y="197497"/>
                    <a:pt x="182789" y="197497"/>
                    <a:pt x="182789" y="207846"/>
                  </a:cubicBezTo>
                  <a:cubicBezTo>
                    <a:pt x="182789" y="211726"/>
                    <a:pt x="186532" y="214313"/>
                    <a:pt x="189026" y="211726"/>
                  </a:cubicBezTo>
                  <a:cubicBezTo>
                    <a:pt x="190274" y="211726"/>
                    <a:pt x="191521" y="210433"/>
                    <a:pt x="191521" y="207846"/>
                  </a:cubicBezTo>
                  <a:cubicBezTo>
                    <a:pt x="191521" y="207846"/>
                    <a:pt x="191521" y="207846"/>
                    <a:pt x="191521" y="197497"/>
                  </a:cubicBezTo>
                  <a:cubicBezTo>
                    <a:pt x="191521" y="196204"/>
                    <a:pt x="191521" y="196204"/>
                    <a:pt x="192768" y="194910"/>
                  </a:cubicBezTo>
                  <a:cubicBezTo>
                    <a:pt x="194016" y="193617"/>
                    <a:pt x="195263" y="191030"/>
                    <a:pt x="195263" y="188443"/>
                  </a:cubicBezTo>
                  <a:cubicBezTo>
                    <a:pt x="195263" y="183269"/>
                    <a:pt x="192768" y="180682"/>
                    <a:pt x="189026" y="179388"/>
                  </a:cubicBezTo>
                  <a:close/>
                  <a:moveTo>
                    <a:pt x="186659" y="125413"/>
                  </a:moveTo>
                  <a:cubicBezTo>
                    <a:pt x="176007" y="125413"/>
                    <a:pt x="166687" y="133351"/>
                    <a:pt x="166687" y="145257"/>
                  </a:cubicBezTo>
                  <a:cubicBezTo>
                    <a:pt x="166687" y="145257"/>
                    <a:pt x="166687" y="145257"/>
                    <a:pt x="166687" y="157163"/>
                  </a:cubicBezTo>
                  <a:cubicBezTo>
                    <a:pt x="166687" y="157163"/>
                    <a:pt x="166687" y="157163"/>
                    <a:pt x="207962" y="157163"/>
                  </a:cubicBezTo>
                  <a:lnTo>
                    <a:pt x="207962" y="145257"/>
                  </a:lnTo>
                  <a:cubicBezTo>
                    <a:pt x="207962" y="133351"/>
                    <a:pt x="198642" y="125413"/>
                    <a:pt x="186659" y="125413"/>
                  </a:cubicBezTo>
                  <a:close/>
                  <a:moveTo>
                    <a:pt x="186532" y="109538"/>
                  </a:moveTo>
                  <a:cubicBezTo>
                    <a:pt x="206602" y="109538"/>
                    <a:pt x="223997" y="125201"/>
                    <a:pt x="223997" y="144781"/>
                  </a:cubicBezTo>
                  <a:cubicBezTo>
                    <a:pt x="223997" y="144781"/>
                    <a:pt x="223997" y="144781"/>
                    <a:pt x="223997" y="156528"/>
                  </a:cubicBezTo>
                  <a:cubicBezTo>
                    <a:pt x="229349" y="156528"/>
                    <a:pt x="233363" y="161749"/>
                    <a:pt x="233363" y="166970"/>
                  </a:cubicBezTo>
                  <a:cubicBezTo>
                    <a:pt x="233363" y="166970"/>
                    <a:pt x="233363" y="166970"/>
                    <a:pt x="233363" y="217876"/>
                  </a:cubicBezTo>
                  <a:cubicBezTo>
                    <a:pt x="233363" y="223097"/>
                    <a:pt x="229349" y="227013"/>
                    <a:pt x="223997" y="227013"/>
                  </a:cubicBezTo>
                  <a:cubicBezTo>
                    <a:pt x="223997" y="227013"/>
                    <a:pt x="223997" y="227013"/>
                    <a:pt x="150404" y="227013"/>
                  </a:cubicBezTo>
                  <a:cubicBezTo>
                    <a:pt x="145052" y="227013"/>
                    <a:pt x="139700" y="223097"/>
                    <a:pt x="139700" y="217876"/>
                  </a:cubicBezTo>
                  <a:cubicBezTo>
                    <a:pt x="139700" y="217876"/>
                    <a:pt x="139700" y="217876"/>
                    <a:pt x="139700" y="166970"/>
                  </a:cubicBezTo>
                  <a:cubicBezTo>
                    <a:pt x="139700" y="161749"/>
                    <a:pt x="145052" y="156528"/>
                    <a:pt x="150404" y="156528"/>
                  </a:cubicBezTo>
                  <a:cubicBezTo>
                    <a:pt x="150404" y="156528"/>
                    <a:pt x="150404" y="156528"/>
                    <a:pt x="150404" y="144781"/>
                  </a:cubicBezTo>
                  <a:cubicBezTo>
                    <a:pt x="150404" y="125201"/>
                    <a:pt x="166461" y="109538"/>
                    <a:pt x="186532" y="109538"/>
                  </a:cubicBezTo>
                  <a:close/>
                  <a:moveTo>
                    <a:pt x="35671" y="0"/>
                  </a:moveTo>
                  <a:cubicBezTo>
                    <a:pt x="35671" y="0"/>
                    <a:pt x="35671" y="0"/>
                    <a:pt x="159858" y="0"/>
                  </a:cubicBezTo>
                  <a:cubicBezTo>
                    <a:pt x="180996" y="0"/>
                    <a:pt x="196850" y="15776"/>
                    <a:pt x="196850" y="36810"/>
                  </a:cubicBezTo>
                  <a:cubicBezTo>
                    <a:pt x="196850" y="36810"/>
                    <a:pt x="196850" y="36810"/>
                    <a:pt x="196850" y="90711"/>
                  </a:cubicBezTo>
                  <a:cubicBezTo>
                    <a:pt x="194208" y="90711"/>
                    <a:pt x="190244" y="90711"/>
                    <a:pt x="186281" y="90711"/>
                  </a:cubicBezTo>
                  <a:cubicBezTo>
                    <a:pt x="183639" y="90711"/>
                    <a:pt x="180996" y="90711"/>
                    <a:pt x="177033" y="90711"/>
                  </a:cubicBezTo>
                  <a:cubicBezTo>
                    <a:pt x="177033" y="90711"/>
                    <a:pt x="177033" y="90711"/>
                    <a:pt x="177033" y="60474"/>
                  </a:cubicBezTo>
                  <a:cubicBezTo>
                    <a:pt x="177033" y="60474"/>
                    <a:pt x="177033" y="60474"/>
                    <a:pt x="177033" y="59159"/>
                  </a:cubicBezTo>
                  <a:cubicBezTo>
                    <a:pt x="177033" y="53900"/>
                    <a:pt x="173070" y="48642"/>
                    <a:pt x="167785" y="48642"/>
                  </a:cubicBezTo>
                  <a:cubicBezTo>
                    <a:pt x="167785" y="48642"/>
                    <a:pt x="167785" y="48642"/>
                    <a:pt x="29065" y="48642"/>
                  </a:cubicBezTo>
                  <a:cubicBezTo>
                    <a:pt x="23780" y="48642"/>
                    <a:pt x="19817" y="53900"/>
                    <a:pt x="19817" y="59159"/>
                  </a:cubicBezTo>
                  <a:cubicBezTo>
                    <a:pt x="19817" y="59159"/>
                    <a:pt x="19817" y="59159"/>
                    <a:pt x="19817" y="278706"/>
                  </a:cubicBezTo>
                  <a:cubicBezTo>
                    <a:pt x="19817" y="282650"/>
                    <a:pt x="23780" y="287908"/>
                    <a:pt x="29065" y="287908"/>
                  </a:cubicBezTo>
                  <a:cubicBezTo>
                    <a:pt x="29065" y="287908"/>
                    <a:pt x="29065" y="287908"/>
                    <a:pt x="167785" y="287908"/>
                  </a:cubicBezTo>
                  <a:cubicBezTo>
                    <a:pt x="173070" y="287908"/>
                    <a:pt x="177033" y="282650"/>
                    <a:pt x="177033" y="278706"/>
                  </a:cubicBezTo>
                  <a:cubicBezTo>
                    <a:pt x="177033" y="278706"/>
                    <a:pt x="177033" y="278706"/>
                    <a:pt x="177033" y="245839"/>
                  </a:cubicBezTo>
                  <a:cubicBezTo>
                    <a:pt x="177033" y="245839"/>
                    <a:pt x="177033" y="245839"/>
                    <a:pt x="196850" y="245839"/>
                  </a:cubicBezTo>
                  <a:cubicBezTo>
                    <a:pt x="196850" y="245839"/>
                    <a:pt x="196850" y="245839"/>
                    <a:pt x="196850" y="299740"/>
                  </a:cubicBezTo>
                  <a:cubicBezTo>
                    <a:pt x="196850" y="320774"/>
                    <a:pt x="180996" y="336550"/>
                    <a:pt x="159858" y="336550"/>
                  </a:cubicBezTo>
                  <a:cubicBezTo>
                    <a:pt x="159858" y="336550"/>
                    <a:pt x="159858" y="336550"/>
                    <a:pt x="35671" y="336550"/>
                  </a:cubicBezTo>
                  <a:cubicBezTo>
                    <a:pt x="15854" y="336550"/>
                    <a:pt x="0" y="320774"/>
                    <a:pt x="0" y="299740"/>
                  </a:cubicBezTo>
                  <a:cubicBezTo>
                    <a:pt x="0" y="299740"/>
                    <a:pt x="0" y="299740"/>
                    <a:pt x="0" y="36810"/>
                  </a:cubicBezTo>
                  <a:cubicBezTo>
                    <a:pt x="0" y="15776"/>
                    <a:pt x="15854" y="0"/>
                    <a:pt x="35671" y="0"/>
                  </a:cubicBezTo>
                  <a:close/>
                </a:path>
              </a:pathLst>
            </a:custGeom>
            <a:solidFill>
              <a:schemeClr val="bg1"/>
            </a:solidFill>
            <a:ln>
              <a:noFill/>
            </a:ln>
          </p:spPr>
          <p:txBody>
            <a:bodyPr anchor="ctr"/>
            <a:lstStyle/>
            <a:p>
              <a:pPr algn="ctr"/>
              <a:endParaRPr/>
            </a:p>
          </p:txBody>
        </p:sp>
        <p:sp>
          <p:nvSpPr>
            <p:cNvPr id="12" name="îSḻíḍè">
              <a:extLst>
                <a:ext uri="{FF2B5EF4-FFF2-40B4-BE49-F238E27FC236}">
                  <a16:creationId xmlns:a16="http://schemas.microsoft.com/office/drawing/2014/main" id="{EA50F9B1-0A34-4540-9C85-CFF417C88AF3}"/>
                </a:ext>
              </a:extLst>
            </p:cNvPr>
            <p:cNvSpPr/>
            <p:nvPr/>
          </p:nvSpPr>
          <p:spPr bwMode="auto">
            <a:xfrm>
              <a:off x="805068" y="2887650"/>
              <a:ext cx="431392" cy="622143"/>
            </a:xfrm>
            <a:custGeom>
              <a:gdLst>
                <a:gd fmla="*/ 79296 w 233363" name="connsiteX0"/>
                <a:gd fmla="*/ 303213 h 336550" name="connsiteY0"/>
                <a:gd fmla="*/ 69850 w 233363" name="connsiteX1"/>
                <a:gd fmla="*/ 311945 h 336550" name="connsiteY1"/>
                <a:gd fmla="*/ 79296 w 233363" name="connsiteX2"/>
                <a:gd fmla="*/ 320676 h 336550" name="connsiteY2"/>
                <a:gd fmla="*/ 114379 w 233363" name="connsiteX3"/>
                <a:gd fmla="*/ 320676 h 336550" name="connsiteY3"/>
                <a:gd fmla="*/ 123825 w 233363" name="connsiteX4"/>
                <a:gd fmla="*/ 311945 h 336550" name="connsiteY4"/>
                <a:gd fmla="*/ 114379 w 233363" name="connsiteX5"/>
                <a:gd fmla="*/ 303213 h 336550" name="connsiteY5"/>
                <a:gd fmla="*/ 79296 w 233363" name="connsiteX6"/>
                <a:gd fmla="*/ 303213 h 336550" name="connsiteY6"/>
                <a:gd fmla="*/ 189026 w 233363" name="connsiteX7"/>
                <a:gd fmla="*/ 179388 h 336550" name="connsiteY7"/>
                <a:gd fmla="*/ 179047 w 233363" name="connsiteX8"/>
                <a:gd fmla="*/ 184562 h 336550" name="connsiteY8"/>
                <a:gd fmla="*/ 182789 w 233363" name="connsiteX9"/>
                <a:gd fmla="*/ 194910 h 336550" name="connsiteY9"/>
                <a:gd fmla="*/ 182789 w 233363" name="connsiteX10"/>
                <a:gd fmla="*/ 197497 h 336550" name="connsiteY10"/>
                <a:gd fmla="*/ 182789 w 233363" name="connsiteX11"/>
                <a:gd fmla="*/ 207846 h 336550" name="connsiteY11"/>
                <a:gd fmla="*/ 189026 w 233363" name="connsiteX12"/>
                <a:gd fmla="*/ 211726 h 336550" name="connsiteY12"/>
                <a:gd fmla="*/ 191521 w 233363" name="connsiteX13"/>
                <a:gd fmla="*/ 207846 h 336550" name="connsiteY13"/>
                <a:gd fmla="*/ 191521 w 233363" name="connsiteX14"/>
                <a:gd fmla="*/ 197497 h 336550" name="connsiteY14"/>
                <a:gd fmla="*/ 192768 w 233363" name="connsiteX15"/>
                <a:gd fmla="*/ 194910 h 336550" name="connsiteY15"/>
                <a:gd fmla="*/ 195263 w 233363" name="connsiteX16"/>
                <a:gd fmla="*/ 188443 h 336550" name="connsiteY16"/>
                <a:gd fmla="*/ 189026 w 233363" name="connsiteX17"/>
                <a:gd fmla="*/ 179388 h 336550" name="connsiteY17"/>
                <a:gd fmla="*/ 186659 w 233363" name="connsiteX18"/>
                <a:gd fmla="*/ 125413 h 336550" name="connsiteY18"/>
                <a:gd fmla="*/ 166687 w 233363" name="connsiteX19"/>
                <a:gd fmla="*/ 145257 h 336550" name="connsiteY19"/>
                <a:gd fmla="*/ 166687 w 233363" name="connsiteX20"/>
                <a:gd fmla="*/ 157163 h 336550" name="connsiteY20"/>
                <a:gd fmla="*/ 207962 w 233363" name="connsiteX21"/>
                <a:gd fmla="*/ 157163 h 336550" name="connsiteY21"/>
                <a:gd fmla="*/ 207962 w 233363" name="connsiteX22"/>
                <a:gd fmla="*/ 145257 h 336550" name="connsiteY22"/>
                <a:gd fmla="*/ 186659 w 233363" name="connsiteX23"/>
                <a:gd fmla="*/ 125413 h 336550" name="connsiteY23"/>
                <a:gd fmla="*/ 186532 w 233363" name="connsiteX24"/>
                <a:gd fmla="*/ 109538 h 336550" name="connsiteY24"/>
                <a:gd fmla="*/ 223997 w 233363" name="connsiteX25"/>
                <a:gd fmla="*/ 144781 h 336550" name="connsiteY25"/>
                <a:gd fmla="*/ 223997 w 233363" name="connsiteX26"/>
                <a:gd fmla="*/ 156528 h 336550" name="connsiteY26"/>
                <a:gd fmla="*/ 233363 w 233363" name="connsiteX27"/>
                <a:gd fmla="*/ 166970 h 336550" name="connsiteY27"/>
                <a:gd fmla="*/ 233363 w 233363" name="connsiteX28"/>
                <a:gd fmla="*/ 217876 h 336550" name="connsiteY28"/>
                <a:gd fmla="*/ 223997 w 233363" name="connsiteX29"/>
                <a:gd fmla="*/ 227013 h 336550" name="connsiteY29"/>
                <a:gd fmla="*/ 150404 w 233363" name="connsiteX30"/>
                <a:gd fmla="*/ 227013 h 336550" name="connsiteY30"/>
                <a:gd fmla="*/ 139700 w 233363" name="connsiteX31"/>
                <a:gd fmla="*/ 217876 h 336550" name="connsiteY31"/>
                <a:gd fmla="*/ 139700 w 233363" name="connsiteX32"/>
                <a:gd fmla="*/ 166970 h 336550" name="connsiteY32"/>
                <a:gd fmla="*/ 150404 w 233363" name="connsiteX33"/>
                <a:gd fmla="*/ 156528 h 336550" name="connsiteY33"/>
                <a:gd fmla="*/ 150404 w 233363" name="connsiteX34"/>
                <a:gd fmla="*/ 144781 h 336550" name="connsiteY34"/>
                <a:gd fmla="*/ 186532 w 233363" name="connsiteX35"/>
                <a:gd fmla="*/ 109538 h 336550" name="connsiteY35"/>
                <a:gd fmla="*/ 35671 w 233363" name="connsiteX36"/>
                <a:gd fmla="*/ 0 h 336550" name="connsiteY36"/>
                <a:gd fmla="*/ 159858 w 233363" name="connsiteX37"/>
                <a:gd fmla="*/ 0 h 336550" name="connsiteY37"/>
                <a:gd fmla="*/ 196850 w 233363" name="connsiteX38"/>
                <a:gd fmla="*/ 36810 h 336550" name="connsiteY38"/>
                <a:gd fmla="*/ 196850 w 233363" name="connsiteX39"/>
                <a:gd fmla="*/ 90711 h 336550" name="connsiteY39"/>
                <a:gd fmla="*/ 186281 w 233363" name="connsiteX40"/>
                <a:gd fmla="*/ 90711 h 336550" name="connsiteY40"/>
                <a:gd fmla="*/ 177033 w 233363" name="connsiteX41"/>
                <a:gd fmla="*/ 90711 h 336550" name="connsiteY41"/>
                <a:gd fmla="*/ 177033 w 233363" name="connsiteX42"/>
                <a:gd fmla="*/ 60474 h 336550" name="connsiteY42"/>
                <a:gd fmla="*/ 177033 w 233363" name="connsiteX43"/>
                <a:gd fmla="*/ 59159 h 336550" name="connsiteY43"/>
                <a:gd fmla="*/ 167785 w 233363" name="connsiteX44"/>
                <a:gd fmla="*/ 48642 h 336550" name="connsiteY44"/>
                <a:gd fmla="*/ 29065 w 233363" name="connsiteX45"/>
                <a:gd fmla="*/ 48642 h 336550" name="connsiteY45"/>
                <a:gd fmla="*/ 19817 w 233363" name="connsiteX46"/>
                <a:gd fmla="*/ 59159 h 336550" name="connsiteY46"/>
                <a:gd fmla="*/ 19817 w 233363" name="connsiteX47"/>
                <a:gd fmla="*/ 278706 h 336550" name="connsiteY47"/>
                <a:gd fmla="*/ 29065 w 233363" name="connsiteX48"/>
                <a:gd fmla="*/ 287908 h 336550" name="connsiteY48"/>
                <a:gd fmla="*/ 167785 w 233363" name="connsiteX49"/>
                <a:gd fmla="*/ 287908 h 336550" name="connsiteY49"/>
                <a:gd fmla="*/ 177033 w 233363" name="connsiteX50"/>
                <a:gd fmla="*/ 278706 h 336550" name="connsiteY50"/>
                <a:gd fmla="*/ 177033 w 233363" name="connsiteX51"/>
                <a:gd fmla="*/ 245839 h 336550" name="connsiteY51"/>
                <a:gd fmla="*/ 196850 w 233363" name="connsiteX52"/>
                <a:gd fmla="*/ 245839 h 336550" name="connsiteY52"/>
                <a:gd fmla="*/ 196850 w 233363" name="connsiteX53"/>
                <a:gd fmla="*/ 299740 h 336550" name="connsiteY53"/>
                <a:gd fmla="*/ 159858 w 233363" name="connsiteX54"/>
                <a:gd fmla="*/ 336550 h 336550" name="connsiteY54"/>
                <a:gd fmla="*/ 35671 w 233363" name="connsiteX55"/>
                <a:gd fmla="*/ 336550 h 336550" name="connsiteY55"/>
                <a:gd fmla="*/ 0 w 233363" name="connsiteX56"/>
                <a:gd fmla="*/ 299740 h 336550" name="connsiteY56"/>
                <a:gd fmla="*/ 0 w 233363" name="connsiteX57"/>
                <a:gd fmla="*/ 36810 h 336550" name="connsiteY57"/>
                <a:gd fmla="*/ 35671 w 233363" name="connsiteX58"/>
                <a:gd fmla="*/ 0 h 336550" name="connsiteY5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b="b" l="l" r="r" t="t"/>
              <a:pathLst>
                <a:path h="336550" w="233362">
                  <a:moveTo>
                    <a:pt x="79296" y="303213"/>
                  </a:moveTo>
                  <a:cubicBezTo>
                    <a:pt x="73898" y="303213"/>
                    <a:pt x="69850" y="306955"/>
                    <a:pt x="69850" y="311945"/>
                  </a:cubicBezTo>
                  <a:cubicBezTo>
                    <a:pt x="69850" y="316934"/>
                    <a:pt x="73898" y="320676"/>
                    <a:pt x="79296" y="320676"/>
                  </a:cubicBezTo>
                  <a:cubicBezTo>
                    <a:pt x="79296" y="320676"/>
                    <a:pt x="79296" y="320676"/>
                    <a:pt x="114379" y="320676"/>
                  </a:cubicBezTo>
                  <a:cubicBezTo>
                    <a:pt x="119777" y="320676"/>
                    <a:pt x="123825" y="316934"/>
                    <a:pt x="123825" y="311945"/>
                  </a:cubicBezTo>
                  <a:cubicBezTo>
                    <a:pt x="123825" y="306955"/>
                    <a:pt x="119777" y="303213"/>
                    <a:pt x="114379" y="303213"/>
                  </a:cubicBezTo>
                  <a:cubicBezTo>
                    <a:pt x="114379" y="303213"/>
                    <a:pt x="114379" y="303213"/>
                    <a:pt x="79296" y="303213"/>
                  </a:cubicBezTo>
                  <a:close/>
                  <a:moveTo>
                    <a:pt x="189026" y="179388"/>
                  </a:moveTo>
                  <a:cubicBezTo>
                    <a:pt x="185284" y="179388"/>
                    <a:pt x="181542" y="180682"/>
                    <a:pt x="179047" y="184562"/>
                  </a:cubicBezTo>
                  <a:cubicBezTo>
                    <a:pt x="177800" y="188443"/>
                    <a:pt x="179047" y="192323"/>
                    <a:pt x="182789" y="194910"/>
                  </a:cubicBezTo>
                  <a:cubicBezTo>
                    <a:pt x="182789" y="196204"/>
                    <a:pt x="182789" y="196204"/>
                    <a:pt x="182789" y="197497"/>
                  </a:cubicBezTo>
                  <a:cubicBezTo>
                    <a:pt x="182789" y="197497"/>
                    <a:pt x="182789" y="197497"/>
                    <a:pt x="182789" y="207846"/>
                  </a:cubicBezTo>
                  <a:cubicBezTo>
                    <a:pt x="182789" y="211726"/>
                    <a:pt x="186532" y="214313"/>
                    <a:pt x="189026" y="211726"/>
                  </a:cubicBezTo>
                  <a:cubicBezTo>
                    <a:pt x="190274" y="211726"/>
                    <a:pt x="191521" y="210433"/>
                    <a:pt x="191521" y="207846"/>
                  </a:cubicBezTo>
                  <a:cubicBezTo>
                    <a:pt x="191521" y="207846"/>
                    <a:pt x="191521" y="207846"/>
                    <a:pt x="191521" y="197497"/>
                  </a:cubicBezTo>
                  <a:cubicBezTo>
                    <a:pt x="191521" y="196204"/>
                    <a:pt x="191521" y="196204"/>
                    <a:pt x="192768" y="194910"/>
                  </a:cubicBezTo>
                  <a:cubicBezTo>
                    <a:pt x="194016" y="193617"/>
                    <a:pt x="195263" y="191030"/>
                    <a:pt x="195263" y="188443"/>
                  </a:cubicBezTo>
                  <a:cubicBezTo>
                    <a:pt x="195263" y="183269"/>
                    <a:pt x="192768" y="180682"/>
                    <a:pt x="189026" y="179388"/>
                  </a:cubicBezTo>
                  <a:close/>
                  <a:moveTo>
                    <a:pt x="186659" y="125413"/>
                  </a:moveTo>
                  <a:cubicBezTo>
                    <a:pt x="176007" y="125413"/>
                    <a:pt x="166687" y="133351"/>
                    <a:pt x="166687" y="145257"/>
                  </a:cubicBezTo>
                  <a:cubicBezTo>
                    <a:pt x="166687" y="145257"/>
                    <a:pt x="166687" y="145257"/>
                    <a:pt x="166687" y="157163"/>
                  </a:cubicBezTo>
                  <a:cubicBezTo>
                    <a:pt x="166687" y="157163"/>
                    <a:pt x="166687" y="157163"/>
                    <a:pt x="207962" y="157163"/>
                  </a:cubicBezTo>
                  <a:lnTo>
                    <a:pt x="207962" y="145257"/>
                  </a:lnTo>
                  <a:cubicBezTo>
                    <a:pt x="207962" y="133351"/>
                    <a:pt x="198642" y="125413"/>
                    <a:pt x="186659" y="125413"/>
                  </a:cubicBezTo>
                  <a:close/>
                  <a:moveTo>
                    <a:pt x="186532" y="109538"/>
                  </a:moveTo>
                  <a:cubicBezTo>
                    <a:pt x="206602" y="109538"/>
                    <a:pt x="223997" y="125201"/>
                    <a:pt x="223997" y="144781"/>
                  </a:cubicBezTo>
                  <a:cubicBezTo>
                    <a:pt x="223997" y="144781"/>
                    <a:pt x="223997" y="144781"/>
                    <a:pt x="223997" y="156528"/>
                  </a:cubicBezTo>
                  <a:cubicBezTo>
                    <a:pt x="229349" y="156528"/>
                    <a:pt x="233363" y="161749"/>
                    <a:pt x="233363" y="166970"/>
                  </a:cubicBezTo>
                  <a:cubicBezTo>
                    <a:pt x="233363" y="166970"/>
                    <a:pt x="233363" y="166970"/>
                    <a:pt x="233363" y="217876"/>
                  </a:cubicBezTo>
                  <a:cubicBezTo>
                    <a:pt x="233363" y="223097"/>
                    <a:pt x="229349" y="227013"/>
                    <a:pt x="223997" y="227013"/>
                  </a:cubicBezTo>
                  <a:cubicBezTo>
                    <a:pt x="223997" y="227013"/>
                    <a:pt x="223997" y="227013"/>
                    <a:pt x="150404" y="227013"/>
                  </a:cubicBezTo>
                  <a:cubicBezTo>
                    <a:pt x="145052" y="227013"/>
                    <a:pt x="139700" y="223097"/>
                    <a:pt x="139700" y="217876"/>
                  </a:cubicBezTo>
                  <a:cubicBezTo>
                    <a:pt x="139700" y="217876"/>
                    <a:pt x="139700" y="217876"/>
                    <a:pt x="139700" y="166970"/>
                  </a:cubicBezTo>
                  <a:cubicBezTo>
                    <a:pt x="139700" y="161749"/>
                    <a:pt x="145052" y="156528"/>
                    <a:pt x="150404" y="156528"/>
                  </a:cubicBezTo>
                  <a:cubicBezTo>
                    <a:pt x="150404" y="156528"/>
                    <a:pt x="150404" y="156528"/>
                    <a:pt x="150404" y="144781"/>
                  </a:cubicBezTo>
                  <a:cubicBezTo>
                    <a:pt x="150404" y="125201"/>
                    <a:pt x="166461" y="109538"/>
                    <a:pt x="186532" y="109538"/>
                  </a:cubicBezTo>
                  <a:close/>
                  <a:moveTo>
                    <a:pt x="35671" y="0"/>
                  </a:moveTo>
                  <a:cubicBezTo>
                    <a:pt x="35671" y="0"/>
                    <a:pt x="35671" y="0"/>
                    <a:pt x="159858" y="0"/>
                  </a:cubicBezTo>
                  <a:cubicBezTo>
                    <a:pt x="180996" y="0"/>
                    <a:pt x="196850" y="15776"/>
                    <a:pt x="196850" y="36810"/>
                  </a:cubicBezTo>
                  <a:cubicBezTo>
                    <a:pt x="196850" y="36810"/>
                    <a:pt x="196850" y="36810"/>
                    <a:pt x="196850" y="90711"/>
                  </a:cubicBezTo>
                  <a:cubicBezTo>
                    <a:pt x="194208" y="90711"/>
                    <a:pt x="190244" y="90711"/>
                    <a:pt x="186281" y="90711"/>
                  </a:cubicBezTo>
                  <a:cubicBezTo>
                    <a:pt x="183639" y="90711"/>
                    <a:pt x="180996" y="90711"/>
                    <a:pt x="177033" y="90711"/>
                  </a:cubicBezTo>
                  <a:cubicBezTo>
                    <a:pt x="177033" y="90711"/>
                    <a:pt x="177033" y="90711"/>
                    <a:pt x="177033" y="60474"/>
                  </a:cubicBezTo>
                  <a:cubicBezTo>
                    <a:pt x="177033" y="60474"/>
                    <a:pt x="177033" y="60474"/>
                    <a:pt x="177033" y="59159"/>
                  </a:cubicBezTo>
                  <a:cubicBezTo>
                    <a:pt x="177033" y="53900"/>
                    <a:pt x="173070" y="48642"/>
                    <a:pt x="167785" y="48642"/>
                  </a:cubicBezTo>
                  <a:cubicBezTo>
                    <a:pt x="167785" y="48642"/>
                    <a:pt x="167785" y="48642"/>
                    <a:pt x="29065" y="48642"/>
                  </a:cubicBezTo>
                  <a:cubicBezTo>
                    <a:pt x="23780" y="48642"/>
                    <a:pt x="19817" y="53900"/>
                    <a:pt x="19817" y="59159"/>
                  </a:cubicBezTo>
                  <a:cubicBezTo>
                    <a:pt x="19817" y="59159"/>
                    <a:pt x="19817" y="59159"/>
                    <a:pt x="19817" y="278706"/>
                  </a:cubicBezTo>
                  <a:cubicBezTo>
                    <a:pt x="19817" y="282650"/>
                    <a:pt x="23780" y="287908"/>
                    <a:pt x="29065" y="287908"/>
                  </a:cubicBezTo>
                  <a:cubicBezTo>
                    <a:pt x="29065" y="287908"/>
                    <a:pt x="29065" y="287908"/>
                    <a:pt x="167785" y="287908"/>
                  </a:cubicBezTo>
                  <a:cubicBezTo>
                    <a:pt x="173070" y="287908"/>
                    <a:pt x="177033" y="282650"/>
                    <a:pt x="177033" y="278706"/>
                  </a:cubicBezTo>
                  <a:cubicBezTo>
                    <a:pt x="177033" y="278706"/>
                    <a:pt x="177033" y="278706"/>
                    <a:pt x="177033" y="245839"/>
                  </a:cubicBezTo>
                  <a:cubicBezTo>
                    <a:pt x="177033" y="245839"/>
                    <a:pt x="177033" y="245839"/>
                    <a:pt x="196850" y="245839"/>
                  </a:cubicBezTo>
                  <a:cubicBezTo>
                    <a:pt x="196850" y="245839"/>
                    <a:pt x="196850" y="245839"/>
                    <a:pt x="196850" y="299740"/>
                  </a:cubicBezTo>
                  <a:cubicBezTo>
                    <a:pt x="196850" y="320774"/>
                    <a:pt x="180996" y="336550"/>
                    <a:pt x="159858" y="336550"/>
                  </a:cubicBezTo>
                  <a:cubicBezTo>
                    <a:pt x="159858" y="336550"/>
                    <a:pt x="159858" y="336550"/>
                    <a:pt x="35671" y="336550"/>
                  </a:cubicBezTo>
                  <a:cubicBezTo>
                    <a:pt x="15854" y="336550"/>
                    <a:pt x="0" y="320774"/>
                    <a:pt x="0" y="299740"/>
                  </a:cubicBezTo>
                  <a:cubicBezTo>
                    <a:pt x="0" y="299740"/>
                    <a:pt x="0" y="299740"/>
                    <a:pt x="0" y="36810"/>
                  </a:cubicBezTo>
                  <a:cubicBezTo>
                    <a:pt x="0" y="15776"/>
                    <a:pt x="15854" y="0"/>
                    <a:pt x="35671" y="0"/>
                  </a:cubicBezTo>
                  <a:close/>
                </a:path>
              </a:pathLst>
            </a:custGeom>
            <a:solidFill>
              <a:schemeClr val="bg1"/>
            </a:solidFill>
            <a:ln>
              <a:noFill/>
            </a:ln>
          </p:spPr>
          <p:txBody>
            <a:bodyPr anchor="ctr"/>
            <a:lstStyle/>
            <a:p>
              <a:pPr algn="ctr"/>
              <a:endParaRPr/>
            </a:p>
          </p:txBody>
        </p:sp>
        <p:sp>
          <p:nvSpPr>
            <p:cNvPr id="13" name="îṩ1îḑè">
              <a:extLst>
                <a:ext uri="{FF2B5EF4-FFF2-40B4-BE49-F238E27FC236}">
                  <a16:creationId xmlns:a16="http://schemas.microsoft.com/office/drawing/2014/main" id="{EC46837C-9AD9-4D06-B0DB-8B8AEFB66DFC}"/>
                </a:ext>
              </a:extLst>
            </p:cNvPr>
            <p:cNvSpPr/>
            <p:nvPr/>
          </p:nvSpPr>
          <p:spPr bwMode="auto">
            <a:xfrm>
              <a:off x="6580886" y="2898449"/>
              <a:ext cx="408237" cy="588749"/>
            </a:xfrm>
            <a:custGeom>
              <a:gdLst>
                <a:gd fmla="*/ 79296 w 233363" name="connsiteX0"/>
                <a:gd fmla="*/ 303213 h 336550" name="connsiteY0"/>
                <a:gd fmla="*/ 69850 w 233363" name="connsiteX1"/>
                <a:gd fmla="*/ 311945 h 336550" name="connsiteY1"/>
                <a:gd fmla="*/ 79296 w 233363" name="connsiteX2"/>
                <a:gd fmla="*/ 320676 h 336550" name="connsiteY2"/>
                <a:gd fmla="*/ 114379 w 233363" name="connsiteX3"/>
                <a:gd fmla="*/ 320676 h 336550" name="connsiteY3"/>
                <a:gd fmla="*/ 123825 w 233363" name="connsiteX4"/>
                <a:gd fmla="*/ 311945 h 336550" name="connsiteY4"/>
                <a:gd fmla="*/ 114379 w 233363" name="connsiteX5"/>
                <a:gd fmla="*/ 303213 h 336550" name="connsiteY5"/>
                <a:gd fmla="*/ 79296 w 233363" name="connsiteX6"/>
                <a:gd fmla="*/ 303213 h 336550" name="connsiteY6"/>
                <a:gd fmla="*/ 189026 w 233363" name="connsiteX7"/>
                <a:gd fmla="*/ 179388 h 336550" name="connsiteY7"/>
                <a:gd fmla="*/ 179047 w 233363" name="connsiteX8"/>
                <a:gd fmla="*/ 184562 h 336550" name="connsiteY8"/>
                <a:gd fmla="*/ 182789 w 233363" name="connsiteX9"/>
                <a:gd fmla="*/ 194910 h 336550" name="connsiteY9"/>
                <a:gd fmla="*/ 182789 w 233363" name="connsiteX10"/>
                <a:gd fmla="*/ 197497 h 336550" name="connsiteY10"/>
                <a:gd fmla="*/ 182789 w 233363" name="connsiteX11"/>
                <a:gd fmla="*/ 207846 h 336550" name="connsiteY11"/>
                <a:gd fmla="*/ 189026 w 233363" name="connsiteX12"/>
                <a:gd fmla="*/ 211726 h 336550" name="connsiteY12"/>
                <a:gd fmla="*/ 191521 w 233363" name="connsiteX13"/>
                <a:gd fmla="*/ 207846 h 336550" name="connsiteY13"/>
                <a:gd fmla="*/ 191521 w 233363" name="connsiteX14"/>
                <a:gd fmla="*/ 197497 h 336550" name="connsiteY14"/>
                <a:gd fmla="*/ 192768 w 233363" name="connsiteX15"/>
                <a:gd fmla="*/ 194910 h 336550" name="connsiteY15"/>
                <a:gd fmla="*/ 195263 w 233363" name="connsiteX16"/>
                <a:gd fmla="*/ 188443 h 336550" name="connsiteY16"/>
                <a:gd fmla="*/ 189026 w 233363" name="connsiteX17"/>
                <a:gd fmla="*/ 179388 h 336550" name="connsiteY17"/>
                <a:gd fmla="*/ 186659 w 233363" name="connsiteX18"/>
                <a:gd fmla="*/ 125413 h 336550" name="connsiteY18"/>
                <a:gd fmla="*/ 166687 w 233363" name="connsiteX19"/>
                <a:gd fmla="*/ 145257 h 336550" name="connsiteY19"/>
                <a:gd fmla="*/ 166687 w 233363" name="connsiteX20"/>
                <a:gd fmla="*/ 157163 h 336550" name="connsiteY20"/>
                <a:gd fmla="*/ 207962 w 233363" name="connsiteX21"/>
                <a:gd fmla="*/ 157163 h 336550" name="connsiteY21"/>
                <a:gd fmla="*/ 207962 w 233363" name="connsiteX22"/>
                <a:gd fmla="*/ 145257 h 336550" name="connsiteY22"/>
                <a:gd fmla="*/ 186659 w 233363" name="connsiteX23"/>
                <a:gd fmla="*/ 125413 h 336550" name="connsiteY23"/>
                <a:gd fmla="*/ 186532 w 233363" name="connsiteX24"/>
                <a:gd fmla="*/ 109538 h 336550" name="connsiteY24"/>
                <a:gd fmla="*/ 223997 w 233363" name="connsiteX25"/>
                <a:gd fmla="*/ 144781 h 336550" name="connsiteY25"/>
                <a:gd fmla="*/ 223997 w 233363" name="connsiteX26"/>
                <a:gd fmla="*/ 156528 h 336550" name="connsiteY26"/>
                <a:gd fmla="*/ 233363 w 233363" name="connsiteX27"/>
                <a:gd fmla="*/ 166970 h 336550" name="connsiteY27"/>
                <a:gd fmla="*/ 233363 w 233363" name="connsiteX28"/>
                <a:gd fmla="*/ 217876 h 336550" name="connsiteY28"/>
                <a:gd fmla="*/ 223997 w 233363" name="connsiteX29"/>
                <a:gd fmla="*/ 227013 h 336550" name="connsiteY29"/>
                <a:gd fmla="*/ 150404 w 233363" name="connsiteX30"/>
                <a:gd fmla="*/ 227013 h 336550" name="connsiteY30"/>
                <a:gd fmla="*/ 139700 w 233363" name="connsiteX31"/>
                <a:gd fmla="*/ 217876 h 336550" name="connsiteY31"/>
                <a:gd fmla="*/ 139700 w 233363" name="connsiteX32"/>
                <a:gd fmla="*/ 166970 h 336550" name="connsiteY32"/>
                <a:gd fmla="*/ 150404 w 233363" name="connsiteX33"/>
                <a:gd fmla="*/ 156528 h 336550" name="connsiteY33"/>
                <a:gd fmla="*/ 150404 w 233363" name="connsiteX34"/>
                <a:gd fmla="*/ 144781 h 336550" name="connsiteY34"/>
                <a:gd fmla="*/ 186532 w 233363" name="connsiteX35"/>
                <a:gd fmla="*/ 109538 h 336550" name="connsiteY35"/>
                <a:gd fmla="*/ 35671 w 233363" name="connsiteX36"/>
                <a:gd fmla="*/ 0 h 336550" name="connsiteY36"/>
                <a:gd fmla="*/ 159858 w 233363" name="connsiteX37"/>
                <a:gd fmla="*/ 0 h 336550" name="connsiteY37"/>
                <a:gd fmla="*/ 196850 w 233363" name="connsiteX38"/>
                <a:gd fmla="*/ 36810 h 336550" name="connsiteY38"/>
                <a:gd fmla="*/ 196850 w 233363" name="connsiteX39"/>
                <a:gd fmla="*/ 90711 h 336550" name="connsiteY39"/>
                <a:gd fmla="*/ 186281 w 233363" name="connsiteX40"/>
                <a:gd fmla="*/ 90711 h 336550" name="connsiteY40"/>
                <a:gd fmla="*/ 177033 w 233363" name="connsiteX41"/>
                <a:gd fmla="*/ 90711 h 336550" name="connsiteY41"/>
                <a:gd fmla="*/ 177033 w 233363" name="connsiteX42"/>
                <a:gd fmla="*/ 60474 h 336550" name="connsiteY42"/>
                <a:gd fmla="*/ 177033 w 233363" name="connsiteX43"/>
                <a:gd fmla="*/ 59159 h 336550" name="connsiteY43"/>
                <a:gd fmla="*/ 167785 w 233363" name="connsiteX44"/>
                <a:gd fmla="*/ 48642 h 336550" name="connsiteY44"/>
                <a:gd fmla="*/ 29065 w 233363" name="connsiteX45"/>
                <a:gd fmla="*/ 48642 h 336550" name="connsiteY45"/>
                <a:gd fmla="*/ 19817 w 233363" name="connsiteX46"/>
                <a:gd fmla="*/ 59159 h 336550" name="connsiteY46"/>
                <a:gd fmla="*/ 19817 w 233363" name="connsiteX47"/>
                <a:gd fmla="*/ 278706 h 336550" name="connsiteY47"/>
                <a:gd fmla="*/ 29065 w 233363" name="connsiteX48"/>
                <a:gd fmla="*/ 287908 h 336550" name="connsiteY48"/>
                <a:gd fmla="*/ 167785 w 233363" name="connsiteX49"/>
                <a:gd fmla="*/ 287908 h 336550" name="connsiteY49"/>
                <a:gd fmla="*/ 177033 w 233363" name="connsiteX50"/>
                <a:gd fmla="*/ 278706 h 336550" name="connsiteY50"/>
                <a:gd fmla="*/ 177033 w 233363" name="connsiteX51"/>
                <a:gd fmla="*/ 245839 h 336550" name="connsiteY51"/>
                <a:gd fmla="*/ 196850 w 233363" name="connsiteX52"/>
                <a:gd fmla="*/ 245839 h 336550" name="connsiteY52"/>
                <a:gd fmla="*/ 196850 w 233363" name="connsiteX53"/>
                <a:gd fmla="*/ 299740 h 336550" name="connsiteY53"/>
                <a:gd fmla="*/ 159858 w 233363" name="connsiteX54"/>
                <a:gd fmla="*/ 336550 h 336550" name="connsiteY54"/>
                <a:gd fmla="*/ 35671 w 233363" name="connsiteX55"/>
                <a:gd fmla="*/ 336550 h 336550" name="connsiteY55"/>
                <a:gd fmla="*/ 0 w 233363" name="connsiteX56"/>
                <a:gd fmla="*/ 299740 h 336550" name="connsiteY56"/>
                <a:gd fmla="*/ 0 w 233363" name="connsiteX57"/>
                <a:gd fmla="*/ 36810 h 336550" name="connsiteY57"/>
                <a:gd fmla="*/ 35671 w 233363" name="connsiteX58"/>
                <a:gd fmla="*/ 0 h 336550" name="connsiteY5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b="b" l="l" r="r" t="t"/>
              <a:pathLst>
                <a:path h="336550" w="233362">
                  <a:moveTo>
                    <a:pt x="79296" y="303213"/>
                  </a:moveTo>
                  <a:cubicBezTo>
                    <a:pt x="73898" y="303213"/>
                    <a:pt x="69850" y="306955"/>
                    <a:pt x="69850" y="311945"/>
                  </a:cubicBezTo>
                  <a:cubicBezTo>
                    <a:pt x="69850" y="316934"/>
                    <a:pt x="73898" y="320676"/>
                    <a:pt x="79296" y="320676"/>
                  </a:cubicBezTo>
                  <a:cubicBezTo>
                    <a:pt x="79296" y="320676"/>
                    <a:pt x="79296" y="320676"/>
                    <a:pt x="114379" y="320676"/>
                  </a:cubicBezTo>
                  <a:cubicBezTo>
                    <a:pt x="119777" y="320676"/>
                    <a:pt x="123825" y="316934"/>
                    <a:pt x="123825" y="311945"/>
                  </a:cubicBezTo>
                  <a:cubicBezTo>
                    <a:pt x="123825" y="306955"/>
                    <a:pt x="119777" y="303213"/>
                    <a:pt x="114379" y="303213"/>
                  </a:cubicBezTo>
                  <a:cubicBezTo>
                    <a:pt x="114379" y="303213"/>
                    <a:pt x="114379" y="303213"/>
                    <a:pt x="79296" y="303213"/>
                  </a:cubicBezTo>
                  <a:close/>
                  <a:moveTo>
                    <a:pt x="189026" y="179388"/>
                  </a:moveTo>
                  <a:cubicBezTo>
                    <a:pt x="185284" y="179388"/>
                    <a:pt x="181542" y="180682"/>
                    <a:pt x="179047" y="184562"/>
                  </a:cubicBezTo>
                  <a:cubicBezTo>
                    <a:pt x="177800" y="188443"/>
                    <a:pt x="179047" y="192323"/>
                    <a:pt x="182789" y="194910"/>
                  </a:cubicBezTo>
                  <a:cubicBezTo>
                    <a:pt x="182789" y="196204"/>
                    <a:pt x="182789" y="196204"/>
                    <a:pt x="182789" y="197497"/>
                  </a:cubicBezTo>
                  <a:cubicBezTo>
                    <a:pt x="182789" y="197497"/>
                    <a:pt x="182789" y="197497"/>
                    <a:pt x="182789" y="207846"/>
                  </a:cubicBezTo>
                  <a:cubicBezTo>
                    <a:pt x="182789" y="211726"/>
                    <a:pt x="186532" y="214313"/>
                    <a:pt x="189026" y="211726"/>
                  </a:cubicBezTo>
                  <a:cubicBezTo>
                    <a:pt x="190274" y="211726"/>
                    <a:pt x="191521" y="210433"/>
                    <a:pt x="191521" y="207846"/>
                  </a:cubicBezTo>
                  <a:cubicBezTo>
                    <a:pt x="191521" y="207846"/>
                    <a:pt x="191521" y="207846"/>
                    <a:pt x="191521" y="197497"/>
                  </a:cubicBezTo>
                  <a:cubicBezTo>
                    <a:pt x="191521" y="196204"/>
                    <a:pt x="191521" y="196204"/>
                    <a:pt x="192768" y="194910"/>
                  </a:cubicBezTo>
                  <a:cubicBezTo>
                    <a:pt x="194016" y="193617"/>
                    <a:pt x="195263" y="191030"/>
                    <a:pt x="195263" y="188443"/>
                  </a:cubicBezTo>
                  <a:cubicBezTo>
                    <a:pt x="195263" y="183269"/>
                    <a:pt x="192768" y="180682"/>
                    <a:pt x="189026" y="179388"/>
                  </a:cubicBezTo>
                  <a:close/>
                  <a:moveTo>
                    <a:pt x="186659" y="125413"/>
                  </a:moveTo>
                  <a:cubicBezTo>
                    <a:pt x="176007" y="125413"/>
                    <a:pt x="166687" y="133351"/>
                    <a:pt x="166687" y="145257"/>
                  </a:cubicBezTo>
                  <a:cubicBezTo>
                    <a:pt x="166687" y="145257"/>
                    <a:pt x="166687" y="145257"/>
                    <a:pt x="166687" y="157163"/>
                  </a:cubicBezTo>
                  <a:cubicBezTo>
                    <a:pt x="166687" y="157163"/>
                    <a:pt x="166687" y="157163"/>
                    <a:pt x="207962" y="157163"/>
                  </a:cubicBezTo>
                  <a:lnTo>
                    <a:pt x="207962" y="145257"/>
                  </a:lnTo>
                  <a:cubicBezTo>
                    <a:pt x="207962" y="133351"/>
                    <a:pt x="198642" y="125413"/>
                    <a:pt x="186659" y="125413"/>
                  </a:cubicBezTo>
                  <a:close/>
                  <a:moveTo>
                    <a:pt x="186532" y="109538"/>
                  </a:moveTo>
                  <a:cubicBezTo>
                    <a:pt x="206602" y="109538"/>
                    <a:pt x="223997" y="125201"/>
                    <a:pt x="223997" y="144781"/>
                  </a:cubicBezTo>
                  <a:cubicBezTo>
                    <a:pt x="223997" y="144781"/>
                    <a:pt x="223997" y="144781"/>
                    <a:pt x="223997" y="156528"/>
                  </a:cubicBezTo>
                  <a:cubicBezTo>
                    <a:pt x="229349" y="156528"/>
                    <a:pt x="233363" y="161749"/>
                    <a:pt x="233363" y="166970"/>
                  </a:cubicBezTo>
                  <a:cubicBezTo>
                    <a:pt x="233363" y="166970"/>
                    <a:pt x="233363" y="166970"/>
                    <a:pt x="233363" y="217876"/>
                  </a:cubicBezTo>
                  <a:cubicBezTo>
                    <a:pt x="233363" y="223097"/>
                    <a:pt x="229349" y="227013"/>
                    <a:pt x="223997" y="227013"/>
                  </a:cubicBezTo>
                  <a:cubicBezTo>
                    <a:pt x="223997" y="227013"/>
                    <a:pt x="223997" y="227013"/>
                    <a:pt x="150404" y="227013"/>
                  </a:cubicBezTo>
                  <a:cubicBezTo>
                    <a:pt x="145052" y="227013"/>
                    <a:pt x="139700" y="223097"/>
                    <a:pt x="139700" y="217876"/>
                  </a:cubicBezTo>
                  <a:cubicBezTo>
                    <a:pt x="139700" y="217876"/>
                    <a:pt x="139700" y="217876"/>
                    <a:pt x="139700" y="166970"/>
                  </a:cubicBezTo>
                  <a:cubicBezTo>
                    <a:pt x="139700" y="161749"/>
                    <a:pt x="145052" y="156528"/>
                    <a:pt x="150404" y="156528"/>
                  </a:cubicBezTo>
                  <a:cubicBezTo>
                    <a:pt x="150404" y="156528"/>
                    <a:pt x="150404" y="156528"/>
                    <a:pt x="150404" y="144781"/>
                  </a:cubicBezTo>
                  <a:cubicBezTo>
                    <a:pt x="150404" y="125201"/>
                    <a:pt x="166461" y="109538"/>
                    <a:pt x="186532" y="109538"/>
                  </a:cubicBezTo>
                  <a:close/>
                  <a:moveTo>
                    <a:pt x="35671" y="0"/>
                  </a:moveTo>
                  <a:cubicBezTo>
                    <a:pt x="35671" y="0"/>
                    <a:pt x="35671" y="0"/>
                    <a:pt x="159858" y="0"/>
                  </a:cubicBezTo>
                  <a:cubicBezTo>
                    <a:pt x="180996" y="0"/>
                    <a:pt x="196850" y="15776"/>
                    <a:pt x="196850" y="36810"/>
                  </a:cubicBezTo>
                  <a:cubicBezTo>
                    <a:pt x="196850" y="36810"/>
                    <a:pt x="196850" y="36810"/>
                    <a:pt x="196850" y="90711"/>
                  </a:cubicBezTo>
                  <a:cubicBezTo>
                    <a:pt x="194208" y="90711"/>
                    <a:pt x="190244" y="90711"/>
                    <a:pt x="186281" y="90711"/>
                  </a:cubicBezTo>
                  <a:cubicBezTo>
                    <a:pt x="183639" y="90711"/>
                    <a:pt x="180996" y="90711"/>
                    <a:pt x="177033" y="90711"/>
                  </a:cubicBezTo>
                  <a:cubicBezTo>
                    <a:pt x="177033" y="90711"/>
                    <a:pt x="177033" y="90711"/>
                    <a:pt x="177033" y="60474"/>
                  </a:cubicBezTo>
                  <a:cubicBezTo>
                    <a:pt x="177033" y="60474"/>
                    <a:pt x="177033" y="60474"/>
                    <a:pt x="177033" y="59159"/>
                  </a:cubicBezTo>
                  <a:cubicBezTo>
                    <a:pt x="177033" y="53900"/>
                    <a:pt x="173070" y="48642"/>
                    <a:pt x="167785" y="48642"/>
                  </a:cubicBezTo>
                  <a:cubicBezTo>
                    <a:pt x="167785" y="48642"/>
                    <a:pt x="167785" y="48642"/>
                    <a:pt x="29065" y="48642"/>
                  </a:cubicBezTo>
                  <a:cubicBezTo>
                    <a:pt x="23780" y="48642"/>
                    <a:pt x="19817" y="53900"/>
                    <a:pt x="19817" y="59159"/>
                  </a:cubicBezTo>
                  <a:cubicBezTo>
                    <a:pt x="19817" y="59159"/>
                    <a:pt x="19817" y="59159"/>
                    <a:pt x="19817" y="278706"/>
                  </a:cubicBezTo>
                  <a:cubicBezTo>
                    <a:pt x="19817" y="282650"/>
                    <a:pt x="23780" y="287908"/>
                    <a:pt x="29065" y="287908"/>
                  </a:cubicBezTo>
                  <a:cubicBezTo>
                    <a:pt x="29065" y="287908"/>
                    <a:pt x="29065" y="287908"/>
                    <a:pt x="167785" y="287908"/>
                  </a:cubicBezTo>
                  <a:cubicBezTo>
                    <a:pt x="173070" y="287908"/>
                    <a:pt x="177033" y="282650"/>
                    <a:pt x="177033" y="278706"/>
                  </a:cubicBezTo>
                  <a:cubicBezTo>
                    <a:pt x="177033" y="278706"/>
                    <a:pt x="177033" y="278706"/>
                    <a:pt x="177033" y="245839"/>
                  </a:cubicBezTo>
                  <a:cubicBezTo>
                    <a:pt x="177033" y="245839"/>
                    <a:pt x="177033" y="245839"/>
                    <a:pt x="196850" y="245839"/>
                  </a:cubicBezTo>
                  <a:cubicBezTo>
                    <a:pt x="196850" y="245839"/>
                    <a:pt x="196850" y="245839"/>
                    <a:pt x="196850" y="299740"/>
                  </a:cubicBezTo>
                  <a:cubicBezTo>
                    <a:pt x="196850" y="320774"/>
                    <a:pt x="180996" y="336550"/>
                    <a:pt x="159858" y="336550"/>
                  </a:cubicBezTo>
                  <a:cubicBezTo>
                    <a:pt x="159858" y="336550"/>
                    <a:pt x="159858" y="336550"/>
                    <a:pt x="35671" y="336550"/>
                  </a:cubicBezTo>
                  <a:cubicBezTo>
                    <a:pt x="15854" y="336550"/>
                    <a:pt x="0" y="320774"/>
                    <a:pt x="0" y="299740"/>
                  </a:cubicBezTo>
                  <a:cubicBezTo>
                    <a:pt x="0" y="299740"/>
                    <a:pt x="0" y="299740"/>
                    <a:pt x="0" y="36810"/>
                  </a:cubicBezTo>
                  <a:cubicBezTo>
                    <a:pt x="0" y="15776"/>
                    <a:pt x="15854" y="0"/>
                    <a:pt x="35671" y="0"/>
                  </a:cubicBezTo>
                  <a:close/>
                </a:path>
              </a:pathLst>
            </a:custGeom>
            <a:solidFill>
              <a:schemeClr val="bg1"/>
            </a:solidFill>
            <a:ln>
              <a:noFill/>
            </a:ln>
          </p:spPr>
          <p:txBody>
            <a:bodyPr anchor="ctr"/>
            <a:lstStyle/>
            <a:p>
              <a:pPr algn="ctr"/>
              <a:endParaRPr/>
            </a:p>
          </p:txBody>
        </p:sp>
        <p:grpSp>
          <p:nvGrpSpPr>
            <p:cNvPr id="14" name="ïŝḻîḓé">
              <a:extLst>
                <a:ext uri="{FF2B5EF4-FFF2-40B4-BE49-F238E27FC236}">
                  <a16:creationId xmlns:a16="http://schemas.microsoft.com/office/drawing/2014/main" id="{C11BDEF9-14BC-4D07-9B79-12FEA7E1B180}"/>
                </a:ext>
              </a:extLst>
            </p:cNvPr>
            <p:cNvGrpSpPr/>
            <p:nvPr/>
          </p:nvGrpSpPr>
          <p:grpSpPr>
            <a:xfrm>
              <a:off x="540204" y="4779836"/>
              <a:ext cx="3579815" cy="835777"/>
              <a:chOff x="8461577" y="3139323"/>
              <a:chExt cx="4087891" cy="835777"/>
            </a:xfrm>
          </p:grpSpPr>
          <p:sp>
            <p:nvSpPr>
              <p:cNvPr id="28" name="isľïḑê">
                <a:extLst>
                  <a:ext uri="{FF2B5EF4-FFF2-40B4-BE49-F238E27FC236}">
                    <a16:creationId xmlns:a16="http://schemas.microsoft.com/office/drawing/2014/main" id="{69CEC0A4-51ED-4EFF-B6FB-D03F584E383F}"/>
                  </a:ext>
                </a:extLst>
              </p:cNvPr>
              <p:cNvSpPr txBox="1"/>
              <p:nvPr/>
            </p:nvSpPr>
            <p:spPr>
              <a:xfrm>
                <a:off x="8461577" y="3385544"/>
                <a:ext cx="4087891" cy="589556"/>
              </a:xfrm>
              <a:prstGeom prst="rect">
                <a:avLst/>
              </a:prstGeom>
              <a:noFill/>
            </p:spPr>
            <p:txBody>
              <a:bodyPr anchor="ctr" anchorCtr="0" bIns="0" lIns="72000" rIns="72000" tIns="0" wrap="square">
                <a:normAutofit/>
              </a:bodyPr>
              <a:lstStyle/>
              <a:p>
                <a:pPr defTabSz="914378">
                  <a:lnSpc>
                    <a:spcPct val="120000"/>
                  </a:lnSpc>
                  <a:defRPr/>
                </a:pPr>
                <a:r>
                  <a:rPr altLang="en-US" lang="zh-CN" sz="1000"/>
                  <a:t>此部分内容作为文字排版占位显示</a:t>
                </a:r>
                <a:br>
                  <a:rPr altLang="en-US" lang="zh-CN" sz="1000"/>
                </a:br>
                <a:r>
                  <a:rPr altLang="en-US" lang="zh-CN" sz="1000"/>
                  <a:t>（建议使用主题字体）</a:t>
                </a:r>
              </a:p>
            </p:txBody>
          </p:sp>
          <p:sp>
            <p:nvSpPr>
              <p:cNvPr id="29" name="ïšļiḑè">
                <a:extLst>
                  <a:ext uri="{FF2B5EF4-FFF2-40B4-BE49-F238E27FC236}">
                    <a16:creationId xmlns:a16="http://schemas.microsoft.com/office/drawing/2014/main" id="{2AEF6B4C-1811-4C48-B603-D2FCD647C547}"/>
                  </a:ext>
                </a:extLst>
              </p:cNvPr>
              <p:cNvSpPr/>
              <p:nvPr/>
            </p:nvSpPr>
            <p:spPr>
              <a:xfrm>
                <a:off x="8461577" y="3139323"/>
                <a:ext cx="2457329" cy="246221"/>
              </a:xfrm>
              <a:prstGeom prst="rect">
                <a:avLst/>
              </a:prstGeom>
            </p:spPr>
            <p:txBody>
              <a:bodyPr bIns="0" lIns="72000" rIns="72000" tIns="0" wrap="none">
                <a:normAutofit fontScale="92500" lnSpcReduction="10000"/>
              </a:bodyPr>
              <a:lstStyle/>
              <a:p>
                <a:pPr defTabSz="914378" lvl="0">
                  <a:defRPr/>
                </a:pPr>
                <a:r>
                  <a:rPr altLang="en-US" b="1" lang="zh-CN" sz="1600">
                    <a:solidFill>
                      <a:schemeClr val="accent1"/>
                    </a:solidFill>
                  </a:rPr>
                  <a:t>标题文本预设</a:t>
                </a:r>
              </a:p>
            </p:txBody>
          </p:sp>
        </p:grpSp>
        <p:grpSp>
          <p:nvGrpSpPr>
            <p:cNvPr id="15" name="iṩḻïďè">
              <a:extLst>
                <a:ext uri="{FF2B5EF4-FFF2-40B4-BE49-F238E27FC236}">
                  <a16:creationId xmlns:a16="http://schemas.microsoft.com/office/drawing/2014/main" id="{44E6302F-DAFA-4E8F-9FAE-199630690800}"/>
                </a:ext>
              </a:extLst>
            </p:cNvPr>
            <p:cNvGrpSpPr/>
            <p:nvPr/>
          </p:nvGrpSpPr>
          <p:grpSpPr>
            <a:xfrm>
              <a:off x="4452343" y="1392573"/>
              <a:ext cx="3579817" cy="835777"/>
              <a:chOff x="8461576" y="3139323"/>
              <a:chExt cx="4087892" cy="835777"/>
            </a:xfrm>
          </p:grpSpPr>
          <p:sp>
            <p:nvSpPr>
              <p:cNvPr id="26" name="ïś1ïḋê">
                <a:extLst>
                  <a:ext uri="{FF2B5EF4-FFF2-40B4-BE49-F238E27FC236}">
                    <a16:creationId xmlns:a16="http://schemas.microsoft.com/office/drawing/2014/main" id="{1CD1C5A5-0384-4D0D-8487-F2206415D383}"/>
                  </a:ext>
                </a:extLst>
              </p:cNvPr>
              <p:cNvSpPr txBox="1"/>
              <p:nvPr/>
            </p:nvSpPr>
            <p:spPr>
              <a:xfrm>
                <a:off x="8461577" y="3385544"/>
                <a:ext cx="4087891" cy="589556"/>
              </a:xfrm>
              <a:prstGeom prst="rect">
                <a:avLst/>
              </a:prstGeom>
              <a:noFill/>
            </p:spPr>
            <p:txBody>
              <a:bodyPr anchor="ctr" anchorCtr="0" bIns="0" lIns="72000" rIns="72000" tIns="0" wrap="square">
                <a:normAutofit/>
              </a:bodyPr>
              <a:lstStyle/>
              <a:p>
                <a:pPr defTabSz="914378">
                  <a:lnSpc>
                    <a:spcPct val="120000"/>
                  </a:lnSpc>
                  <a:defRPr/>
                </a:pPr>
                <a:r>
                  <a:rPr altLang="en-US" lang="zh-CN" sz="1000"/>
                  <a:t>此部分内容作为文字排版占位显示</a:t>
                </a:r>
                <a:br>
                  <a:rPr altLang="en-US" lang="zh-CN" sz="1000"/>
                </a:br>
                <a:r>
                  <a:rPr altLang="en-US" lang="zh-CN" sz="1000"/>
                  <a:t>（建议使用主题字体）</a:t>
                </a:r>
              </a:p>
            </p:txBody>
          </p:sp>
          <p:sp>
            <p:nvSpPr>
              <p:cNvPr id="27" name="îṡḷiḍe">
                <a:extLst>
                  <a:ext uri="{FF2B5EF4-FFF2-40B4-BE49-F238E27FC236}">
                    <a16:creationId xmlns:a16="http://schemas.microsoft.com/office/drawing/2014/main" id="{CB70DD23-9573-45BC-93C7-446C523F02AB}"/>
                  </a:ext>
                </a:extLst>
              </p:cNvPr>
              <p:cNvSpPr/>
              <p:nvPr/>
            </p:nvSpPr>
            <p:spPr>
              <a:xfrm>
                <a:off x="8461576" y="3139323"/>
                <a:ext cx="2457330" cy="246221"/>
              </a:xfrm>
              <a:prstGeom prst="rect">
                <a:avLst/>
              </a:prstGeom>
            </p:spPr>
            <p:txBody>
              <a:bodyPr bIns="0" lIns="72000" rIns="72000" tIns="0" wrap="none">
                <a:normAutofit fontScale="92500" lnSpcReduction="10000"/>
              </a:bodyPr>
              <a:lstStyle/>
              <a:p>
                <a:pPr defTabSz="914378" lvl="0">
                  <a:defRPr/>
                </a:pPr>
                <a:r>
                  <a:rPr altLang="en-US" b="1" lang="zh-CN" sz="1600">
                    <a:solidFill>
                      <a:schemeClr val="accent2"/>
                    </a:solidFill>
                  </a:rPr>
                  <a:t>标题文本预设</a:t>
                </a:r>
              </a:p>
            </p:txBody>
          </p:sp>
        </p:grpSp>
        <p:grpSp>
          <p:nvGrpSpPr>
            <p:cNvPr id="16" name="í$ľíďe">
              <a:extLst>
                <a:ext uri="{FF2B5EF4-FFF2-40B4-BE49-F238E27FC236}">
                  <a16:creationId xmlns:a16="http://schemas.microsoft.com/office/drawing/2014/main" id="{82298310-D018-4A87-B25E-2A9C9BDE1BCF}"/>
                </a:ext>
              </a:extLst>
            </p:cNvPr>
            <p:cNvGrpSpPr/>
            <p:nvPr/>
          </p:nvGrpSpPr>
          <p:grpSpPr>
            <a:xfrm>
              <a:off x="6466048" y="4779836"/>
              <a:ext cx="3579815" cy="835777"/>
              <a:chOff x="8433871" y="3139323"/>
              <a:chExt cx="4087891" cy="835777"/>
            </a:xfrm>
          </p:grpSpPr>
          <p:sp>
            <p:nvSpPr>
              <p:cNvPr id="24" name="iṥľïḑé">
                <a:extLst>
                  <a:ext uri="{FF2B5EF4-FFF2-40B4-BE49-F238E27FC236}">
                    <a16:creationId xmlns:a16="http://schemas.microsoft.com/office/drawing/2014/main" id="{DACDE6B1-4D44-467F-85C3-AB51EF18AADF}"/>
                  </a:ext>
                </a:extLst>
              </p:cNvPr>
              <p:cNvSpPr txBox="1"/>
              <p:nvPr/>
            </p:nvSpPr>
            <p:spPr>
              <a:xfrm>
                <a:off x="8433871" y="3385544"/>
                <a:ext cx="4087891" cy="589556"/>
              </a:xfrm>
              <a:prstGeom prst="rect">
                <a:avLst/>
              </a:prstGeom>
              <a:noFill/>
            </p:spPr>
            <p:txBody>
              <a:bodyPr anchor="ctr" anchorCtr="0" bIns="0" lIns="72000" rIns="72000" tIns="0" wrap="square">
                <a:normAutofit/>
              </a:bodyPr>
              <a:lstStyle/>
              <a:p>
                <a:pPr defTabSz="914378">
                  <a:lnSpc>
                    <a:spcPct val="120000"/>
                  </a:lnSpc>
                  <a:defRPr/>
                </a:pPr>
                <a:r>
                  <a:rPr altLang="en-US" lang="zh-CN" sz="1000"/>
                  <a:t>此部分内容作为文字排版占位显示</a:t>
                </a:r>
                <a:br>
                  <a:rPr altLang="en-US" lang="zh-CN" sz="1000"/>
                </a:br>
                <a:r>
                  <a:rPr altLang="en-US" lang="zh-CN" sz="1000"/>
                  <a:t>（建议使用主题字体）</a:t>
                </a:r>
              </a:p>
            </p:txBody>
          </p:sp>
          <p:sp>
            <p:nvSpPr>
              <p:cNvPr id="25" name="ïŝḷiḍè">
                <a:extLst>
                  <a:ext uri="{FF2B5EF4-FFF2-40B4-BE49-F238E27FC236}">
                    <a16:creationId xmlns:a16="http://schemas.microsoft.com/office/drawing/2014/main" id="{57650157-C137-43C9-8558-FF5B2B839D56}"/>
                  </a:ext>
                </a:extLst>
              </p:cNvPr>
              <p:cNvSpPr/>
              <p:nvPr/>
            </p:nvSpPr>
            <p:spPr>
              <a:xfrm>
                <a:off x="8433872" y="3139323"/>
                <a:ext cx="2457329" cy="246221"/>
              </a:xfrm>
              <a:prstGeom prst="rect">
                <a:avLst/>
              </a:prstGeom>
            </p:spPr>
            <p:txBody>
              <a:bodyPr bIns="0" lIns="72000" rIns="72000" tIns="0" wrap="none">
                <a:normAutofit fontScale="92500" lnSpcReduction="10000"/>
              </a:bodyPr>
              <a:lstStyle/>
              <a:p>
                <a:pPr defTabSz="914378" lvl="0">
                  <a:defRPr/>
                </a:pPr>
                <a:r>
                  <a:rPr altLang="en-US" b="1" lang="zh-CN" sz="1600">
                    <a:solidFill>
                      <a:schemeClr val="accent4"/>
                    </a:solidFill>
                  </a:rPr>
                  <a:t>标题文本预设</a:t>
                </a:r>
              </a:p>
            </p:txBody>
          </p:sp>
        </p:grpSp>
        <p:grpSp>
          <p:nvGrpSpPr>
            <p:cNvPr id="17" name="ïSliḍé">
              <a:extLst>
                <a:ext uri="{FF2B5EF4-FFF2-40B4-BE49-F238E27FC236}">
                  <a16:creationId xmlns:a16="http://schemas.microsoft.com/office/drawing/2014/main" id="{B863B859-AADE-4F70-BCDE-C647C5F0A7B0}"/>
                </a:ext>
              </a:extLst>
            </p:cNvPr>
            <p:cNvGrpSpPr/>
            <p:nvPr/>
          </p:nvGrpSpPr>
          <p:grpSpPr>
            <a:xfrm>
              <a:off x="7941127" y="1388803"/>
              <a:ext cx="3579815" cy="835777"/>
              <a:chOff x="8461576" y="3139323"/>
              <a:chExt cx="4087891" cy="835777"/>
            </a:xfrm>
          </p:grpSpPr>
          <p:sp>
            <p:nvSpPr>
              <p:cNvPr id="22" name="işļïḑe">
                <a:extLst>
                  <a:ext uri="{FF2B5EF4-FFF2-40B4-BE49-F238E27FC236}">
                    <a16:creationId xmlns:a16="http://schemas.microsoft.com/office/drawing/2014/main" id="{6A889FD2-9B90-45DF-A513-A9CEEEF184E5}"/>
                  </a:ext>
                </a:extLst>
              </p:cNvPr>
              <p:cNvSpPr txBox="1"/>
              <p:nvPr/>
            </p:nvSpPr>
            <p:spPr>
              <a:xfrm>
                <a:off x="8461576" y="3385544"/>
                <a:ext cx="4087891" cy="589556"/>
              </a:xfrm>
              <a:prstGeom prst="rect">
                <a:avLst/>
              </a:prstGeom>
              <a:noFill/>
            </p:spPr>
            <p:txBody>
              <a:bodyPr anchor="ctr" anchorCtr="0" bIns="0" lIns="72000" rIns="72000" tIns="0" wrap="square">
                <a:normAutofit/>
              </a:bodyPr>
              <a:lstStyle/>
              <a:p>
                <a:pPr defTabSz="914378">
                  <a:lnSpc>
                    <a:spcPct val="120000"/>
                  </a:lnSpc>
                  <a:defRPr/>
                </a:pPr>
                <a:r>
                  <a:rPr altLang="en-US" lang="zh-CN" sz="1000"/>
                  <a:t>此部分内容作为文字排版占位显示</a:t>
                </a:r>
                <a:br>
                  <a:rPr altLang="en-US" lang="zh-CN" sz="1000"/>
                </a:br>
                <a:r>
                  <a:rPr altLang="en-US" lang="zh-CN" sz="1000"/>
                  <a:t>（建议使用主题字体）</a:t>
                </a:r>
              </a:p>
            </p:txBody>
          </p:sp>
          <p:sp>
            <p:nvSpPr>
              <p:cNvPr id="23" name="îśľîḍe">
                <a:extLst>
                  <a:ext uri="{FF2B5EF4-FFF2-40B4-BE49-F238E27FC236}">
                    <a16:creationId xmlns:a16="http://schemas.microsoft.com/office/drawing/2014/main" id="{73126479-65E6-479C-B2B2-B2890CFA8BFE}"/>
                  </a:ext>
                </a:extLst>
              </p:cNvPr>
              <p:cNvSpPr/>
              <p:nvPr/>
            </p:nvSpPr>
            <p:spPr>
              <a:xfrm>
                <a:off x="8461577" y="3139323"/>
                <a:ext cx="2457329" cy="246221"/>
              </a:xfrm>
              <a:prstGeom prst="rect">
                <a:avLst/>
              </a:prstGeom>
            </p:spPr>
            <p:txBody>
              <a:bodyPr bIns="0" lIns="72000" rIns="72000" tIns="0" wrap="none">
                <a:normAutofit fontScale="92500" lnSpcReduction="10000"/>
              </a:bodyPr>
              <a:lstStyle/>
              <a:p>
                <a:pPr defTabSz="914378" lvl="0">
                  <a:defRPr/>
                </a:pPr>
                <a:r>
                  <a:rPr altLang="en-US" b="1" lang="zh-CN" sz="1600">
                    <a:solidFill>
                      <a:schemeClr val="accent6"/>
                    </a:solidFill>
                  </a:rPr>
                  <a:t>标题文本预设</a:t>
                </a:r>
              </a:p>
            </p:txBody>
          </p:sp>
        </p:grpSp>
        <p:sp>
          <p:nvSpPr>
            <p:cNvPr id="18" name="iṣlíde">
              <a:extLst>
                <a:ext uri="{FF2B5EF4-FFF2-40B4-BE49-F238E27FC236}">
                  <a16:creationId xmlns:a16="http://schemas.microsoft.com/office/drawing/2014/main" id="{831B050E-8500-4C6C-9E28-4B51B61BDA49}"/>
                </a:ext>
              </a:extLst>
            </p:cNvPr>
            <p:cNvSpPr/>
            <p:nvPr/>
          </p:nvSpPr>
          <p:spPr>
            <a:xfrm>
              <a:off x="3390356" y="2945819"/>
              <a:ext cx="1043527" cy="603699"/>
            </a:xfrm>
            <a:prstGeom prst="rect">
              <a:avLst/>
            </a:prstGeom>
          </p:spPr>
          <p:txBody>
            <a:bodyPr wrap="none">
              <a:normAutofit/>
            </a:bodyPr>
            <a:lstStyle/>
            <a:p>
              <a:pPr defTabSz="914378" lvl="0">
                <a:defRPr/>
              </a:pPr>
              <a:r>
                <a:rPr altLang="zh-CN" b="1" lang="en-US" sz="2800">
                  <a:solidFill>
                    <a:schemeClr val="bg1"/>
                  </a:solidFill>
                </a:rPr>
                <a:t>40%</a:t>
              </a:r>
            </a:p>
          </p:txBody>
        </p:sp>
        <p:sp>
          <p:nvSpPr>
            <p:cNvPr id="19" name="ïSḷíḓê">
              <a:extLst>
                <a:ext uri="{FF2B5EF4-FFF2-40B4-BE49-F238E27FC236}">
                  <a16:creationId xmlns:a16="http://schemas.microsoft.com/office/drawing/2014/main" id="{3E57FC6A-E299-4428-8BE1-3A842FCC0E61}"/>
                </a:ext>
              </a:extLst>
            </p:cNvPr>
            <p:cNvSpPr/>
            <p:nvPr/>
          </p:nvSpPr>
          <p:spPr>
            <a:xfrm>
              <a:off x="5414497" y="2945819"/>
              <a:ext cx="1043527" cy="603699"/>
            </a:xfrm>
            <a:prstGeom prst="rect">
              <a:avLst/>
            </a:prstGeom>
          </p:spPr>
          <p:txBody>
            <a:bodyPr wrap="none">
              <a:normAutofit/>
            </a:bodyPr>
            <a:lstStyle/>
            <a:p>
              <a:pPr defTabSz="914378" lvl="0">
                <a:defRPr/>
              </a:pPr>
              <a:r>
                <a:rPr altLang="zh-CN" b="1" lang="en-US" sz="2800">
                  <a:solidFill>
                    <a:schemeClr val="bg1"/>
                  </a:solidFill>
                </a:rPr>
                <a:t>20%</a:t>
              </a:r>
            </a:p>
          </p:txBody>
        </p:sp>
        <p:sp>
          <p:nvSpPr>
            <p:cNvPr id="20" name="íşlïḋê">
              <a:extLst>
                <a:ext uri="{FF2B5EF4-FFF2-40B4-BE49-F238E27FC236}">
                  <a16:creationId xmlns:a16="http://schemas.microsoft.com/office/drawing/2014/main" id="{51BC2F84-0D24-4CDD-8946-C3D53DE32624}"/>
                </a:ext>
              </a:extLst>
            </p:cNvPr>
            <p:cNvSpPr/>
            <p:nvPr/>
          </p:nvSpPr>
          <p:spPr>
            <a:xfrm>
              <a:off x="6948546" y="2945819"/>
              <a:ext cx="1043527" cy="603699"/>
            </a:xfrm>
            <a:prstGeom prst="rect">
              <a:avLst/>
            </a:prstGeom>
          </p:spPr>
          <p:txBody>
            <a:bodyPr wrap="none">
              <a:normAutofit/>
            </a:bodyPr>
            <a:lstStyle/>
            <a:p>
              <a:pPr defTabSz="914378" lvl="0">
                <a:defRPr/>
              </a:pPr>
              <a:r>
                <a:rPr altLang="zh-CN" b="1" lang="en-US" sz="2800">
                  <a:solidFill>
                    <a:schemeClr val="bg1"/>
                  </a:solidFill>
                </a:rPr>
                <a:t>15%</a:t>
              </a:r>
            </a:p>
          </p:txBody>
        </p:sp>
        <p:sp>
          <p:nvSpPr>
            <p:cNvPr id="21" name="ïṧḻïḓè">
              <a:extLst>
                <a:ext uri="{FF2B5EF4-FFF2-40B4-BE49-F238E27FC236}">
                  <a16:creationId xmlns:a16="http://schemas.microsoft.com/office/drawing/2014/main" id="{F6A079A0-8217-48E8-AB4D-63DEB9EC3669}"/>
                </a:ext>
              </a:extLst>
            </p:cNvPr>
            <p:cNvSpPr/>
            <p:nvPr/>
          </p:nvSpPr>
          <p:spPr>
            <a:xfrm>
              <a:off x="10635219" y="2945819"/>
              <a:ext cx="1043527" cy="603699"/>
            </a:xfrm>
            <a:prstGeom prst="rect">
              <a:avLst/>
            </a:prstGeom>
          </p:spPr>
          <p:txBody>
            <a:bodyPr wrap="none">
              <a:normAutofit/>
            </a:bodyPr>
            <a:lstStyle/>
            <a:p>
              <a:pPr defTabSz="914378" lvl="0">
                <a:defRPr/>
              </a:pPr>
              <a:r>
                <a:rPr altLang="zh-CN" b="1" lang="en-US" sz="2800">
                  <a:solidFill>
                    <a:schemeClr val="bg1"/>
                  </a:solidFill>
                </a:rPr>
                <a:t>40%</a:t>
              </a:r>
            </a:p>
          </p:txBody>
        </p:sp>
      </p:grpSp>
    </p:spTree>
    <p:extLst>
      <p:ext uri="{BB962C8B-B14F-4D97-AF65-F5344CB8AC3E}">
        <p14:creationId val="297970811"/>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6" presetSubtype="16">
                                  <p:stCondLst>
                                    <p:cond delay="0"/>
                                  </p:stCondLst>
                                  <p:childTnLst>
                                    <p:set>
                                      <p:cBhvr>
                                        <p:cTn dur="1" fill="hold" id="6">
                                          <p:stCondLst>
                                            <p:cond delay="0"/>
                                          </p:stCondLst>
                                        </p:cTn>
                                        <p:tgtEl>
                                          <p:spTgt spid="2"/>
                                        </p:tgtEl>
                                        <p:attrNameLst>
                                          <p:attrName>style.visibility</p:attrName>
                                        </p:attrNameLst>
                                      </p:cBhvr>
                                      <p:to>
                                        <p:strVal val="visible"/>
                                      </p:to>
                                    </p:set>
                                    <p:animEffect filter="circle(in)" transition="in">
                                      <p:cBhvr>
                                        <p:cTn dur="2000" id="7"/>
                                        <p:tgtEl>
                                          <p:spTgt spid="2"/>
                                        </p:tgtEl>
                                      </p:cBhvr>
                                    </p:animEffect>
                                  </p:childTnLst>
                                </p:cTn>
                              </p:par>
                            </p:childTnLst>
                          </p:cTn>
                        </p:par>
                        <p:par>
                          <p:cTn fill="hold" id="8" nodeType="afterGroup">
                            <p:stCondLst>
                              <p:cond delay="2000"/>
                            </p:stCondLst>
                            <p:childTnLst>
                              <p:par>
                                <p:cTn fill="hold" id="9" nodeType="afterEffect" presetClass="entr" presetID="6" presetSubtype="16">
                                  <p:stCondLst>
                                    <p:cond delay="0"/>
                                  </p:stCondLst>
                                  <p:childTnLst>
                                    <p:set>
                                      <p:cBhvr>
                                        <p:cTn dur="1" fill="hold" id="10">
                                          <p:stCondLst>
                                            <p:cond delay="0"/>
                                          </p:stCondLst>
                                        </p:cTn>
                                        <p:tgtEl>
                                          <p:spTgt spid="5"/>
                                        </p:tgtEl>
                                        <p:attrNameLst>
                                          <p:attrName>style.visibility</p:attrName>
                                        </p:attrNameLst>
                                      </p:cBhvr>
                                      <p:to>
                                        <p:strVal val="visible"/>
                                      </p:to>
                                    </p:set>
                                    <p:animEffect filter="circle(in)" transition="in">
                                      <p:cBhvr>
                                        <p:cTn dur="20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C9C53DE5-6C0E-4E53-906A-D47ACD7462DB}"/>
              </a:ext>
            </a:extLst>
          </p:cNvPr>
          <p:cNvSpPr>
            <a:spLocks noGrp="1"/>
          </p:cNvSpPr>
          <p:nvPr>
            <p:ph type="title"/>
          </p:nvPr>
        </p:nvSpPr>
        <p:spPr/>
        <p:txBody>
          <a:bodyPr>
            <a:normAutofit/>
          </a:bodyPr>
          <a:lstStyle/>
          <a:p>
            <a:r>
              <a:rPr altLang="en-US" lang="zh-CN" sz="4000"/>
              <a:t>点击输入标题</a:t>
            </a:r>
          </a:p>
        </p:txBody>
      </p:sp>
      <p:sp>
        <p:nvSpPr>
          <p:cNvPr id="10" name="ïṡḷiďé">
            <a:extLst>
              <a:ext uri="{FF2B5EF4-FFF2-40B4-BE49-F238E27FC236}">
                <a16:creationId xmlns:a16="http://schemas.microsoft.com/office/drawing/2014/main" id="{550A5B4F-3B9A-4B7A-96B4-85FB364AED9D}"/>
              </a:ext>
            </a:extLst>
          </p:cNvPr>
          <p:cNvSpPr/>
          <p:nvPr/>
        </p:nvSpPr>
        <p:spPr bwMode="auto">
          <a:xfrm>
            <a:off x="2008653" y="5687662"/>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2019</a:t>
            </a:r>
          </a:p>
        </p:txBody>
      </p:sp>
      <p:grpSp>
        <p:nvGrpSpPr>
          <p:cNvPr id="11" name="ïṩḻïḑè">
            <a:extLst>
              <a:ext uri="{FF2B5EF4-FFF2-40B4-BE49-F238E27FC236}">
                <a16:creationId xmlns:a16="http://schemas.microsoft.com/office/drawing/2014/main" id="{E751A880-38E6-41D9-B99E-948BB76C45A6}"/>
              </a:ext>
            </a:extLst>
          </p:cNvPr>
          <p:cNvGrpSpPr/>
          <p:nvPr/>
        </p:nvGrpSpPr>
        <p:grpSpPr>
          <a:xfrm>
            <a:off x="2036247" y="4810345"/>
            <a:ext cx="791025" cy="866979"/>
            <a:chOff x="9702800" y="9456738"/>
            <a:chExt cx="1092200" cy="1460500"/>
          </a:xfrm>
          <a:solidFill>
            <a:schemeClr val="accent4"/>
          </a:solidFill>
        </p:grpSpPr>
        <p:sp>
          <p:nvSpPr>
            <p:cNvPr id="68" name="isḷiďé">
              <a:extLst>
                <a:ext uri="{FF2B5EF4-FFF2-40B4-BE49-F238E27FC236}">
                  <a16:creationId xmlns:a16="http://schemas.microsoft.com/office/drawing/2014/main" id="{6E2093CE-38EB-4CC5-B119-00F88A21BC45}"/>
                </a:ext>
              </a:extLst>
            </p:cNvPr>
            <p:cNvSpPr/>
            <p:nvPr/>
          </p:nvSpPr>
          <p:spPr bwMode="auto">
            <a:xfrm>
              <a:off x="9702800" y="10666413"/>
              <a:ext cx="1092200" cy="250825"/>
            </a:xfrm>
            <a:prstGeom prst="ellipse">
              <a:avLst/>
            </a:prstGeom>
            <a:grpFill/>
            <a:ln w="25400">
              <a:solidFill>
                <a:schemeClr val="tx1">
                  <a:alpha val="0"/>
                </a:schemeClr>
              </a:solidFill>
              <a:miter lim="800000"/>
            </a:ln>
          </p:spPr>
          <p:txBody>
            <a:bodyPr anchor="ctr"/>
            <a:lstStyle/>
            <a:p>
              <a:pPr algn="ctr"/>
              <a:endParaRPr/>
            </a:p>
          </p:txBody>
        </p:sp>
        <p:grpSp>
          <p:nvGrpSpPr>
            <p:cNvPr id="69" name="îsḻîḓè">
              <a:extLst>
                <a:ext uri="{FF2B5EF4-FFF2-40B4-BE49-F238E27FC236}">
                  <a16:creationId xmlns:a16="http://schemas.microsoft.com/office/drawing/2014/main" id="{F191B268-8C0B-4775-AECB-0D4E4B5FFB30}"/>
                </a:ext>
              </a:extLst>
            </p:cNvPr>
            <p:cNvGrpSpPr/>
            <p:nvPr/>
          </p:nvGrpSpPr>
          <p:grpSpPr>
            <a:xfrm>
              <a:off x="9718675" y="9456738"/>
              <a:ext cx="1058862" cy="1335087"/>
              <a:chExt cx="666" cy="840"/>
            </a:xfrm>
            <a:grpFill/>
          </p:grpSpPr>
          <p:sp>
            <p:nvSpPr>
              <p:cNvPr id="70" name="íŝļîḋe">
                <a:extLst>
                  <a:ext uri="{FF2B5EF4-FFF2-40B4-BE49-F238E27FC236}">
                    <a16:creationId xmlns:a16="http://schemas.microsoft.com/office/drawing/2014/main" id="{23058536-F37C-4E66-BACF-9C1EC9E54B89}"/>
                  </a:ext>
                </a:extLst>
              </p:cNvPr>
              <p:cNvSpPr/>
              <p:nvPr/>
            </p:nvSpPr>
            <p:spPr bwMode="auto">
              <a:xfrm>
                <a:off x="0" y="0"/>
                <a:ext cx="343" cy="839"/>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71" name="îṡ1ïďê">
                <a:extLst>
                  <a:ext uri="{FF2B5EF4-FFF2-40B4-BE49-F238E27FC236}">
                    <a16:creationId xmlns:a16="http://schemas.microsoft.com/office/drawing/2014/main" id="{56E35FF9-5F5B-40D8-BEF3-BFBEBE18E34D}"/>
                  </a:ext>
                </a:extLst>
              </p:cNvPr>
              <p:cNvSpPr/>
              <p:nvPr/>
            </p:nvSpPr>
            <p:spPr bwMode="auto">
              <a:xfrm flipH="1">
                <a:off x="323" y="1"/>
                <a:ext cx="343" cy="839"/>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grpSp>
      </p:grpSp>
      <p:grpSp>
        <p:nvGrpSpPr>
          <p:cNvPr id="12" name="ïṣḻiḓê">
            <a:extLst>
              <a:ext uri="{FF2B5EF4-FFF2-40B4-BE49-F238E27FC236}">
                <a16:creationId xmlns:a16="http://schemas.microsoft.com/office/drawing/2014/main" id="{F23684B5-DFCE-41D9-AA55-D467C2A1508C}"/>
              </a:ext>
            </a:extLst>
          </p:cNvPr>
          <p:cNvGrpSpPr/>
          <p:nvPr/>
        </p:nvGrpSpPr>
        <p:grpSpPr>
          <a:xfrm>
            <a:off x="2939948" y="4071504"/>
            <a:ext cx="791025" cy="1605810"/>
            <a:chOff x="10950575" y="8212109"/>
            <a:chExt cx="1092200" cy="2705129"/>
          </a:xfrm>
          <a:solidFill>
            <a:schemeClr val="accent3"/>
          </a:solidFill>
        </p:grpSpPr>
        <p:sp>
          <p:nvSpPr>
            <p:cNvPr id="64" name="íṥľîḑe">
              <a:extLst>
                <a:ext uri="{FF2B5EF4-FFF2-40B4-BE49-F238E27FC236}">
                  <a16:creationId xmlns:a16="http://schemas.microsoft.com/office/drawing/2014/main" id="{9256A428-6CA3-4C16-A354-7880B8AFEBE3}"/>
                </a:ext>
              </a:extLst>
            </p:cNvPr>
            <p:cNvSpPr/>
            <p:nvPr/>
          </p:nvSpPr>
          <p:spPr bwMode="auto">
            <a:xfrm>
              <a:off x="10950575" y="10569575"/>
              <a:ext cx="1092200" cy="347663"/>
            </a:xfrm>
            <a:prstGeom prst="ellipse">
              <a:avLst/>
            </a:prstGeom>
            <a:grpFill/>
            <a:ln w="25400">
              <a:solidFill>
                <a:schemeClr val="tx1">
                  <a:alpha val="0"/>
                </a:schemeClr>
              </a:solidFill>
              <a:miter lim="800000"/>
            </a:ln>
          </p:spPr>
          <p:txBody>
            <a:bodyPr anchor="ctr"/>
            <a:lstStyle/>
            <a:p>
              <a:pPr algn="ctr"/>
              <a:endParaRPr/>
            </a:p>
          </p:txBody>
        </p:sp>
        <p:sp>
          <p:nvSpPr>
            <p:cNvPr id="65" name="iṣľîḋe">
              <a:extLst>
                <a:ext uri="{FF2B5EF4-FFF2-40B4-BE49-F238E27FC236}">
                  <a16:creationId xmlns:a16="http://schemas.microsoft.com/office/drawing/2014/main" id="{3F8E42F0-D2C8-4DAB-ABBD-030EE9C792A2}"/>
                </a:ext>
              </a:extLst>
            </p:cNvPr>
            <p:cNvSpPr/>
            <p:nvPr/>
          </p:nvSpPr>
          <p:spPr bwMode="auto">
            <a:xfrm>
              <a:off x="10966450" y="8485188"/>
              <a:ext cx="546100" cy="2254250"/>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66" name="í$ļïḋè">
              <a:extLst>
                <a:ext uri="{FF2B5EF4-FFF2-40B4-BE49-F238E27FC236}">
                  <a16:creationId xmlns:a16="http://schemas.microsoft.com/office/drawing/2014/main" id="{F5E54EEC-F0BD-4AC2-B21D-06344CD38D83}"/>
                </a:ext>
              </a:extLst>
            </p:cNvPr>
            <p:cNvSpPr/>
            <p:nvPr/>
          </p:nvSpPr>
          <p:spPr bwMode="auto">
            <a:xfrm flipH="1">
              <a:off x="11480800" y="8488364"/>
              <a:ext cx="544513" cy="2254249"/>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67" name="íṧḻîḓè">
              <a:extLst>
                <a:ext uri="{FF2B5EF4-FFF2-40B4-BE49-F238E27FC236}">
                  <a16:creationId xmlns:a16="http://schemas.microsoft.com/office/drawing/2014/main" id="{093FEE52-8162-4472-926B-8E81947D9A39}"/>
                </a:ext>
              </a:extLst>
            </p:cNvPr>
            <p:cNvSpPr/>
            <p:nvPr/>
          </p:nvSpPr>
          <p:spPr bwMode="auto">
            <a:xfrm>
              <a:off x="11262430" y="8212109"/>
              <a:ext cx="497066" cy="606453"/>
            </a:xfrm>
            <a:prstGeom prst="ellipse">
              <a:avLst/>
            </a:prstGeom>
            <a:grpFill/>
            <a:ln w="25400">
              <a:solidFill>
                <a:schemeClr val="bg1"/>
              </a:solidFill>
              <a:miter lim="800000"/>
            </a:ln>
          </p:spPr>
          <p:txBody>
            <a:bodyPr anchor="ctr"/>
            <a:lstStyle/>
            <a:p>
              <a:pPr algn="ctr"/>
              <a:endParaRPr/>
            </a:p>
          </p:txBody>
        </p:sp>
      </p:grpSp>
      <p:grpSp>
        <p:nvGrpSpPr>
          <p:cNvPr id="13" name="îṣḻîďe">
            <a:extLst>
              <a:ext uri="{FF2B5EF4-FFF2-40B4-BE49-F238E27FC236}">
                <a16:creationId xmlns:a16="http://schemas.microsoft.com/office/drawing/2014/main" id="{56DEE3FC-D4A4-4C78-91C8-3E1025563E61}"/>
              </a:ext>
            </a:extLst>
          </p:cNvPr>
          <p:cNvGrpSpPr/>
          <p:nvPr/>
        </p:nvGrpSpPr>
        <p:grpSpPr>
          <a:xfrm>
            <a:off x="3843647" y="3475933"/>
            <a:ext cx="791025" cy="2201388"/>
            <a:chOff x="12198350" y="7208811"/>
            <a:chExt cx="1092200" cy="3708427"/>
          </a:xfrm>
          <a:solidFill>
            <a:schemeClr val="accent2"/>
          </a:solidFill>
        </p:grpSpPr>
        <p:sp>
          <p:nvSpPr>
            <p:cNvPr id="60" name="ïṡ1íḋé">
              <a:extLst>
                <a:ext uri="{FF2B5EF4-FFF2-40B4-BE49-F238E27FC236}">
                  <a16:creationId xmlns:a16="http://schemas.microsoft.com/office/drawing/2014/main" id="{AD62C715-374D-4AB4-9EFC-F077027F9178}"/>
                </a:ext>
              </a:extLst>
            </p:cNvPr>
            <p:cNvSpPr/>
            <p:nvPr/>
          </p:nvSpPr>
          <p:spPr bwMode="auto">
            <a:xfrm>
              <a:off x="12198350" y="10666413"/>
              <a:ext cx="1092200" cy="250825"/>
            </a:xfrm>
            <a:prstGeom prst="ellipse">
              <a:avLst/>
            </a:prstGeom>
            <a:grpFill/>
            <a:ln w="25400">
              <a:solidFill>
                <a:schemeClr val="tx1">
                  <a:alpha val="0"/>
                </a:schemeClr>
              </a:solidFill>
              <a:miter lim="800000"/>
            </a:ln>
          </p:spPr>
          <p:txBody>
            <a:bodyPr anchor="ctr"/>
            <a:lstStyle/>
            <a:p>
              <a:pPr algn="ctr"/>
              <a:endParaRPr/>
            </a:p>
          </p:txBody>
        </p:sp>
        <p:sp>
          <p:nvSpPr>
            <p:cNvPr id="61" name="îşľïḓè">
              <a:extLst>
                <a:ext uri="{FF2B5EF4-FFF2-40B4-BE49-F238E27FC236}">
                  <a16:creationId xmlns:a16="http://schemas.microsoft.com/office/drawing/2014/main" id="{50D6F62F-8170-4211-A1AA-F942AB6298D3}"/>
                </a:ext>
              </a:extLst>
            </p:cNvPr>
            <p:cNvSpPr/>
            <p:nvPr/>
          </p:nvSpPr>
          <p:spPr bwMode="auto">
            <a:xfrm>
              <a:off x="12215813" y="7378700"/>
              <a:ext cx="544512" cy="3408363"/>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62" name="iṩļîdè">
              <a:extLst>
                <a:ext uri="{FF2B5EF4-FFF2-40B4-BE49-F238E27FC236}">
                  <a16:creationId xmlns:a16="http://schemas.microsoft.com/office/drawing/2014/main" id="{2574456A-DF5E-4106-B32C-6426FFFA9695}"/>
                </a:ext>
              </a:extLst>
            </p:cNvPr>
            <p:cNvSpPr/>
            <p:nvPr/>
          </p:nvSpPr>
          <p:spPr bwMode="auto">
            <a:xfrm flipH="1">
              <a:off x="12728575" y="7383463"/>
              <a:ext cx="546100" cy="3408362"/>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63" name="iṥľîḋê">
              <a:extLst>
                <a:ext uri="{FF2B5EF4-FFF2-40B4-BE49-F238E27FC236}">
                  <a16:creationId xmlns:a16="http://schemas.microsoft.com/office/drawing/2014/main" id="{A46D78CD-DA6F-40D4-9C5D-6A070EC152ED}"/>
                </a:ext>
              </a:extLst>
            </p:cNvPr>
            <p:cNvSpPr/>
            <p:nvPr/>
          </p:nvSpPr>
          <p:spPr bwMode="auto">
            <a:xfrm>
              <a:off x="12510205" y="7208811"/>
              <a:ext cx="497066" cy="606454"/>
            </a:xfrm>
            <a:prstGeom prst="ellipse">
              <a:avLst/>
            </a:prstGeom>
            <a:grpFill/>
            <a:ln w="25400">
              <a:solidFill>
                <a:schemeClr val="bg1"/>
              </a:solidFill>
              <a:miter lim="800000"/>
            </a:ln>
          </p:spPr>
          <p:txBody>
            <a:bodyPr anchor="ctr"/>
            <a:lstStyle/>
            <a:p>
              <a:pPr algn="ctr"/>
              <a:endParaRPr/>
            </a:p>
          </p:txBody>
        </p:sp>
      </p:grpSp>
      <p:grpSp>
        <p:nvGrpSpPr>
          <p:cNvPr id="14" name="iṣļídé">
            <a:extLst>
              <a:ext uri="{FF2B5EF4-FFF2-40B4-BE49-F238E27FC236}">
                <a16:creationId xmlns:a16="http://schemas.microsoft.com/office/drawing/2014/main" id="{F2D36764-517A-4885-B1DF-AF77D00F69D0}"/>
              </a:ext>
            </a:extLst>
          </p:cNvPr>
          <p:cNvGrpSpPr/>
          <p:nvPr/>
        </p:nvGrpSpPr>
        <p:grpSpPr>
          <a:xfrm>
            <a:off x="4747348" y="3115942"/>
            <a:ext cx="791025" cy="2561368"/>
            <a:chOff x="13446125" y="6602386"/>
            <a:chExt cx="1092200" cy="4314852"/>
          </a:xfrm>
          <a:solidFill>
            <a:schemeClr val="accent1"/>
          </a:solidFill>
        </p:grpSpPr>
        <p:sp>
          <p:nvSpPr>
            <p:cNvPr id="56" name="îšlîḍe">
              <a:extLst>
                <a:ext uri="{FF2B5EF4-FFF2-40B4-BE49-F238E27FC236}">
                  <a16:creationId xmlns:a16="http://schemas.microsoft.com/office/drawing/2014/main" id="{68C90242-3CB7-4BE5-AB53-0255E873A2B9}"/>
                </a:ext>
              </a:extLst>
            </p:cNvPr>
            <p:cNvSpPr/>
            <p:nvPr/>
          </p:nvSpPr>
          <p:spPr bwMode="auto">
            <a:xfrm>
              <a:off x="13446125" y="10475913"/>
              <a:ext cx="1092200" cy="441325"/>
            </a:xfrm>
            <a:prstGeom prst="ellipse">
              <a:avLst/>
            </a:prstGeom>
            <a:grpFill/>
            <a:ln w="25400">
              <a:solidFill>
                <a:schemeClr val="tx1">
                  <a:alpha val="0"/>
                </a:schemeClr>
              </a:solidFill>
              <a:miter lim="800000"/>
            </a:ln>
          </p:spPr>
          <p:txBody>
            <a:bodyPr anchor="ctr"/>
            <a:lstStyle/>
            <a:p>
              <a:pPr algn="ctr"/>
              <a:endParaRPr/>
            </a:p>
          </p:txBody>
        </p:sp>
        <p:sp>
          <p:nvSpPr>
            <p:cNvPr id="57" name="ïşḷïḓè">
              <a:extLst>
                <a:ext uri="{FF2B5EF4-FFF2-40B4-BE49-F238E27FC236}">
                  <a16:creationId xmlns:a16="http://schemas.microsoft.com/office/drawing/2014/main" id="{CEAC6B28-BB7A-48EB-9F7E-192CA5987269}"/>
                </a:ext>
              </a:extLst>
            </p:cNvPr>
            <p:cNvSpPr/>
            <p:nvPr/>
          </p:nvSpPr>
          <p:spPr bwMode="auto">
            <a:xfrm flipH="1">
              <a:off x="13977938" y="6740525"/>
              <a:ext cx="542925" cy="3954463"/>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8" name="iṣľïdè">
              <a:extLst>
                <a:ext uri="{FF2B5EF4-FFF2-40B4-BE49-F238E27FC236}">
                  <a16:creationId xmlns:a16="http://schemas.microsoft.com/office/drawing/2014/main" id="{5D69B440-83BE-46C8-A7C3-3CB1F4540D0C}"/>
                </a:ext>
              </a:extLst>
            </p:cNvPr>
            <p:cNvSpPr/>
            <p:nvPr/>
          </p:nvSpPr>
          <p:spPr bwMode="auto">
            <a:xfrm>
              <a:off x="13465175" y="6734175"/>
              <a:ext cx="542925" cy="3956050"/>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9" name="îṩľíḓé">
              <a:extLst>
                <a:ext uri="{FF2B5EF4-FFF2-40B4-BE49-F238E27FC236}">
                  <a16:creationId xmlns:a16="http://schemas.microsoft.com/office/drawing/2014/main" id="{796787A1-4A03-48D3-A781-8F5461539B80}"/>
                </a:ext>
              </a:extLst>
            </p:cNvPr>
            <p:cNvSpPr/>
            <p:nvPr/>
          </p:nvSpPr>
          <p:spPr bwMode="auto">
            <a:xfrm>
              <a:off x="13757980" y="6602386"/>
              <a:ext cx="497066" cy="606453"/>
            </a:xfrm>
            <a:prstGeom prst="ellipse">
              <a:avLst/>
            </a:prstGeom>
            <a:grpFill/>
            <a:ln w="25400">
              <a:solidFill>
                <a:schemeClr val="bg1"/>
              </a:solidFill>
              <a:miter lim="800000"/>
            </a:ln>
          </p:spPr>
          <p:txBody>
            <a:bodyPr anchor="ctr"/>
            <a:lstStyle/>
            <a:p>
              <a:pPr algn="ctr"/>
              <a:endParaRPr/>
            </a:p>
          </p:txBody>
        </p:sp>
      </p:grpSp>
      <p:grpSp>
        <p:nvGrpSpPr>
          <p:cNvPr id="15" name="ïŝḷîḓe">
            <a:extLst>
              <a:ext uri="{FF2B5EF4-FFF2-40B4-BE49-F238E27FC236}">
                <a16:creationId xmlns:a16="http://schemas.microsoft.com/office/drawing/2014/main" id="{91695F0F-A15B-4CB9-819C-7F7490467AD8}"/>
              </a:ext>
            </a:extLst>
          </p:cNvPr>
          <p:cNvGrpSpPr/>
          <p:nvPr/>
        </p:nvGrpSpPr>
        <p:grpSpPr>
          <a:xfrm>
            <a:off x="5652197" y="2520374"/>
            <a:ext cx="791025" cy="3156950"/>
            <a:chOff x="14695488" y="5599086"/>
            <a:chExt cx="1092200" cy="5318152"/>
          </a:xfrm>
          <a:solidFill>
            <a:schemeClr val="accent1">
              <a:lumMod val="75000"/>
            </a:schemeClr>
          </a:solidFill>
        </p:grpSpPr>
        <p:sp>
          <p:nvSpPr>
            <p:cNvPr id="52" name="ïšḷîḍe">
              <a:extLst>
                <a:ext uri="{FF2B5EF4-FFF2-40B4-BE49-F238E27FC236}">
                  <a16:creationId xmlns:a16="http://schemas.microsoft.com/office/drawing/2014/main" id="{12769DB2-CBA6-445B-9FC8-CD3A9FCA893A}"/>
                </a:ext>
              </a:extLst>
            </p:cNvPr>
            <p:cNvSpPr/>
            <p:nvPr/>
          </p:nvSpPr>
          <p:spPr bwMode="auto">
            <a:xfrm>
              <a:off x="14695488" y="10666413"/>
              <a:ext cx="1092200" cy="250825"/>
            </a:xfrm>
            <a:prstGeom prst="ellipse">
              <a:avLst/>
            </a:prstGeom>
            <a:grpFill/>
            <a:ln w="25400">
              <a:solidFill>
                <a:schemeClr val="tx1">
                  <a:alpha val="0"/>
                </a:schemeClr>
              </a:solidFill>
              <a:miter lim="800000"/>
            </a:ln>
          </p:spPr>
          <p:txBody>
            <a:bodyPr anchor="ctr"/>
            <a:lstStyle/>
            <a:p>
              <a:pPr algn="ctr"/>
              <a:endParaRPr/>
            </a:p>
          </p:txBody>
        </p:sp>
        <p:sp>
          <p:nvSpPr>
            <p:cNvPr id="53" name="ï$1iḓè">
              <a:extLst>
                <a:ext uri="{FF2B5EF4-FFF2-40B4-BE49-F238E27FC236}">
                  <a16:creationId xmlns:a16="http://schemas.microsoft.com/office/drawing/2014/main" id="{C7D1FAF9-3553-4C03-A125-D7F8D38C8B13}"/>
                </a:ext>
              </a:extLst>
            </p:cNvPr>
            <p:cNvSpPr/>
            <p:nvPr/>
          </p:nvSpPr>
          <p:spPr bwMode="auto">
            <a:xfrm>
              <a:off x="14711362" y="5686425"/>
              <a:ext cx="546100" cy="5126038"/>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4" name="íšļídê">
              <a:extLst>
                <a:ext uri="{FF2B5EF4-FFF2-40B4-BE49-F238E27FC236}">
                  <a16:creationId xmlns:a16="http://schemas.microsoft.com/office/drawing/2014/main" id="{933FD67E-834A-4427-AE96-6FC2791E8B54}"/>
                </a:ext>
              </a:extLst>
            </p:cNvPr>
            <p:cNvSpPr/>
            <p:nvPr/>
          </p:nvSpPr>
          <p:spPr bwMode="auto">
            <a:xfrm flipH="1">
              <a:off x="15225712" y="5692772"/>
              <a:ext cx="544512" cy="5126037"/>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5" name="íSḷíḍè">
              <a:extLst>
                <a:ext uri="{FF2B5EF4-FFF2-40B4-BE49-F238E27FC236}">
                  <a16:creationId xmlns:a16="http://schemas.microsoft.com/office/drawing/2014/main" id="{EB0F1830-C8D8-4C1E-8EEF-F3065B72336C}"/>
                </a:ext>
              </a:extLst>
            </p:cNvPr>
            <p:cNvSpPr/>
            <p:nvPr/>
          </p:nvSpPr>
          <p:spPr bwMode="auto">
            <a:xfrm>
              <a:off x="15007343" y="5599086"/>
              <a:ext cx="497066" cy="606453"/>
            </a:xfrm>
            <a:prstGeom prst="ellipse">
              <a:avLst/>
            </a:prstGeom>
            <a:grpFill/>
            <a:ln w="25400">
              <a:solidFill>
                <a:schemeClr val="bg1"/>
              </a:solidFill>
              <a:miter lim="800000"/>
            </a:ln>
          </p:spPr>
          <p:txBody>
            <a:bodyPr anchor="ctr"/>
            <a:lstStyle/>
            <a:p>
              <a:pPr algn="ctr"/>
              <a:endParaRPr/>
            </a:p>
          </p:txBody>
        </p:sp>
      </p:grpSp>
      <p:grpSp>
        <p:nvGrpSpPr>
          <p:cNvPr id="16" name="îşļïdê">
            <a:extLst>
              <a:ext uri="{FF2B5EF4-FFF2-40B4-BE49-F238E27FC236}">
                <a16:creationId xmlns:a16="http://schemas.microsoft.com/office/drawing/2014/main" id="{C76CA7C2-5E10-44CD-A705-34883A76A9B0}"/>
              </a:ext>
            </a:extLst>
          </p:cNvPr>
          <p:cNvGrpSpPr/>
          <p:nvPr/>
        </p:nvGrpSpPr>
        <p:grpSpPr>
          <a:xfrm>
            <a:off x="6555898" y="1964376"/>
            <a:ext cx="791025" cy="3712946"/>
            <a:chOff x="15943262" y="4662462"/>
            <a:chExt cx="1092200" cy="6254776"/>
          </a:xfrm>
          <a:solidFill>
            <a:schemeClr val="accent1"/>
          </a:solidFill>
        </p:grpSpPr>
        <p:sp>
          <p:nvSpPr>
            <p:cNvPr id="48" name="ïśľiďê">
              <a:extLst>
                <a:ext uri="{FF2B5EF4-FFF2-40B4-BE49-F238E27FC236}">
                  <a16:creationId xmlns:a16="http://schemas.microsoft.com/office/drawing/2014/main" id="{E7A45699-3622-439D-8DF2-58E4B78C55C3}"/>
                </a:ext>
              </a:extLst>
            </p:cNvPr>
            <p:cNvSpPr/>
            <p:nvPr/>
          </p:nvSpPr>
          <p:spPr bwMode="auto">
            <a:xfrm>
              <a:off x="15943262" y="10666413"/>
              <a:ext cx="1092200" cy="250825"/>
            </a:xfrm>
            <a:prstGeom prst="ellipse">
              <a:avLst/>
            </a:prstGeom>
            <a:grpFill/>
            <a:ln w="25400">
              <a:solidFill>
                <a:schemeClr val="tx1">
                  <a:alpha val="0"/>
                </a:schemeClr>
              </a:solidFill>
              <a:miter lim="800000"/>
            </a:ln>
          </p:spPr>
          <p:txBody>
            <a:bodyPr anchor="ctr"/>
            <a:lstStyle/>
            <a:p>
              <a:pPr algn="ctr"/>
              <a:endParaRPr/>
            </a:p>
          </p:txBody>
        </p:sp>
        <p:sp>
          <p:nvSpPr>
            <p:cNvPr id="49" name="îṩ1íďè">
              <a:extLst>
                <a:ext uri="{FF2B5EF4-FFF2-40B4-BE49-F238E27FC236}">
                  <a16:creationId xmlns:a16="http://schemas.microsoft.com/office/drawing/2014/main" id="{C9EF3BD8-6D9F-4D7C-ACAF-B9FA76E24735}"/>
                </a:ext>
              </a:extLst>
            </p:cNvPr>
            <p:cNvSpPr/>
            <p:nvPr/>
          </p:nvSpPr>
          <p:spPr bwMode="auto">
            <a:xfrm>
              <a:off x="15960725" y="4778375"/>
              <a:ext cx="544513" cy="6046788"/>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0" name="íśļîdé">
              <a:extLst>
                <a:ext uri="{FF2B5EF4-FFF2-40B4-BE49-F238E27FC236}">
                  <a16:creationId xmlns:a16="http://schemas.microsoft.com/office/drawing/2014/main" id="{5B7AAE65-16AB-475C-9DFE-D04B0B845C01}"/>
                </a:ext>
              </a:extLst>
            </p:cNvPr>
            <p:cNvSpPr/>
            <p:nvPr/>
          </p:nvSpPr>
          <p:spPr bwMode="auto">
            <a:xfrm flipH="1">
              <a:off x="16473488" y="4786313"/>
              <a:ext cx="544512" cy="6046787"/>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51" name="isḻiḑe">
              <a:extLst>
                <a:ext uri="{FF2B5EF4-FFF2-40B4-BE49-F238E27FC236}">
                  <a16:creationId xmlns:a16="http://schemas.microsoft.com/office/drawing/2014/main" id="{46043C11-5496-4AE4-9F36-6E247AE1124E}"/>
                </a:ext>
              </a:extLst>
            </p:cNvPr>
            <p:cNvSpPr/>
            <p:nvPr/>
          </p:nvSpPr>
          <p:spPr bwMode="auto">
            <a:xfrm>
              <a:off x="16255118" y="4662462"/>
              <a:ext cx="497066" cy="606453"/>
            </a:xfrm>
            <a:prstGeom prst="ellipse">
              <a:avLst/>
            </a:prstGeom>
            <a:grpFill/>
            <a:ln w="25400">
              <a:solidFill>
                <a:schemeClr val="bg1"/>
              </a:solidFill>
              <a:miter lim="800000"/>
            </a:ln>
          </p:spPr>
          <p:txBody>
            <a:bodyPr anchor="ctr"/>
            <a:lstStyle/>
            <a:p>
              <a:pPr algn="ctr"/>
              <a:endParaRPr/>
            </a:p>
          </p:txBody>
        </p:sp>
      </p:grpSp>
      <p:grpSp>
        <p:nvGrpSpPr>
          <p:cNvPr id="17" name="i$ļïḍê">
            <a:extLst>
              <a:ext uri="{FF2B5EF4-FFF2-40B4-BE49-F238E27FC236}">
                <a16:creationId xmlns:a16="http://schemas.microsoft.com/office/drawing/2014/main" id="{B36B14FF-CB4C-4214-B50B-F517EE448D3C}"/>
              </a:ext>
            </a:extLst>
          </p:cNvPr>
          <p:cNvGrpSpPr/>
          <p:nvPr/>
        </p:nvGrpSpPr>
        <p:grpSpPr>
          <a:xfrm>
            <a:off x="7459597" y="2193371"/>
            <a:ext cx="791025" cy="3483950"/>
            <a:chOff x="17191038" y="5048224"/>
            <a:chExt cx="1092200" cy="5869014"/>
          </a:xfrm>
          <a:solidFill>
            <a:schemeClr val="accent5"/>
          </a:solidFill>
        </p:grpSpPr>
        <p:sp>
          <p:nvSpPr>
            <p:cNvPr id="44" name="ïṡľîḓé">
              <a:extLst>
                <a:ext uri="{FF2B5EF4-FFF2-40B4-BE49-F238E27FC236}">
                  <a16:creationId xmlns:a16="http://schemas.microsoft.com/office/drawing/2014/main" id="{284FDC71-89F4-4842-8EE3-3591C13E5550}"/>
                </a:ext>
              </a:extLst>
            </p:cNvPr>
            <p:cNvSpPr/>
            <p:nvPr/>
          </p:nvSpPr>
          <p:spPr bwMode="auto">
            <a:xfrm>
              <a:off x="17191038" y="10666413"/>
              <a:ext cx="1092200" cy="250825"/>
            </a:xfrm>
            <a:prstGeom prst="ellipse">
              <a:avLst/>
            </a:prstGeom>
            <a:grpFill/>
            <a:ln w="25400">
              <a:solidFill>
                <a:schemeClr val="tx1">
                  <a:alpha val="0"/>
                </a:schemeClr>
              </a:solidFill>
              <a:miter lim="800000"/>
            </a:ln>
          </p:spPr>
          <p:txBody>
            <a:bodyPr anchor="ctr"/>
            <a:lstStyle/>
            <a:p>
              <a:pPr algn="ctr"/>
              <a:endParaRPr/>
            </a:p>
          </p:txBody>
        </p:sp>
        <p:sp>
          <p:nvSpPr>
            <p:cNvPr id="45" name="iṣļíḑe">
              <a:extLst>
                <a:ext uri="{FF2B5EF4-FFF2-40B4-BE49-F238E27FC236}">
                  <a16:creationId xmlns:a16="http://schemas.microsoft.com/office/drawing/2014/main" id="{21F915E7-9448-4C57-8C2A-D7C1091D9404}"/>
                </a:ext>
              </a:extLst>
            </p:cNvPr>
            <p:cNvSpPr/>
            <p:nvPr/>
          </p:nvSpPr>
          <p:spPr bwMode="auto">
            <a:xfrm>
              <a:off x="17208500" y="5149850"/>
              <a:ext cx="544513" cy="5661025"/>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46" name="îṧlíḑè">
              <a:extLst>
                <a:ext uri="{FF2B5EF4-FFF2-40B4-BE49-F238E27FC236}">
                  <a16:creationId xmlns:a16="http://schemas.microsoft.com/office/drawing/2014/main" id="{C403F7EE-8995-4BF5-B66C-A6D4DFAD4174}"/>
                </a:ext>
              </a:extLst>
            </p:cNvPr>
            <p:cNvSpPr/>
            <p:nvPr/>
          </p:nvSpPr>
          <p:spPr bwMode="auto">
            <a:xfrm flipH="1">
              <a:off x="17721262" y="5157788"/>
              <a:ext cx="546100" cy="5661025"/>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47" name="iš1iḓê">
              <a:extLst>
                <a:ext uri="{FF2B5EF4-FFF2-40B4-BE49-F238E27FC236}">
                  <a16:creationId xmlns:a16="http://schemas.microsoft.com/office/drawing/2014/main" id="{88CCABD8-B9AA-467B-9C0D-CC8633E82E16}"/>
                </a:ext>
              </a:extLst>
            </p:cNvPr>
            <p:cNvSpPr/>
            <p:nvPr/>
          </p:nvSpPr>
          <p:spPr bwMode="auto">
            <a:xfrm>
              <a:off x="17502893" y="5048224"/>
              <a:ext cx="497066" cy="606454"/>
            </a:xfrm>
            <a:prstGeom prst="ellipse">
              <a:avLst/>
            </a:prstGeom>
            <a:grpFill/>
            <a:ln w="25400">
              <a:solidFill>
                <a:schemeClr val="bg1"/>
              </a:solidFill>
              <a:miter lim="800000"/>
            </a:ln>
          </p:spPr>
          <p:txBody>
            <a:bodyPr anchor="ctr"/>
            <a:lstStyle/>
            <a:p>
              <a:pPr algn="ctr"/>
              <a:endParaRPr/>
            </a:p>
          </p:txBody>
        </p:sp>
      </p:grpSp>
      <p:grpSp>
        <p:nvGrpSpPr>
          <p:cNvPr id="18" name="iŝľïďe">
            <a:extLst>
              <a:ext uri="{FF2B5EF4-FFF2-40B4-BE49-F238E27FC236}">
                <a16:creationId xmlns:a16="http://schemas.microsoft.com/office/drawing/2014/main" id="{C6D32027-6456-4458-9608-AC6AA51FC036}"/>
              </a:ext>
            </a:extLst>
          </p:cNvPr>
          <p:cNvGrpSpPr/>
          <p:nvPr/>
        </p:nvGrpSpPr>
        <p:grpSpPr>
          <a:xfrm>
            <a:off x="8364446" y="2521315"/>
            <a:ext cx="791025" cy="3157891"/>
            <a:chOff x="18440400" y="5600674"/>
            <a:chExt cx="1092200" cy="5319739"/>
          </a:xfrm>
          <a:solidFill>
            <a:schemeClr val="accent6"/>
          </a:solidFill>
        </p:grpSpPr>
        <p:sp>
          <p:nvSpPr>
            <p:cNvPr id="40" name="iš1idè">
              <a:extLst>
                <a:ext uri="{FF2B5EF4-FFF2-40B4-BE49-F238E27FC236}">
                  <a16:creationId xmlns:a16="http://schemas.microsoft.com/office/drawing/2014/main" id="{AD7937F0-67A0-4825-A704-2B6FF9968933}"/>
                </a:ext>
              </a:extLst>
            </p:cNvPr>
            <p:cNvSpPr/>
            <p:nvPr/>
          </p:nvSpPr>
          <p:spPr bwMode="auto">
            <a:xfrm>
              <a:off x="18440400" y="10669588"/>
              <a:ext cx="1092200" cy="250825"/>
            </a:xfrm>
            <a:prstGeom prst="ellipse">
              <a:avLst/>
            </a:prstGeom>
            <a:grpFill/>
            <a:ln w="25400">
              <a:solidFill>
                <a:schemeClr val="tx1">
                  <a:alpha val="0"/>
                </a:schemeClr>
              </a:solidFill>
              <a:miter lim="800000"/>
            </a:ln>
          </p:spPr>
          <p:txBody>
            <a:bodyPr anchor="ctr"/>
            <a:lstStyle/>
            <a:p>
              <a:pPr algn="ctr"/>
              <a:endParaRPr/>
            </a:p>
          </p:txBody>
        </p:sp>
        <p:sp>
          <p:nvSpPr>
            <p:cNvPr id="41" name="îŝļiḍé">
              <a:extLst>
                <a:ext uri="{FF2B5EF4-FFF2-40B4-BE49-F238E27FC236}">
                  <a16:creationId xmlns:a16="http://schemas.microsoft.com/office/drawing/2014/main" id="{E899BF71-F024-41EB-97E8-49B6F310EFAA}"/>
                </a:ext>
              </a:extLst>
            </p:cNvPr>
            <p:cNvSpPr/>
            <p:nvPr/>
          </p:nvSpPr>
          <p:spPr bwMode="auto">
            <a:xfrm>
              <a:off x="18456275" y="5689600"/>
              <a:ext cx="544513" cy="5124450"/>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42" name="íşḷíḍè">
              <a:extLst>
                <a:ext uri="{FF2B5EF4-FFF2-40B4-BE49-F238E27FC236}">
                  <a16:creationId xmlns:a16="http://schemas.microsoft.com/office/drawing/2014/main" id="{D65152FD-585B-4997-B89C-0A8FBEE5BE27}"/>
                </a:ext>
              </a:extLst>
            </p:cNvPr>
            <p:cNvSpPr/>
            <p:nvPr/>
          </p:nvSpPr>
          <p:spPr bwMode="auto">
            <a:xfrm flipH="1">
              <a:off x="18970625" y="5695950"/>
              <a:ext cx="544513" cy="5126038"/>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43" name="ïsļíďe">
              <a:extLst>
                <a:ext uri="{FF2B5EF4-FFF2-40B4-BE49-F238E27FC236}">
                  <a16:creationId xmlns:a16="http://schemas.microsoft.com/office/drawing/2014/main" id="{0754D56D-42C5-4163-8BAE-AA7064EF02D7}"/>
                </a:ext>
              </a:extLst>
            </p:cNvPr>
            <p:cNvSpPr/>
            <p:nvPr/>
          </p:nvSpPr>
          <p:spPr bwMode="auto">
            <a:xfrm>
              <a:off x="18752254" y="5600674"/>
              <a:ext cx="497066" cy="606453"/>
            </a:xfrm>
            <a:prstGeom prst="ellipse">
              <a:avLst/>
            </a:prstGeom>
            <a:grpFill/>
            <a:ln w="25400">
              <a:solidFill>
                <a:schemeClr val="bg1"/>
              </a:solidFill>
              <a:miter lim="800000"/>
            </a:ln>
          </p:spPr>
          <p:txBody>
            <a:bodyPr anchor="ctr"/>
            <a:lstStyle/>
            <a:p>
              <a:pPr algn="ctr"/>
              <a:endParaRPr/>
            </a:p>
          </p:txBody>
        </p:sp>
      </p:grpSp>
      <p:grpSp>
        <p:nvGrpSpPr>
          <p:cNvPr id="19" name="î$ľïḓê">
            <a:extLst>
              <a:ext uri="{FF2B5EF4-FFF2-40B4-BE49-F238E27FC236}">
                <a16:creationId xmlns:a16="http://schemas.microsoft.com/office/drawing/2014/main" id="{822754A4-9DDB-4B3D-A103-11596BA36D57}"/>
              </a:ext>
            </a:extLst>
          </p:cNvPr>
          <p:cNvGrpSpPr/>
          <p:nvPr/>
        </p:nvGrpSpPr>
        <p:grpSpPr>
          <a:xfrm>
            <a:off x="9275071" y="3206420"/>
            <a:ext cx="791026" cy="2483131"/>
            <a:chOff x="19697700" y="6754813"/>
            <a:chExt cx="1092200" cy="4183062"/>
          </a:xfrm>
          <a:solidFill>
            <a:schemeClr val="bg2">
              <a:lumMod val="75000"/>
            </a:schemeClr>
          </a:solidFill>
        </p:grpSpPr>
        <p:sp>
          <p:nvSpPr>
            <p:cNvPr id="36" name="íṧļîďé">
              <a:extLst>
                <a:ext uri="{FF2B5EF4-FFF2-40B4-BE49-F238E27FC236}">
                  <a16:creationId xmlns:a16="http://schemas.microsoft.com/office/drawing/2014/main" id="{02B9486E-B699-4403-A346-0755A6B337A3}"/>
                </a:ext>
              </a:extLst>
            </p:cNvPr>
            <p:cNvSpPr/>
            <p:nvPr/>
          </p:nvSpPr>
          <p:spPr bwMode="auto">
            <a:xfrm>
              <a:off x="20056475" y="7556500"/>
              <a:ext cx="373063" cy="374650"/>
            </a:xfrm>
            <a:prstGeom prst="ellipse">
              <a:avLst/>
            </a:prstGeom>
            <a:grpFill/>
            <a:ln w="25400">
              <a:solidFill>
                <a:schemeClr val="tx1">
                  <a:alpha val="0"/>
                </a:schemeClr>
              </a:solidFill>
              <a:miter lim="800000"/>
            </a:ln>
          </p:spPr>
          <p:txBody>
            <a:bodyPr anchor="ctr"/>
            <a:lstStyle/>
            <a:p>
              <a:pPr algn="ctr"/>
              <a:endParaRPr/>
            </a:p>
          </p:txBody>
        </p:sp>
        <p:sp>
          <p:nvSpPr>
            <p:cNvPr id="37" name="iŝļîḍê">
              <a:extLst>
                <a:ext uri="{FF2B5EF4-FFF2-40B4-BE49-F238E27FC236}">
                  <a16:creationId xmlns:a16="http://schemas.microsoft.com/office/drawing/2014/main" id="{31A0E43D-C654-43A7-8F13-2513160F3942}"/>
                </a:ext>
              </a:extLst>
            </p:cNvPr>
            <p:cNvSpPr/>
            <p:nvPr/>
          </p:nvSpPr>
          <p:spPr bwMode="auto">
            <a:xfrm>
              <a:off x="19697700" y="10496550"/>
              <a:ext cx="1092200" cy="441325"/>
            </a:xfrm>
            <a:prstGeom prst="ellipse">
              <a:avLst/>
            </a:prstGeom>
            <a:grpFill/>
            <a:ln w="25400">
              <a:solidFill>
                <a:schemeClr val="tx1">
                  <a:alpha val="0"/>
                </a:schemeClr>
              </a:solidFill>
              <a:miter lim="800000"/>
            </a:ln>
          </p:spPr>
          <p:txBody>
            <a:bodyPr anchor="ctr"/>
            <a:lstStyle/>
            <a:p>
              <a:pPr algn="ctr"/>
              <a:endParaRPr/>
            </a:p>
          </p:txBody>
        </p:sp>
        <p:sp>
          <p:nvSpPr>
            <p:cNvPr id="38" name="îşļiḓê">
              <a:extLst>
                <a:ext uri="{FF2B5EF4-FFF2-40B4-BE49-F238E27FC236}">
                  <a16:creationId xmlns:a16="http://schemas.microsoft.com/office/drawing/2014/main" id="{E7D8911C-B4B3-48EC-994B-AD5F256CDA81}"/>
                </a:ext>
              </a:extLst>
            </p:cNvPr>
            <p:cNvSpPr/>
            <p:nvPr/>
          </p:nvSpPr>
          <p:spPr bwMode="auto">
            <a:xfrm>
              <a:off x="19715164" y="6754813"/>
              <a:ext cx="542926" cy="3954463"/>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39" name="íṥľîďé">
              <a:extLst>
                <a:ext uri="{FF2B5EF4-FFF2-40B4-BE49-F238E27FC236}">
                  <a16:creationId xmlns:a16="http://schemas.microsoft.com/office/drawing/2014/main" id="{DE792885-05BF-495D-B377-7E7C952D61DB}"/>
                </a:ext>
              </a:extLst>
            </p:cNvPr>
            <p:cNvSpPr/>
            <p:nvPr/>
          </p:nvSpPr>
          <p:spPr bwMode="auto">
            <a:xfrm flipH="1">
              <a:off x="20227906" y="6759575"/>
              <a:ext cx="542924" cy="3956050"/>
            </a:xfrm>
            <a:custGeom>
              <a:gdLst>
                <a:gd fmla="*/ 0 w 21600" name="T0"/>
                <a:gd fmla="*/ 21176 h 21388" name="T1"/>
                <a:gd fmla="*/ 7830 w 21600" name="T2"/>
                <a:gd fmla="*/ 16275 h 21388" name="T3"/>
                <a:gd fmla="*/ 11674 w 21600" name="T4"/>
                <a:gd fmla="*/ 8293 h 21388" name="T5"/>
                <a:gd fmla="*/ 14831 w 21600" name="T6"/>
                <a:gd fmla="*/ 517 h 21388" name="T7"/>
                <a:gd fmla="*/ 21600 w 21600" name="T8"/>
                <a:gd fmla="*/ 43 h 21388" name="T9"/>
                <a:gd fmla="*/ 21600 w 21600" name="T10"/>
                <a:gd fmla="*/ 21388 h 21388" name="T11"/>
                <a:gd fmla="*/ 0 w 21600" name="T12"/>
                <a:gd fmla="*/ 21176 h 21388" name="T13"/>
                <a:gd fmla="*/ 0 w 21600" name="T14"/>
                <a:gd fmla="*/ 21176 h 2138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grpSp>
      <p:grpSp>
        <p:nvGrpSpPr>
          <p:cNvPr id="20" name="îṩ1íḑe">
            <a:extLst>
              <a:ext uri="{FF2B5EF4-FFF2-40B4-BE49-F238E27FC236}">
                <a16:creationId xmlns:a16="http://schemas.microsoft.com/office/drawing/2014/main" id="{71008431-6717-48CB-9777-73D0A04CF751}"/>
              </a:ext>
            </a:extLst>
          </p:cNvPr>
          <p:cNvGrpSpPr/>
          <p:nvPr/>
        </p:nvGrpSpPr>
        <p:grpSpPr>
          <a:xfrm>
            <a:off x="10176445" y="3976284"/>
            <a:ext cx="791025" cy="1710437"/>
            <a:chOff x="0" y="-83"/>
            <a:chExt cx="688" cy="1814"/>
          </a:xfrm>
          <a:solidFill>
            <a:srgbClr val="5A6C90"/>
          </a:solidFill>
        </p:grpSpPr>
        <p:sp>
          <p:nvSpPr>
            <p:cNvPr id="30" name="îšľïdé">
              <a:extLst>
                <a:ext uri="{FF2B5EF4-FFF2-40B4-BE49-F238E27FC236}">
                  <a16:creationId xmlns:a16="http://schemas.microsoft.com/office/drawing/2014/main" id="{A492174E-29C2-44D3-B8B8-7F1C1C82DC09}"/>
                </a:ext>
              </a:extLst>
            </p:cNvPr>
            <p:cNvSpPr/>
            <p:nvPr/>
          </p:nvSpPr>
          <p:spPr bwMode="auto">
            <a:xfrm>
              <a:off x="0" y="1573"/>
              <a:ext cx="688" cy="158"/>
            </a:xfrm>
            <a:prstGeom prst="ellipse">
              <a:avLst/>
            </a:prstGeom>
            <a:grpFill/>
            <a:ln w="25400">
              <a:solidFill>
                <a:schemeClr val="tx1">
                  <a:alpha val="0"/>
                </a:schemeClr>
              </a:solidFill>
              <a:miter lim="800000"/>
            </a:ln>
          </p:spPr>
          <p:txBody>
            <a:bodyPr anchor="ctr"/>
            <a:lstStyle/>
            <a:p>
              <a:pPr algn="ctr"/>
              <a:endParaRPr/>
            </a:p>
          </p:txBody>
        </p:sp>
        <p:grpSp>
          <p:nvGrpSpPr>
            <p:cNvPr id="31" name="î$ḻîḓê">
              <a:extLst>
                <a:ext uri="{FF2B5EF4-FFF2-40B4-BE49-F238E27FC236}">
                  <a16:creationId xmlns:a16="http://schemas.microsoft.com/office/drawing/2014/main" id="{6C64C17B-CA0E-40FD-930A-9B97445EFF13}"/>
                </a:ext>
              </a:extLst>
            </p:cNvPr>
            <p:cNvGrpSpPr/>
            <p:nvPr/>
          </p:nvGrpSpPr>
          <p:grpSpPr>
            <a:xfrm>
              <a:off x="12" y="-83"/>
              <a:ext cx="664" cy="1752"/>
              <a:chOff x="0" y="-83"/>
              <a:chExt cx="664" cy="1752"/>
            </a:xfrm>
            <a:grpFill/>
          </p:grpSpPr>
          <p:grpSp>
            <p:nvGrpSpPr>
              <p:cNvPr id="32" name="íŝļiḑé">
                <a:extLst>
                  <a:ext uri="{FF2B5EF4-FFF2-40B4-BE49-F238E27FC236}">
                    <a16:creationId xmlns:a16="http://schemas.microsoft.com/office/drawing/2014/main" id="{F8115158-2120-472F-A152-BC714C8EA30F}"/>
                  </a:ext>
                </a:extLst>
              </p:cNvPr>
              <p:cNvGrpSpPr/>
              <p:nvPr/>
            </p:nvGrpSpPr>
            <p:grpSpPr>
              <a:xfrm>
                <a:off x="0" y="53"/>
                <a:ext cx="664" cy="1616"/>
                <a:chExt cx="664" cy="1616"/>
              </a:xfrm>
              <a:grpFill/>
            </p:grpSpPr>
            <p:sp>
              <p:nvSpPr>
                <p:cNvPr id="34" name="iṧ1ïḑè">
                  <a:extLst>
                    <a:ext uri="{FF2B5EF4-FFF2-40B4-BE49-F238E27FC236}">
                      <a16:creationId xmlns:a16="http://schemas.microsoft.com/office/drawing/2014/main" id="{59D1D367-D1AC-4BE4-9548-72AB84EF8478}"/>
                    </a:ext>
                  </a:extLst>
                </p:cNvPr>
                <p:cNvSpPr/>
                <p:nvPr/>
              </p:nvSpPr>
              <p:spPr bwMode="auto">
                <a:xfrm>
                  <a:off x="0" y="0"/>
                  <a:ext cx="341" cy="1613"/>
                </a:xfrm>
                <a:custGeom>
                  <a:gdLst>
                    <a:gd fmla="*/ 0 w 21600" name="T0"/>
                    <a:gd fmla="*/ 1 h 21388" name="T1"/>
                    <a:gd fmla="*/ 0 w 21600" name="T2"/>
                    <a:gd fmla="*/ 1 h 21388" name="T3"/>
                    <a:gd fmla="*/ 0 w 21600" name="T4"/>
                    <a:gd fmla="*/ 0 h 21388" name="T5"/>
                    <a:gd fmla="*/ 0 w 21600" name="T6"/>
                    <a:gd fmla="*/ 0 h 21388" name="T7"/>
                    <a:gd fmla="*/ 0 w 21600" name="T8"/>
                    <a:gd fmla="*/ 0 h 21388" name="T9"/>
                    <a:gd fmla="*/ 0 w 21600" name="T10"/>
                    <a:gd fmla="*/ 1 h 21388" name="T11"/>
                    <a:gd fmla="*/ 0 w 21600" name="T12"/>
                    <a:gd fmla="*/ 1 h 21388" name="T13"/>
                    <a:gd fmla="*/ 0 w 21600" name="T14"/>
                    <a:gd fmla="*/ 1 h 2138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sp>
              <p:nvSpPr>
                <p:cNvPr id="35" name="ïşḷïdé">
                  <a:extLst>
                    <a:ext uri="{FF2B5EF4-FFF2-40B4-BE49-F238E27FC236}">
                      <a16:creationId xmlns:a16="http://schemas.microsoft.com/office/drawing/2014/main" id="{97A2275A-61D5-4536-88FF-335741C19C6B}"/>
                    </a:ext>
                  </a:extLst>
                </p:cNvPr>
                <p:cNvSpPr/>
                <p:nvPr/>
              </p:nvSpPr>
              <p:spPr bwMode="auto">
                <a:xfrm flipH="1">
                  <a:off x="322" y="2"/>
                  <a:ext cx="342" cy="1614"/>
                </a:xfrm>
                <a:custGeom>
                  <a:gdLst>
                    <a:gd fmla="*/ 0 w 21600" name="T0"/>
                    <a:gd fmla="*/ 1 h 21388" name="T1"/>
                    <a:gd fmla="*/ 0 w 21600" name="T2"/>
                    <a:gd fmla="*/ 1 h 21388" name="T3"/>
                    <a:gd fmla="*/ 0 w 21600" name="T4"/>
                    <a:gd fmla="*/ 0 h 21388" name="T5"/>
                    <a:gd fmla="*/ 0 w 21600" name="T6"/>
                    <a:gd fmla="*/ 0 h 21388" name="T7"/>
                    <a:gd fmla="*/ 0 w 21600" name="T8"/>
                    <a:gd fmla="*/ 0 h 21388" name="T9"/>
                    <a:gd fmla="*/ 0 w 21600" name="T10"/>
                    <a:gd fmla="*/ 1 h 21388" name="T11"/>
                    <a:gd fmla="*/ 0 w 21600" name="T12"/>
                    <a:gd fmla="*/ 1 h 21388" name="T13"/>
                    <a:gd fmla="*/ 0 w 21600" name="T14"/>
                    <a:gd fmla="*/ 1 h 21388" name="T15"/>
                    <a:gd fmla="*/ 0 60000 65536" name="T16"/>
                    <a:gd fmla="*/ 0 60000 65536" name="T17"/>
                    <a:gd fmla="*/ 0 60000 65536" name="T18"/>
                    <a:gd fmla="*/ 0 60000 65536" name="T19"/>
                    <a:gd fmla="*/ 0 60000 65536" name="T20"/>
                    <a:gd fmla="*/ 0 60000 65536" name="T21"/>
                    <a:gd fmla="*/ 0 60000 65536" name="T22"/>
                    <a:gd fmla="*/ 0 60000 65536" name="T23"/>
                  </a:gdLst>
                  <a:cxnLst>
                    <a:cxn ang="T16">
                      <a:pos x="T0" y="T1"/>
                    </a:cxn>
                    <a:cxn ang="T17">
                      <a:pos x="T2" y="T3"/>
                    </a:cxn>
                    <a:cxn ang="T18">
                      <a:pos x="T4" y="T5"/>
                    </a:cxn>
                    <a:cxn ang="T19">
                      <a:pos x="T6" y="T7"/>
                    </a:cxn>
                    <a:cxn ang="T20">
                      <a:pos x="T8" y="T9"/>
                    </a:cxn>
                    <a:cxn ang="T21">
                      <a:pos x="T10" y="T11"/>
                    </a:cxn>
                    <a:cxn ang="T22">
                      <a:pos x="T12" y="T13"/>
                    </a:cxn>
                    <a:cxn ang="T23">
                      <a:pos x="T14" y="T15"/>
                    </a:cxn>
                  </a:cxnLst>
                  <a:rect b="b" l="0" r="r" t="0"/>
                  <a:pathLst>
                    <a:path h="21388" w="21600">
                      <a:moveTo>
                        <a:pt x="0" y="21176"/>
                      </a:moveTo>
                      <a:cubicBezTo>
                        <a:pt x="0" y="21176"/>
                        <a:pt x="5025" y="19898"/>
                        <a:pt x="7830" y="16275"/>
                      </a:cubicBezTo>
                      <a:cubicBezTo>
                        <a:pt x="10634" y="12652"/>
                        <a:pt x="9680" y="14235"/>
                        <a:pt x="11674" y="8293"/>
                      </a:cubicBezTo>
                      <a:cubicBezTo>
                        <a:pt x="12484" y="5878"/>
                        <a:pt x="12369" y="1247"/>
                        <a:pt x="14831" y="517"/>
                      </a:cubicBezTo>
                      <a:cubicBezTo>
                        <a:pt x="17294" y="-212"/>
                        <a:pt x="21600" y="43"/>
                        <a:pt x="21600" y="43"/>
                      </a:cubicBezTo>
                      <a:lnTo>
                        <a:pt x="21600" y="21388"/>
                      </a:lnTo>
                      <a:lnTo>
                        <a:pt x="0" y="21176"/>
                      </a:lnTo>
                      <a:close/>
                      <a:moveTo>
                        <a:pt x="0" y="21176"/>
                      </a:moveTo>
                    </a:path>
                  </a:pathLst>
                </a:custGeom>
                <a:grpFill/>
                <a:ln cap="flat" w="25400">
                  <a:solidFill>
                    <a:schemeClr val="tx1">
                      <a:alpha val="0"/>
                    </a:schemeClr>
                  </a:solidFill>
                  <a:prstDash val="solid"/>
                  <a:miter lim="800000"/>
                  <a:headEnd len="med" type="none" w="med"/>
                  <a:tailEnd len="med" type="none" w="med"/>
                </a:ln>
              </p:spPr>
              <p:txBody>
                <a:bodyPr anchor="ctr"/>
                <a:lstStyle/>
                <a:p>
                  <a:pPr algn="ctr"/>
                  <a:endParaRPr/>
                </a:p>
              </p:txBody>
            </p:sp>
          </p:grpSp>
          <p:sp>
            <p:nvSpPr>
              <p:cNvPr id="33" name="iṧļïḑè">
                <a:extLst>
                  <a:ext uri="{FF2B5EF4-FFF2-40B4-BE49-F238E27FC236}">
                    <a16:creationId xmlns:a16="http://schemas.microsoft.com/office/drawing/2014/main" id="{E6179BCA-A713-477A-9B52-0D0BF068F5B4}"/>
                  </a:ext>
                </a:extLst>
              </p:cNvPr>
              <p:cNvSpPr/>
              <p:nvPr/>
            </p:nvSpPr>
            <p:spPr bwMode="auto">
              <a:xfrm>
                <a:off x="183" y="-83"/>
                <a:ext cx="313" cy="382"/>
              </a:xfrm>
              <a:prstGeom prst="ellipse">
                <a:avLst/>
              </a:prstGeom>
              <a:grpFill/>
              <a:ln w="25400">
                <a:solidFill>
                  <a:schemeClr val="bg1"/>
                </a:solidFill>
                <a:miter lim="800000"/>
              </a:ln>
            </p:spPr>
            <p:txBody>
              <a:bodyPr anchor="ctr"/>
              <a:lstStyle/>
              <a:p>
                <a:pPr algn="ctr"/>
                <a:endParaRPr/>
              </a:p>
            </p:txBody>
          </p:sp>
        </p:grpSp>
      </p:grpSp>
      <p:sp>
        <p:nvSpPr>
          <p:cNvPr id="21" name="îṧľîdè">
            <a:extLst>
              <a:ext uri="{FF2B5EF4-FFF2-40B4-BE49-F238E27FC236}">
                <a16:creationId xmlns:a16="http://schemas.microsoft.com/office/drawing/2014/main" id="{7C9EC3FC-1631-445D-891A-BE854E7925F3}"/>
              </a:ext>
            </a:extLst>
          </p:cNvPr>
          <p:cNvSpPr/>
          <p:nvPr/>
        </p:nvSpPr>
        <p:spPr bwMode="auto">
          <a:xfrm>
            <a:off x="2937647" y="5695201"/>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2020</a:t>
            </a:r>
          </a:p>
        </p:txBody>
      </p:sp>
      <p:sp>
        <p:nvSpPr>
          <p:cNvPr id="22" name="ïṧḻïde">
            <a:extLst>
              <a:ext uri="{FF2B5EF4-FFF2-40B4-BE49-F238E27FC236}">
                <a16:creationId xmlns:a16="http://schemas.microsoft.com/office/drawing/2014/main" id="{19C51F15-EA4B-4095-976A-5E3C2D11503D}"/>
              </a:ext>
            </a:extLst>
          </p:cNvPr>
          <p:cNvSpPr/>
          <p:nvPr/>
        </p:nvSpPr>
        <p:spPr bwMode="auto">
          <a:xfrm>
            <a:off x="3839048" y="5702740"/>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2021</a:t>
            </a:r>
          </a:p>
        </p:txBody>
      </p:sp>
      <p:sp>
        <p:nvSpPr>
          <p:cNvPr id="23" name="íṩļïḍé">
            <a:extLst>
              <a:ext uri="{FF2B5EF4-FFF2-40B4-BE49-F238E27FC236}">
                <a16:creationId xmlns:a16="http://schemas.microsoft.com/office/drawing/2014/main" id="{246EE976-0A5C-43A3-96BC-17F417C2F4B8}"/>
              </a:ext>
            </a:extLst>
          </p:cNvPr>
          <p:cNvSpPr/>
          <p:nvPr/>
        </p:nvSpPr>
        <p:spPr bwMode="auto">
          <a:xfrm>
            <a:off x="4749646" y="5710279"/>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2022</a:t>
            </a:r>
          </a:p>
        </p:txBody>
      </p:sp>
      <p:sp>
        <p:nvSpPr>
          <p:cNvPr id="24" name="ïšliḍê">
            <a:extLst>
              <a:ext uri="{FF2B5EF4-FFF2-40B4-BE49-F238E27FC236}">
                <a16:creationId xmlns:a16="http://schemas.microsoft.com/office/drawing/2014/main" id="{505ADBBE-7A3C-45EF-8547-296209E35BCA}"/>
              </a:ext>
            </a:extLst>
          </p:cNvPr>
          <p:cNvSpPr/>
          <p:nvPr/>
        </p:nvSpPr>
        <p:spPr bwMode="auto">
          <a:xfrm>
            <a:off x="5641849" y="5717818"/>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2023</a:t>
            </a:r>
          </a:p>
        </p:txBody>
      </p:sp>
      <p:sp>
        <p:nvSpPr>
          <p:cNvPr id="25" name="iṥľîḑe">
            <a:extLst>
              <a:ext uri="{FF2B5EF4-FFF2-40B4-BE49-F238E27FC236}">
                <a16:creationId xmlns:a16="http://schemas.microsoft.com/office/drawing/2014/main" id="{2EE1D03D-5A97-4CA1-B144-14EE582183BB}"/>
              </a:ext>
            </a:extLst>
          </p:cNvPr>
          <p:cNvSpPr/>
          <p:nvPr/>
        </p:nvSpPr>
        <p:spPr bwMode="auto">
          <a:xfrm>
            <a:off x="6543249" y="5725357"/>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2024</a:t>
            </a:r>
          </a:p>
        </p:txBody>
      </p:sp>
      <p:sp>
        <p:nvSpPr>
          <p:cNvPr id="26" name="išlïdè">
            <a:extLst>
              <a:ext uri="{FF2B5EF4-FFF2-40B4-BE49-F238E27FC236}">
                <a16:creationId xmlns:a16="http://schemas.microsoft.com/office/drawing/2014/main" id="{221BE36E-D964-4414-8385-11334380BE4C}"/>
              </a:ext>
            </a:extLst>
          </p:cNvPr>
          <p:cNvSpPr/>
          <p:nvPr/>
        </p:nvSpPr>
        <p:spPr bwMode="auto">
          <a:xfrm>
            <a:off x="7444650" y="5732896"/>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2025</a:t>
            </a:r>
          </a:p>
        </p:txBody>
      </p:sp>
      <p:sp>
        <p:nvSpPr>
          <p:cNvPr id="27" name="íṡḷîdê">
            <a:extLst>
              <a:ext uri="{FF2B5EF4-FFF2-40B4-BE49-F238E27FC236}">
                <a16:creationId xmlns:a16="http://schemas.microsoft.com/office/drawing/2014/main" id="{F4EEBAF3-8DC7-4F9D-93F3-E37C5B60B7C2}"/>
              </a:ext>
            </a:extLst>
          </p:cNvPr>
          <p:cNvSpPr/>
          <p:nvPr/>
        </p:nvSpPr>
        <p:spPr bwMode="auto">
          <a:xfrm>
            <a:off x="8355248" y="5740434"/>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2026</a:t>
            </a:r>
          </a:p>
        </p:txBody>
      </p:sp>
      <p:sp>
        <p:nvSpPr>
          <p:cNvPr id="28" name="íṧḻîḑé">
            <a:extLst>
              <a:ext uri="{FF2B5EF4-FFF2-40B4-BE49-F238E27FC236}">
                <a16:creationId xmlns:a16="http://schemas.microsoft.com/office/drawing/2014/main" id="{A6DC53DD-08FD-4DE8-95D3-5AF57D2FAA6F}"/>
              </a:ext>
            </a:extLst>
          </p:cNvPr>
          <p:cNvSpPr/>
          <p:nvPr/>
        </p:nvSpPr>
        <p:spPr bwMode="auto">
          <a:xfrm>
            <a:off x="9265847" y="5747973"/>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2027</a:t>
            </a:r>
          </a:p>
        </p:txBody>
      </p:sp>
      <p:sp>
        <p:nvSpPr>
          <p:cNvPr id="29" name="i$ľïďê">
            <a:extLst>
              <a:ext uri="{FF2B5EF4-FFF2-40B4-BE49-F238E27FC236}">
                <a16:creationId xmlns:a16="http://schemas.microsoft.com/office/drawing/2014/main" id="{FF815ABE-B67E-4CBF-BC31-E8436BDF1526}"/>
              </a:ext>
            </a:extLst>
          </p:cNvPr>
          <p:cNvSpPr/>
          <p:nvPr/>
        </p:nvSpPr>
        <p:spPr bwMode="auto">
          <a:xfrm>
            <a:off x="10176445" y="5755512"/>
            <a:ext cx="809421" cy="29401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a:tailEnd/>
              </a14:hiddenLine>
            </a:ext>
          </a:extLst>
        </p:spPr>
        <p:txBody>
          <a:bodyPr bIns="0" lIns="0" rIns="0" tIns="0" wrap="none">
            <a:normAutofit/>
          </a:bodyPr>
          <a:lstStyle/>
          <a:p>
            <a:pPr algn="ctr"/>
            <a:r>
              <a:rPr b="1" lang="en-US" sz="1200">
                <a:solidFill>
                  <a:srgbClr val="495869"/>
                </a:solidFill>
              </a:rPr>
              <a:t>2028</a:t>
            </a:r>
          </a:p>
        </p:txBody>
      </p:sp>
      <p:sp>
        <p:nvSpPr>
          <p:cNvPr id="7" name="iṥľîḑé">
            <a:extLst>
              <a:ext uri="{FF2B5EF4-FFF2-40B4-BE49-F238E27FC236}">
                <a16:creationId xmlns:a16="http://schemas.microsoft.com/office/drawing/2014/main" id="{A9A4E724-28E6-45DD-8AD4-166389FEF851}"/>
              </a:ext>
            </a:extLst>
          </p:cNvPr>
          <p:cNvSpPr/>
          <p:nvPr/>
        </p:nvSpPr>
        <p:spPr bwMode="auto">
          <a:xfrm>
            <a:off x="9494001" y="3145555"/>
            <a:ext cx="360000" cy="360000"/>
          </a:xfrm>
          <a:prstGeom prst="ellipse">
            <a:avLst/>
          </a:prstGeom>
          <a:solidFill>
            <a:srgbClr val="A7BABE"/>
          </a:solidFill>
          <a:ln w="25400">
            <a:solidFill>
              <a:schemeClr val="bg1"/>
            </a:solidFill>
            <a:miter lim="800000"/>
          </a:ln>
        </p:spPr>
        <p:txBody>
          <a:bodyPr anchor="ctr"/>
          <a:lstStyle/>
          <a:p>
            <a:pPr algn="ctr"/>
            <a:endParaRPr/>
          </a:p>
        </p:txBody>
      </p:sp>
      <p:sp>
        <p:nvSpPr>
          <p:cNvPr id="8" name="ïslïďe">
            <a:extLst>
              <a:ext uri="{FF2B5EF4-FFF2-40B4-BE49-F238E27FC236}">
                <a16:creationId xmlns:a16="http://schemas.microsoft.com/office/drawing/2014/main" id="{00FD423B-639F-4E08-93A9-59B605CE4479}"/>
              </a:ext>
            </a:extLst>
          </p:cNvPr>
          <p:cNvSpPr/>
          <p:nvPr/>
        </p:nvSpPr>
        <p:spPr bwMode="auto">
          <a:xfrm>
            <a:off x="2262107" y="4668011"/>
            <a:ext cx="360000" cy="360000"/>
          </a:xfrm>
          <a:prstGeom prst="ellipse">
            <a:avLst/>
          </a:prstGeom>
          <a:solidFill>
            <a:schemeClr val="accent4"/>
          </a:solidFill>
          <a:ln w="25400">
            <a:solidFill>
              <a:schemeClr val="bg1"/>
            </a:solidFill>
            <a:miter lim="800000"/>
          </a:ln>
        </p:spPr>
        <p:txBody>
          <a:bodyPr anchor="ctr"/>
          <a:lstStyle/>
          <a:p>
            <a:pPr algn="ctr"/>
            <a:endParaRPr/>
          </a:p>
        </p:txBody>
      </p:sp>
    </p:spTree>
    <p:extLst>
      <p:ext uri="{BB962C8B-B14F-4D97-AF65-F5344CB8AC3E}">
        <p14:creationId val="1998759052"/>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5"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2000" id="7"/>
                                        <p:tgtEl>
                                          <p:spTgt spid="2"/>
                                        </p:tgtEl>
                                      </p:cBhvr>
                                    </p:animEffect>
                                    <p:anim calcmode="lin" valueType="num">
                                      <p:cBhvr>
                                        <p:cTn dur="2000" fill="hold" id="8"/>
                                        <p:tgtEl>
                                          <p:spTgt spid="2"/>
                                        </p:tgtEl>
                                        <p:attrNameLst>
                                          <p:attrName>ppt_w</p:attrName>
                                        </p:attrNameLst>
                                      </p:cBhvr>
                                      <p:tavLst>
                                        <p:tav fmla="#ppt_w*sin(2.5*pi*$)" tm="0">
                                          <p:val>
                                            <p:fltVal val="0"/>
                                          </p:val>
                                        </p:tav>
                                        <p:tav tm="100000">
                                          <p:val>
                                            <p:fltVal val="1"/>
                                          </p:val>
                                        </p:tav>
                                      </p:tavLst>
                                    </p:anim>
                                    <p:anim calcmode="lin" valueType="num">
                                      <p:cBhvr>
                                        <p:cTn dur="2000" fill="hold" id="9"/>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19D9203D-AF6F-4B89-AA4E-B99B143E8919}"/>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23e456bb-da41-4e28-bc80-f7186d1decfc" title="iSlide™ 版权声明  COPYRIGHT NOTICE">
            <a:extLst>
              <a:ext uri="{FF2B5EF4-FFF2-40B4-BE49-F238E27FC236}">
                <a16:creationId xmlns:a16="http://schemas.microsoft.com/office/drawing/2014/main" id="{4940C5A4-E5D0-4B00-A574-F4359E3EC77B}"/>
              </a:ext>
            </a:extLst>
          </p:cNvPr>
          <p:cNvGrpSpPr>
            <a:grpSpLocks noChangeAspect="1"/>
          </p:cNvGrpSpPr>
          <p:nvPr>
            <p:custDataLst>
              <p:tags r:id="rId3"/>
            </p:custDataLst>
          </p:nvPr>
        </p:nvGrpSpPr>
        <p:grpSpPr>
          <a:xfrm>
            <a:off x="981505" y="1700808"/>
            <a:ext cx="10243212" cy="3727327"/>
            <a:chOff x="981505" y="1700808"/>
            <a:chExt cx="10243212" cy="3727327"/>
          </a:xfrm>
        </p:grpSpPr>
        <p:grpSp>
          <p:nvGrpSpPr>
            <p:cNvPr id="6" name="iṣḷíḓè">
              <a:extLst>
                <a:ext uri="{FF2B5EF4-FFF2-40B4-BE49-F238E27FC236}">
                  <a16:creationId xmlns:a16="http://schemas.microsoft.com/office/drawing/2014/main" id="{2C8475B1-FC66-4BDF-AECA-A589DE9F88CA}"/>
                </a:ext>
              </a:extLst>
            </p:cNvPr>
            <p:cNvGrpSpPr/>
            <p:nvPr/>
          </p:nvGrpSpPr>
          <p:grpSpPr>
            <a:xfrm>
              <a:off x="981505" y="1700808"/>
              <a:ext cx="10243212" cy="3594721"/>
              <a:chOff x="981505" y="2372884"/>
              <a:chExt cx="10243212" cy="3594721"/>
            </a:xfrm>
          </p:grpSpPr>
          <p:cxnSp>
            <p:nvCxnSpPr>
              <p:cNvPr id="8" name="Straight Connector 19">
                <a:extLst>
                  <a:ext uri="{FF2B5EF4-FFF2-40B4-BE49-F238E27FC236}">
                    <a16:creationId xmlns:a16="http://schemas.microsoft.com/office/drawing/2014/main" id="{C7BA80A1-F791-4B24-A773-355F1F3C5593}"/>
                  </a:ext>
                </a:extLst>
              </p:cNvPr>
              <p:cNvCxnSpPr/>
              <p:nvPr/>
            </p:nvCxnSpPr>
            <p:spPr>
              <a:xfrm flipH="1">
                <a:off x="3712807" y="4209528"/>
                <a:ext cx="4694560" cy="0"/>
              </a:xfrm>
              <a:prstGeom prst="line">
                <a:avLst/>
              </a:prstGeom>
              <a:ln cmpd="sng" w="28575">
                <a:solidFill>
                  <a:schemeClr val="accent1">
                    <a:lumMod val="40000"/>
                    <a:lumOff val="6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iṣḷíḑé">
                <a:extLst>
                  <a:ext uri="{FF2B5EF4-FFF2-40B4-BE49-F238E27FC236}">
                    <a16:creationId xmlns:a16="http://schemas.microsoft.com/office/drawing/2014/main" id="{82A90CC7-3D7D-4E4D-A034-0556F8E13567}"/>
                  </a:ext>
                </a:extLst>
              </p:cNvPr>
              <p:cNvSpPr/>
              <p:nvPr/>
            </p:nvSpPr>
            <p:spPr>
              <a:xfrm>
                <a:off x="8447212" y="3039977"/>
                <a:ext cx="2112235" cy="2112235"/>
              </a:xfrm>
              <a:prstGeom prst="ellipse">
                <a:avLst/>
              </a:prstGeom>
              <a:noFill/>
              <a:ln cmpd="sng" w="28575">
                <a:solidFill>
                  <a:schemeClr val="tx2"/>
                </a:solidFill>
                <a:prstDash val="sysDot"/>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endParaRPr lang="en-US"/>
              </a:p>
            </p:txBody>
          </p:sp>
          <p:sp>
            <p:nvSpPr>
              <p:cNvPr id="10" name="ïṩľiḑe">
                <a:extLst>
                  <a:ext uri="{FF2B5EF4-FFF2-40B4-BE49-F238E27FC236}">
                    <a16:creationId xmlns:a16="http://schemas.microsoft.com/office/drawing/2014/main" id="{E30F71B3-8D49-47D0-82AB-114882C96071}"/>
                  </a:ext>
                </a:extLst>
              </p:cNvPr>
              <p:cNvSpPr/>
              <p:nvPr/>
            </p:nvSpPr>
            <p:spPr>
              <a:xfrm>
                <a:off x="1600571" y="3039977"/>
                <a:ext cx="2112235" cy="2112235"/>
              </a:xfrm>
              <a:prstGeom prst="ellipse">
                <a:avLst/>
              </a:prstGeom>
              <a:noFill/>
              <a:ln cmpd="sng" w="28575">
                <a:solidFill>
                  <a:schemeClr val="tx2"/>
                </a:solidFill>
                <a:prstDash val="sysDot"/>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endParaRPr lang="en-US"/>
              </a:p>
            </p:txBody>
          </p:sp>
          <p:sp>
            <p:nvSpPr>
              <p:cNvPr id="11" name="îśļïḍè">
                <a:extLst>
                  <a:ext uri="{FF2B5EF4-FFF2-40B4-BE49-F238E27FC236}">
                    <a16:creationId xmlns:a16="http://schemas.microsoft.com/office/drawing/2014/main" id="{9259800F-7F15-4D24-8106-6AE653848818}"/>
                  </a:ext>
                </a:extLst>
              </p:cNvPr>
              <p:cNvSpPr/>
              <p:nvPr/>
            </p:nvSpPr>
            <p:spPr>
              <a:xfrm>
                <a:off x="4938265" y="2924043"/>
                <a:ext cx="2304256" cy="2304256"/>
              </a:xfrm>
              <a:prstGeom prst="ellipse">
                <a:avLst/>
              </a:prstGeom>
              <a:solidFill>
                <a:schemeClr val="bg1"/>
              </a:solidFill>
              <a:ln w="28575">
                <a:gradFill>
                  <a:gsLst>
                    <a:gs pos="0">
                      <a:schemeClr val="accent1"/>
                    </a:gs>
                    <a:gs pos="58000">
                      <a:schemeClr val="accent2"/>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fontAlgn="base" indent="-225425" marL="225425">
                  <a:spcBef>
                    <a:spcPct val="0"/>
                  </a:spcBef>
                  <a:spcAft>
                    <a:spcPct val="0"/>
                  </a:spcAft>
                </a:pPr>
                <a:r>
                  <a:rPr altLang="en-US" b="1" kern="0" lang="zh-CN" sz="2000">
                    <a:solidFill>
                      <a:prstClr val="black"/>
                    </a:solidFill>
                  </a:rPr>
                  <a:t>标题文本预设</a:t>
                </a:r>
              </a:p>
            </p:txBody>
          </p:sp>
          <p:sp>
            <p:nvSpPr>
              <p:cNvPr id="12" name="iSľiḋé">
                <a:extLst>
                  <a:ext uri="{FF2B5EF4-FFF2-40B4-BE49-F238E27FC236}">
                    <a16:creationId xmlns:a16="http://schemas.microsoft.com/office/drawing/2014/main" id="{2E61C076-F3C0-46F5-A32B-7A92707ABC5B}"/>
                  </a:ext>
                </a:extLst>
              </p:cNvPr>
              <p:cNvSpPr/>
              <p:nvPr/>
            </p:nvSpPr>
            <p:spPr>
              <a:xfrm>
                <a:off x="8817691" y="4623456"/>
                <a:ext cx="1344149" cy="1344149"/>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r>
                  <a:rPr altLang="en-US" b="1" lang="zh-CN" sz="1600"/>
                  <a:t>关键词</a:t>
                </a:r>
              </a:p>
            </p:txBody>
          </p:sp>
          <p:sp>
            <p:nvSpPr>
              <p:cNvPr id="13" name="îsliďê">
                <a:extLst>
                  <a:ext uri="{FF2B5EF4-FFF2-40B4-BE49-F238E27FC236}">
                    <a16:creationId xmlns:a16="http://schemas.microsoft.com/office/drawing/2014/main" id="{8C133EE6-9E70-4A21-BA0A-FEE7D70A70A3}"/>
                  </a:ext>
                </a:extLst>
              </p:cNvPr>
              <p:cNvSpPr/>
              <p:nvPr/>
            </p:nvSpPr>
            <p:spPr>
              <a:xfrm>
                <a:off x="7798263" y="3659089"/>
                <a:ext cx="1026188" cy="1026188"/>
              </a:xfrm>
              <a:prstGeom prst="ellipse">
                <a:avLst/>
              </a:prstGeom>
              <a:solidFill>
                <a:schemeClr val="bg1"/>
              </a:solidFill>
              <a:ln w="28575">
                <a:gradFill>
                  <a:gsLst>
                    <a:gs pos="0">
                      <a:schemeClr val="accent1"/>
                    </a:gs>
                    <a:gs pos="58000">
                      <a:schemeClr val="accent2"/>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fontAlgn="base" indent="-225425" marL="225425">
                  <a:spcBef>
                    <a:spcPct val="0"/>
                  </a:spcBef>
                  <a:spcAft>
                    <a:spcPct val="0"/>
                  </a:spcAft>
                </a:pPr>
                <a:r>
                  <a:rPr altLang="en-US" kern="0" lang="zh-CN" sz="1600">
                    <a:solidFill>
                      <a:prstClr val="black"/>
                    </a:solidFill>
                  </a:rPr>
                  <a:t>关键词</a:t>
                </a:r>
              </a:p>
            </p:txBody>
          </p:sp>
          <p:sp>
            <p:nvSpPr>
              <p:cNvPr id="14" name="iṣḻïḑê">
                <a:extLst>
                  <a:ext uri="{FF2B5EF4-FFF2-40B4-BE49-F238E27FC236}">
                    <a16:creationId xmlns:a16="http://schemas.microsoft.com/office/drawing/2014/main" id="{C7EE9627-2175-4460-BDCA-2910A20EE531}"/>
                  </a:ext>
                </a:extLst>
              </p:cNvPr>
              <p:cNvSpPr/>
              <p:nvPr/>
            </p:nvSpPr>
            <p:spPr>
              <a:xfrm>
                <a:off x="8807730" y="2443992"/>
                <a:ext cx="1344149" cy="1344149"/>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r>
                  <a:rPr altLang="en-US" b="1" lang="zh-CN" sz="1600"/>
                  <a:t>关键词</a:t>
                </a:r>
              </a:p>
            </p:txBody>
          </p:sp>
          <p:sp>
            <p:nvSpPr>
              <p:cNvPr id="15" name="íšḻiďè">
                <a:extLst>
                  <a:ext uri="{FF2B5EF4-FFF2-40B4-BE49-F238E27FC236}">
                    <a16:creationId xmlns:a16="http://schemas.microsoft.com/office/drawing/2014/main" id="{CEDCA4FA-F828-42AC-91E5-7E6D1DCD2243}"/>
                  </a:ext>
                </a:extLst>
              </p:cNvPr>
              <p:cNvSpPr/>
              <p:nvPr/>
            </p:nvSpPr>
            <p:spPr>
              <a:xfrm>
                <a:off x="10198529" y="3659089"/>
                <a:ext cx="1026188" cy="1026188"/>
              </a:xfrm>
              <a:prstGeom prst="ellipse">
                <a:avLst/>
              </a:prstGeom>
              <a:solidFill>
                <a:schemeClr val="bg1"/>
              </a:solidFill>
              <a:ln w="28575">
                <a:gradFill>
                  <a:gsLst>
                    <a:gs pos="0">
                      <a:schemeClr val="accent1"/>
                    </a:gs>
                    <a:gs pos="58000">
                      <a:schemeClr val="accent2"/>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fontAlgn="base" indent="-225425" marL="225425">
                  <a:spcBef>
                    <a:spcPct val="0"/>
                  </a:spcBef>
                  <a:spcAft>
                    <a:spcPct val="0"/>
                  </a:spcAft>
                </a:pPr>
                <a:r>
                  <a:rPr altLang="en-US" kern="0" lang="zh-CN" sz="1600">
                    <a:solidFill>
                      <a:prstClr val="black"/>
                    </a:solidFill>
                  </a:rPr>
                  <a:t>关键词</a:t>
                </a:r>
              </a:p>
            </p:txBody>
          </p:sp>
          <p:sp>
            <p:nvSpPr>
              <p:cNvPr id="16" name="îṥ1îḑè">
                <a:extLst>
                  <a:ext uri="{FF2B5EF4-FFF2-40B4-BE49-F238E27FC236}">
                    <a16:creationId xmlns:a16="http://schemas.microsoft.com/office/drawing/2014/main" id="{B62F3378-453D-4DFB-9434-5D9612A5D790}"/>
                  </a:ext>
                </a:extLst>
              </p:cNvPr>
              <p:cNvSpPr/>
              <p:nvPr/>
            </p:nvSpPr>
            <p:spPr>
              <a:xfrm>
                <a:off x="981505" y="3653552"/>
                <a:ext cx="1026188" cy="1026188"/>
              </a:xfrm>
              <a:prstGeom prst="ellipse">
                <a:avLst/>
              </a:prstGeom>
              <a:solidFill>
                <a:schemeClr val="bg1"/>
              </a:solidFill>
              <a:ln w="28575">
                <a:gradFill>
                  <a:gsLst>
                    <a:gs pos="0">
                      <a:schemeClr val="accent1"/>
                    </a:gs>
                    <a:gs pos="58000">
                      <a:schemeClr val="accent2"/>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fontAlgn="base" indent="-225425" marL="225425">
                  <a:spcBef>
                    <a:spcPct val="0"/>
                  </a:spcBef>
                  <a:spcAft>
                    <a:spcPct val="0"/>
                  </a:spcAft>
                </a:pPr>
                <a:r>
                  <a:rPr altLang="en-US" kern="0" lang="zh-CN" sz="1600">
                    <a:solidFill>
                      <a:prstClr val="black"/>
                    </a:solidFill>
                  </a:rPr>
                  <a:t>关键词</a:t>
                </a:r>
              </a:p>
            </p:txBody>
          </p:sp>
          <p:sp>
            <p:nvSpPr>
              <p:cNvPr id="17" name="íšḷíďé">
                <a:extLst>
                  <a:ext uri="{FF2B5EF4-FFF2-40B4-BE49-F238E27FC236}">
                    <a16:creationId xmlns:a16="http://schemas.microsoft.com/office/drawing/2014/main" id="{D7ED94CA-6AAA-47DA-9023-D1004175C2DB}"/>
                  </a:ext>
                </a:extLst>
              </p:cNvPr>
              <p:cNvSpPr/>
              <p:nvPr/>
            </p:nvSpPr>
            <p:spPr>
              <a:xfrm>
                <a:off x="1974652" y="4556224"/>
                <a:ext cx="1344149" cy="1344149"/>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r>
                  <a:rPr altLang="en-US" b="1" lang="zh-CN" sz="1600"/>
                  <a:t>关键词</a:t>
                </a:r>
              </a:p>
            </p:txBody>
          </p:sp>
          <p:sp>
            <p:nvSpPr>
              <p:cNvPr id="18" name="isliḓè">
                <a:extLst>
                  <a:ext uri="{FF2B5EF4-FFF2-40B4-BE49-F238E27FC236}">
                    <a16:creationId xmlns:a16="http://schemas.microsoft.com/office/drawing/2014/main" id="{BD90327F-16C8-4917-810C-04DDBD704DA4}"/>
                  </a:ext>
                </a:extLst>
              </p:cNvPr>
              <p:cNvSpPr/>
              <p:nvPr/>
            </p:nvSpPr>
            <p:spPr>
              <a:xfrm>
                <a:off x="3285761" y="3658256"/>
                <a:ext cx="1026188" cy="1026188"/>
              </a:xfrm>
              <a:prstGeom prst="ellipse">
                <a:avLst/>
              </a:prstGeom>
              <a:solidFill>
                <a:schemeClr val="bg1"/>
              </a:solidFill>
              <a:ln w="28575">
                <a:gradFill>
                  <a:gsLst>
                    <a:gs pos="0">
                      <a:schemeClr val="accent1"/>
                    </a:gs>
                    <a:gs pos="58000">
                      <a:schemeClr val="accent2"/>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fontAlgn="base" indent="-225425" marL="225425">
                  <a:spcBef>
                    <a:spcPct val="0"/>
                  </a:spcBef>
                  <a:spcAft>
                    <a:spcPct val="0"/>
                  </a:spcAft>
                </a:pPr>
                <a:r>
                  <a:rPr altLang="en-US" kern="0" lang="zh-CN" sz="1600">
                    <a:solidFill>
                      <a:prstClr val="black"/>
                    </a:solidFill>
                  </a:rPr>
                  <a:t>关键词</a:t>
                </a:r>
              </a:p>
            </p:txBody>
          </p:sp>
          <p:sp>
            <p:nvSpPr>
              <p:cNvPr id="19" name="íṧľídê">
                <a:extLst>
                  <a:ext uri="{FF2B5EF4-FFF2-40B4-BE49-F238E27FC236}">
                    <a16:creationId xmlns:a16="http://schemas.microsoft.com/office/drawing/2014/main" id="{7A9B12DC-8A9D-47D1-AD90-F87C498F2C76}"/>
                  </a:ext>
                </a:extLst>
              </p:cNvPr>
              <p:cNvSpPr/>
              <p:nvPr/>
            </p:nvSpPr>
            <p:spPr>
              <a:xfrm>
                <a:off x="1959715" y="2372884"/>
                <a:ext cx="1344149" cy="1344149"/>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58" lIns="121917" rIns="121917" rtlCol="0" tIns="60958"/>
              <a:lstStyle/>
              <a:p>
                <a:pPr algn="ctr"/>
                <a:r>
                  <a:rPr altLang="en-US" b="1" lang="zh-CN" sz="1600"/>
                  <a:t>关键词</a:t>
                </a:r>
              </a:p>
            </p:txBody>
          </p:sp>
          <p:sp>
            <p:nvSpPr>
              <p:cNvPr id="20" name="íŝḷïḑé">
                <a:extLst>
                  <a:ext uri="{FF2B5EF4-FFF2-40B4-BE49-F238E27FC236}">
                    <a16:creationId xmlns:a16="http://schemas.microsoft.com/office/drawing/2014/main" id="{6EAEDFBF-98E7-48BC-9770-90594CAAF995}"/>
                  </a:ext>
                </a:extLst>
              </p:cNvPr>
              <p:cNvSpPr/>
              <p:nvPr/>
            </p:nvSpPr>
            <p:spPr>
              <a:xfrm>
                <a:off x="2301288" y="3945994"/>
                <a:ext cx="815334" cy="350516"/>
              </a:xfrm>
              <a:prstGeom prst="rect">
                <a:avLst/>
              </a:prstGeom>
            </p:spPr>
            <p:txBody>
              <a:bodyPr anchor="ctr" anchorCtr="1" bIns="60958" lIns="121917" rIns="121917" tIns="60958" wrap="none">
                <a:spAutoFit/>
              </a:bodyPr>
              <a:lstStyle/>
              <a:p>
                <a:pPr algn="ctr"/>
                <a:r>
                  <a:rPr altLang="en-US" lang="zh-CN" sz="1500"/>
                  <a:t>关键词</a:t>
                </a:r>
              </a:p>
            </p:txBody>
          </p:sp>
          <p:sp>
            <p:nvSpPr>
              <p:cNvPr id="21" name="íš1iḑê">
                <a:extLst>
                  <a:ext uri="{FF2B5EF4-FFF2-40B4-BE49-F238E27FC236}">
                    <a16:creationId xmlns:a16="http://schemas.microsoft.com/office/drawing/2014/main" id="{F032966E-7139-4B14-AEBB-8990D4C0CFA0}"/>
                  </a:ext>
                </a:extLst>
              </p:cNvPr>
              <p:cNvSpPr/>
              <p:nvPr/>
            </p:nvSpPr>
            <p:spPr>
              <a:xfrm>
                <a:off x="9095660" y="3981872"/>
                <a:ext cx="815334" cy="350516"/>
              </a:xfrm>
              <a:prstGeom prst="rect">
                <a:avLst/>
              </a:prstGeom>
            </p:spPr>
            <p:txBody>
              <a:bodyPr anchor="ctr" anchorCtr="1" bIns="60958" lIns="121917" rIns="121917" tIns="60958" wrap="none">
                <a:spAutoFit/>
              </a:bodyPr>
              <a:lstStyle/>
              <a:p>
                <a:pPr algn="ctr"/>
                <a:r>
                  <a:rPr altLang="en-US" lang="zh-CN" sz="1500"/>
                  <a:t>关键词</a:t>
                </a:r>
              </a:p>
            </p:txBody>
          </p:sp>
        </p:grpSp>
        <p:sp>
          <p:nvSpPr>
            <p:cNvPr id="7" name="îSļïḓe">
              <a:extLst>
                <a:ext uri="{FF2B5EF4-FFF2-40B4-BE49-F238E27FC236}">
                  <a16:creationId xmlns:a16="http://schemas.microsoft.com/office/drawing/2014/main" id="{B021276F-D245-4B4A-BC86-0732D59FB4E0}"/>
                </a:ext>
              </a:extLst>
            </p:cNvPr>
            <p:cNvSpPr/>
            <p:nvPr/>
          </p:nvSpPr>
          <p:spPr>
            <a:xfrm>
              <a:off x="4855953" y="4781804"/>
              <a:ext cx="2468880" cy="640080"/>
            </a:xfrm>
            <a:prstGeom prst="rect">
              <a:avLst/>
            </a:prstGeom>
          </p:spPr>
          <p:txBody>
            <a:bodyPr wrap="none">
              <a:spAutoFit/>
            </a:bodyPr>
            <a:lstStyle/>
            <a:p>
              <a:pPr algn="ctr" fontAlgn="base" indent="-225425" lvl="0" marL="225425">
                <a:lnSpc>
                  <a:spcPct val="150000"/>
                </a:lnSpc>
                <a:spcBef>
                  <a:spcPct val="0"/>
                </a:spcBef>
                <a:spcAft>
                  <a:spcPct val="0"/>
                </a:spcAft>
                <a:defRPr/>
              </a:pPr>
              <a:r>
                <a:rPr altLang="en-US" kern="0" lang="zh-CN" sz="1200"/>
                <a:t>此部分内容作为文字排版占位显示</a:t>
              </a:r>
            </a:p>
            <a:p>
              <a:pPr algn="ctr" fontAlgn="base" indent="-225425" lvl="0" marL="225425">
                <a:lnSpc>
                  <a:spcPct val="150000"/>
                </a:lnSpc>
                <a:spcBef>
                  <a:spcPct val="0"/>
                </a:spcBef>
                <a:spcAft>
                  <a:spcPct val="0"/>
                </a:spcAft>
                <a:defRPr/>
              </a:pPr>
              <a:r>
                <a:rPr altLang="en-US" kern="0" lang="zh-CN" sz="1200"/>
                <a:t>（建议使用主题字体）</a:t>
              </a:r>
            </a:p>
          </p:txBody>
        </p:sp>
      </p:grpSp>
    </p:spTree>
    <p:extLst>
      <p:ext uri="{BB962C8B-B14F-4D97-AF65-F5344CB8AC3E}">
        <p14:creationId val="3638741725"/>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4">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additive="base">
                                        <p:cTn dur="500" fill="hold" id="12"/>
                                        <p:tgtEl>
                                          <p:spTgt spid="5"/>
                                        </p:tgtEl>
                                        <p:attrNameLst>
                                          <p:attrName>ppt_x</p:attrName>
                                        </p:attrNameLst>
                                      </p:cBhvr>
                                      <p:tavLst>
                                        <p:tav tm="0">
                                          <p:val>
                                            <p:strVal val="#ppt_x"/>
                                          </p:val>
                                        </p:tav>
                                        <p:tav tm="100000">
                                          <p:val>
                                            <p:strVal val="#ppt_x"/>
                                          </p:val>
                                        </p:tav>
                                      </p:tavLst>
                                    </p:anim>
                                    <p:anim calcmode="lin" valueType="num">
                                      <p:cBhvr additive="base">
                                        <p:cTn dur="500" fill="hold" id="13"/>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559349" y="1816689"/>
            <a:ext cx="1867168" cy="2117824"/>
          </a:xfrm>
        </p:spPr>
        <p:txBody>
          <a:bodyPr>
            <a:normAutofit/>
          </a:bodyPr>
          <a:lstStyle/>
          <a:p>
            <a:r>
              <a:rPr altLang="zh-CN" lang="en-US" sz="9600"/>
              <a:t>03</a:t>
            </a:r>
          </a:p>
        </p:txBody>
      </p:sp>
      <p:sp>
        <p:nvSpPr>
          <p:cNvPr id="3" name="文本占位符 2"/>
          <p:cNvSpPr>
            <a:spLocks noGrp="1"/>
          </p:cNvSpPr>
          <p:nvPr>
            <p:ph idx="1" type="body"/>
          </p:nvPr>
        </p:nvSpPr>
        <p:spPr>
          <a:xfrm>
            <a:off x="4629048" y="4016169"/>
            <a:ext cx="3320915" cy="746661"/>
          </a:xfrm>
        </p:spPr>
        <p:txBody>
          <a:bodyPr>
            <a:normAutofit/>
          </a:bodyPr>
          <a:lstStyle/>
          <a:p>
            <a:r>
              <a:rPr altLang="en-US" lang="zh-CN" sz="3200"/>
              <a:t>点击添加文字标题</a:t>
            </a:r>
          </a:p>
        </p:txBody>
      </p:sp>
      <p:sp>
        <p:nvSpPr>
          <p:cNvPr id="4" name="tiny-paper-airplane_19745">
            <a:extLst>
              <a:ext uri="{FF2B5EF4-FFF2-40B4-BE49-F238E27FC236}">
                <a16:creationId xmlns:a16="http://schemas.microsoft.com/office/drawing/2014/main" id="{613C7B42-3053-4991-90FA-3D1AC39ADF73}"/>
              </a:ext>
            </a:extLst>
          </p:cNvPr>
          <p:cNvSpPr>
            <a:spLocks noChangeAspect="1"/>
          </p:cNvSpPr>
          <p:nvPr/>
        </p:nvSpPr>
        <p:spPr bwMode="auto">
          <a:xfrm rot="1448200">
            <a:off x="6274303" y="1553028"/>
            <a:ext cx="812855" cy="828481"/>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5" name="tiny-paper-airplane_19745">
            <a:extLst>
              <a:ext uri="{FF2B5EF4-FFF2-40B4-BE49-F238E27FC236}">
                <a16:creationId xmlns:a16="http://schemas.microsoft.com/office/drawing/2014/main" id="{635F72D4-D14E-4EF7-963B-10F67DEAA51B}"/>
              </a:ext>
            </a:extLst>
          </p:cNvPr>
          <p:cNvSpPr>
            <a:spLocks noChangeAspect="1"/>
          </p:cNvSpPr>
          <p:nvPr/>
        </p:nvSpPr>
        <p:spPr bwMode="auto">
          <a:xfrm rot="20305682">
            <a:off x="7949963" y="3178201"/>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6" name="tiny-paper-airplane_19745">
            <a:extLst>
              <a:ext uri="{FF2B5EF4-FFF2-40B4-BE49-F238E27FC236}">
                <a16:creationId xmlns:a16="http://schemas.microsoft.com/office/drawing/2014/main" id="{B694367E-7DB4-4736-B693-275ECA6F7F8D}"/>
              </a:ext>
            </a:extLst>
          </p:cNvPr>
          <p:cNvSpPr>
            <a:spLocks noChangeAspect="1"/>
          </p:cNvSpPr>
          <p:nvPr/>
        </p:nvSpPr>
        <p:spPr bwMode="auto">
          <a:xfrm>
            <a:off x="4058462" y="5403633"/>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Tree>
    <p:extLst>
      <p:ext uri="{BB962C8B-B14F-4D97-AF65-F5344CB8AC3E}">
        <p14:creationId val="3973920300"/>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3">
                                            <p:txEl>
                                              <p:pRg end="0" st="0"/>
                                            </p:txEl>
                                          </p:spTgt>
                                        </p:tgtEl>
                                        <p:attrNameLst>
                                          <p:attrName>style.visibility</p:attrName>
                                        </p:attrNameLst>
                                      </p:cBhvr>
                                      <p:to>
                                        <p:strVal val="visible"/>
                                      </p:to>
                                    </p:set>
                                    <p:animEffect filter="fade" transition="in">
                                      <p:cBhvr>
                                        <p:cTn dur="1000" id="13"/>
                                        <p:tgtEl>
                                          <p:spTgt spid="3">
                                            <p:txEl>
                                              <p:pRg end="0" st="0"/>
                                            </p:txEl>
                                          </p:spTgt>
                                        </p:tgtEl>
                                      </p:cBhvr>
                                    </p:animEffect>
                                    <p:anim calcmode="lin" valueType="num">
                                      <p:cBhvr>
                                        <p:cTn dur="1000" fill="hold" id="14"/>
                                        <p:tgtEl>
                                          <p:spTgt spid="3">
                                            <p:txEl>
                                              <p:pRg end="0" st="0"/>
                                            </p:txEl>
                                          </p:spTgt>
                                        </p:tgtEl>
                                        <p:attrNameLst>
                                          <p:attrName>ppt_x</p:attrName>
                                        </p:attrNameLst>
                                      </p:cBhvr>
                                      <p:tavLst>
                                        <p:tav tm="0">
                                          <p:val>
                                            <p:strVal val="#ppt_x"/>
                                          </p:val>
                                        </p:tav>
                                        <p:tav tm="100000">
                                          <p:val>
                                            <p:strVal val="#ppt_x"/>
                                          </p:val>
                                        </p:tav>
                                      </p:tavLst>
                                    </p:anim>
                                    <p:anim calcmode="lin" valueType="num">
                                      <p:cBhvr>
                                        <p:cTn dur="1000" fill="hold" id="15"/>
                                        <p:tgtEl>
                                          <p:spTgt spid="3">
                                            <p:txEl>
                                              <p:pRg end="0" st="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691D09C4-351E-4BCD-B72B-33E7C1D3BF6B}"/>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15c707b8-f628-4bea-ab92-3d4b0769da4c" title="iSlide™ 版权声明  COPYRIGHT NOTICE">
            <a:extLst>
              <a:ext uri="{FF2B5EF4-FFF2-40B4-BE49-F238E27FC236}">
                <a16:creationId xmlns:a16="http://schemas.microsoft.com/office/drawing/2014/main" id="{DC42B489-AF74-41D2-8725-EE1047DB99C2}"/>
              </a:ext>
            </a:extLst>
          </p:cNvPr>
          <p:cNvGrpSpPr>
            <a:grpSpLocks noChangeAspect="1"/>
          </p:cNvGrpSpPr>
          <p:nvPr>
            <p:custDataLst>
              <p:tags r:id="rId3"/>
            </p:custDataLst>
          </p:nvPr>
        </p:nvGrpSpPr>
        <p:grpSpPr>
          <a:xfrm>
            <a:off x="1834149" y="1516660"/>
            <a:ext cx="8523703" cy="3824681"/>
            <a:chOff x="3791745" y="1988840"/>
            <a:chExt cx="7560838" cy="3392633"/>
          </a:xfrm>
        </p:grpSpPr>
        <p:grpSp>
          <p:nvGrpSpPr>
            <p:cNvPr id="6" name="íṩḷîdê">
              <a:extLst>
                <a:ext uri="{FF2B5EF4-FFF2-40B4-BE49-F238E27FC236}">
                  <a16:creationId xmlns:a16="http://schemas.microsoft.com/office/drawing/2014/main" id="{6621CE33-38F9-478F-A627-F30870C226DB}"/>
                </a:ext>
              </a:extLst>
            </p:cNvPr>
            <p:cNvGrpSpPr/>
            <p:nvPr/>
          </p:nvGrpSpPr>
          <p:grpSpPr>
            <a:xfrm>
              <a:off x="3791745" y="1988840"/>
              <a:ext cx="3175539" cy="3392633"/>
              <a:chOff x="2851150" y="1536999"/>
              <a:chExt cx="3343910" cy="3276300"/>
            </a:xfrm>
          </p:grpSpPr>
          <p:sp>
            <p:nvSpPr>
              <p:cNvPr id="36" name="ïšḻíḑè">
                <a:extLst>
                  <a:ext uri="{FF2B5EF4-FFF2-40B4-BE49-F238E27FC236}">
                    <a16:creationId xmlns:a16="http://schemas.microsoft.com/office/drawing/2014/main" id="{3156A487-00FA-4D39-8BA1-CE6DC6CF0B30}"/>
                  </a:ext>
                </a:extLst>
              </p:cNvPr>
              <p:cNvSpPr/>
              <p:nvPr/>
            </p:nvSpPr>
            <p:spPr>
              <a:xfrm>
                <a:off x="2954354" y="1537000"/>
                <a:ext cx="3240706" cy="327629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îSlîdé">
                <a:extLst>
                  <a:ext uri="{FF2B5EF4-FFF2-40B4-BE49-F238E27FC236}">
                    <a16:creationId xmlns:a16="http://schemas.microsoft.com/office/drawing/2014/main" id="{2E36C98A-8AC7-4379-A1EB-F77E2173A12F}"/>
                  </a:ext>
                </a:extLst>
              </p:cNvPr>
              <p:cNvSpPr/>
              <p:nvPr/>
            </p:nvSpPr>
            <p:spPr>
              <a:xfrm>
                <a:off x="2851150" y="1536999"/>
                <a:ext cx="1723865" cy="3276300"/>
              </a:xfrm>
              <a:prstGeom prst="parallelogram">
                <a:avLst>
                  <a:gd fmla="val 93965" name="adj"/>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7" name="íš1ïḍé">
              <a:extLst>
                <a:ext uri="{FF2B5EF4-FFF2-40B4-BE49-F238E27FC236}">
                  <a16:creationId xmlns:a16="http://schemas.microsoft.com/office/drawing/2014/main" id="{D3A3FF1B-E2C2-48DF-8019-CAA1F5F3387A}"/>
                </a:ext>
              </a:extLst>
            </p:cNvPr>
            <p:cNvGrpSpPr/>
            <p:nvPr/>
          </p:nvGrpSpPr>
          <p:grpSpPr>
            <a:xfrm>
              <a:off x="4463273" y="2612377"/>
              <a:ext cx="2589458" cy="2769096"/>
              <a:chOff x="3559745" y="2139156"/>
              <a:chExt cx="2726755" cy="2674144"/>
            </a:xfrm>
          </p:grpSpPr>
          <p:sp>
            <p:nvSpPr>
              <p:cNvPr id="34" name="iṡḷïḋè">
                <a:extLst>
                  <a:ext uri="{FF2B5EF4-FFF2-40B4-BE49-F238E27FC236}">
                    <a16:creationId xmlns:a16="http://schemas.microsoft.com/office/drawing/2014/main" id="{C6C4C577-164B-4C2B-8E16-265D4C4C858A}"/>
                  </a:ext>
                </a:extLst>
              </p:cNvPr>
              <p:cNvSpPr/>
              <p:nvPr/>
            </p:nvSpPr>
            <p:spPr>
              <a:xfrm>
                <a:off x="3661410" y="2139156"/>
                <a:ext cx="2625090" cy="2674144"/>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i$ļïḍe">
                <a:extLst>
                  <a:ext uri="{FF2B5EF4-FFF2-40B4-BE49-F238E27FC236}">
                    <a16:creationId xmlns:a16="http://schemas.microsoft.com/office/drawing/2014/main" id="{12E95C9A-7E2C-4BFD-8E94-9920E49BA20C}"/>
                  </a:ext>
                </a:extLst>
              </p:cNvPr>
              <p:cNvSpPr/>
              <p:nvPr/>
            </p:nvSpPr>
            <p:spPr>
              <a:xfrm>
                <a:off x="3559745" y="2139156"/>
                <a:ext cx="1415480" cy="2674143"/>
              </a:xfrm>
              <a:prstGeom prst="parallelogram">
                <a:avLst>
                  <a:gd fmla="val 92647" name="adj"/>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8" name="íṩḷíďé">
              <a:extLst>
                <a:ext uri="{FF2B5EF4-FFF2-40B4-BE49-F238E27FC236}">
                  <a16:creationId xmlns:a16="http://schemas.microsoft.com/office/drawing/2014/main" id="{DD1DB1FC-D938-45DA-86F3-AF1213D1CB2F}"/>
                </a:ext>
              </a:extLst>
            </p:cNvPr>
            <p:cNvGrpSpPr/>
            <p:nvPr/>
          </p:nvGrpSpPr>
          <p:grpSpPr>
            <a:xfrm>
              <a:off x="5108756" y="3218142"/>
              <a:ext cx="2044855" cy="2163331"/>
              <a:chOff x="4241174" y="2724149"/>
              <a:chExt cx="2153276" cy="2089151"/>
            </a:xfrm>
          </p:grpSpPr>
          <p:sp>
            <p:nvSpPr>
              <p:cNvPr id="32" name="ïṩliďe">
                <a:extLst>
                  <a:ext uri="{FF2B5EF4-FFF2-40B4-BE49-F238E27FC236}">
                    <a16:creationId xmlns:a16="http://schemas.microsoft.com/office/drawing/2014/main" id="{664BEA8D-9E4A-4FB1-A39F-8664864C0C8A}"/>
                  </a:ext>
                </a:extLst>
              </p:cNvPr>
              <p:cNvSpPr/>
              <p:nvPr/>
            </p:nvSpPr>
            <p:spPr>
              <a:xfrm>
                <a:off x="4348480" y="2724150"/>
                <a:ext cx="2045970" cy="208915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îṡ1ïḍé">
                <a:extLst>
                  <a:ext uri="{FF2B5EF4-FFF2-40B4-BE49-F238E27FC236}">
                    <a16:creationId xmlns:a16="http://schemas.microsoft.com/office/drawing/2014/main" id="{F3588AB6-7CEB-4753-BD40-1CFC1E05F927}"/>
                  </a:ext>
                </a:extLst>
              </p:cNvPr>
              <p:cNvSpPr/>
              <p:nvPr/>
            </p:nvSpPr>
            <p:spPr>
              <a:xfrm>
                <a:off x="4241174" y="2724149"/>
                <a:ext cx="1132839" cy="2089150"/>
              </a:xfrm>
              <a:prstGeom prst="parallelogram">
                <a:avLst>
                  <a:gd fmla="val 90398" name="adj"/>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9" name="iṩlíḍê">
              <a:extLst>
                <a:ext uri="{FF2B5EF4-FFF2-40B4-BE49-F238E27FC236}">
                  <a16:creationId xmlns:a16="http://schemas.microsoft.com/office/drawing/2014/main" id="{30357330-5758-4B7E-917C-DC39D1C39A43}"/>
                </a:ext>
              </a:extLst>
            </p:cNvPr>
            <p:cNvGrpSpPr/>
            <p:nvPr/>
          </p:nvGrpSpPr>
          <p:grpSpPr>
            <a:xfrm>
              <a:off x="5809581" y="3901991"/>
              <a:ext cx="1438973" cy="1479482"/>
              <a:chOff x="4980780" y="3384549"/>
              <a:chExt cx="1515270" cy="1428751"/>
            </a:xfrm>
          </p:grpSpPr>
          <p:sp>
            <p:nvSpPr>
              <p:cNvPr id="30" name="íṣliďe">
                <a:extLst>
                  <a:ext uri="{FF2B5EF4-FFF2-40B4-BE49-F238E27FC236}">
                    <a16:creationId xmlns:a16="http://schemas.microsoft.com/office/drawing/2014/main" id="{169D3476-EE06-4C56-B68E-BFDB3328BDBC}"/>
                  </a:ext>
                </a:extLst>
              </p:cNvPr>
              <p:cNvSpPr/>
              <p:nvPr/>
            </p:nvSpPr>
            <p:spPr>
              <a:xfrm>
                <a:off x="5085080" y="3384550"/>
                <a:ext cx="1410970" cy="14287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iṥ1íḑe">
                <a:extLst>
                  <a:ext uri="{FF2B5EF4-FFF2-40B4-BE49-F238E27FC236}">
                    <a16:creationId xmlns:a16="http://schemas.microsoft.com/office/drawing/2014/main" id="{A9EDC4BD-0F7E-4888-AFFB-C3D7DC630CA8}"/>
                  </a:ext>
                </a:extLst>
              </p:cNvPr>
              <p:cNvSpPr/>
              <p:nvPr/>
            </p:nvSpPr>
            <p:spPr>
              <a:xfrm>
                <a:off x="4980780" y="3384549"/>
                <a:ext cx="810420" cy="1428749"/>
              </a:xfrm>
              <a:prstGeom prst="parallelogram">
                <a:avLst>
                  <a:gd fmla="val 87189" name="adj"/>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cxnSp>
          <p:nvCxnSpPr>
            <p:cNvPr id="10" name="Straight Connector 102">
              <a:extLst>
                <a:ext uri="{FF2B5EF4-FFF2-40B4-BE49-F238E27FC236}">
                  <a16:creationId xmlns:a16="http://schemas.microsoft.com/office/drawing/2014/main" id="{A967AFC3-86B7-4484-A27C-AC5983A84F86}"/>
                </a:ext>
              </a:extLst>
            </p:cNvPr>
            <p:cNvCxnSpPr/>
            <p:nvPr/>
          </p:nvCxnSpPr>
          <p:spPr>
            <a:xfrm>
              <a:off x="7051906" y="4368321"/>
              <a:ext cx="501017" cy="0"/>
            </a:xfrm>
            <a:prstGeom prst="line">
              <a:avLst/>
            </a:prstGeom>
            <a:ln w="19050">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11" name="íSlîdê">
              <a:extLst>
                <a:ext uri="{FF2B5EF4-FFF2-40B4-BE49-F238E27FC236}">
                  <a16:creationId xmlns:a16="http://schemas.microsoft.com/office/drawing/2014/main" id="{D17B0D85-7879-4383-A780-0CDF9040DBA3}"/>
                </a:ext>
              </a:extLst>
            </p:cNvPr>
            <p:cNvSpPr/>
            <p:nvPr/>
          </p:nvSpPr>
          <p:spPr bwMode="auto">
            <a:xfrm>
              <a:off x="5248883" y="2569033"/>
              <a:ext cx="319555" cy="319640"/>
            </a:xfrm>
            <a:custGeom>
              <a:gdLst>
                <a:gd fmla="*/ 239 w 480" name="T0"/>
                <a:gd fmla="*/ 0 h 480" name="T1"/>
                <a:gd fmla="*/ 239 w 480" name="T2"/>
                <a:gd fmla="*/ 0 h 480" name="T3"/>
                <a:gd fmla="*/ 0 w 480" name="T4"/>
                <a:gd fmla="*/ 248 h 480" name="T5"/>
                <a:gd fmla="*/ 239 w 480" name="T6"/>
                <a:gd fmla="*/ 479 h 480" name="T7"/>
                <a:gd fmla="*/ 479 w 480" name="T8"/>
                <a:gd fmla="*/ 240 h 480" name="T9"/>
                <a:gd fmla="*/ 239 w 480" name="T10"/>
                <a:gd fmla="*/ 0 h 480" name="T11"/>
                <a:gd fmla="*/ 239 w 480" name="T12"/>
                <a:gd fmla="*/ 426 h 480" name="T13"/>
                <a:gd fmla="*/ 239 w 480" name="T14"/>
                <a:gd fmla="*/ 426 h 480" name="T15"/>
                <a:gd fmla="*/ 53 w 480" name="T16"/>
                <a:gd fmla="*/ 248 h 480" name="T17"/>
                <a:gd fmla="*/ 239 w 480" name="T18"/>
                <a:gd fmla="*/ 53 h 480" name="T19"/>
                <a:gd fmla="*/ 426 w 480" name="T20"/>
                <a:gd fmla="*/ 240 h 480" name="T21"/>
                <a:gd fmla="*/ 239 w 480" name="T22"/>
                <a:gd fmla="*/ 426 h 480" name="T23"/>
                <a:gd fmla="*/ 123 w 480" name="T24"/>
                <a:gd fmla="*/ 354 h 480" name="T25"/>
                <a:gd fmla="*/ 123 w 480" name="T26"/>
                <a:gd fmla="*/ 354 h 480" name="T27"/>
                <a:gd fmla="*/ 283 w 480" name="T28"/>
                <a:gd fmla="*/ 293 h 480" name="T29"/>
                <a:gd fmla="*/ 354 w 480" name="T30"/>
                <a:gd fmla="*/ 124 h 480" name="T31"/>
                <a:gd fmla="*/ 186 w 480" name="T32"/>
                <a:gd fmla="*/ 195 h 480" name="T33"/>
                <a:gd fmla="*/ 123 w 480" name="T34"/>
                <a:gd fmla="*/ 354 h 480" name="T35"/>
                <a:gd fmla="*/ 213 w 480" name="T36"/>
                <a:gd fmla="*/ 213 h 480" name="T37"/>
                <a:gd fmla="*/ 213 w 480" name="T38"/>
                <a:gd fmla="*/ 213 h 480" name="T39"/>
                <a:gd fmla="*/ 310 w 480" name="T40"/>
                <a:gd fmla="*/ 169 h 480" name="T41"/>
                <a:gd fmla="*/ 266 w 480" name="T42"/>
                <a:gd fmla="*/ 266 h 480" name="T43"/>
                <a:gd fmla="*/ 213 w 480" name="T44"/>
                <a:gd fmla="*/ 266 h 480" name="T45"/>
                <a:gd fmla="*/ 213 w 480" name="T46"/>
                <a:gd fmla="*/ 213 h 48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480" w="480">
                  <a:moveTo>
                    <a:pt x="239" y="0"/>
                  </a:moveTo>
                  <a:lnTo>
                    <a:pt x="239" y="0"/>
                  </a:lnTo>
                  <a:cubicBezTo>
                    <a:pt x="107" y="9"/>
                    <a:pt x="0" y="115"/>
                    <a:pt x="0" y="248"/>
                  </a:cubicBezTo>
                  <a:cubicBezTo>
                    <a:pt x="0" y="372"/>
                    <a:pt x="107" y="479"/>
                    <a:pt x="239" y="479"/>
                  </a:cubicBezTo>
                  <a:cubicBezTo>
                    <a:pt x="372" y="479"/>
                    <a:pt x="479" y="372"/>
                    <a:pt x="479" y="240"/>
                  </a:cubicBezTo>
                  <a:cubicBezTo>
                    <a:pt x="479" y="107"/>
                    <a:pt x="363" y="0"/>
                    <a:pt x="239" y="0"/>
                  </a:cubicBezTo>
                  <a:close/>
                  <a:moveTo>
                    <a:pt x="239" y="426"/>
                  </a:moveTo>
                  <a:lnTo>
                    <a:pt x="239" y="426"/>
                  </a:lnTo>
                  <a:cubicBezTo>
                    <a:pt x="142" y="434"/>
                    <a:pt x="53" y="346"/>
                    <a:pt x="53" y="248"/>
                  </a:cubicBezTo>
                  <a:cubicBezTo>
                    <a:pt x="53" y="142"/>
                    <a:pt x="133" y="53"/>
                    <a:pt x="239" y="53"/>
                  </a:cubicBezTo>
                  <a:cubicBezTo>
                    <a:pt x="336" y="53"/>
                    <a:pt x="426" y="133"/>
                    <a:pt x="426" y="240"/>
                  </a:cubicBezTo>
                  <a:cubicBezTo>
                    <a:pt x="426" y="346"/>
                    <a:pt x="345" y="426"/>
                    <a:pt x="239" y="426"/>
                  </a:cubicBezTo>
                  <a:close/>
                  <a:moveTo>
                    <a:pt x="123" y="354"/>
                  </a:moveTo>
                  <a:lnTo>
                    <a:pt x="123" y="354"/>
                  </a:lnTo>
                  <a:cubicBezTo>
                    <a:pt x="123" y="354"/>
                    <a:pt x="239" y="337"/>
                    <a:pt x="283" y="293"/>
                  </a:cubicBezTo>
                  <a:cubicBezTo>
                    <a:pt x="336" y="240"/>
                    <a:pt x="354" y="124"/>
                    <a:pt x="354" y="124"/>
                  </a:cubicBezTo>
                  <a:cubicBezTo>
                    <a:pt x="354" y="124"/>
                    <a:pt x="239" y="142"/>
                    <a:pt x="186" y="195"/>
                  </a:cubicBezTo>
                  <a:cubicBezTo>
                    <a:pt x="142" y="240"/>
                    <a:pt x="123" y="354"/>
                    <a:pt x="123" y="354"/>
                  </a:cubicBezTo>
                  <a:close/>
                  <a:moveTo>
                    <a:pt x="213" y="213"/>
                  </a:moveTo>
                  <a:lnTo>
                    <a:pt x="213" y="213"/>
                  </a:lnTo>
                  <a:cubicBezTo>
                    <a:pt x="239" y="195"/>
                    <a:pt x="274" y="178"/>
                    <a:pt x="310" y="169"/>
                  </a:cubicBezTo>
                  <a:cubicBezTo>
                    <a:pt x="301" y="204"/>
                    <a:pt x="283" y="248"/>
                    <a:pt x="266" y="266"/>
                  </a:cubicBezTo>
                  <a:cubicBezTo>
                    <a:pt x="248" y="275"/>
                    <a:pt x="230" y="275"/>
                    <a:pt x="213" y="266"/>
                  </a:cubicBezTo>
                  <a:cubicBezTo>
                    <a:pt x="204" y="248"/>
                    <a:pt x="204" y="231"/>
                    <a:pt x="213" y="213"/>
                  </a:cubicBezTo>
                  <a:close/>
                </a:path>
              </a:pathLst>
            </a:custGeom>
            <a:solidFill>
              <a:schemeClr val="bg1"/>
            </a:solidFill>
            <a:ln>
              <a:noFill/>
            </a:ln>
            <a:effectLst/>
          </p:spPr>
          <p:txBody>
            <a:bodyPr anchor="ctr"/>
            <a:lstStyle/>
            <a:p>
              <a:pPr algn="ctr"/>
              <a:endParaRPr/>
            </a:p>
          </p:txBody>
        </p:sp>
        <p:sp>
          <p:nvSpPr>
            <p:cNvPr id="12" name="ísľïḍe">
              <a:extLst>
                <a:ext uri="{FF2B5EF4-FFF2-40B4-BE49-F238E27FC236}">
                  <a16:creationId xmlns:a16="http://schemas.microsoft.com/office/drawing/2014/main" id="{2CFF3DC4-9F34-4A43-A936-CF8C59C8EEDB}"/>
                </a:ext>
              </a:extLst>
            </p:cNvPr>
            <p:cNvSpPr/>
            <p:nvPr/>
          </p:nvSpPr>
          <p:spPr bwMode="auto">
            <a:xfrm>
              <a:off x="5626823" y="3192966"/>
              <a:ext cx="279611" cy="277332"/>
            </a:xfrm>
            <a:custGeom>
              <a:gdLst>
                <a:gd fmla="*/ 381 w 417" name="T0"/>
                <a:gd fmla="*/ 203 h 417" name="T1"/>
                <a:gd fmla="*/ 381 w 417" name="T2"/>
                <a:gd fmla="*/ 203 h 417" name="T3"/>
                <a:gd fmla="*/ 416 w 417" name="T4"/>
                <a:gd fmla="*/ 141 h 417" name="T5"/>
                <a:gd fmla="*/ 408 w 417" name="T6"/>
                <a:gd fmla="*/ 106 h 417" name="T7"/>
                <a:gd fmla="*/ 337 w 417" name="T8"/>
                <a:gd fmla="*/ 79 h 417" name="T9"/>
                <a:gd fmla="*/ 319 w 417" name="T10"/>
                <a:gd fmla="*/ 17 h 417" name="T11"/>
                <a:gd fmla="*/ 275 w 417" name="T12"/>
                <a:gd fmla="*/ 0 h 417" name="T13"/>
                <a:gd fmla="*/ 213 w 417" name="T14"/>
                <a:gd fmla="*/ 35 h 417" name="T15"/>
                <a:gd fmla="*/ 151 w 417" name="T16"/>
                <a:gd fmla="*/ 0 h 417" name="T17"/>
                <a:gd fmla="*/ 107 w 417" name="T18"/>
                <a:gd fmla="*/ 17 h 417" name="T19"/>
                <a:gd fmla="*/ 89 w 417" name="T20"/>
                <a:gd fmla="*/ 79 h 417" name="T21"/>
                <a:gd fmla="*/ 18 w 417" name="T22"/>
                <a:gd fmla="*/ 106 h 417" name="T23"/>
                <a:gd fmla="*/ 0 w 417" name="T24"/>
                <a:gd fmla="*/ 141 h 417" name="T25"/>
                <a:gd fmla="*/ 44 w 417" name="T26"/>
                <a:gd fmla="*/ 203 h 417" name="T27"/>
                <a:gd fmla="*/ 0 w 417" name="T28"/>
                <a:gd fmla="*/ 275 h 417" name="T29"/>
                <a:gd fmla="*/ 18 w 417" name="T30"/>
                <a:gd fmla="*/ 310 h 417" name="T31"/>
                <a:gd fmla="*/ 89 w 417" name="T32"/>
                <a:gd fmla="*/ 328 h 417" name="T33"/>
                <a:gd fmla="*/ 107 w 417" name="T34"/>
                <a:gd fmla="*/ 398 h 417" name="T35"/>
                <a:gd fmla="*/ 151 w 417" name="T36"/>
                <a:gd fmla="*/ 416 h 417" name="T37"/>
                <a:gd fmla="*/ 213 w 417" name="T38"/>
                <a:gd fmla="*/ 372 h 417" name="T39"/>
                <a:gd fmla="*/ 275 w 417" name="T40"/>
                <a:gd fmla="*/ 416 h 417" name="T41"/>
                <a:gd fmla="*/ 319 w 417" name="T42"/>
                <a:gd fmla="*/ 398 h 417" name="T43"/>
                <a:gd fmla="*/ 337 w 417" name="T44"/>
                <a:gd fmla="*/ 328 h 417" name="T45"/>
                <a:gd fmla="*/ 408 w 417" name="T46"/>
                <a:gd fmla="*/ 310 h 417" name="T47"/>
                <a:gd fmla="*/ 416 w 417" name="T48"/>
                <a:gd fmla="*/ 265 h 417" name="T49"/>
                <a:gd fmla="*/ 381 w 417" name="T50"/>
                <a:gd fmla="*/ 203 h 417" name="T51"/>
                <a:gd fmla="*/ 213 w 417" name="T52"/>
                <a:gd fmla="*/ 292 h 417" name="T53"/>
                <a:gd fmla="*/ 213 w 417" name="T54"/>
                <a:gd fmla="*/ 292 h 417" name="T55"/>
                <a:gd fmla="*/ 125 w 417" name="T56"/>
                <a:gd fmla="*/ 203 h 417" name="T57"/>
                <a:gd fmla="*/ 213 w 417" name="T58"/>
                <a:gd fmla="*/ 115 h 417" name="T59"/>
                <a:gd fmla="*/ 301 w 417" name="T60"/>
                <a:gd fmla="*/ 203 h 417" name="T61"/>
                <a:gd fmla="*/ 213 w 417" name="T62"/>
                <a:gd fmla="*/ 292 h 41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417" w="417">
                  <a:moveTo>
                    <a:pt x="381" y="203"/>
                  </a:moveTo>
                  <a:lnTo>
                    <a:pt x="381" y="203"/>
                  </a:lnTo>
                  <a:cubicBezTo>
                    <a:pt x="381" y="177"/>
                    <a:pt x="399" y="159"/>
                    <a:pt x="416" y="141"/>
                  </a:cubicBezTo>
                  <a:cubicBezTo>
                    <a:pt x="416" y="132"/>
                    <a:pt x="408" y="115"/>
                    <a:pt x="408" y="106"/>
                  </a:cubicBezTo>
                  <a:cubicBezTo>
                    <a:pt x="372" y="115"/>
                    <a:pt x="354" y="97"/>
                    <a:pt x="337" y="79"/>
                  </a:cubicBezTo>
                  <a:cubicBezTo>
                    <a:pt x="319" y="62"/>
                    <a:pt x="310" y="44"/>
                    <a:pt x="319" y="17"/>
                  </a:cubicBezTo>
                  <a:cubicBezTo>
                    <a:pt x="310" y="9"/>
                    <a:pt x="293" y="0"/>
                    <a:pt x="275" y="0"/>
                  </a:cubicBezTo>
                  <a:cubicBezTo>
                    <a:pt x="266" y="17"/>
                    <a:pt x="240" y="35"/>
                    <a:pt x="213" y="35"/>
                  </a:cubicBezTo>
                  <a:cubicBezTo>
                    <a:pt x="187" y="35"/>
                    <a:pt x="160" y="17"/>
                    <a:pt x="151" y="0"/>
                  </a:cubicBezTo>
                  <a:cubicBezTo>
                    <a:pt x="133" y="0"/>
                    <a:pt x="116" y="9"/>
                    <a:pt x="107" y="17"/>
                  </a:cubicBezTo>
                  <a:cubicBezTo>
                    <a:pt x="116" y="44"/>
                    <a:pt x="107" y="62"/>
                    <a:pt x="89" y="79"/>
                  </a:cubicBezTo>
                  <a:cubicBezTo>
                    <a:pt x="72" y="97"/>
                    <a:pt x="44" y="115"/>
                    <a:pt x="18" y="106"/>
                  </a:cubicBezTo>
                  <a:cubicBezTo>
                    <a:pt x="18" y="115"/>
                    <a:pt x="9" y="132"/>
                    <a:pt x="0" y="141"/>
                  </a:cubicBezTo>
                  <a:cubicBezTo>
                    <a:pt x="27" y="159"/>
                    <a:pt x="44" y="177"/>
                    <a:pt x="44" y="203"/>
                  </a:cubicBezTo>
                  <a:cubicBezTo>
                    <a:pt x="44" y="230"/>
                    <a:pt x="27" y="256"/>
                    <a:pt x="0" y="275"/>
                  </a:cubicBezTo>
                  <a:cubicBezTo>
                    <a:pt x="9" y="283"/>
                    <a:pt x="18" y="301"/>
                    <a:pt x="18" y="310"/>
                  </a:cubicBezTo>
                  <a:cubicBezTo>
                    <a:pt x="44" y="310"/>
                    <a:pt x="72" y="310"/>
                    <a:pt x="89" y="328"/>
                  </a:cubicBezTo>
                  <a:cubicBezTo>
                    <a:pt x="107" y="345"/>
                    <a:pt x="116" y="372"/>
                    <a:pt x="107" y="398"/>
                  </a:cubicBezTo>
                  <a:cubicBezTo>
                    <a:pt x="116" y="407"/>
                    <a:pt x="133" y="407"/>
                    <a:pt x="151" y="416"/>
                  </a:cubicBezTo>
                  <a:cubicBezTo>
                    <a:pt x="160" y="389"/>
                    <a:pt x="187" y="372"/>
                    <a:pt x="213" y="372"/>
                  </a:cubicBezTo>
                  <a:cubicBezTo>
                    <a:pt x="240" y="372"/>
                    <a:pt x="266" y="389"/>
                    <a:pt x="275" y="416"/>
                  </a:cubicBezTo>
                  <a:cubicBezTo>
                    <a:pt x="293" y="407"/>
                    <a:pt x="310" y="407"/>
                    <a:pt x="319" y="398"/>
                  </a:cubicBezTo>
                  <a:cubicBezTo>
                    <a:pt x="310" y="372"/>
                    <a:pt x="319" y="345"/>
                    <a:pt x="337" y="328"/>
                  </a:cubicBezTo>
                  <a:cubicBezTo>
                    <a:pt x="354" y="310"/>
                    <a:pt x="372" y="301"/>
                    <a:pt x="408" y="310"/>
                  </a:cubicBezTo>
                  <a:cubicBezTo>
                    <a:pt x="408" y="292"/>
                    <a:pt x="416" y="283"/>
                    <a:pt x="416" y="265"/>
                  </a:cubicBezTo>
                  <a:cubicBezTo>
                    <a:pt x="399" y="256"/>
                    <a:pt x="381" y="230"/>
                    <a:pt x="381" y="203"/>
                  </a:cubicBezTo>
                  <a:close/>
                  <a:moveTo>
                    <a:pt x="213" y="292"/>
                  </a:moveTo>
                  <a:lnTo>
                    <a:pt x="213" y="292"/>
                  </a:lnTo>
                  <a:cubicBezTo>
                    <a:pt x="160" y="292"/>
                    <a:pt x="125" y="256"/>
                    <a:pt x="125" y="203"/>
                  </a:cubicBezTo>
                  <a:cubicBezTo>
                    <a:pt x="125" y="159"/>
                    <a:pt x="160" y="115"/>
                    <a:pt x="213" y="115"/>
                  </a:cubicBezTo>
                  <a:cubicBezTo>
                    <a:pt x="266" y="115"/>
                    <a:pt x="301" y="159"/>
                    <a:pt x="301" y="203"/>
                  </a:cubicBezTo>
                  <a:cubicBezTo>
                    <a:pt x="301" y="256"/>
                    <a:pt x="266" y="292"/>
                    <a:pt x="213" y="292"/>
                  </a:cubicBezTo>
                  <a:close/>
                </a:path>
              </a:pathLst>
            </a:custGeom>
            <a:solidFill>
              <a:schemeClr val="bg1"/>
            </a:solidFill>
            <a:ln>
              <a:noFill/>
            </a:ln>
            <a:effectLst/>
          </p:spPr>
          <p:txBody>
            <a:bodyPr anchor="ctr"/>
            <a:lstStyle/>
            <a:p>
              <a:pPr algn="ctr"/>
              <a:endParaRPr/>
            </a:p>
          </p:txBody>
        </p:sp>
        <p:sp>
          <p:nvSpPr>
            <p:cNvPr id="13" name="iṩ1idé">
              <a:extLst>
                <a:ext uri="{FF2B5EF4-FFF2-40B4-BE49-F238E27FC236}">
                  <a16:creationId xmlns:a16="http://schemas.microsoft.com/office/drawing/2014/main" id="{5A491F53-C608-462D-B7A6-986D7A0A946F}"/>
                </a:ext>
              </a:extLst>
            </p:cNvPr>
            <p:cNvSpPr/>
            <p:nvPr/>
          </p:nvSpPr>
          <p:spPr bwMode="auto">
            <a:xfrm>
              <a:off x="5986985" y="3778646"/>
              <a:ext cx="284312" cy="307888"/>
            </a:xfrm>
            <a:custGeom>
              <a:gdLst>
                <a:gd fmla="*/ 327 w 426" name="T0"/>
                <a:gd fmla="*/ 186 h 462" name="T1"/>
                <a:gd fmla="*/ 327 w 426" name="T2"/>
                <a:gd fmla="*/ 186 h 462" name="T3"/>
                <a:gd fmla="*/ 150 w 426" name="T4"/>
                <a:gd fmla="*/ 18 h 462" name="T5"/>
                <a:gd fmla="*/ 97 w 426" name="T6"/>
                <a:gd fmla="*/ 10 h 462" name="T7"/>
                <a:gd fmla="*/ 70 w 426" name="T8"/>
                <a:gd fmla="*/ 54 h 462" name="T9"/>
                <a:gd fmla="*/ 35 w 426" name="T10"/>
                <a:gd fmla="*/ 293 h 462" name="T11"/>
                <a:gd fmla="*/ 26 w 426" name="T12"/>
                <a:gd fmla="*/ 408 h 462" name="T13"/>
                <a:gd fmla="*/ 248 w 426" name="T14"/>
                <a:gd fmla="*/ 417 h 462" name="T15"/>
                <a:gd fmla="*/ 407 w 426" name="T16"/>
                <a:gd fmla="*/ 266 h 462" name="T17"/>
                <a:gd fmla="*/ 327 w 426" name="T18"/>
                <a:gd fmla="*/ 186 h 462" name="T19"/>
                <a:gd fmla="*/ 238 w 426" name="T20"/>
                <a:gd fmla="*/ 391 h 462" name="T21"/>
                <a:gd fmla="*/ 238 w 426" name="T22"/>
                <a:gd fmla="*/ 391 h 462" name="T23"/>
                <a:gd fmla="*/ 53 w 426" name="T24"/>
                <a:gd fmla="*/ 391 h 462" name="T25"/>
                <a:gd fmla="*/ 194 w 426" name="T26"/>
                <a:gd fmla="*/ 284 h 462" name="T27"/>
                <a:gd fmla="*/ 372 w 426" name="T28"/>
                <a:gd fmla="*/ 275 h 462" name="T29"/>
                <a:gd fmla="*/ 238 w 426" name="T30"/>
                <a:gd fmla="*/ 391 h 462" name="T31"/>
                <a:gd fmla="*/ 203 w 426" name="T32"/>
                <a:gd fmla="*/ 301 h 462" name="T33"/>
                <a:gd fmla="*/ 203 w 426" name="T34"/>
                <a:gd fmla="*/ 301 h 462" name="T35"/>
                <a:gd fmla="*/ 97 w 426" name="T36"/>
                <a:gd fmla="*/ 363 h 462" name="T37"/>
                <a:gd fmla="*/ 167 w 426" name="T38"/>
                <a:gd fmla="*/ 363 h 462" name="T39"/>
                <a:gd fmla="*/ 221 w 426" name="T40"/>
                <a:gd fmla="*/ 293 h 462" name="T41"/>
                <a:gd fmla="*/ 221 w 426" name="T42"/>
                <a:gd fmla="*/ 293 h 462" name="T43"/>
                <a:gd fmla="*/ 203 w 426" name="T44"/>
                <a:gd fmla="*/ 301 h 462"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462" w="426">
                  <a:moveTo>
                    <a:pt x="327" y="186"/>
                  </a:moveTo>
                  <a:lnTo>
                    <a:pt x="327" y="186"/>
                  </a:lnTo>
                  <a:cubicBezTo>
                    <a:pt x="274" y="63"/>
                    <a:pt x="238" y="18"/>
                    <a:pt x="150" y="18"/>
                  </a:cubicBezTo>
                  <a:cubicBezTo>
                    <a:pt x="114" y="18"/>
                    <a:pt x="123" y="0"/>
                    <a:pt x="97" y="10"/>
                  </a:cubicBezTo>
                  <a:cubicBezTo>
                    <a:pt x="70" y="18"/>
                    <a:pt x="97" y="27"/>
                    <a:pt x="70" y="54"/>
                  </a:cubicBezTo>
                  <a:cubicBezTo>
                    <a:pt x="0" y="107"/>
                    <a:pt x="8" y="169"/>
                    <a:pt x="35" y="293"/>
                  </a:cubicBezTo>
                  <a:cubicBezTo>
                    <a:pt x="53" y="346"/>
                    <a:pt x="8" y="354"/>
                    <a:pt x="26" y="408"/>
                  </a:cubicBezTo>
                  <a:cubicBezTo>
                    <a:pt x="35" y="444"/>
                    <a:pt x="141" y="461"/>
                    <a:pt x="248" y="417"/>
                  </a:cubicBezTo>
                  <a:cubicBezTo>
                    <a:pt x="354" y="382"/>
                    <a:pt x="425" y="301"/>
                    <a:pt x="407" y="266"/>
                  </a:cubicBezTo>
                  <a:cubicBezTo>
                    <a:pt x="389" y="213"/>
                    <a:pt x="354" y="239"/>
                    <a:pt x="327" y="186"/>
                  </a:cubicBezTo>
                  <a:close/>
                  <a:moveTo>
                    <a:pt x="238" y="391"/>
                  </a:moveTo>
                  <a:lnTo>
                    <a:pt x="238" y="391"/>
                  </a:lnTo>
                  <a:cubicBezTo>
                    <a:pt x="141" y="426"/>
                    <a:pt x="61" y="399"/>
                    <a:pt x="53" y="391"/>
                  </a:cubicBezTo>
                  <a:cubicBezTo>
                    <a:pt x="53" y="382"/>
                    <a:pt x="88" y="319"/>
                    <a:pt x="194" y="284"/>
                  </a:cubicBezTo>
                  <a:cubicBezTo>
                    <a:pt x="310" y="239"/>
                    <a:pt x="372" y="257"/>
                    <a:pt x="372" y="275"/>
                  </a:cubicBezTo>
                  <a:cubicBezTo>
                    <a:pt x="380" y="284"/>
                    <a:pt x="336" y="354"/>
                    <a:pt x="238" y="391"/>
                  </a:cubicBezTo>
                  <a:close/>
                  <a:moveTo>
                    <a:pt x="203" y="301"/>
                  </a:moveTo>
                  <a:lnTo>
                    <a:pt x="203" y="301"/>
                  </a:lnTo>
                  <a:cubicBezTo>
                    <a:pt x="150" y="319"/>
                    <a:pt x="123" y="337"/>
                    <a:pt x="97" y="363"/>
                  </a:cubicBezTo>
                  <a:cubicBezTo>
                    <a:pt x="114" y="373"/>
                    <a:pt x="141" y="382"/>
                    <a:pt x="167" y="363"/>
                  </a:cubicBezTo>
                  <a:cubicBezTo>
                    <a:pt x="212" y="354"/>
                    <a:pt x="230" y="319"/>
                    <a:pt x="221" y="293"/>
                  </a:cubicBezTo>
                  <a:lnTo>
                    <a:pt x="221" y="293"/>
                  </a:lnTo>
                  <a:cubicBezTo>
                    <a:pt x="221" y="293"/>
                    <a:pt x="212" y="301"/>
                    <a:pt x="203" y="301"/>
                  </a:cubicBezTo>
                  <a:close/>
                </a:path>
              </a:pathLst>
            </a:custGeom>
            <a:solidFill>
              <a:schemeClr val="bg1"/>
            </a:solidFill>
            <a:ln>
              <a:noFill/>
            </a:ln>
            <a:effectLst/>
          </p:spPr>
          <p:txBody>
            <a:bodyPr anchor="ctr"/>
            <a:lstStyle/>
            <a:p>
              <a:pPr algn="ctr"/>
              <a:endParaRPr/>
            </a:p>
          </p:txBody>
        </p:sp>
        <p:sp>
          <p:nvSpPr>
            <p:cNvPr id="14" name="îśḻiḍé">
              <a:extLst>
                <a:ext uri="{FF2B5EF4-FFF2-40B4-BE49-F238E27FC236}">
                  <a16:creationId xmlns:a16="http://schemas.microsoft.com/office/drawing/2014/main" id="{A6D9DA92-2800-4858-94E1-ED8F468A8E60}"/>
                </a:ext>
              </a:extLst>
            </p:cNvPr>
            <p:cNvSpPr/>
            <p:nvPr/>
          </p:nvSpPr>
          <p:spPr bwMode="auto">
            <a:xfrm>
              <a:off x="6371757" y="4304218"/>
              <a:ext cx="307808" cy="272636"/>
            </a:xfrm>
            <a:custGeom>
              <a:gdLst>
                <a:gd fmla="*/ 451 w 461" name="T0"/>
                <a:gd fmla="*/ 213 h 409" name="T1"/>
                <a:gd fmla="*/ 451 w 461" name="T2"/>
                <a:gd fmla="*/ 213 h 409" name="T3"/>
                <a:gd fmla="*/ 247 w 461" name="T4"/>
                <a:gd fmla="*/ 17 h 409" name="T5"/>
                <a:gd fmla="*/ 212 w 461" name="T6"/>
                <a:gd fmla="*/ 17 h 409" name="T7"/>
                <a:gd fmla="*/ 9 w 461" name="T8"/>
                <a:gd fmla="*/ 213 h 409" name="T9"/>
                <a:gd fmla="*/ 18 w 461" name="T10"/>
                <a:gd fmla="*/ 230 h 409" name="T11"/>
                <a:gd fmla="*/ 62 w 461" name="T12"/>
                <a:gd fmla="*/ 230 h 409" name="T13"/>
                <a:gd fmla="*/ 62 w 461" name="T14"/>
                <a:gd fmla="*/ 390 h 409" name="T15"/>
                <a:gd fmla="*/ 79 w 461" name="T16"/>
                <a:gd fmla="*/ 408 h 409" name="T17"/>
                <a:gd fmla="*/ 177 w 461" name="T18"/>
                <a:gd fmla="*/ 408 h 409" name="T19"/>
                <a:gd fmla="*/ 177 w 461" name="T20"/>
                <a:gd fmla="*/ 248 h 409" name="T21"/>
                <a:gd fmla="*/ 283 w 461" name="T22"/>
                <a:gd fmla="*/ 248 h 409" name="T23"/>
                <a:gd fmla="*/ 283 w 461" name="T24"/>
                <a:gd fmla="*/ 408 h 409" name="T25"/>
                <a:gd fmla="*/ 381 w 461" name="T26"/>
                <a:gd fmla="*/ 408 h 409" name="T27"/>
                <a:gd fmla="*/ 398 w 461" name="T28"/>
                <a:gd fmla="*/ 390 h 409" name="T29"/>
                <a:gd fmla="*/ 398 w 461" name="T30"/>
                <a:gd fmla="*/ 230 h 409" name="T31"/>
                <a:gd fmla="*/ 443 w 461" name="T32"/>
                <a:gd fmla="*/ 230 h 409" name="T33"/>
                <a:gd fmla="*/ 451 w 461" name="T34"/>
                <a:gd fmla="*/ 213 h 40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9" w="461">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bg1"/>
            </a:solidFill>
            <a:ln>
              <a:noFill/>
            </a:ln>
            <a:effectLst/>
          </p:spPr>
          <p:txBody>
            <a:bodyPr anchor="ctr"/>
            <a:lstStyle/>
            <a:p>
              <a:pPr algn="ctr"/>
              <a:endParaRPr/>
            </a:p>
          </p:txBody>
        </p:sp>
        <p:cxnSp>
          <p:nvCxnSpPr>
            <p:cNvPr id="15" name="Straight Connector 38">
              <a:extLst>
                <a:ext uri="{FF2B5EF4-FFF2-40B4-BE49-F238E27FC236}">
                  <a16:creationId xmlns:a16="http://schemas.microsoft.com/office/drawing/2014/main" id="{1ECEA6BD-067C-4C74-B96B-73443283FD0E}"/>
                </a:ext>
              </a:extLst>
            </p:cNvPr>
            <p:cNvCxnSpPr/>
            <p:nvPr/>
          </p:nvCxnSpPr>
          <p:spPr>
            <a:xfrm>
              <a:off x="6644942" y="3582103"/>
              <a:ext cx="501017" cy="0"/>
            </a:xfrm>
            <a:prstGeom prst="line">
              <a:avLst/>
            </a:prstGeom>
            <a:ln w="19050">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16" name="Straight Connector 40">
              <a:extLst>
                <a:ext uri="{FF2B5EF4-FFF2-40B4-BE49-F238E27FC236}">
                  <a16:creationId xmlns:a16="http://schemas.microsoft.com/office/drawing/2014/main" id="{3AB3F869-6177-402C-B668-FB9018BC0448}"/>
                </a:ext>
              </a:extLst>
            </p:cNvPr>
            <p:cNvCxnSpPr/>
            <p:nvPr/>
          </p:nvCxnSpPr>
          <p:spPr>
            <a:xfrm>
              <a:off x="6154419" y="2931268"/>
              <a:ext cx="501017" cy="0"/>
            </a:xfrm>
            <a:prstGeom prst="line">
              <a:avLst/>
            </a:prstGeom>
            <a:ln w="19050">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17" name="Straight Connector 41">
              <a:extLst>
                <a:ext uri="{FF2B5EF4-FFF2-40B4-BE49-F238E27FC236}">
                  <a16:creationId xmlns:a16="http://schemas.microsoft.com/office/drawing/2014/main" id="{0478F94E-34A3-40EC-AC22-BE20678849A4}"/>
                </a:ext>
              </a:extLst>
            </p:cNvPr>
            <p:cNvCxnSpPr/>
            <p:nvPr/>
          </p:nvCxnSpPr>
          <p:spPr>
            <a:xfrm>
              <a:off x="5699394" y="2223245"/>
              <a:ext cx="501017" cy="0"/>
            </a:xfrm>
            <a:prstGeom prst="line">
              <a:avLst/>
            </a:prstGeom>
            <a:ln w="19050">
              <a:solidFill>
                <a:schemeClr val="tx1">
                  <a:lumMod val="50000"/>
                  <a:lumOff val="50000"/>
                </a:schemeClr>
              </a:solidFill>
              <a:prstDash val="dash"/>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18" name="ïṣļîďê">
              <a:extLst>
                <a:ext uri="{FF2B5EF4-FFF2-40B4-BE49-F238E27FC236}">
                  <a16:creationId xmlns:a16="http://schemas.microsoft.com/office/drawing/2014/main" id="{C727789F-59A2-4B89-BFEB-6BC2575883CB}"/>
                </a:ext>
              </a:extLst>
            </p:cNvPr>
            <p:cNvGrpSpPr/>
            <p:nvPr/>
          </p:nvGrpSpPr>
          <p:grpSpPr>
            <a:xfrm>
              <a:off x="7230133" y="3402475"/>
              <a:ext cx="3714213" cy="598552"/>
              <a:chOff x="7230133" y="3402475"/>
              <a:chExt cx="3714213" cy="598552"/>
            </a:xfrm>
          </p:grpSpPr>
          <p:sp>
            <p:nvSpPr>
              <p:cNvPr id="28" name="islíḓê">
                <a:extLst>
                  <a:ext uri="{FF2B5EF4-FFF2-40B4-BE49-F238E27FC236}">
                    <a16:creationId xmlns:a16="http://schemas.microsoft.com/office/drawing/2014/main" id="{70F69FE7-D30E-4107-AA39-E2B294A9C84E}"/>
                  </a:ext>
                </a:extLst>
              </p:cNvPr>
              <p:cNvSpPr txBox="1"/>
              <p:nvPr/>
            </p:nvSpPr>
            <p:spPr bwMode="auto">
              <a:xfrm>
                <a:off x="7230133" y="3402475"/>
                <a:ext cx="1116758" cy="274944"/>
              </a:xfrm>
              <a:prstGeom prst="rect">
                <a:avLst/>
              </a:prstGeom>
              <a:noFill/>
            </p:spPr>
            <p:txBody>
              <a:bodyPr bIns="46800" lIns="90000" rIns="90000" tIns="46800" wrap="none">
                <a:normAutofit/>
              </a:bodyPr>
              <a:lstStyle/>
              <a:p>
                <a:pPr algn="l" latinLnBrk="0"/>
                <a:r>
                  <a:rPr altLang="en-US" lang="zh-CN" sz="1400">
                    <a:solidFill>
                      <a:schemeClr val="accent2"/>
                    </a:solidFill>
                    <a:effectLst/>
                  </a:rPr>
                  <a:t>标题文本预设</a:t>
                </a:r>
              </a:p>
            </p:txBody>
          </p:sp>
          <p:sp>
            <p:nvSpPr>
              <p:cNvPr id="29" name="ïṣḷiďê">
                <a:extLst>
                  <a:ext uri="{FF2B5EF4-FFF2-40B4-BE49-F238E27FC236}">
                    <a16:creationId xmlns:a16="http://schemas.microsoft.com/office/drawing/2014/main" id="{944BE28D-C4A9-4E32-BAE2-251017E05865}"/>
                  </a:ext>
                </a:extLst>
              </p:cNvPr>
              <p:cNvSpPr txBox="1"/>
              <p:nvPr/>
            </p:nvSpPr>
            <p:spPr bwMode="auto">
              <a:xfrm>
                <a:off x="7230133" y="3712433"/>
                <a:ext cx="3714213" cy="288594"/>
              </a:xfrm>
              <a:prstGeom prst="rect">
                <a:avLst/>
              </a:prstGeom>
              <a:noFill/>
            </p:spPr>
            <p:txBody>
              <a:bodyPr bIns="46800" lIns="90000" rIns="90000" tIns="46800" wrap="square">
                <a:normAutofit/>
              </a:bodyPr>
              <a:lstStyle/>
              <a:p>
                <a:pPr algn="l" latinLnBrk="0">
                  <a:lnSpc>
                    <a:spcPct val="120000"/>
                  </a:lnSpc>
                </a:pPr>
                <a:r>
                  <a:rPr altLang="en-US" b="0" lang="zh-CN" sz="1000">
                    <a:solidFill>
                      <a:schemeClr val="tx1"/>
                    </a:solidFill>
                    <a:effectLst/>
                  </a:rPr>
                  <a:t>此部分内容作为文字排版占位显示（建议使用主题字体）</a:t>
                </a:r>
              </a:p>
            </p:txBody>
          </p:sp>
        </p:grpSp>
        <p:grpSp>
          <p:nvGrpSpPr>
            <p:cNvPr id="19" name="ïṧ1ídè">
              <a:extLst>
                <a:ext uri="{FF2B5EF4-FFF2-40B4-BE49-F238E27FC236}">
                  <a16:creationId xmlns:a16="http://schemas.microsoft.com/office/drawing/2014/main" id="{067E6CB1-CCCD-4C86-8552-368776C14442}"/>
                </a:ext>
              </a:extLst>
            </p:cNvPr>
            <p:cNvGrpSpPr/>
            <p:nvPr/>
          </p:nvGrpSpPr>
          <p:grpSpPr>
            <a:xfrm>
              <a:off x="7638370" y="4188301"/>
              <a:ext cx="3714213" cy="598552"/>
              <a:chOff x="7638370" y="4188301"/>
              <a:chExt cx="3714213" cy="598552"/>
            </a:xfrm>
          </p:grpSpPr>
          <p:sp>
            <p:nvSpPr>
              <p:cNvPr id="26" name="išliḑè">
                <a:extLst>
                  <a:ext uri="{FF2B5EF4-FFF2-40B4-BE49-F238E27FC236}">
                    <a16:creationId xmlns:a16="http://schemas.microsoft.com/office/drawing/2014/main" id="{8544AA62-4449-43F5-B037-3532F556D7F5}"/>
                  </a:ext>
                </a:extLst>
              </p:cNvPr>
              <p:cNvSpPr txBox="1"/>
              <p:nvPr/>
            </p:nvSpPr>
            <p:spPr bwMode="auto">
              <a:xfrm>
                <a:off x="7638370" y="4188301"/>
                <a:ext cx="1116758" cy="274944"/>
              </a:xfrm>
              <a:prstGeom prst="rect">
                <a:avLst/>
              </a:prstGeom>
              <a:noFill/>
            </p:spPr>
            <p:txBody>
              <a:bodyPr bIns="46800" lIns="90000" rIns="90000" tIns="46800" wrap="none">
                <a:normAutofit/>
              </a:bodyPr>
              <a:lstStyle/>
              <a:p>
                <a:pPr algn="l" latinLnBrk="0"/>
                <a:r>
                  <a:rPr altLang="en-US" lang="zh-CN" sz="1400">
                    <a:solidFill>
                      <a:schemeClr val="accent1"/>
                    </a:solidFill>
                    <a:effectLst/>
                  </a:rPr>
                  <a:t>标题文本预设</a:t>
                </a:r>
              </a:p>
            </p:txBody>
          </p:sp>
          <p:sp>
            <p:nvSpPr>
              <p:cNvPr id="27" name="iṥliďè">
                <a:extLst>
                  <a:ext uri="{FF2B5EF4-FFF2-40B4-BE49-F238E27FC236}">
                    <a16:creationId xmlns:a16="http://schemas.microsoft.com/office/drawing/2014/main" id="{2F4293DE-81A6-43DE-AF44-B3D15ABC4032}"/>
                  </a:ext>
                </a:extLst>
              </p:cNvPr>
              <p:cNvSpPr txBox="1"/>
              <p:nvPr/>
            </p:nvSpPr>
            <p:spPr bwMode="auto">
              <a:xfrm>
                <a:off x="7638370" y="4498259"/>
                <a:ext cx="3714213" cy="288594"/>
              </a:xfrm>
              <a:prstGeom prst="rect">
                <a:avLst/>
              </a:prstGeom>
              <a:noFill/>
            </p:spPr>
            <p:txBody>
              <a:bodyPr bIns="46800" lIns="90000" rIns="90000" tIns="46800" wrap="square">
                <a:normAutofit/>
              </a:bodyPr>
              <a:lstStyle/>
              <a:p>
                <a:pPr algn="l" latinLnBrk="0">
                  <a:lnSpc>
                    <a:spcPct val="120000"/>
                  </a:lnSpc>
                </a:pPr>
                <a:r>
                  <a:rPr altLang="en-US" b="0" lang="zh-CN" sz="1000">
                    <a:solidFill>
                      <a:schemeClr val="tx1"/>
                    </a:solidFill>
                    <a:effectLst/>
                  </a:rPr>
                  <a:t>此部分内容作为文字排版占位显示 （建议使用主题字体）</a:t>
                </a:r>
              </a:p>
            </p:txBody>
          </p:sp>
        </p:grpSp>
        <p:grpSp>
          <p:nvGrpSpPr>
            <p:cNvPr id="20" name="îṣ1ïḋê">
              <a:extLst>
                <a:ext uri="{FF2B5EF4-FFF2-40B4-BE49-F238E27FC236}">
                  <a16:creationId xmlns:a16="http://schemas.microsoft.com/office/drawing/2014/main" id="{2FD0DD9B-CDF6-4199-B863-06F91637E4CD}"/>
                </a:ext>
              </a:extLst>
            </p:cNvPr>
            <p:cNvGrpSpPr/>
            <p:nvPr/>
          </p:nvGrpSpPr>
          <p:grpSpPr>
            <a:xfrm>
              <a:off x="6315778" y="2039791"/>
              <a:ext cx="3714213" cy="598552"/>
              <a:chOff x="6315778" y="2039791"/>
              <a:chExt cx="3714213" cy="598552"/>
            </a:xfrm>
          </p:grpSpPr>
          <p:sp>
            <p:nvSpPr>
              <p:cNvPr id="24" name="iSľíḓè">
                <a:extLst>
                  <a:ext uri="{FF2B5EF4-FFF2-40B4-BE49-F238E27FC236}">
                    <a16:creationId xmlns:a16="http://schemas.microsoft.com/office/drawing/2014/main" id="{B500A102-5FE7-423B-A9FD-07FF0968001F}"/>
                  </a:ext>
                </a:extLst>
              </p:cNvPr>
              <p:cNvSpPr txBox="1"/>
              <p:nvPr/>
            </p:nvSpPr>
            <p:spPr bwMode="auto">
              <a:xfrm>
                <a:off x="6315778" y="2039791"/>
                <a:ext cx="1116758" cy="274944"/>
              </a:xfrm>
              <a:prstGeom prst="rect">
                <a:avLst/>
              </a:prstGeom>
              <a:noFill/>
            </p:spPr>
            <p:txBody>
              <a:bodyPr bIns="46800" lIns="90000" rIns="90000" tIns="46800" wrap="none">
                <a:normAutofit/>
              </a:bodyPr>
              <a:lstStyle/>
              <a:p>
                <a:pPr algn="l" latinLnBrk="0"/>
                <a:r>
                  <a:rPr altLang="en-US" lang="zh-CN" sz="1400">
                    <a:solidFill>
                      <a:schemeClr val="accent4"/>
                    </a:solidFill>
                    <a:effectLst/>
                  </a:rPr>
                  <a:t>标题文本预设</a:t>
                </a:r>
              </a:p>
            </p:txBody>
          </p:sp>
          <p:sp>
            <p:nvSpPr>
              <p:cNvPr id="25" name="i$ḷîḑê">
                <a:extLst>
                  <a:ext uri="{FF2B5EF4-FFF2-40B4-BE49-F238E27FC236}">
                    <a16:creationId xmlns:a16="http://schemas.microsoft.com/office/drawing/2014/main" id="{67F8913E-4CD7-47A2-A7AF-3C273E6D1266}"/>
                  </a:ext>
                </a:extLst>
              </p:cNvPr>
              <p:cNvSpPr txBox="1"/>
              <p:nvPr/>
            </p:nvSpPr>
            <p:spPr bwMode="auto">
              <a:xfrm>
                <a:off x="6315778" y="2349749"/>
                <a:ext cx="3714213" cy="288594"/>
              </a:xfrm>
              <a:prstGeom prst="rect">
                <a:avLst/>
              </a:prstGeom>
              <a:noFill/>
            </p:spPr>
            <p:txBody>
              <a:bodyPr bIns="46800" lIns="90000" rIns="90000" tIns="46800" wrap="square">
                <a:normAutofit/>
              </a:bodyPr>
              <a:lstStyle/>
              <a:p>
                <a:pPr algn="l" latinLnBrk="0">
                  <a:lnSpc>
                    <a:spcPct val="120000"/>
                  </a:lnSpc>
                </a:pPr>
                <a:r>
                  <a:rPr altLang="en-US" b="0" lang="zh-CN" sz="1000">
                    <a:solidFill>
                      <a:schemeClr val="tx1"/>
                    </a:solidFill>
                    <a:effectLst/>
                  </a:rPr>
                  <a:t>此部分内容作为文字排版占位显示（建议使用主题字体）</a:t>
                </a:r>
              </a:p>
            </p:txBody>
          </p:sp>
        </p:grpSp>
        <p:grpSp>
          <p:nvGrpSpPr>
            <p:cNvPr id="21" name="ïšlîdé">
              <a:extLst>
                <a:ext uri="{FF2B5EF4-FFF2-40B4-BE49-F238E27FC236}">
                  <a16:creationId xmlns:a16="http://schemas.microsoft.com/office/drawing/2014/main" id="{3045360A-A5A3-4E4F-B570-552EAD03F443}"/>
                </a:ext>
              </a:extLst>
            </p:cNvPr>
            <p:cNvGrpSpPr/>
            <p:nvPr/>
          </p:nvGrpSpPr>
          <p:grpSpPr>
            <a:xfrm>
              <a:off x="6734754" y="2756268"/>
              <a:ext cx="3714213" cy="598552"/>
              <a:chOff x="6734754" y="2756268"/>
              <a:chExt cx="3714213" cy="598552"/>
            </a:xfrm>
          </p:grpSpPr>
          <p:sp>
            <p:nvSpPr>
              <p:cNvPr id="22" name="îṧľîďê">
                <a:extLst>
                  <a:ext uri="{FF2B5EF4-FFF2-40B4-BE49-F238E27FC236}">
                    <a16:creationId xmlns:a16="http://schemas.microsoft.com/office/drawing/2014/main" id="{5AE77BAD-26C0-41EE-A2AA-45C79CC673E8}"/>
                  </a:ext>
                </a:extLst>
              </p:cNvPr>
              <p:cNvSpPr txBox="1"/>
              <p:nvPr/>
            </p:nvSpPr>
            <p:spPr bwMode="auto">
              <a:xfrm>
                <a:off x="6734754" y="2756268"/>
                <a:ext cx="1116758" cy="274944"/>
              </a:xfrm>
              <a:prstGeom prst="rect">
                <a:avLst/>
              </a:prstGeom>
              <a:noFill/>
            </p:spPr>
            <p:txBody>
              <a:bodyPr bIns="46800" lIns="90000" rIns="90000" tIns="46800" wrap="none">
                <a:normAutofit/>
              </a:bodyPr>
              <a:lstStyle/>
              <a:p>
                <a:pPr algn="l" latinLnBrk="0"/>
                <a:r>
                  <a:rPr altLang="en-US" lang="zh-CN" sz="1400">
                    <a:solidFill>
                      <a:schemeClr val="accent3"/>
                    </a:solidFill>
                    <a:effectLst/>
                  </a:rPr>
                  <a:t>标题文本预设</a:t>
                </a:r>
              </a:p>
            </p:txBody>
          </p:sp>
          <p:sp>
            <p:nvSpPr>
              <p:cNvPr id="23" name="iSļide">
                <a:extLst>
                  <a:ext uri="{FF2B5EF4-FFF2-40B4-BE49-F238E27FC236}">
                    <a16:creationId xmlns:a16="http://schemas.microsoft.com/office/drawing/2014/main" id="{32654895-8D9B-49B1-8E3B-CE81A4B129C8}"/>
                  </a:ext>
                </a:extLst>
              </p:cNvPr>
              <p:cNvSpPr txBox="1"/>
              <p:nvPr/>
            </p:nvSpPr>
            <p:spPr bwMode="auto">
              <a:xfrm>
                <a:off x="6734754" y="3066226"/>
                <a:ext cx="3714213" cy="288594"/>
              </a:xfrm>
              <a:prstGeom prst="rect">
                <a:avLst/>
              </a:prstGeom>
              <a:noFill/>
            </p:spPr>
            <p:txBody>
              <a:bodyPr bIns="46800" lIns="90000" rIns="90000" tIns="46800" wrap="square">
                <a:normAutofit/>
              </a:bodyPr>
              <a:lstStyle/>
              <a:p>
                <a:pPr algn="l" latinLnBrk="0">
                  <a:lnSpc>
                    <a:spcPct val="120000"/>
                  </a:lnSpc>
                </a:pPr>
                <a:r>
                  <a:rPr altLang="en-US" b="0" lang="zh-CN" sz="1000">
                    <a:solidFill>
                      <a:schemeClr val="tx1"/>
                    </a:solidFill>
                    <a:effectLst/>
                  </a:rPr>
                  <a:t>此部分内容作为文字排版占位显示（建议使用主题字体）</a:t>
                </a:r>
              </a:p>
            </p:txBody>
          </p:sp>
        </p:grpSp>
      </p:grpSp>
    </p:spTree>
    <p:extLst>
      <p:ext uri="{BB962C8B-B14F-4D97-AF65-F5344CB8AC3E}">
        <p14:creationId val="100963943"/>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
                                        </p:tgtEl>
                                        <p:attrNameLst>
                                          <p:attrName>style.visibility</p:attrName>
                                        </p:attrNameLst>
                                      </p:cBhvr>
                                      <p:to>
                                        <p:strVal val="visible"/>
                                      </p:to>
                                    </p:set>
                                    <p:animEffect filter="barn(inVertical)" transition="in">
                                      <p:cBhvr>
                                        <p:cTn dur="500" id="7"/>
                                        <p:tgtEl>
                                          <p:spTgt spid="2"/>
                                        </p:tgtEl>
                                      </p:cBhvr>
                                    </p:animEffect>
                                  </p:childTnLst>
                                </p:cTn>
                              </p:par>
                              <p:par>
                                <p:cTn fill="hold" id="8" nodeType="withEffect" presetClass="entr" presetID="16" presetSubtype="21">
                                  <p:stCondLst>
                                    <p:cond delay="0"/>
                                  </p:stCondLst>
                                  <p:childTnLst>
                                    <p:set>
                                      <p:cBhvr>
                                        <p:cTn dur="1" fill="hold" id="9">
                                          <p:stCondLst>
                                            <p:cond delay="0"/>
                                          </p:stCondLst>
                                        </p:cTn>
                                        <p:tgtEl>
                                          <p:spTgt spid="5"/>
                                        </p:tgtEl>
                                        <p:attrNameLst>
                                          <p:attrName>style.visibility</p:attrName>
                                        </p:attrNameLst>
                                      </p:cBhvr>
                                      <p:to>
                                        <p:strVal val="visible"/>
                                      </p:to>
                                    </p:set>
                                    <p:animEffect filter="barn(inVertical)" transition="in">
                                      <p:cBhvr>
                                        <p:cTn dur="500" id="1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FB83301E-8788-44E0-8559-C4B52F2D2F6B}"/>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5fbeeaf-f2ed-41b0-bebf-34ac36bfb38a" title="iSlide™ 版权声明  COPYRIGHT NOTICE">
            <a:extLst>
              <a:ext uri="{FF2B5EF4-FFF2-40B4-BE49-F238E27FC236}">
                <a16:creationId xmlns:a16="http://schemas.microsoft.com/office/drawing/2014/main" id="{093C2800-C7E7-4BDC-8157-6481CA034D60}"/>
              </a:ext>
            </a:extLst>
          </p:cNvPr>
          <p:cNvGrpSpPr>
            <a:grpSpLocks noChangeAspect="1"/>
          </p:cNvGrpSpPr>
          <p:nvPr>
            <p:custDataLst>
              <p:tags r:id="rId3"/>
            </p:custDataLst>
          </p:nvPr>
        </p:nvGrpSpPr>
        <p:grpSpPr>
          <a:xfrm>
            <a:off x="1130178" y="1232756"/>
            <a:ext cx="9935824" cy="4883883"/>
            <a:chOff x="1130178" y="1232756"/>
            <a:chExt cx="9935824" cy="4883883"/>
          </a:xfrm>
        </p:grpSpPr>
        <p:sp>
          <p:nvSpPr>
            <p:cNvPr id="6" name="îšliḑé">
              <a:extLst>
                <a:ext uri="{FF2B5EF4-FFF2-40B4-BE49-F238E27FC236}">
                  <a16:creationId xmlns:a16="http://schemas.microsoft.com/office/drawing/2014/main" id="{118B1265-3D36-4973-BEB1-E7A7A680A88D}"/>
                </a:ext>
              </a:extLst>
            </p:cNvPr>
            <p:cNvSpPr/>
            <p:nvPr/>
          </p:nvSpPr>
          <p:spPr>
            <a:xfrm>
              <a:off x="4819032" y="2649879"/>
              <a:ext cx="2553936" cy="3466760"/>
            </a:xfrm>
            <a:prstGeom prst="roundRect">
              <a:avLst>
                <a:gd fmla="val 5323" name="adj"/>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iṥļïďé">
              <a:extLst>
                <a:ext uri="{FF2B5EF4-FFF2-40B4-BE49-F238E27FC236}">
                  <a16:creationId xmlns:a16="http://schemas.microsoft.com/office/drawing/2014/main" id="{CA6A76C3-5CC7-4D3A-A6E6-D65C8B36D819}"/>
                </a:ext>
              </a:extLst>
            </p:cNvPr>
            <p:cNvSpPr/>
            <p:nvPr/>
          </p:nvSpPr>
          <p:spPr>
            <a:xfrm>
              <a:off x="8512066" y="2649879"/>
              <a:ext cx="2553936" cy="3466760"/>
            </a:xfrm>
            <a:prstGeom prst="roundRect">
              <a:avLst>
                <a:gd fmla="val 5678" name="adj"/>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ïšḻíḑè">
              <a:extLst>
                <a:ext uri="{FF2B5EF4-FFF2-40B4-BE49-F238E27FC236}">
                  <a16:creationId xmlns:a16="http://schemas.microsoft.com/office/drawing/2014/main" id="{B2E54D7D-EB8D-4553-983D-6F618AD53C58}"/>
                </a:ext>
              </a:extLst>
            </p:cNvPr>
            <p:cNvSpPr/>
            <p:nvPr/>
          </p:nvSpPr>
          <p:spPr>
            <a:xfrm>
              <a:off x="1130178" y="2649879"/>
              <a:ext cx="2553936" cy="3466760"/>
            </a:xfrm>
            <a:prstGeom prst="roundRect">
              <a:avLst>
                <a:gd fmla="val 4969" name="adj"/>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îślïďè">
              <a:extLst>
                <a:ext uri="{FF2B5EF4-FFF2-40B4-BE49-F238E27FC236}">
                  <a16:creationId xmlns:a16="http://schemas.microsoft.com/office/drawing/2014/main" id="{AF390E69-EBD9-48FA-BCC0-8254CE41F52C}"/>
                </a:ext>
              </a:extLst>
            </p:cNvPr>
            <p:cNvSpPr/>
            <p:nvPr/>
          </p:nvSpPr>
          <p:spPr>
            <a:xfrm>
              <a:off x="8867911" y="2401108"/>
              <a:ext cx="1842247" cy="49754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en-US" lang="zh-CN" sz="1200"/>
                <a:t>标题文本预设</a:t>
              </a:r>
            </a:p>
          </p:txBody>
        </p:sp>
        <p:sp>
          <p:nvSpPr>
            <p:cNvPr id="10" name="íṥ1îḑê">
              <a:extLst>
                <a:ext uri="{FF2B5EF4-FFF2-40B4-BE49-F238E27FC236}">
                  <a16:creationId xmlns:a16="http://schemas.microsoft.com/office/drawing/2014/main" id="{231EB79A-0BC8-4515-86AB-0C04004C082A}"/>
                </a:ext>
              </a:extLst>
            </p:cNvPr>
            <p:cNvSpPr/>
            <p:nvPr/>
          </p:nvSpPr>
          <p:spPr>
            <a:xfrm>
              <a:off x="5168152" y="2401108"/>
              <a:ext cx="1842247" cy="49754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en-US" lang="zh-CN" sz="1200"/>
                <a:t>标题文本预设</a:t>
              </a:r>
            </a:p>
          </p:txBody>
        </p:sp>
        <p:sp>
          <p:nvSpPr>
            <p:cNvPr id="11" name="ïṣļîḑé">
              <a:extLst>
                <a:ext uri="{FF2B5EF4-FFF2-40B4-BE49-F238E27FC236}">
                  <a16:creationId xmlns:a16="http://schemas.microsoft.com/office/drawing/2014/main" id="{B308A237-C764-4DD7-A99C-AA9D7F3D6F77}"/>
                </a:ext>
              </a:extLst>
            </p:cNvPr>
            <p:cNvSpPr/>
            <p:nvPr/>
          </p:nvSpPr>
          <p:spPr>
            <a:xfrm>
              <a:off x="1454944" y="2401107"/>
              <a:ext cx="1842247" cy="49754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wrap="none">
              <a:normAutofit/>
            </a:bodyPr>
            <a:lstStyle/>
            <a:p>
              <a:pPr algn="ctr"/>
              <a:r>
                <a:rPr altLang="en-US" lang="zh-CN" sz="1200"/>
                <a:t>标题文本预设</a:t>
              </a:r>
            </a:p>
          </p:txBody>
        </p:sp>
        <p:sp>
          <p:nvSpPr>
            <p:cNvPr id="12" name="íṡḻídê">
              <a:extLst>
                <a:ext uri="{FF2B5EF4-FFF2-40B4-BE49-F238E27FC236}">
                  <a16:creationId xmlns:a16="http://schemas.microsoft.com/office/drawing/2014/main" id="{7DABE031-3283-4454-9930-5721D3770BC5}"/>
                </a:ext>
              </a:extLst>
            </p:cNvPr>
            <p:cNvSpPr txBox="1"/>
            <p:nvPr/>
          </p:nvSpPr>
          <p:spPr>
            <a:xfrm>
              <a:off x="1320504" y="1232756"/>
              <a:ext cx="2520280" cy="338554"/>
            </a:xfrm>
            <a:prstGeom prst="rect">
              <a:avLst/>
            </a:prstGeom>
          </p:spPr>
          <p:txBody>
            <a:bodyPr lIns="0" vert="horz" wrap="none">
              <a:normAutofit/>
            </a:bodyPr>
            <a:lstStyle/>
            <a:p>
              <a:pPr algn="ctr"/>
              <a:r>
                <a:rPr altLang="en-US" b="1" kern="900" lang="zh-CN" sz="1600">
                  <a:solidFill>
                    <a:schemeClr val="accent1"/>
                  </a:solidFill>
                </a:rPr>
                <a:t>标题文本预设</a:t>
              </a:r>
            </a:p>
          </p:txBody>
        </p:sp>
        <p:sp>
          <p:nvSpPr>
            <p:cNvPr id="13" name="îṡľiḍê">
              <a:extLst>
                <a:ext uri="{FF2B5EF4-FFF2-40B4-BE49-F238E27FC236}">
                  <a16:creationId xmlns:a16="http://schemas.microsoft.com/office/drawing/2014/main" id="{CD20D648-5467-4448-A4A9-76A0BD3EAF7B}"/>
                </a:ext>
              </a:extLst>
            </p:cNvPr>
            <p:cNvSpPr txBox="1"/>
            <p:nvPr/>
          </p:nvSpPr>
          <p:spPr>
            <a:xfrm>
              <a:off x="1320504" y="1571310"/>
              <a:ext cx="2520280" cy="498598"/>
            </a:xfrm>
            <a:prstGeom prst="rect">
              <a:avLst/>
            </a:prstGeom>
          </p:spPr>
          <p:txBody>
            <a:bodyPr lIns="0" vert="horz" wrap="square">
              <a:normAutofit/>
            </a:bodyPr>
            <a:lstStyle/>
            <a:p>
              <a:pPr algn="ctr" lvl="0">
                <a:lnSpc>
                  <a:spcPct val="120000"/>
                </a:lnSpc>
              </a:pPr>
              <a:r>
                <a:rPr altLang="en-US" lang="zh-CN" sz="1100">
                  <a:solidFill>
                    <a:schemeClr val="dk1">
                      <a:lumMod val="100000"/>
                    </a:schemeClr>
                  </a:solidFill>
                </a:rPr>
                <a:t>此部分内容作为文字排版占位显示</a:t>
              </a:r>
              <a:br>
                <a:rPr altLang="en-US" lang="zh-CN" sz="1100">
                  <a:solidFill>
                    <a:schemeClr val="dk1">
                      <a:lumMod val="100000"/>
                    </a:schemeClr>
                  </a:solidFill>
                </a:rPr>
              </a:br>
              <a:r>
                <a:rPr altLang="en-US" lang="zh-CN" sz="1100">
                  <a:solidFill>
                    <a:schemeClr val="dk1">
                      <a:lumMod val="100000"/>
                    </a:schemeClr>
                  </a:solidFill>
                </a:rPr>
                <a:t>（建议使用主题字体）</a:t>
              </a:r>
            </a:p>
          </p:txBody>
        </p:sp>
        <p:sp>
          <p:nvSpPr>
            <p:cNvPr id="14" name="ïSľïḍe">
              <a:extLst>
                <a:ext uri="{FF2B5EF4-FFF2-40B4-BE49-F238E27FC236}">
                  <a16:creationId xmlns:a16="http://schemas.microsoft.com/office/drawing/2014/main" id="{C0196A57-E74D-426A-A142-7EE628A67974}"/>
                </a:ext>
              </a:extLst>
            </p:cNvPr>
            <p:cNvSpPr txBox="1"/>
            <p:nvPr/>
          </p:nvSpPr>
          <p:spPr>
            <a:xfrm>
              <a:off x="4933113" y="1232756"/>
              <a:ext cx="2520280" cy="338554"/>
            </a:xfrm>
            <a:prstGeom prst="rect">
              <a:avLst/>
            </a:prstGeom>
          </p:spPr>
          <p:txBody>
            <a:bodyPr lIns="0" vert="horz" wrap="none">
              <a:normAutofit/>
            </a:bodyPr>
            <a:lstStyle/>
            <a:p>
              <a:pPr algn="ctr"/>
              <a:r>
                <a:rPr altLang="en-US" b="1" kern="900" lang="zh-CN" sz="1600">
                  <a:solidFill>
                    <a:schemeClr val="accent2"/>
                  </a:solidFill>
                </a:rPr>
                <a:t>标题文本预设</a:t>
              </a:r>
            </a:p>
          </p:txBody>
        </p:sp>
        <p:sp>
          <p:nvSpPr>
            <p:cNvPr id="15" name="ïšḻiḓe">
              <a:extLst>
                <a:ext uri="{FF2B5EF4-FFF2-40B4-BE49-F238E27FC236}">
                  <a16:creationId xmlns:a16="http://schemas.microsoft.com/office/drawing/2014/main" id="{41E2F63C-E462-4C7A-8B8D-3033F47FB3F8}"/>
                </a:ext>
              </a:extLst>
            </p:cNvPr>
            <p:cNvSpPr txBox="1"/>
            <p:nvPr/>
          </p:nvSpPr>
          <p:spPr>
            <a:xfrm>
              <a:off x="4933113" y="1571310"/>
              <a:ext cx="2520280" cy="498598"/>
            </a:xfrm>
            <a:prstGeom prst="rect">
              <a:avLst/>
            </a:prstGeom>
          </p:spPr>
          <p:txBody>
            <a:bodyPr lIns="0" vert="horz" wrap="square">
              <a:normAutofit/>
            </a:bodyPr>
            <a:lstStyle/>
            <a:p>
              <a:pPr algn="ctr" lvl="0">
                <a:lnSpc>
                  <a:spcPct val="120000"/>
                </a:lnSpc>
              </a:pPr>
              <a:r>
                <a:rPr altLang="en-US" lang="zh-CN" sz="1100">
                  <a:solidFill>
                    <a:schemeClr val="dk1">
                      <a:lumMod val="100000"/>
                    </a:schemeClr>
                  </a:solidFill>
                </a:rPr>
                <a:t>此部分内容作为文字排版占位显示</a:t>
              </a:r>
              <a:br>
                <a:rPr altLang="en-US" lang="zh-CN" sz="1100">
                  <a:solidFill>
                    <a:schemeClr val="dk1">
                      <a:lumMod val="100000"/>
                    </a:schemeClr>
                  </a:solidFill>
                </a:rPr>
              </a:br>
              <a:r>
                <a:rPr altLang="en-US" lang="zh-CN" sz="1100">
                  <a:solidFill>
                    <a:schemeClr val="dk1">
                      <a:lumMod val="100000"/>
                    </a:schemeClr>
                  </a:solidFill>
                </a:rPr>
                <a:t>（建议使用主题字体）</a:t>
              </a:r>
            </a:p>
          </p:txBody>
        </p:sp>
        <p:sp>
          <p:nvSpPr>
            <p:cNvPr id="16" name="íṥḻîďè">
              <a:extLst>
                <a:ext uri="{FF2B5EF4-FFF2-40B4-BE49-F238E27FC236}">
                  <a16:creationId xmlns:a16="http://schemas.microsoft.com/office/drawing/2014/main" id="{845D3486-06F9-41A5-ADC5-009BB962068F}"/>
                </a:ext>
              </a:extLst>
            </p:cNvPr>
            <p:cNvSpPr txBox="1"/>
            <p:nvPr/>
          </p:nvSpPr>
          <p:spPr>
            <a:xfrm>
              <a:off x="8545722" y="1232756"/>
              <a:ext cx="2520280" cy="338554"/>
            </a:xfrm>
            <a:prstGeom prst="rect">
              <a:avLst/>
            </a:prstGeom>
          </p:spPr>
          <p:txBody>
            <a:bodyPr lIns="0" vert="horz" wrap="none">
              <a:normAutofit/>
            </a:bodyPr>
            <a:lstStyle/>
            <a:p>
              <a:pPr algn="ctr"/>
              <a:r>
                <a:rPr altLang="en-US" b="1" kern="900" lang="zh-CN" sz="1600">
                  <a:solidFill>
                    <a:schemeClr val="accent3"/>
                  </a:solidFill>
                </a:rPr>
                <a:t>标题文本预设</a:t>
              </a:r>
            </a:p>
          </p:txBody>
        </p:sp>
        <p:sp>
          <p:nvSpPr>
            <p:cNvPr id="17" name="iSlide">
              <a:extLst>
                <a:ext uri="{FF2B5EF4-FFF2-40B4-BE49-F238E27FC236}">
                  <a16:creationId xmlns:a16="http://schemas.microsoft.com/office/drawing/2014/main" id="{38C1A528-FB21-459E-97EE-84DF65A8FAE6}"/>
                </a:ext>
              </a:extLst>
            </p:cNvPr>
            <p:cNvSpPr txBox="1"/>
            <p:nvPr/>
          </p:nvSpPr>
          <p:spPr>
            <a:xfrm>
              <a:off x="8545722" y="1571310"/>
              <a:ext cx="2520280" cy="498598"/>
            </a:xfrm>
            <a:prstGeom prst="rect">
              <a:avLst/>
            </a:prstGeom>
          </p:spPr>
          <p:txBody>
            <a:bodyPr lIns="0" vert="horz" wrap="square">
              <a:normAutofit/>
            </a:bodyPr>
            <a:lstStyle/>
            <a:p>
              <a:pPr algn="ctr" lvl="0">
                <a:lnSpc>
                  <a:spcPct val="120000"/>
                </a:lnSpc>
              </a:pPr>
              <a:r>
                <a:rPr altLang="en-US" lang="zh-CN" sz="1100">
                  <a:solidFill>
                    <a:schemeClr val="dk1">
                      <a:lumMod val="100000"/>
                    </a:schemeClr>
                  </a:solidFill>
                </a:rPr>
                <a:t>此部分内容作为文字排版占位显示</a:t>
              </a:r>
              <a:br>
                <a:rPr altLang="en-US" lang="zh-CN" sz="1100">
                  <a:solidFill>
                    <a:schemeClr val="dk1">
                      <a:lumMod val="100000"/>
                    </a:schemeClr>
                  </a:solidFill>
                </a:rPr>
              </a:br>
              <a:r>
                <a:rPr altLang="en-US" lang="zh-CN" sz="1100">
                  <a:solidFill>
                    <a:schemeClr val="dk1">
                      <a:lumMod val="100000"/>
                    </a:schemeClr>
                  </a:solidFill>
                </a:rPr>
                <a:t>（建议使用主题字体）</a:t>
              </a:r>
            </a:p>
          </p:txBody>
        </p:sp>
      </p:grpSp>
    </p:spTree>
    <p:extLst>
      <p:ext uri="{BB962C8B-B14F-4D97-AF65-F5344CB8AC3E}">
        <p14:creationId val="1865820064"/>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6" presetSubtype="16">
                                  <p:stCondLst>
                                    <p:cond delay="0"/>
                                  </p:stCondLst>
                                  <p:childTnLst>
                                    <p:set>
                                      <p:cBhvr>
                                        <p:cTn dur="1" fill="hold" id="6">
                                          <p:stCondLst>
                                            <p:cond delay="0"/>
                                          </p:stCondLst>
                                        </p:cTn>
                                        <p:tgtEl>
                                          <p:spTgt spid="2"/>
                                        </p:tgtEl>
                                        <p:attrNameLst>
                                          <p:attrName>style.visibility</p:attrName>
                                        </p:attrNameLst>
                                      </p:cBhvr>
                                      <p:to>
                                        <p:strVal val="visible"/>
                                      </p:to>
                                    </p:set>
                                    <p:animEffect filter="circle(in)" transition="in">
                                      <p:cBhvr>
                                        <p:cTn dur="2000" id="7"/>
                                        <p:tgtEl>
                                          <p:spTgt spid="2"/>
                                        </p:tgtEl>
                                      </p:cBhvr>
                                    </p:animEffect>
                                  </p:childTnLst>
                                </p:cTn>
                              </p:par>
                            </p:childTnLst>
                          </p:cTn>
                        </p:par>
                        <p:par>
                          <p:cTn fill="hold" id="8" nodeType="afterGroup">
                            <p:stCondLst>
                              <p:cond delay="2000"/>
                            </p:stCondLst>
                            <p:childTnLst>
                              <p:par>
                                <p:cTn fill="hold" id="9" nodeType="afterEffect" presetClass="entr" presetID="6" presetSubtype="16">
                                  <p:stCondLst>
                                    <p:cond delay="0"/>
                                  </p:stCondLst>
                                  <p:childTnLst>
                                    <p:set>
                                      <p:cBhvr>
                                        <p:cTn dur="1" fill="hold" id="10">
                                          <p:stCondLst>
                                            <p:cond delay="0"/>
                                          </p:stCondLst>
                                        </p:cTn>
                                        <p:tgtEl>
                                          <p:spTgt spid="5"/>
                                        </p:tgtEl>
                                        <p:attrNameLst>
                                          <p:attrName>style.visibility</p:attrName>
                                        </p:attrNameLst>
                                      </p:cBhvr>
                                      <p:to>
                                        <p:strVal val="visible"/>
                                      </p:to>
                                    </p:set>
                                    <p:animEffect filter="circle(in)" transition="in">
                                      <p:cBhvr>
                                        <p:cTn dur="20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82F0A83C-652C-4CE9-8750-1C69E0C209AD}"/>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cd64ff8-5b4f-4f51-8f73-e86e732b14d0" title="iSlide™ 版权声明  COPYRIGHT NOTICE">
            <a:extLst>
              <a:ext uri="{FF2B5EF4-FFF2-40B4-BE49-F238E27FC236}">
                <a16:creationId xmlns:a16="http://schemas.microsoft.com/office/drawing/2014/main" id="{AC49698E-1695-4A0C-9FF2-39B1E2358668}"/>
              </a:ext>
            </a:extLst>
          </p:cNvPr>
          <p:cNvGrpSpPr>
            <a:grpSpLocks noChangeAspect="1"/>
          </p:cNvGrpSpPr>
          <p:nvPr>
            <p:custDataLst>
              <p:tags r:id="rId3"/>
            </p:custDataLst>
          </p:nvPr>
        </p:nvGrpSpPr>
        <p:grpSpPr>
          <a:xfrm>
            <a:off x="1674262" y="1840556"/>
            <a:ext cx="8770452" cy="3693433"/>
            <a:chOff x="1596776" y="2275454"/>
            <a:chExt cx="8770452" cy="3693433"/>
          </a:xfrm>
        </p:grpSpPr>
        <p:grpSp>
          <p:nvGrpSpPr>
            <p:cNvPr id="6" name="ïSḷïḓe">
              <a:extLst>
                <a:ext uri="{FF2B5EF4-FFF2-40B4-BE49-F238E27FC236}">
                  <a16:creationId xmlns:a16="http://schemas.microsoft.com/office/drawing/2014/main" id="{EEE6FBF0-CB29-483D-B0EB-02CF00AC0E95}"/>
                </a:ext>
              </a:extLst>
            </p:cNvPr>
            <p:cNvGrpSpPr/>
            <p:nvPr/>
          </p:nvGrpSpPr>
          <p:grpSpPr>
            <a:xfrm>
              <a:off x="5496828" y="2533907"/>
              <a:ext cx="2432204" cy="2432204"/>
              <a:chOff x="14382607" y="3858443"/>
              <a:chExt cx="4864408" cy="4864408"/>
            </a:xfrm>
          </p:grpSpPr>
          <p:sp>
            <p:nvSpPr>
              <p:cNvPr id="28" name="î$lîdè">
                <a:extLst>
                  <a:ext uri="{FF2B5EF4-FFF2-40B4-BE49-F238E27FC236}">
                    <a16:creationId xmlns:a16="http://schemas.microsoft.com/office/drawing/2014/main" id="{E5BA66FF-3C8A-40B4-89B0-61DA06909927}"/>
                  </a:ext>
                </a:extLst>
              </p:cNvPr>
              <p:cNvSpPr/>
              <p:nvPr/>
            </p:nvSpPr>
            <p:spPr>
              <a:xfrm>
                <a:off x="14791899" y="4248047"/>
                <a:ext cx="4144194" cy="4144194"/>
              </a:xfrm>
              <a:prstGeom prst="ellipse">
                <a:avLst/>
              </a:prstGeom>
              <a:solidFill>
                <a:schemeClr val="accent2">
                  <a:alpha val="80000"/>
                </a:schemeClr>
              </a:solidFill>
              <a:ln>
                <a:noFill/>
              </a:ln>
              <a:effectLst>
                <a:outerShdw algn="ctr" blurRad="38100" dist="38100" rotWithShape="0">
                  <a:srgbClr val="000000">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işḻîdé">
                <a:extLst>
                  <a:ext uri="{FF2B5EF4-FFF2-40B4-BE49-F238E27FC236}">
                    <a16:creationId xmlns:a16="http://schemas.microsoft.com/office/drawing/2014/main" id="{A9A5AD22-9450-4190-AD8A-56FAECDEF7DF}"/>
                  </a:ext>
                </a:extLst>
              </p:cNvPr>
              <p:cNvSpPr/>
              <p:nvPr/>
            </p:nvSpPr>
            <p:spPr>
              <a:xfrm>
                <a:off x="14382607" y="3858443"/>
                <a:ext cx="4864408" cy="4864408"/>
              </a:xfrm>
              <a:prstGeom prst="ellipse">
                <a:avLst/>
              </a:prstGeom>
              <a:noFill/>
              <a:ln>
                <a:solidFill>
                  <a:schemeClr val="accent1">
                    <a:alpha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7" name="i$ľîdè">
              <a:extLst>
                <a:ext uri="{FF2B5EF4-FFF2-40B4-BE49-F238E27FC236}">
                  <a16:creationId xmlns:a16="http://schemas.microsoft.com/office/drawing/2014/main" id="{47EFEAF1-71DD-4B2E-B261-901486E0204B}"/>
                </a:ext>
              </a:extLst>
            </p:cNvPr>
            <p:cNvGrpSpPr/>
            <p:nvPr/>
          </p:nvGrpSpPr>
          <p:grpSpPr>
            <a:xfrm>
              <a:off x="5205875" y="3921302"/>
              <a:ext cx="1475152" cy="1475152"/>
              <a:chOff x="13800700" y="6633228"/>
              <a:chExt cx="2950304" cy="2950304"/>
            </a:xfrm>
          </p:grpSpPr>
          <p:sp>
            <p:nvSpPr>
              <p:cNvPr id="26" name="îṧlîḋé">
                <a:extLst>
                  <a:ext uri="{FF2B5EF4-FFF2-40B4-BE49-F238E27FC236}">
                    <a16:creationId xmlns:a16="http://schemas.microsoft.com/office/drawing/2014/main" id="{E9196E31-9722-4645-9FAA-76E2A309CD16}"/>
                  </a:ext>
                </a:extLst>
              </p:cNvPr>
              <p:cNvSpPr/>
              <p:nvPr/>
            </p:nvSpPr>
            <p:spPr>
              <a:xfrm>
                <a:off x="14047153" y="6850109"/>
                <a:ext cx="2513488" cy="2513488"/>
              </a:xfrm>
              <a:prstGeom prst="ellipse">
                <a:avLst/>
              </a:prstGeom>
              <a:solidFill>
                <a:schemeClr val="accent3">
                  <a:alpha val="80000"/>
                </a:schemeClr>
              </a:solidFill>
              <a:ln>
                <a:noFill/>
              </a:ln>
              <a:effectLst>
                <a:outerShdw algn="ctr" blurRad="38100" dist="38100" rotWithShape="0">
                  <a:srgbClr val="000000">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7" name="îšļîḋè">
                <a:extLst>
                  <a:ext uri="{FF2B5EF4-FFF2-40B4-BE49-F238E27FC236}">
                    <a16:creationId xmlns:a16="http://schemas.microsoft.com/office/drawing/2014/main" id="{F9AE35FF-A064-4ACF-8BCA-F98920F2EEBB}"/>
                  </a:ext>
                </a:extLst>
              </p:cNvPr>
              <p:cNvSpPr/>
              <p:nvPr/>
            </p:nvSpPr>
            <p:spPr>
              <a:xfrm>
                <a:off x="13800700" y="6633228"/>
                <a:ext cx="2950304" cy="2950304"/>
              </a:xfrm>
              <a:prstGeom prst="ellipse">
                <a:avLst/>
              </a:prstGeom>
              <a:noFill/>
              <a:ln>
                <a:solidFill>
                  <a:schemeClr val="accent1">
                    <a:alpha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8" name="îšlîḋê">
              <a:extLst>
                <a:ext uri="{FF2B5EF4-FFF2-40B4-BE49-F238E27FC236}">
                  <a16:creationId xmlns:a16="http://schemas.microsoft.com/office/drawing/2014/main" id="{9256A870-510A-4FBD-AEC3-BF64C132365E}"/>
                </a:ext>
              </a:extLst>
            </p:cNvPr>
            <p:cNvGrpSpPr/>
            <p:nvPr/>
          </p:nvGrpSpPr>
          <p:grpSpPr>
            <a:xfrm>
              <a:off x="4326581" y="2949820"/>
              <a:ext cx="2045469" cy="2045469"/>
              <a:chOff x="12042112" y="4690267"/>
              <a:chExt cx="4090937" cy="4090937"/>
            </a:xfrm>
          </p:grpSpPr>
          <p:sp>
            <p:nvSpPr>
              <p:cNvPr id="24" name="iṥ1îḑe">
                <a:extLst>
                  <a:ext uri="{FF2B5EF4-FFF2-40B4-BE49-F238E27FC236}">
                    <a16:creationId xmlns:a16="http://schemas.microsoft.com/office/drawing/2014/main" id="{1DEE7035-9F12-41FB-AEF6-0A5809708907}"/>
                  </a:ext>
                </a:extLst>
              </p:cNvPr>
              <p:cNvSpPr/>
              <p:nvPr/>
            </p:nvSpPr>
            <p:spPr>
              <a:xfrm>
                <a:off x="12384220" y="4995355"/>
                <a:ext cx="3485242" cy="3485242"/>
              </a:xfrm>
              <a:prstGeom prst="ellipse">
                <a:avLst/>
              </a:prstGeom>
              <a:solidFill>
                <a:schemeClr val="accent1">
                  <a:alpha val="80000"/>
                </a:schemeClr>
              </a:solidFill>
              <a:ln>
                <a:noFill/>
              </a:ln>
              <a:effectLst>
                <a:outerShdw algn="ctr" blurRad="38100" dist="38100" rotWithShape="0">
                  <a:srgbClr val="000000">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îṩļïdé">
                <a:extLst>
                  <a:ext uri="{FF2B5EF4-FFF2-40B4-BE49-F238E27FC236}">
                    <a16:creationId xmlns:a16="http://schemas.microsoft.com/office/drawing/2014/main" id="{157CA6FE-8DEA-4583-97B0-7609A59CD9FF}"/>
                  </a:ext>
                </a:extLst>
              </p:cNvPr>
              <p:cNvSpPr/>
              <p:nvPr/>
            </p:nvSpPr>
            <p:spPr>
              <a:xfrm>
                <a:off x="12042112" y="4690267"/>
                <a:ext cx="4090937" cy="4090937"/>
              </a:xfrm>
              <a:prstGeom prst="ellipse">
                <a:avLst/>
              </a:prstGeom>
              <a:noFill/>
              <a:ln>
                <a:solidFill>
                  <a:schemeClr val="accent1">
                    <a:alpha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cxnSp>
          <p:nvCxnSpPr>
            <p:cNvPr id="9" name="直接连接符 8">
              <a:extLst>
                <a:ext uri="{FF2B5EF4-FFF2-40B4-BE49-F238E27FC236}">
                  <a16:creationId xmlns:a16="http://schemas.microsoft.com/office/drawing/2014/main" id="{2CE855A1-E034-4D25-89DE-32A2240BE517}"/>
                </a:ext>
              </a:extLst>
            </p:cNvPr>
            <p:cNvCxnSpPr/>
            <p:nvPr/>
          </p:nvCxnSpPr>
          <p:spPr>
            <a:xfrm flipH="1">
              <a:off x="6826941" y="2408336"/>
              <a:ext cx="583563" cy="1171813"/>
            </a:xfrm>
            <a:prstGeom prst="line">
              <a:avLst/>
            </a:prstGeom>
            <a:ln algn="ctr" cap="flat" cmpd="sng" w="12700">
              <a:solidFill>
                <a:schemeClr val="accent2">
                  <a:lumMod val="100000"/>
                </a:schemeClr>
              </a:solidFill>
              <a:prstDash val="solid"/>
              <a:miter lim="800000"/>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10" name="ïsľîdé">
              <a:extLst>
                <a:ext uri="{FF2B5EF4-FFF2-40B4-BE49-F238E27FC236}">
                  <a16:creationId xmlns:a16="http://schemas.microsoft.com/office/drawing/2014/main" id="{3FDD6AF6-E81C-4AA2-A27F-0A55ECF65301}"/>
                </a:ext>
              </a:extLst>
            </p:cNvPr>
            <p:cNvSpPr/>
            <p:nvPr/>
          </p:nvSpPr>
          <p:spPr>
            <a:xfrm>
              <a:off x="7362536" y="2385007"/>
              <a:ext cx="95935" cy="95935"/>
            </a:xfrm>
            <a:prstGeom prst="ellipse">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1" name="is1ídê">
              <a:extLst>
                <a:ext uri="{FF2B5EF4-FFF2-40B4-BE49-F238E27FC236}">
                  <a16:creationId xmlns:a16="http://schemas.microsoft.com/office/drawing/2014/main" id="{A07A6C33-895E-4215-AEFE-ACD2BAC5692D}"/>
                </a:ext>
              </a:extLst>
            </p:cNvPr>
            <p:cNvSpPr txBox="1"/>
            <p:nvPr/>
          </p:nvSpPr>
          <p:spPr>
            <a:xfrm>
              <a:off x="7485482" y="2275454"/>
              <a:ext cx="1222556" cy="323165"/>
            </a:xfrm>
            <a:prstGeom prst="rect">
              <a:avLst/>
            </a:prstGeom>
            <a:noFill/>
          </p:spPr>
          <p:txBody>
            <a:bodyPr wrap="square">
              <a:normAutofit/>
            </a:bodyPr>
            <a:lstStyle/>
            <a:p>
              <a:r>
                <a:rPr lang="de-DE" sz="1500">
                  <a:solidFill>
                    <a:schemeClr val="accent2">
                      <a:lumMod val="100000"/>
                    </a:schemeClr>
                  </a:solidFill>
                  <a:latin charset="0" panose="020b0806030902050204" pitchFamily="34" typeface="Impact"/>
                </a:rPr>
                <a:t>Europe (2019)</a:t>
              </a:r>
            </a:p>
          </p:txBody>
        </p:sp>
        <p:cxnSp>
          <p:nvCxnSpPr>
            <p:cNvPr id="12" name="直接连接符 11">
              <a:extLst>
                <a:ext uri="{FF2B5EF4-FFF2-40B4-BE49-F238E27FC236}">
                  <a16:creationId xmlns:a16="http://schemas.microsoft.com/office/drawing/2014/main" id="{F831A0B4-0723-4B9D-BFE7-B05D99F4AEC9}"/>
                </a:ext>
              </a:extLst>
            </p:cNvPr>
            <p:cNvCxnSpPr/>
            <p:nvPr/>
          </p:nvCxnSpPr>
          <p:spPr>
            <a:xfrm>
              <a:off x="4498858" y="2815836"/>
              <a:ext cx="738213" cy="964285"/>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îšļïḑé">
              <a:extLst>
                <a:ext uri="{FF2B5EF4-FFF2-40B4-BE49-F238E27FC236}">
                  <a16:creationId xmlns:a16="http://schemas.microsoft.com/office/drawing/2014/main" id="{7DB49CA8-2A9C-461B-A0C1-935353A9571C}"/>
                </a:ext>
              </a:extLst>
            </p:cNvPr>
            <p:cNvSpPr/>
            <p:nvPr/>
          </p:nvSpPr>
          <p:spPr>
            <a:xfrm>
              <a:off x="4442928" y="2746720"/>
              <a:ext cx="95935" cy="9593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is1ïḑé">
              <a:extLst>
                <a:ext uri="{FF2B5EF4-FFF2-40B4-BE49-F238E27FC236}">
                  <a16:creationId xmlns:a16="http://schemas.microsoft.com/office/drawing/2014/main" id="{CEF0BC73-14C0-44AA-A1A8-A27DD78A28E2}"/>
                </a:ext>
              </a:extLst>
            </p:cNvPr>
            <p:cNvSpPr txBox="1"/>
            <p:nvPr/>
          </p:nvSpPr>
          <p:spPr>
            <a:xfrm>
              <a:off x="3159865" y="2620882"/>
              <a:ext cx="1222556" cy="323165"/>
            </a:xfrm>
            <a:prstGeom prst="rect">
              <a:avLst/>
            </a:prstGeom>
            <a:noFill/>
          </p:spPr>
          <p:txBody>
            <a:bodyPr wrap="square">
              <a:normAutofit/>
            </a:bodyPr>
            <a:lstStyle/>
            <a:p>
              <a:pPr algn="r"/>
              <a:r>
                <a:rPr lang="de-DE" sz="1500">
                  <a:solidFill>
                    <a:schemeClr val="accent1"/>
                  </a:solidFill>
                  <a:latin charset="0" panose="020b0806030902050204" pitchFamily="34" typeface="Impact"/>
                </a:rPr>
                <a:t>U.S.A. (2019)</a:t>
              </a:r>
            </a:p>
          </p:txBody>
        </p:sp>
        <p:cxnSp>
          <p:nvCxnSpPr>
            <p:cNvPr id="15" name="直接连接符 14">
              <a:extLst>
                <a:ext uri="{FF2B5EF4-FFF2-40B4-BE49-F238E27FC236}">
                  <a16:creationId xmlns:a16="http://schemas.microsoft.com/office/drawing/2014/main" id="{5C83D480-9CFC-4BC4-A4B7-5A887071E17F}"/>
                </a:ext>
              </a:extLst>
            </p:cNvPr>
            <p:cNvCxnSpPr/>
            <p:nvPr/>
          </p:nvCxnSpPr>
          <p:spPr>
            <a:xfrm>
              <a:off x="6035036" y="4824898"/>
              <a:ext cx="738213" cy="964285"/>
            </a:xfrm>
            <a:prstGeom prst="line">
              <a:avLst/>
            </a:prstGeom>
            <a:ln algn="ctr" cap="flat" cmpd="sng" w="12700">
              <a:solidFill>
                <a:schemeClr val="accent3">
                  <a:lumMod val="100000"/>
                </a:schemeClr>
              </a:solidFill>
              <a:prstDash val="solid"/>
              <a:miter lim="800000"/>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16" name="íṥľîďé">
              <a:extLst>
                <a:ext uri="{FF2B5EF4-FFF2-40B4-BE49-F238E27FC236}">
                  <a16:creationId xmlns:a16="http://schemas.microsoft.com/office/drawing/2014/main" id="{099DE823-52A2-4F00-A65A-0DDC10D93454}"/>
                </a:ext>
              </a:extLst>
            </p:cNvPr>
            <p:cNvSpPr/>
            <p:nvPr/>
          </p:nvSpPr>
          <p:spPr>
            <a:xfrm>
              <a:off x="6730874" y="5741218"/>
              <a:ext cx="95935" cy="95935"/>
            </a:xfrm>
            <a:prstGeom prst="ellipse">
              <a:avLst/>
            </a:prstGeom>
            <a:solidFill>
              <a:schemeClr val="accent3">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ïšļîḓe">
              <a:extLst>
                <a:ext uri="{FF2B5EF4-FFF2-40B4-BE49-F238E27FC236}">
                  <a16:creationId xmlns:a16="http://schemas.microsoft.com/office/drawing/2014/main" id="{0348CDAF-F9B9-43C5-B85E-2BE4960B5A7C}"/>
                </a:ext>
              </a:extLst>
            </p:cNvPr>
            <p:cNvSpPr txBox="1"/>
            <p:nvPr/>
          </p:nvSpPr>
          <p:spPr>
            <a:xfrm>
              <a:off x="6875769" y="5645722"/>
              <a:ext cx="1222556" cy="323165"/>
            </a:xfrm>
            <a:prstGeom prst="rect">
              <a:avLst/>
            </a:prstGeom>
            <a:noFill/>
          </p:spPr>
          <p:txBody>
            <a:bodyPr wrap="square">
              <a:normAutofit/>
            </a:bodyPr>
            <a:lstStyle/>
            <a:p>
              <a:r>
                <a:rPr lang="de-DE" sz="1500">
                  <a:solidFill>
                    <a:schemeClr val="accent3">
                      <a:lumMod val="100000"/>
                    </a:schemeClr>
                  </a:solidFill>
                  <a:latin charset="0" panose="020b0806030902050204" pitchFamily="34" typeface="Impact"/>
                </a:rPr>
                <a:t>Asia (2019)</a:t>
              </a:r>
            </a:p>
          </p:txBody>
        </p:sp>
        <p:sp>
          <p:nvSpPr>
            <p:cNvPr id="18" name="işḷïḋe">
              <a:extLst>
                <a:ext uri="{FF2B5EF4-FFF2-40B4-BE49-F238E27FC236}">
                  <a16:creationId xmlns:a16="http://schemas.microsoft.com/office/drawing/2014/main" id="{A1DC8301-8AC9-48CA-A0C0-47586FDC5181}"/>
                </a:ext>
              </a:extLst>
            </p:cNvPr>
            <p:cNvSpPr txBox="1"/>
            <p:nvPr/>
          </p:nvSpPr>
          <p:spPr>
            <a:xfrm>
              <a:off x="1596776" y="2620882"/>
              <a:ext cx="1770140" cy="830997"/>
            </a:xfrm>
            <a:prstGeom prst="rect">
              <a:avLst/>
            </a:prstGeom>
            <a:noFill/>
          </p:spPr>
          <p:txBody>
            <a:bodyPr anchor="ctr" anchorCtr="0" bIns="0" lIns="0" rIns="0" tIns="0" wrap="square">
              <a:normAutofit/>
            </a:bodyPr>
            <a:lstStyle/>
            <a:p>
              <a:pPr>
                <a:lnSpc>
                  <a:spcPct val="120000"/>
                </a:lnSpc>
              </a:pPr>
              <a:r>
                <a:rPr altLang="en-US" lang="zh-CN">
                  <a:solidFill>
                    <a:schemeClr val="dk1">
                      <a:lumMod val="100000"/>
                    </a:schemeClr>
                  </a:solidFill>
                </a:rPr>
                <a:t>此部分内容作为文字排版占位显示（建议使用主题字体）</a:t>
              </a:r>
              <a:br>
                <a:rPr altLang="en-US" lang="zh-CN">
                  <a:solidFill>
                    <a:schemeClr val="dk1">
                      <a:lumMod val="100000"/>
                    </a:schemeClr>
                  </a:solidFill>
                </a:rPr>
              </a:br>
              <a:r>
                <a:rPr altLang="en-US" lang="zh-CN">
                  <a:solidFill>
                    <a:schemeClr val="dk1">
                      <a:lumMod val="100000"/>
                    </a:schemeClr>
                  </a:solidFill>
                </a:rPr>
                <a:t>如需更改请在（设置形状格式）菜单下（文本选项）中调整</a:t>
              </a:r>
            </a:p>
          </p:txBody>
        </p:sp>
        <p:sp>
          <p:nvSpPr>
            <p:cNvPr id="19" name="iṣľidé">
              <a:extLst>
                <a:ext uri="{FF2B5EF4-FFF2-40B4-BE49-F238E27FC236}">
                  <a16:creationId xmlns:a16="http://schemas.microsoft.com/office/drawing/2014/main" id="{D559261E-53B3-48D5-8154-3D0C57305D68}"/>
                </a:ext>
              </a:extLst>
            </p:cNvPr>
            <p:cNvSpPr txBox="1"/>
            <p:nvPr/>
          </p:nvSpPr>
          <p:spPr>
            <a:xfrm>
              <a:off x="8633127" y="2287210"/>
              <a:ext cx="1734101" cy="830997"/>
            </a:xfrm>
            <a:prstGeom prst="rect">
              <a:avLst/>
            </a:prstGeom>
            <a:noFill/>
          </p:spPr>
          <p:txBody>
            <a:bodyPr anchor="ctr" anchorCtr="0" bIns="0" lIns="0" rIns="0" tIns="0" wrap="square">
              <a:normAutofit/>
            </a:bodyPr>
            <a:lstStyle/>
            <a:p>
              <a:pPr algn="l">
                <a:lnSpc>
                  <a:spcPct val="120000"/>
                </a:lnSpc>
              </a:pPr>
              <a:r>
                <a:rPr altLang="en-US" lang="zh-CN">
                  <a:solidFill>
                    <a:schemeClr val="dk1">
                      <a:lumMod val="100000"/>
                    </a:schemeClr>
                  </a:solidFill>
                </a:rPr>
                <a:t>此部分内容作为文字排版占位显示（建议使用主题字体）</a:t>
              </a:r>
              <a:br>
                <a:rPr altLang="en-US" lang="zh-CN">
                  <a:solidFill>
                    <a:schemeClr val="dk1">
                      <a:lumMod val="100000"/>
                    </a:schemeClr>
                  </a:solidFill>
                </a:rPr>
              </a:br>
              <a:r>
                <a:rPr altLang="en-US" lang="zh-CN">
                  <a:solidFill>
                    <a:schemeClr val="dk1">
                      <a:lumMod val="100000"/>
                    </a:schemeClr>
                  </a:solidFill>
                </a:rPr>
                <a:t>如需更改请在（设置形状格式）菜单下（文本选项）中调整</a:t>
              </a:r>
            </a:p>
          </p:txBody>
        </p:sp>
        <p:sp>
          <p:nvSpPr>
            <p:cNvPr id="20" name="îŝḻiḓe">
              <a:extLst>
                <a:ext uri="{FF2B5EF4-FFF2-40B4-BE49-F238E27FC236}">
                  <a16:creationId xmlns:a16="http://schemas.microsoft.com/office/drawing/2014/main" id="{A2180408-5C44-4097-9A9A-25A8C91341CB}"/>
                </a:ext>
              </a:extLst>
            </p:cNvPr>
            <p:cNvSpPr txBox="1"/>
            <p:nvPr/>
          </p:nvSpPr>
          <p:spPr>
            <a:xfrm>
              <a:off x="7828749" y="5137890"/>
              <a:ext cx="1712617" cy="830997"/>
            </a:xfrm>
            <a:prstGeom prst="rect">
              <a:avLst/>
            </a:prstGeom>
            <a:noFill/>
          </p:spPr>
          <p:txBody>
            <a:bodyPr anchor="ctr" anchorCtr="0" bIns="0" lIns="0" rIns="0" tIns="0" wrap="square">
              <a:normAutofit/>
            </a:bodyPr>
            <a:lstStyle/>
            <a:p>
              <a:pPr algn="l">
                <a:lnSpc>
                  <a:spcPct val="120000"/>
                </a:lnSpc>
              </a:pPr>
              <a:r>
                <a:rPr altLang="en-US" lang="zh-CN">
                  <a:solidFill>
                    <a:schemeClr val="dk1">
                      <a:lumMod val="100000"/>
                    </a:schemeClr>
                  </a:solidFill>
                </a:rPr>
                <a:t>此部分内容作为文字排版占位显示（建议使用主题字体）</a:t>
              </a:r>
              <a:br>
                <a:rPr altLang="en-US" lang="zh-CN">
                  <a:solidFill>
                    <a:schemeClr val="dk1">
                      <a:lumMod val="100000"/>
                    </a:schemeClr>
                  </a:solidFill>
                </a:rPr>
              </a:br>
              <a:r>
                <a:rPr altLang="en-US" lang="zh-CN">
                  <a:solidFill>
                    <a:schemeClr val="dk1">
                      <a:lumMod val="100000"/>
                    </a:schemeClr>
                  </a:solidFill>
                </a:rPr>
                <a:t>如需更改请在（设置形状格式）菜单下（文本选项）中调整</a:t>
              </a:r>
            </a:p>
          </p:txBody>
        </p:sp>
        <p:sp>
          <p:nvSpPr>
            <p:cNvPr id="21" name="íṧļïḍé">
              <a:extLst>
                <a:ext uri="{FF2B5EF4-FFF2-40B4-BE49-F238E27FC236}">
                  <a16:creationId xmlns:a16="http://schemas.microsoft.com/office/drawing/2014/main" id="{FA023A3D-CCC0-4A0A-897D-F6508BD2A50B}"/>
                </a:ext>
              </a:extLst>
            </p:cNvPr>
            <p:cNvSpPr/>
            <p:nvPr/>
          </p:nvSpPr>
          <p:spPr>
            <a:xfrm>
              <a:off x="6414105" y="3406432"/>
              <a:ext cx="689794" cy="6897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de-DE" sz="1501">
                  <a:solidFill>
                    <a:schemeClr val="accent1">
                      <a:lumMod val="100000"/>
                    </a:schemeClr>
                  </a:solidFill>
                  <a:latin charset="0" panose="020b0806030902050204" pitchFamily="34" typeface="Impact"/>
                </a:rPr>
                <a:t>86</a:t>
              </a:r>
            </a:p>
          </p:txBody>
        </p:sp>
        <p:sp>
          <p:nvSpPr>
            <p:cNvPr id="22" name="íṩlíḑe">
              <a:extLst>
                <a:ext uri="{FF2B5EF4-FFF2-40B4-BE49-F238E27FC236}">
                  <a16:creationId xmlns:a16="http://schemas.microsoft.com/office/drawing/2014/main" id="{8DFAC5C5-7EB3-4D66-A656-0FBF1215C955}"/>
                </a:ext>
              </a:extLst>
            </p:cNvPr>
            <p:cNvSpPr/>
            <p:nvPr/>
          </p:nvSpPr>
          <p:spPr>
            <a:xfrm>
              <a:off x="4987362" y="3582388"/>
              <a:ext cx="689794" cy="6897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de-DE" sz="1501">
                  <a:solidFill>
                    <a:schemeClr val="accent1">
                      <a:lumMod val="100000"/>
                    </a:schemeClr>
                  </a:solidFill>
                  <a:latin charset="0" panose="020b0806030902050204" pitchFamily="34" typeface="Impact"/>
                </a:rPr>
                <a:t>64</a:t>
              </a:r>
            </a:p>
          </p:txBody>
        </p:sp>
        <p:sp>
          <p:nvSpPr>
            <p:cNvPr id="23" name="iš1íḓé">
              <a:extLst>
                <a:ext uri="{FF2B5EF4-FFF2-40B4-BE49-F238E27FC236}">
                  <a16:creationId xmlns:a16="http://schemas.microsoft.com/office/drawing/2014/main" id="{C8784A1E-C3E1-4E72-B6FE-5AD7F05C0C2D}"/>
                </a:ext>
              </a:extLst>
            </p:cNvPr>
            <p:cNvSpPr/>
            <p:nvPr/>
          </p:nvSpPr>
          <p:spPr>
            <a:xfrm>
              <a:off x="5621485" y="4368127"/>
              <a:ext cx="689794" cy="6897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r>
                <a:rPr lang="de-DE" sz="1501">
                  <a:solidFill>
                    <a:schemeClr val="accent1">
                      <a:lumMod val="100000"/>
                    </a:schemeClr>
                  </a:solidFill>
                  <a:latin charset="0" panose="020b0806030902050204" pitchFamily="34" typeface="Impact"/>
                </a:rPr>
                <a:t>49</a:t>
              </a:r>
            </a:p>
          </p:txBody>
        </p:sp>
      </p:grpSp>
    </p:spTree>
    <p:extLst>
      <p:ext uri="{BB962C8B-B14F-4D97-AF65-F5344CB8AC3E}">
        <p14:creationId val="1424747894"/>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10" presetSubtype="0">
                                  <p:stCondLst>
                                    <p:cond delay="0"/>
                                  </p:stCondLst>
                                  <p:childTnLst>
                                    <p:set>
                                      <p:cBhvr>
                                        <p:cTn dur="1" fill="hold" id="10">
                                          <p:stCondLst>
                                            <p:cond delay="0"/>
                                          </p:stCondLst>
                                        </p:cTn>
                                        <p:tgtEl>
                                          <p:spTgt spid="5"/>
                                        </p:tgtEl>
                                        <p:attrNameLst>
                                          <p:attrName>style.visibility</p:attrName>
                                        </p:attrNameLst>
                                      </p:cBhvr>
                                      <p:to>
                                        <p:strVal val="visible"/>
                                      </p:to>
                                    </p:set>
                                    <p:animEffect filter="fade" transition="in">
                                      <p:cBhvr>
                                        <p:cTn dur="5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E6F91106-2806-4AB4-800E-C9E2980F48FF}"/>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839eb00-c066-406f-9a47-52f51c608c63" title="iSlide™ 版权声明  COPYRIGHT NOTICE">
            <a:extLst>
              <a:ext uri="{FF2B5EF4-FFF2-40B4-BE49-F238E27FC236}">
                <a16:creationId xmlns:a16="http://schemas.microsoft.com/office/drawing/2014/main" id="{F5F92B61-FA44-4153-A664-134D2EF79557}"/>
              </a:ext>
            </a:extLst>
          </p:cNvPr>
          <p:cNvGrpSpPr>
            <a:grpSpLocks noChangeAspect="1"/>
          </p:cNvGrpSpPr>
          <p:nvPr>
            <p:custDataLst>
              <p:tags r:id="rId3"/>
            </p:custDataLst>
          </p:nvPr>
        </p:nvGrpSpPr>
        <p:grpSpPr>
          <a:xfrm>
            <a:off x="0" y="1592796"/>
            <a:ext cx="11474864" cy="4411112"/>
            <a:chOff x="-2" y="1592796"/>
            <a:chExt cx="11474866" cy="4411113"/>
          </a:xfrm>
        </p:grpSpPr>
        <p:grpSp>
          <p:nvGrpSpPr>
            <p:cNvPr id="6" name="íṥļiḋê">
              <a:extLst>
                <a:ext uri="{FF2B5EF4-FFF2-40B4-BE49-F238E27FC236}">
                  <a16:creationId xmlns:a16="http://schemas.microsoft.com/office/drawing/2014/main" id="{8CA9557B-1C9F-47B9-ACC3-9E7A6E93D40B}"/>
                </a:ext>
              </a:extLst>
            </p:cNvPr>
            <p:cNvGrpSpPr/>
            <p:nvPr/>
          </p:nvGrpSpPr>
          <p:grpSpPr>
            <a:xfrm>
              <a:off x="-2" y="1592796"/>
              <a:ext cx="8615273" cy="3449748"/>
              <a:chOff x="-2" y="2023720"/>
              <a:chExt cx="8615273" cy="3449748"/>
            </a:xfrm>
          </p:grpSpPr>
          <p:sp>
            <p:nvSpPr>
              <p:cNvPr id="16" name="ï$ḻïḓè">
                <a:extLst>
                  <a:ext uri="{FF2B5EF4-FFF2-40B4-BE49-F238E27FC236}">
                    <a16:creationId xmlns:a16="http://schemas.microsoft.com/office/drawing/2014/main" id="{50259D83-118D-4A48-9089-1AA34C301DCC}"/>
                  </a:ext>
                </a:extLst>
              </p:cNvPr>
              <p:cNvSpPr/>
              <p:nvPr/>
            </p:nvSpPr>
            <p:spPr>
              <a:xfrm>
                <a:off x="6160327" y="3100003"/>
                <a:ext cx="2454827" cy="413501"/>
              </a:xfrm>
              <a:custGeom>
                <a:cxnLst>
                  <a:cxn ang="0">
                    <a:pos x="wd2" y="hd2"/>
                  </a:cxn>
                  <a:cxn ang="5400000">
                    <a:pos x="wd2" y="hd2"/>
                  </a:cxn>
                  <a:cxn ang="10800000">
                    <a:pos x="wd2" y="hd2"/>
                  </a:cxn>
                  <a:cxn ang="16200000">
                    <a:pos x="wd2" y="hd2"/>
                  </a:cxn>
                </a:cxnLst>
                <a:rect b="b" l="0" r="r" t="0"/>
                <a:pathLst>
                  <a:path extrusionOk="0" h="21600" w="21600">
                    <a:moveTo>
                      <a:pt x="21600" y="0"/>
                    </a:moveTo>
                    <a:lnTo>
                      <a:pt x="1819" y="0"/>
                    </a:lnTo>
                    <a:cubicBezTo>
                      <a:pt x="819" y="0"/>
                      <a:pt x="0" y="4860"/>
                      <a:pt x="0" y="10800"/>
                    </a:cubicBezTo>
                    <a:lnTo>
                      <a:pt x="0" y="10800"/>
                    </a:lnTo>
                    <a:cubicBezTo>
                      <a:pt x="0" y="16740"/>
                      <a:pt x="819" y="21600"/>
                      <a:pt x="1819" y="21600"/>
                    </a:cubicBezTo>
                    <a:lnTo>
                      <a:pt x="21600" y="21600"/>
                    </a:lnTo>
                    <a:cubicBezTo>
                      <a:pt x="21600" y="21600"/>
                      <a:pt x="21600" y="0"/>
                      <a:pt x="21600" y="0"/>
                    </a:cubicBezTo>
                    <a:close/>
                  </a:path>
                </a:pathLst>
              </a:custGeom>
              <a:solidFill>
                <a:schemeClr val="tx2">
                  <a:lumMod val="40000"/>
                  <a:lumOff val="60000"/>
                </a:schemeClr>
              </a:solidFill>
              <a:ln cap="flat" w="12700">
                <a:noFill/>
                <a:miter lim="400000"/>
              </a:ln>
              <a:effectLst/>
            </p:spPr>
            <p:txBody>
              <a:bodyPr anchor="ctr"/>
              <a:lstStyle/>
              <a:p>
                <a:pPr algn="ctr"/>
                <a:endParaRPr/>
              </a:p>
            </p:txBody>
          </p:sp>
          <p:sp>
            <p:nvSpPr>
              <p:cNvPr id="17" name="íṣlíḍè">
                <a:extLst>
                  <a:ext uri="{FF2B5EF4-FFF2-40B4-BE49-F238E27FC236}">
                    <a16:creationId xmlns:a16="http://schemas.microsoft.com/office/drawing/2014/main" id="{EF9EAFA6-A430-42C5-A7CA-39A0DD636CB2}"/>
                  </a:ext>
                </a:extLst>
              </p:cNvPr>
              <p:cNvSpPr/>
              <p:nvPr/>
            </p:nvSpPr>
            <p:spPr>
              <a:xfrm>
                <a:off x="8352389" y="3208618"/>
                <a:ext cx="212739" cy="212748"/>
              </a:xfrm>
              <a:custGeom>
                <a:cxnLst>
                  <a:cxn ang="0">
                    <a:pos x="wd2" y="hd2"/>
                  </a:cxn>
                  <a:cxn ang="5400000">
                    <a:pos x="wd2" y="hd2"/>
                  </a:cxn>
                  <a:cxn ang="10800000">
                    <a:pos x="wd2" y="hd2"/>
                  </a:cxn>
                  <a:cxn ang="16200000">
                    <a:pos x="wd2" y="hd2"/>
                  </a:cxn>
                </a:cxnLst>
                <a:rect b="b" l="0" r="r" t="0"/>
                <a:pathLst>
                  <a:path extrusionOk="0" h="21600" w="21600">
                    <a:moveTo>
                      <a:pt x="10801" y="0"/>
                    </a:moveTo>
                    <a:cubicBezTo>
                      <a:pt x="4837" y="0"/>
                      <a:pt x="0" y="4835"/>
                      <a:pt x="0" y="10800"/>
                    </a:cubicBezTo>
                    <a:cubicBezTo>
                      <a:pt x="0" y="16765"/>
                      <a:pt x="4837" y="21600"/>
                      <a:pt x="10801" y="21600"/>
                    </a:cubicBezTo>
                    <a:cubicBezTo>
                      <a:pt x="16765" y="21600"/>
                      <a:pt x="21600" y="16765"/>
                      <a:pt x="21600" y="10800"/>
                    </a:cubicBezTo>
                    <a:cubicBezTo>
                      <a:pt x="21600" y="4835"/>
                      <a:pt x="16765" y="0"/>
                      <a:pt x="10801" y="0"/>
                    </a:cubicBezTo>
                    <a:close/>
                  </a:path>
                </a:pathLst>
              </a:custGeom>
              <a:solidFill>
                <a:srgbClr val="FFFFFF"/>
              </a:solidFill>
              <a:ln cap="flat" w="12700">
                <a:noFill/>
                <a:miter lim="400000"/>
              </a:ln>
              <a:effectLst/>
            </p:spPr>
            <p:txBody>
              <a:bodyPr anchor="ctr"/>
              <a:lstStyle/>
              <a:p>
                <a:pPr algn="ctr"/>
                <a:endParaRPr/>
              </a:p>
            </p:txBody>
          </p:sp>
          <p:sp>
            <p:nvSpPr>
              <p:cNvPr id="18" name="íṥlïḓe">
                <a:extLst>
                  <a:ext uri="{FF2B5EF4-FFF2-40B4-BE49-F238E27FC236}">
                    <a16:creationId xmlns:a16="http://schemas.microsoft.com/office/drawing/2014/main" id="{8CC27FBF-9D02-43AF-9784-34B8A5CCAE0E}"/>
                  </a:ext>
                </a:extLst>
              </p:cNvPr>
              <p:cNvSpPr/>
              <p:nvPr/>
            </p:nvSpPr>
            <p:spPr>
              <a:xfrm>
                <a:off x="8006794" y="3208618"/>
                <a:ext cx="212738" cy="212748"/>
              </a:xfrm>
              <a:custGeom>
                <a:cxnLst>
                  <a:cxn ang="0">
                    <a:pos x="wd2" y="hd2"/>
                  </a:cxn>
                  <a:cxn ang="5400000">
                    <a:pos x="wd2" y="hd2"/>
                  </a:cxn>
                  <a:cxn ang="10800000">
                    <a:pos x="wd2" y="hd2"/>
                  </a:cxn>
                  <a:cxn ang="16200000">
                    <a:pos x="wd2" y="hd2"/>
                  </a:cxn>
                </a:cxnLst>
                <a:rect b="b" l="0" r="r" t="0"/>
                <a:pathLst>
                  <a:path extrusionOk="0" h="21600" w="21600">
                    <a:moveTo>
                      <a:pt x="10799" y="0"/>
                    </a:moveTo>
                    <a:cubicBezTo>
                      <a:pt x="4835" y="0"/>
                      <a:pt x="0" y="4835"/>
                      <a:pt x="0" y="10800"/>
                    </a:cubicBezTo>
                    <a:cubicBezTo>
                      <a:pt x="0" y="16765"/>
                      <a:pt x="4835" y="21600"/>
                      <a:pt x="10799" y="21600"/>
                    </a:cubicBezTo>
                    <a:cubicBezTo>
                      <a:pt x="16765" y="21600"/>
                      <a:pt x="21600" y="16765"/>
                      <a:pt x="21600" y="10800"/>
                    </a:cubicBezTo>
                    <a:cubicBezTo>
                      <a:pt x="21600" y="4835"/>
                      <a:pt x="16765" y="0"/>
                      <a:pt x="10799" y="0"/>
                    </a:cubicBezTo>
                    <a:close/>
                  </a:path>
                </a:pathLst>
              </a:custGeom>
              <a:solidFill>
                <a:srgbClr val="FFFFFF"/>
              </a:solidFill>
              <a:ln cap="flat" w="12700">
                <a:noFill/>
                <a:miter lim="400000"/>
              </a:ln>
              <a:effectLst/>
            </p:spPr>
            <p:txBody>
              <a:bodyPr anchor="ctr"/>
              <a:lstStyle/>
              <a:p>
                <a:pPr algn="ctr"/>
                <a:endParaRPr/>
              </a:p>
            </p:txBody>
          </p:sp>
          <p:sp>
            <p:nvSpPr>
              <p:cNvPr id="19" name="ï$ľîḋê">
                <a:extLst>
                  <a:ext uri="{FF2B5EF4-FFF2-40B4-BE49-F238E27FC236}">
                    <a16:creationId xmlns:a16="http://schemas.microsoft.com/office/drawing/2014/main" id="{B0E66556-A679-42F7-ADB7-8F42A38D22F4}"/>
                  </a:ext>
                </a:extLst>
              </p:cNvPr>
              <p:cNvSpPr/>
              <p:nvPr/>
            </p:nvSpPr>
            <p:spPr>
              <a:xfrm>
                <a:off x="7651324" y="3208618"/>
                <a:ext cx="212739" cy="212748"/>
              </a:xfrm>
              <a:custGeom>
                <a:cxnLst>
                  <a:cxn ang="0">
                    <a:pos x="wd2" y="hd2"/>
                  </a:cxn>
                  <a:cxn ang="5400000">
                    <a:pos x="wd2" y="hd2"/>
                  </a:cxn>
                  <a:cxn ang="10800000">
                    <a:pos x="wd2" y="hd2"/>
                  </a:cxn>
                  <a:cxn ang="16200000">
                    <a:pos x="wd2" y="hd2"/>
                  </a:cxn>
                </a:cxnLst>
                <a:rect b="b" l="0" r="r" t="0"/>
                <a:pathLst>
                  <a:path extrusionOk="0" h="21600" w="21600">
                    <a:moveTo>
                      <a:pt x="10801" y="0"/>
                    </a:moveTo>
                    <a:cubicBezTo>
                      <a:pt x="4837" y="0"/>
                      <a:pt x="0" y="4835"/>
                      <a:pt x="0" y="10800"/>
                    </a:cubicBezTo>
                    <a:cubicBezTo>
                      <a:pt x="0" y="16765"/>
                      <a:pt x="4837" y="21600"/>
                      <a:pt x="10801" y="21600"/>
                    </a:cubicBezTo>
                    <a:cubicBezTo>
                      <a:pt x="16765" y="21600"/>
                      <a:pt x="21600" y="16765"/>
                      <a:pt x="21600" y="10800"/>
                    </a:cubicBezTo>
                    <a:cubicBezTo>
                      <a:pt x="21600" y="4835"/>
                      <a:pt x="16765" y="0"/>
                      <a:pt x="10801" y="0"/>
                    </a:cubicBezTo>
                    <a:close/>
                  </a:path>
                </a:pathLst>
              </a:custGeom>
              <a:solidFill>
                <a:srgbClr val="FFFFFF"/>
              </a:solidFill>
              <a:ln cap="flat" w="12700">
                <a:noFill/>
                <a:miter lim="400000"/>
              </a:ln>
              <a:effectLst/>
            </p:spPr>
            <p:txBody>
              <a:bodyPr anchor="ctr"/>
              <a:lstStyle/>
              <a:p>
                <a:pPr algn="ctr"/>
                <a:endParaRPr/>
              </a:p>
            </p:txBody>
          </p:sp>
          <p:sp>
            <p:nvSpPr>
              <p:cNvPr id="20" name="íśḻïdê">
                <a:extLst>
                  <a:ext uri="{FF2B5EF4-FFF2-40B4-BE49-F238E27FC236}">
                    <a16:creationId xmlns:a16="http://schemas.microsoft.com/office/drawing/2014/main" id="{5BEACD19-D377-4DE6-A40D-4504157C96FE}"/>
                  </a:ext>
                </a:extLst>
              </p:cNvPr>
              <p:cNvSpPr/>
              <p:nvPr/>
            </p:nvSpPr>
            <p:spPr>
              <a:xfrm>
                <a:off x="7305729" y="3208618"/>
                <a:ext cx="212738" cy="212748"/>
              </a:xfrm>
              <a:custGeom>
                <a:cxnLst>
                  <a:cxn ang="0">
                    <a:pos x="wd2" y="hd2"/>
                  </a:cxn>
                  <a:cxn ang="5400000">
                    <a:pos x="wd2" y="hd2"/>
                  </a:cxn>
                  <a:cxn ang="10800000">
                    <a:pos x="wd2" y="hd2"/>
                  </a:cxn>
                  <a:cxn ang="16200000">
                    <a:pos x="wd2" y="hd2"/>
                  </a:cxn>
                </a:cxnLst>
                <a:rect b="b" l="0" r="r" t="0"/>
                <a:pathLst>
                  <a:path extrusionOk="0" h="21600" w="21600">
                    <a:moveTo>
                      <a:pt x="10799" y="0"/>
                    </a:moveTo>
                    <a:cubicBezTo>
                      <a:pt x="4835" y="0"/>
                      <a:pt x="0" y="4835"/>
                      <a:pt x="0" y="10800"/>
                    </a:cubicBezTo>
                    <a:cubicBezTo>
                      <a:pt x="0" y="16765"/>
                      <a:pt x="4835" y="21600"/>
                      <a:pt x="10799" y="21600"/>
                    </a:cubicBezTo>
                    <a:cubicBezTo>
                      <a:pt x="16765" y="21600"/>
                      <a:pt x="21600" y="16765"/>
                      <a:pt x="21600" y="10800"/>
                    </a:cubicBezTo>
                    <a:cubicBezTo>
                      <a:pt x="21600" y="4835"/>
                      <a:pt x="16765" y="0"/>
                      <a:pt x="10799" y="0"/>
                    </a:cubicBezTo>
                    <a:close/>
                  </a:path>
                </a:pathLst>
              </a:custGeom>
              <a:solidFill>
                <a:srgbClr val="FFFFFF"/>
              </a:solidFill>
              <a:ln cap="flat" w="12700">
                <a:noFill/>
                <a:miter lim="400000"/>
              </a:ln>
              <a:effectLst/>
            </p:spPr>
            <p:txBody>
              <a:bodyPr anchor="ctr"/>
              <a:lstStyle/>
              <a:p>
                <a:pPr algn="ctr"/>
                <a:endParaRPr/>
              </a:p>
            </p:txBody>
          </p:sp>
          <p:sp>
            <p:nvSpPr>
              <p:cNvPr id="21" name="iṧ1iḑê">
                <a:extLst>
                  <a:ext uri="{FF2B5EF4-FFF2-40B4-BE49-F238E27FC236}">
                    <a16:creationId xmlns:a16="http://schemas.microsoft.com/office/drawing/2014/main" id="{9F46B64F-FFF1-4689-962F-B68A18D900BE}"/>
                  </a:ext>
                </a:extLst>
              </p:cNvPr>
              <p:cNvSpPr/>
              <p:nvPr/>
            </p:nvSpPr>
            <p:spPr>
              <a:xfrm>
                <a:off x="6960134" y="3208618"/>
                <a:ext cx="212738" cy="212748"/>
              </a:xfrm>
              <a:custGeom>
                <a:cxnLst>
                  <a:cxn ang="0">
                    <a:pos x="wd2" y="hd2"/>
                  </a:cxn>
                  <a:cxn ang="5400000">
                    <a:pos x="wd2" y="hd2"/>
                  </a:cxn>
                  <a:cxn ang="10800000">
                    <a:pos x="wd2" y="hd2"/>
                  </a:cxn>
                  <a:cxn ang="16200000">
                    <a:pos x="wd2" y="hd2"/>
                  </a:cxn>
                </a:cxnLst>
                <a:rect b="b" l="0" r="r" t="0"/>
                <a:pathLst>
                  <a:path extrusionOk="0" h="21600" w="21600">
                    <a:moveTo>
                      <a:pt x="10799" y="0"/>
                    </a:moveTo>
                    <a:cubicBezTo>
                      <a:pt x="4835" y="0"/>
                      <a:pt x="0" y="4835"/>
                      <a:pt x="0" y="10800"/>
                    </a:cubicBezTo>
                    <a:cubicBezTo>
                      <a:pt x="0" y="16765"/>
                      <a:pt x="4835" y="21600"/>
                      <a:pt x="10799" y="21600"/>
                    </a:cubicBezTo>
                    <a:cubicBezTo>
                      <a:pt x="16763" y="21600"/>
                      <a:pt x="21600" y="16765"/>
                      <a:pt x="21600" y="10800"/>
                    </a:cubicBezTo>
                    <a:cubicBezTo>
                      <a:pt x="21600" y="4835"/>
                      <a:pt x="16763" y="0"/>
                      <a:pt x="10799" y="0"/>
                    </a:cubicBezTo>
                    <a:close/>
                  </a:path>
                </a:pathLst>
              </a:custGeom>
              <a:solidFill>
                <a:srgbClr val="FFFFFF"/>
              </a:solidFill>
              <a:ln cap="flat" w="12700">
                <a:noFill/>
                <a:miter lim="400000"/>
              </a:ln>
              <a:effectLst/>
            </p:spPr>
            <p:txBody>
              <a:bodyPr anchor="ctr"/>
              <a:lstStyle/>
              <a:p>
                <a:pPr algn="ctr"/>
                <a:endParaRPr/>
              </a:p>
            </p:txBody>
          </p:sp>
          <p:sp>
            <p:nvSpPr>
              <p:cNvPr id="22" name="i$1iḓe">
                <a:extLst>
                  <a:ext uri="{FF2B5EF4-FFF2-40B4-BE49-F238E27FC236}">
                    <a16:creationId xmlns:a16="http://schemas.microsoft.com/office/drawing/2014/main" id="{7C56081D-9435-4801-A3F6-E0332AF7A851}"/>
                  </a:ext>
                </a:extLst>
              </p:cNvPr>
              <p:cNvSpPr/>
              <p:nvPr/>
            </p:nvSpPr>
            <p:spPr>
              <a:xfrm>
                <a:off x="6604664" y="3208618"/>
                <a:ext cx="212738" cy="212748"/>
              </a:xfrm>
              <a:custGeom>
                <a:cxnLst>
                  <a:cxn ang="0">
                    <a:pos x="wd2" y="hd2"/>
                  </a:cxn>
                  <a:cxn ang="5400000">
                    <a:pos x="wd2" y="hd2"/>
                  </a:cxn>
                  <a:cxn ang="10800000">
                    <a:pos x="wd2" y="hd2"/>
                  </a:cxn>
                  <a:cxn ang="16200000">
                    <a:pos x="wd2" y="hd2"/>
                  </a:cxn>
                </a:cxnLst>
                <a:rect b="b" l="0" r="r" t="0"/>
                <a:pathLst>
                  <a:path extrusionOk="0" h="21600" w="21600">
                    <a:moveTo>
                      <a:pt x="10801" y="0"/>
                    </a:moveTo>
                    <a:cubicBezTo>
                      <a:pt x="4837" y="0"/>
                      <a:pt x="0" y="4835"/>
                      <a:pt x="0" y="10800"/>
                    </a:cubicBezTo>
                    <a:cubicBezTo>
                      <a:pt x="0" y="16765"/>
                      <a:pt x="4837" y="21600"/>
                      <a:pt x="10801" y="21600"/>
                    </a:cubicBezTo>
                    <a:cubicBezTo>
                      <a:pt x="16765" y="21600"/>
                      <a:pt x="21600" y="16765"/>
                      <a:pt x="21600" y="10800"/>
                    </a:cubicBezTo>
                    <a:cubicBezTo>
                      <a:pt x="21600" y="4835"/>
                      <a:pt x="16765" y="0"/>
                      <a:pt x="10801" y="0"/>
                    </a:cubicBezTo>
                    <a:close/>
                  </a:path>
                </a:pathLst>
              </a:custGeom>
              <a:solidFill>
                <a:srgbClr val="FFFFFF"/>
              </a:solidFill>
              <a:ln cap="flat" w="12700">
                <a:noFill/>
                <a:miter lim="400000"/>
              </a:ln>
              <a:effectLst/>
            </p:spPr>
            <p:txBody>
              <a:bodyPr anchor="ctr"/>
              <a:lstStyle/>
              <a:p>
                <a:pPr algn="ctr"/>
                <a:endParaRPr/>
              </a:p>
            </p:txBody>
          </p:sp>
          <p:sp>
            <p:nvSpPr>
              <p:cNvPr id="23" name="îşľíḋé">
                <a:extLst>
                  <a:ext uri="{FF2B5EF4-FFF2-40B4-BE49-F238E27FC236}">
                    <a16:creationId xmlns:a16="http://schemas.microsoft.com/office/drawing/2014/main" id="{DC99B3D7-E14E-40E9-889F-48B7F53F6F40}"/>
                  </a:ext>
                </a:extLst>
              </p:cNvPr>
              <p:cNvSpPr/>
              <p:nvPr/>
            </p:nvSpPr>
            <p:spPr>
              <a:xfrm>
                <a:off x="6328188" y="3287612"/>
                <a:ext cx="2287083" cy="56429"/>
              </a:xfrm>
              <a:custGeom>
                <a:cxnLst>
                  <a:cxn ang="0">
                    <a:pos x="wd2" y="hd2"/>
                  </a:cxn>
                  <a:cxn ang="5400000">
                    <a:pos x="wd2" y="hd2"/>
                  </a:cxn>
                  <a:cxn ang="10800000">
                    <a:pos x="wd2" y="hd2"/>
                  </a:cxn>
                  <a:cxn ang="16200000">
                    <a:pos x="wd2" y="hd2"/>
                  </a:cxn>
                </a:cxnLst>
                <a:rect b="b" l="0" r="r" t="0"/>
                <a:pathLst>
                  <a:path extrusionOk="0" h="21600" w="21600">
                    <a:moveTo>
                      <a:pt x="21600" y="0"/>
                    </a:moveTo>
                    <a:lnTo>
                      <a:pt x="266" y="0"/>
                    </a:lnTo>
                    <a:cubicBezTo>
                      <a:pt x="120" y="0"/>
                      <a:pt x="0" y="4865"/>
                      <a:pt x="0" y="10800"/>
                    </a:cubicBezTo>
                    <a:lnTo>
                      <a:pt x="0" y="10800"/>
                    </a:lnTo>
                    <a:cubicBezTo>
                      <a:pt x="0" y="16735"/>
                      <a:pt x="120" y="21600"/>
                      <a:pt x="266" y="21600"/>
                    </a:cubicBezTo>
                    <a:lnTo>
                      <a:pt x="21600" y="21600"/>
                    </a:lnTo>
                    <a:cubicBezTo>
                      <a:pt x="21600" y="21600"/>
                      <a:pt x="21600" y="0"/>
                      <a:pt x="21600" y="0"/>
                    </a:cubicBezTo>
                    <a:close/>
                  </a:path>
                </a:pathLst>
              </a:custGeom>
              <a:solidFill>
                <a:srgbClr val="FFFFFF"/>
              </a:solidFill>
              <a:ln cap="flat" w="12700">
                <a:noFill/>
                <a:miter lim="400000"/>
              </a:ln>
              <a:effectLst/>
            </p:spPr>
            <p:txBody>
              <a:bodyPr anchor="ctr"/>
              <a:lstStyle/>
              <a:p>
                <a:pPr algn="ctr"/>
                <a:endParaRPr/>
              </a:p>
            </p:txBody>
          </p:sp>
          <p:sp>
            <p:nvSpPr>
              <p:cNvPr id="24" name="ï$ḷîḑê">
                <a:extLst>
                  <a:ext uri="{FF2B5EF4-FFF2-40B4-BE49-F238E27FC236}">
                    <a16:creationId xmlns:a16="http://schemas.microsoft.com/office/drawing/2014/main" id="{2C095D5A-D54E-4FF6-8C0B-4772641698A1}"/>
                  </a:ext>
                </a:extLst>
              </p:cNvPr>
              <p:cNvSpPr/>
              <p:nvPr/>
            </p:nvSpPr>
            <p:spPr>
              <a:xfrm>
                <a:off x="6288691" y="3188870"/>
                <a:ext cx="212743" cy="212739"/>
              </a:xfrm>
              <a:custGeom>
                <a:cxnLst>
                  <a:cxn ang="0">
                    <a:pos x="wd2" y="hd2"/>
                  </a:cxn>
                  <a:cxn ang="5400000">
                    <a:pos x="wd2" y="hd2"/>
                  </a:cxn>
                  <a:cxn ang="10800000">
                    <a:pos x="wd2" y="hd2"/>
                  </a:cxn>
                  <a:cxn ang="16200000">
                    <a:pos x="wd2" y="hd2"/>
                  </a:cxn>
                </a:cxnLst>
                <a:rect b="b" l="0" r="r" t="0"/>
                <a:pathLst>
                  <a:path extrusionOk="0" h="19679" w="19679">
                    <a:moveTo>
                      <a:pt x="2881" y="2882"/>
                    </a:moveTo>
                    <a:cubicBezTo>
                      <a:pt x="6725" y="-961"/>
                      <a:pt x="12955" y="-961"/>
                      <a:pt x="16797" y="2882"/>
                    </a:cubicBezTo>
                    <a:cubicBezTo>
                      <a:pt x="20640" y="6724"/>
                      <a:pt x="20640" y="12954"/>
                      <a:pt x="16797" y="16796"/>
                    </a:cubicBezTo>
                    <a:cubicBezTo>
                      <a:pt x="12955" y="20639"/>
                      <a:pt x="6725" y="20639"/>
                      <a:pt x="2881" y="16796"/>
                    </a:cubicBezTo>
                    <a:cubicBezTo>
                      <a:pt x="-960" y="12954"/>
                      <a:pt x="-960" y="6724"/>
                      <a:pt x="2881" y="2882"/>
                    </a:cubicBezTo>
                    <a:close/>
                  </a:path>
                </a:pathLst>
              </a:custGeom>
              <a:solidFill>
                <a:srgbClr val="FFFFFF"/>
              </a:solidFill>
              <a:ln cap="flat" w="12700">
                <a:noFill/>
                <a:miter lim="400000"/>
              </a:ln>
              <a:effectLst/>
            </p:spPr>
            <p:txBody>
              <a:bodyPr anchor="ctr"/>
              <a:lstStyle/>
              <a:p>
                <a:pPr algn="ctr"/>
                <a:endParaRPr/>
              </a:p>
            </p:txBody>
          </p:sp>
          <p:sp>
            <p:nvSpPr>
              <p:cNvPr id="25" name="ïṩḻïḑè">
                <a:extLst>
                  <a:ext uri="{FF2B5EF4-FFF2-40B4-BE49-F238E27FC236}">
                    <a16:creationId xmlns:a16="http://schemas.microsoft.com/office/drawing/2014/main" id="{7D067720-12BB-482B-BBF5-CA11FCE42121}"/>
                  </a:ext>
                </a:extLst>
              </p:cNvPr>
              <p:cNvSpPr/>
              <p:nvPr/>
            </p:nvSpPr>
            <p:spPr>
              <a:xfrm>
                <a:off x="4461971" y="3090129"/>
                <a:ext cx="2139512" cy="2139522"/>
              </a:xfrm>
              <a:custGeom>
                <a:cxnLst>
                  <a:cxn ang="0">
                    <a:pos x="wd2" y="hd2"/>
                  </a:cxn>
                  <a:cxn ang="5400000">
                    <a:pos x="wd2" y="hd2"/>
                  </a:cxn>
                  <a:cxn ang="10800000">
                    <a:pos x="wd2" y="hd2"/>
                  </a:cxn>
                  <a:cxn ang="16200000">
                    <a:pos x="wd2" y="hd2"/>
                  </a:cxn>
                </a:cxnLst>
                <a:rect b="b" l="0" r="r" t="0"/>
                <a:pathLst>
                  <a:path extrusionOk="0" h="21202" w="21202">
                    <a:moveTo>
                      <a:pt x="598" y="17707"/>
                    </a:moveTo>
                    <a:lnTo>
                      <a:pt x="17707" y="598"/>
                    </a:lnTo>
                    <a:cubicBezTo>
                      <a:pt x="18504" y="-199"/>
                      <a:pt x="19808" y="-199"/>
                      <a:pt x="20604" y="598"/>
                    </a:cubicBezTo>
                    <a:lnTo>
                      <a:pt x="20604" y="598"/>
                    </a:lnTo>
                    <a:cubicBezTo>
                      <a:pt x="21401" y="1394"/>
                      <a:pt x="21401" y="2698"/>
                      <a:pt x="20604" y="3495"/>
                    </a:cubicBezTo>
                    <a:lnTo>
                      <a:pt x="3495" y="20604"/>
                    </a:lnTo>
                    <a:cubicBezTo>
                      <a:pt x="2699" y="21401"/>
                      <a:pt x="1395" y="21401"/>
                      <a:pt x="598" y="20604"/>
                    </a:cubicBezTo>
                    <a:lnTo>
                      <a:pt x="598" y="20604"/>
                    </a:lnTo>
                    <a:cubicBezTo>
                      <a:pt x="-199" y="19807"/>
                      <a:pt x="-199" y="18504"/>
                      <a:pt x="598" y="17707"/>
                    </a:cubicBezTo>
                    <a:close/>
                  </a:path>
                </a:pathLst>
              </a:custGeom>
              <a:solidFill>
                <a:schemeClr val="tx2">
                  <a:lumMod val="40000"/>
                  <a:lumOff val="60000"/>
                </a:schemeClr>
              </a:solidFill>
              <a:ln cap="flat" w="12700">
                <a:noFill/>
                <a:miter lim="400000"/>
              </a:ln>
              <a:effectLst/>
            </p:spPr>
            <p:txBody>
              <a:bodyPr anchor="ctr"/>
              <a:lstStyle/>
              <a:p>
                <a:pPr algn="ctr"/>
                <a:endParaRPr/>
              </a:p>
            </p:txBody>
          </p:sp>
          <p:sp>
            <p:nvSpPr>
              <p:cNvPr id="26" name="íṩļiḋé">
                <a:extLst>
                  <a:ext uri="{FF2B5EF4-FFF2-40B4-BE49-F238E27FC236}">
                    <a16:creationId xmlns:a16="http://schemas.microsoft.com/office/drawing/2014/main" id="{E9A58F29-91CE-4A96-95CE-DB862B1401F1}"/>
                  </a:ext>
                </a:extLst>
              </p:cNvPr>
              <p:cNvSpPr/>
              <p:nvPr/>
            </p:nvSpPr>
            <p:spPr>
              <a:xfrm>
                <a:off x="4807566" y="4669995"/>
                <a:ext cx="212739" cy="212739"/>
              </a:xfrm>
              <a:custGeom>
                <a:cxnLst>
                  <a:cxn ang="0">
                    <a:pos x="wd2" y="hd2"/>
                  </a:cxn>
                  <a:cxn ang="5400000">
                    <a:pos x="wd2" y="hd2"/>
                  </a:cxn>
                  <a:cxn ang="10800000">
                    <a:pos x="wd2" y="hd2"/>
                  </a:cxn>
                  <a:cxn ang="16200000">
                    <a:pos x="wd2" y="hd2"/>
                  </a:cxn>
                </a:cxnLst>
                <a:rect b="b" l="0" r="r" t="0"/>
                <a:pathLst>
                  <a:path extrusionOk="0" h="19679" w="19679">
                    <a:moveTo>
                      <a:pt x="2882" y="2882"/>
                    </a:moveTo>
                    <a:cubicBezTo>
                      <a:pt x="6724" y="-961"/>
                      <a:pt x="12954" y="-961"/>
                      <a:pt x="16796" y="2882"/>
                    </a:cubicBezTo>
                    <a:cubicBezTo>
                      <a:pt x="20639" y="6723"/>
                      <a:pt x="20639" y="12954"/>
                      <a:pt x="16796" y="16796"/>
                    </a:cubicBezTo>
                    <a:cubicBezTo>
                      <a:pt x="12954" y="20639"/>
                      <a:pt x="6724" y="20639"/>
                      <a:pt x="2882" y="16796"/>
                    </a:cubicBezTo>
                    <a:cubicBezTo>
                      <a:pt x="-961" y="12954"/>
                      <a:pt x="-961" y="6723"/>
                      <a:pt x="2882" y="2882"/>
                    </a:cubicBezTo>
                    <a:close/>
                  </a:path>
                </a:pathLst>
              </a:custGeom>
              <a:solidFill>
                <a:srgbClr val="FFFFFF"/>
              </a:solidFill>
              <a:ln cap="flat" w="12700">
                <a:noFill/>
                <a:miter lim="400000"/>
              </a:ln>
              <a:effectLst/>
            </p:spPr>
            <p:txBody>
              <a:bodyPr anchor="ctr"/>
              <a:lstStyle/>
              <a:p>
                <a:pPr algn="ctr"/>
                <a:endParaRPr/>
              </a:p>
            </p:txBody>
          </p:sp>
          <p:sp>
            <p:nvSpPr>
              <p:cNvPr id="27" name="íśḻíďé">
                <a:extLst>
                  <a:ext uri="{FF2B5EF4-FFF2-40B4-BE49-F238E27FC236}">
                    <a16:creationId xmlns:a16="http://schemas.microsoft.com/office/drawing/2014/main" id="{D3499731-D8D7-4236-83D8-8089D557C481}"/>
                  </a:ext>
                </a:extLst>
              </p:cNvPr>
              <p:cNvSpPr/>
              <p:nvPr/>
            </p:nvSpPr>
            <p:spPr>
              <a:xfrm>
                <a:off x="5054421" y="4423142"/>
                <a:ext cx="212758" cy="212739"/>
              </a:xfrm>
              <a:custGeom>
                <a:cxnLst>
                  <a:cxn ang="0">
                    <a:pos x="wd2" y="hd2"/>
                  </a:cxn>
                  <a:cxn ang="5400000">
                    <a:pos x="wd2" y="hd2"/>
                  </a:cxn>
                  <a:cxn ang="10800000">
                    <a:pos x="wd2" y="hd2"/>
                  </a:cxn>
                  <a:cxn ang="16200000">
                    <a:pos x="wd2" y="hd2"/>
                  </a:cxn>
                </a:cxnLst>
                <a:rect b="b" l="0" r="r" t="0"/>
                <a:pathLst>
                  <a:path extrusionOk="0" h="19679" w="19679">
                    <a:moveTo>
                      <a:pt x="2881" y="2882"/>
                    </a:moveTo>
                    <a:cubicBezTo>
                      <a:pt x="6724" y="-961"/>
                      <a:pt x="12953" y="-961"/>
                      <a:pt x="16797" y="2882"/>
                    </a:cubicBezTo>
                    <a:cubicBezTo>
                      <a:pt x="20639" y="6724"/>
                      <a:pt x="20639" y="12954"/>
                      <a:pt x="16797" y="16796"/>
                    </a:cubicBezTo>
                    <a:cubicBezTo>
                      <a:pt x="12953" y="20639"/>
                      <a:pt x="6724" y="20639"/>
                      <a:pt x="2881" y="16796"/>
                    </a:cubicBezTo>
                    <a:cubicBezTo>
                      <a:pt x="-961" y="12954"/>
                      <a:pt x="-961" y="6724"/>
                      <a:pt x="2881" y="2882"/>
                    </a:cubicBezTo>
                    <a:close/>
                  </a:path>
                </a:pathLst>
              </a:custGeom>
              <a:solidFill>
                <a:srgbClr val="FFFFFF"/>
              </a:solidFill>
              <a:ln cap="flat" w="12700">
                <a:noFill/>
                <a:miter lim="400000"/>
              </a:ln>
              <a:effectLst/>
            </p:spPr>
            <p:txBody>
              <a:bodyPr anchor="ctr"/>
              <a:lstStyle/>
              <a:p>
                <a:pPr algn="ctr"/>
                <a:endParaRPr/>
              </a:p>
            </p:txBody>
          </p:sp>
          <p:sp>
            <p:nvSpPr>
              <p:cNvPr id="28" name="ïṧļíḓe">
                <a:extLst>
                  <a:ext uri="{FF2B5EF4-FFF2-40B4-BE49-F238E27FC236}">
                    <a16:creationId xmlns:a16="http://schemas.microsoft.com/office/drawing/2014/main" id="{E80AF970-8244-4047-87BB-042CF1E60ADA}"/>
                  </a:ext>
                </a:extLst>
              </p:cNvPr>
              <p:cNvSpPr/>
              <p:nvPr/>
            </p:nvSpPr>
            <p:spPr>
              <a:xfrm>
                <a:off x="5301275" y="4176287"/>
                <a:ext cx="212739" cy="212739"/>
              </a:xfrm>
              <a:custGeom>
                <a:cxnLst>
                  <a:cxn ang="0">
                    <a:pos x="wd2" y="hd2"/>
                  </a:cxn>
                  <a:cxn ang="5400000">
                    <a:pos x="wd2" y="hd2"/>
                  </a:cxn>
                  <a:cxn ang="10800000">
                    <a:pos x="wd2" y="hd2"/>
                  </a:cxn>
                  <a:cxn ang="16200000">
                    <a:pos x="wd2" y="hd2"/>
                  </a:cxn>
                </a:cxnLst>
                <a:rect b="b" l="0" r="r" t="0"/>
                <a:pathLst>
                  <a:path extrusionOk="0" h="19679" w="19679">
                    <a:moveTo>
                      <a:pt x="2882" y="2882"/>
                    </a:moveTo>
                    <a:cubicBezTo>
                      <a:pt x="6724" y="-961"/>
                      <a:pt x="12954" y="-961"/>
                      <a:pt x="16796" y="2882"/>
                    </a:cubicBezTo>
                    <a:cubicBezTo>
                      <a:pt x="20639" y="6724"/>
                      <a:pt x="20639" y="12954"/>
                      <a:pt x="16796" y="16796"/>
                    </a:cubicBezTo>
                    <a:cubicBezTo>
                      <a:pt x="12954" y="20639"/>
                      <a:pt x="6724" y="20639"/>
                      <a:pt x="2882" y="16796"/>
                    </a:cubicBezTo>
                    <a:cubicBezTo>
                      <a:pt x="-961" y="12954"/>
                      <a:pt x="-961" y="6724"/>
                      <a:pt x="2882" y="2882"/>
                    </a:cubicBezTo>
                    <a:close/>
                  </a:path>
                </a:pathLst>
              </a:custGeom>
              <a:solidFill>
                <a:srgbClr val="FFFFFF"/>
              </a:solidFill>
              <a:ln cap="flat" w="12700">
                <a:noFill/>
                <a:miter lim="400000"/>
              </a:ln>
              <a:effectLst/>
            </p:spPr>
            <p:txBody>
              <a:bodyPr anchor="ctr"/>
              <a:lstStyle/>
              <a:p>
                <a:pPr algn="ctr"/>
                <a:endParaRPr/>
              </a:p>
            </p:txBody>
          </p:sp>
          <p:sp>
            <p:nvSpPr>
              <p:cNvPr id="29" name="íş1idê">
                <a:extLst>
                  <a:ext uri="{FF2B5EF4-FFF2-40B4-BE49-F238E27FC236}">
                    <a16:creationId xmlns:a16="http://schemas.microsoft.com/office/drawing/2014/main" id="{722979EB-3E2E-4C24-AD5A-52384CB5D93D}"/>
                  </a:ext>
                </a:extLst>
              </p:cNvPr>
              <p:cNvSpPr/>
              <p:nvPr/>
            </p:nvSpPr>
            <p:spPr>
              <a:xfrm>
                <a:off x="5548129" y="3929433"/>
                <a:ext cx="212739" cy="212739"/>
              </a:xfrm>
              <a:custGeom>
                <a:cxnLst>
                  <a:cxn ang="0">
                    <a:pos x="wd2" y="hd2"/>
                  </a:cxn>
                  <a:cxn ang="5400000">
                    <a:pos x="wd2" y="hd2"/>
                  </a:cxn>
                  <a:cxn ang="10800000">
                    <a:pos x="wd2" y="hd2"/>
                  </a:cxn>
                  <a:cxn ang="16200000">
                    <a:pos x="wd2" y="hd2"/>
                  </a:cxn>
                </a:cxnLst>
                <a:rect b="b" l="0" r="r" t="0"/>
                <a:pathLst>
                  <a:path extrusionOk="0" h="19679" w="19679">
                    <a:moveTo>
                      <a:pt x="2882" y="2882"/>
                    </a:moveTo>
                    <a:cubicBezTo>
                      <a:pt x="6724" y="-961"/>
                      <a:pt x="12954" y="-961"/>
                      <a:pt x="16796" y="2882"/>
                    </a:cubicBezTo>
                    <a:cubicBezTo>
                      <a:pt x="20639" y="6724"/>
                      <a:pt x="20639" y="12954"/>
                      <a:pt x="16796" y="16796"/>
                    </a:cubicBezTo>
                    <a:cubicBezTo>
                      <a:pt x="12954" y="20639"/>
                      <a:pt x="6724" y="20639"/>
                      <a:pt x="2882" y="16796"/>
                    </a:cubicBezTo>
                    <a:cubicBezTo>
                      <a:pt x="-961" y="12954"/>
                      <a:pt x="-961" y="6724"/>
                      <a:pt x="2882" y="2882"/>
                    </a:cubicBezTo>
                    <a:close/>
                  </a:path>
                </a:pathLst>
              </a:custGeom>
              <a:solidFill>
                <a:srgbClr val="FFFFFF"/>
              </a:solidFill>
              <a:ln cap="flat" w="12700">
                <a:noFill/>
                <a:miter lim="400000"/>
              </a:ln>
              <a:effectLst/>
            </p:spPr>
            <p:txBody>
              <a:bodyPr anchor="ctr"/>
              <a:lstStyle/>
              <a:p>
                <a:pPr algn="ctr"/>
                <a:endParaRPr/>
              </a:p>
            </p:txBody>
          </p:sp>
          <p:sp>
            <p:nvSpPr>
              <p:cNvPr id="30" name="iṩliḋe">
                <a:extLst>
                  <a:ext uri="{FF2B5EF4-FFF2-40B4-BE49-F238E27FC236}">
                    <a16:creationId xmlns:a16="http://schemas.microsoft.com/office/drawing/2014/main" id="{426A7CB2-6136-46C7-87E2-1400B2A24C0B}"/>
                  </a:ext>
                </a:extLst>
              </p:cNvPr>
              <p:cNvSpPr/>
              <p:nvPr/>
            </p:nvSpPr>
            <p:spPr>
              <a:xfrm>
                <a:off x="5794983" y="3682579"/>
                <a:ext cx="212739" cy="212742"/>
              </a:xfrm>
              <a:custGeom>
                <a:cxnLst>
                  <a:cxn ang="0">
                    <a:pos x="wd2" y="hd2"/>
                  </a:cxn>
                  <a:cxn ang="5400000">
                    <a:pos x="wd2" y="hd2"/>
                  </a:cxn>
                  <a:cxn ang="10800000">
                    <a:pos x="wd2" y="hd2"/>
                  </a:cxn>
                  <a:cxn ang="16200000">
                    <a:pos x="wd2" y="hd2"/>
                  </a:cxn>
                </a:cxnLst>
                <a:rect b="b" l="0" r="r" t="0"/>
                <a:pathLst>
                  <a:path extrusionOk="0" h="19679" w="19679">
                    <a:moveTo>
                      <a:pt x="2882" y="2882"/>
                    </a:moveTo>
                    <a:cubicBezTo>
                      <a:pt x="6724" y="-961"/>
                      <a:pt x="12954" y="-961"/>
                      <a:pt x="16796" y="2882"/>
                    </a:cubicBezTo>
                    <a:cubicBezTo>
                      <a:pt x="20639" y="6724"/>
                      <a:pt x="20639" y="12954"/>
                      <a:pt x="16796" y="16797"/>
                    </a:cubicBezTo>
                    <a:cubicBezTo>
                      <a:pt x="12954" y="20639"/>
                      <a:pt x="6724" y="20639"/>
                      <a:pt x="2882" y="16797"/>
                    </a:cubicBezTo>
                    <a:cubicBezTo>
                      <a:pt x="-961" y="12954"/>
                      <a:pt x="-961" y="6724"/>
                      <a:pt x="2882" y="2882"/>
                    </a:cubicBezTo>
                    <a:close/>
                  </a:path>
                </a:pathLst>
              </a:custGeom>
              <a:solidFill>
                <a:srgbClr val="FFFFFF"/>
              </a:solidFill>
              <a:ln cap="flat" w="12700">
                <a:noFill/>
                <a:miter lim="400000"/>
              </a:ln>
              <a:effectLst/>
            </p:spPr>
            <p:txBody>
              <a:bodyPr anchor="ctr"/>
              <a:lstStyle/>
              <a:p>
                <a:pPr algn="ctr"/>
                <a:endParaRPr/>
              </a:p>
            </p:txBody>
          </p:sp>
          <p:sp>
            <p:nvSpPr>
              <p:cNvPr id="31" name="iSļïḑè">
                <a:extLst>
                  <a:ext uri="{FF2B5EF4-FFF2-40B4-BE49-F238E27FC236}">
                    <a16:creationId xmlns:a16="http://schemas.microsoft.com/office/drawing/2014/main" id="{FE222624-AF31-4217-ACA5-ACB16015AF25}"/>
                  </a:ext>
                </a:extLst>
              </p:cNvPr>
              <p:cNvSpPr/>
              <p:nvPr/>
            </p:nvSpPr>
            <p:spPr>
              <a:xfrm>
                <a:off x="6041837" y="3435724"/>
                <a:ext cx="212739" cy="212746"/>
              </a:xfrm>
              <a:custGeom>
                <a:cxnLst>
                  <a:cxn ang="0">
                    <a:pos x="wd2" y="hd2"/>
                  </a:cxn>
                  <a:cxn ang="5400000">
                    <a:pos x="wd2" y="hd2"/>
                  </a:cxn>
                  <a:cxn ang="10800000">
                    <a:pos x="wd2" y="hd2"/>
                  </a:cxn>
                  <a:cxn ang="16200000">
                    <a:pos x="wd2" y="hd2"/>
                  </a:cxn>
                </a:cxnLst>
                <a:rect b="b" l="0" r="r" t="0"/>
                <a:pathLst>
                  <a:path extrusionOk="0" h="19679" w="19679">
                    <a:moveTo>
                      <a:pt x="2882" y="2881"/>
                    </a:moveTo>
                    <a:cubicBezTo>
                      <a:pt x="6724" y="-961"/>
                      <a:pt x="12954" y="-961"/>
                      <a:pt x="16796" y="2881"/>
                    </a:cubicBezTo>
                    <a:cubicBezTo>
                      <a:pt x="20639" y="6724"/>
                      <a:pt x="20639" y="12954"/>
                      <a:pt x="16796" y="16796"/>
                    </a:cubicBezTo>
                    <a:cubicBezTo>
                      <a:pt x="12954" y="20639"/>
                      <a:pt x="6724" y="20639"/>
                      <a:pt x="2882" y="16796"/>
                    </a:cubicBezTo>
                    <a:cubicBezTo>
                      <a:pt x="-961" y="12954"/>
                      <a:pt x="-961" y="6724"/>
                      <a:pt x="2882" y="2881"/>
                    </a:cubicBezTo>
                    <a:close/>
                  </a:path>
                </a:pathLst>
              </a:custGeom>
              <a:solidFill>
                <a:srgbClr val="FFFFFF"/>
              </a:solidFill>
              <a:ln cap="flat" w="12700">
                <a:noFill/>
                <a:miter lim="400000"/>
              </a:ln>
              <a:effectLst/>
            </p:spPr>
            <p:txBody>
              <a:bodyPr anchor="ctr"/>
              <a:lstStyle/>
              <a:p>
                <a:pPr algn="ctr"/>
                <a:endParaRPr/>
              </a:p>
            </p:txBody>
          </p:sp>
          <p:sp>
            <p:nvSpPr>
              <p:cNvPr id="32" name="îṩḷïdê">
                <a:extLst>
                  <a:ext uri="{FF2B5EF4-FFF2-40B4-BE49-F238E27FC236}">
                    <a16:creationId xmlns:a16="http://schemas.microsoft.com/office/drawing/2014/main" id="{E2F6B55B-AB2A-4B97-9AE6-4A81EAB160B0}"/>
                  </a:ext>
                </a:extLst>
              </p:cNvPr>
              <p:cNvSpPr/>
              <p:nvPr/>
            </p:nvSpPr>
            <p:spPr>
              <a:xfrm>
                <a:off x="4639706" y="3257990"/>
                <a:ext cx="1793292" cy="1793299"/>
              </a:xfrm>
              <a:custGeom>
                <a:cxnLst>
                  <a:cxn ang="0">
                    <a:pos x="wd2" y="hd2"/>
                  </a:cxn>
                  <a:cxn ang="5400000">
                    <a:pos x="wd2" y="hd2"/>
                  </a:cxn>
                  <a:cxn ang="10800000">
                    <a:pos x="wd2" y="hd2"/>
                  </a:cxn>
                  <a:cxn ang="16200000">
                    <a:pos x="wd2" y="hd2"/>
                  </a:cxn>
                </a:cxnLst>
                <a:rect b="b" l="0" r="r" t="0"/>
                <a:pathLst>
                  <a:path extrusionOk="0" h="21534" w="21534">
                    <a:moveTo>
                      <a:pt x="99" y="20956"/>
                    </a:moveTo>
                    <a:lnTo>
                      <a:pt x="20956" y="99"/>
                    </a:lnTo>
                    <a:cubicBezTo>
                      <a:pt x="21088" y="-33"/>
                      <a:pt x="21304" y="-33"/>
                      <a:pt x="21435" y="99"/>
                    </a:cubicBezTo>
                    <a:lnTo>
                      <a:pt x="21435" y="99"/>
                    </a:lnTo>
                    <a:cubicBezTo>
                      <a:pt x="21567" y="231"/>
                      <a:pt x="21567" y="446"/>
                      <a:pt x="21435" y="578"/>
                    </a:cubicBezTo>
                    <a:lnTo>
                      <a:pt x="578" y="21435"/>
                    </a:lnTo>
                    <a:cubicBezTo>
                      <a:pt x="446" y="21567"/>
                      <a:pt x="231" y="21567"/>
                      <a:pt x="99" y="21435"/>
                    </a:cubicBezTo>
                    <a:lnTo>
                      <a:pt x="99" y="21435"/>
                    </a:lnTo>
                    <a:cubicBezTo>
                      <a:pt x="-33" y="21303"/>
                      <a:pt x="-33" y="21088"/>
                      <a:pt x="99" y="20956"/>
                    </a:cubicBezTo>
                    <a:close/>
                  </a:path>
                </a:pathLst>
              </a:custGeom>
              <a:solidFill>
                <a:srgbClr val="FFFFFF"/>
              </a:solidFill>
              <a:ln cap="flat" w="12700">
                <a:noFill/>
                <a:miter lim="400000"/>
              </a:ln>
              <a:effectLst/>
            </p:spPr>
            <p:txBody>
              <a:bodyPr anchor="ctr"/>
              <a:lstStyle/>
              <a:p>
                <a:pPr algn="ctr"/>
                <a:endParaRPr/>
              </a:p>
            </p:txBody>
          </p:sp>
          <p:sp>
            <p:nvSpPr>
              <p:cNvPr id="33" name="îṣľiḑê">
                <a:extLst>
                  <a:ext uri="{FF2B5EF4-FFF2-40B4-BE49-F238E27FC236}">
                    <a16:creationId xmlns:a16="http://schemas.microsoft.com/office/drawing/2014/main" id="{A1EF9422-716A-4888-9C02-8628A3577CB2}"/>
                  </a:ext>
                </a:extLst>
              </p:cNvPr>
              <p:cNvSpPr/>
              <p:nvPr/>
            </p:nvSpPr>
            <p:spPr>
              <a:xfrm>
                <a:off x="6259069" y="3208619"/>
                <a:ext cx="212739" cy="212748"/>
              </a:xfrm>
              <a:custGeom>
                <a:cxnLst>
                  <a:cxn ang="0">
                    <a:pos x="wd2" y="hd2"/>
                  </a:cxn>
                  <a:cxn ang="5400000">
                    <a:pos x="wd2" y="hd2"/>
                  </a:cxn>
                  <a:cxn ang="10800000">
                    <a:pos x="wd2" y="hd2"/>
                  </a:cxn>
                  <a:cxn ang="16200000">
                    <a:pos x="wd2" y="hd2"/>
                  </a:cxn>
                </a:cxnLst>
                <a:rect b="b" l="0" r="r" t="0"/>
                <a:pathLst>
                  <a:path extrusionOk="0" h="21600" w="21600">
                    <a:moveTo>
                      <a:pt x="10801" y="0"/>
                    </a:moveTo>
                    <a:cubicBezTo>
                      <a:pt x="4835" y="0"/>
                      <a:pt x="0" y="4835"/>
                      <a:pt x="0" y="10800"/>
                    </a:cubicBezTo>
                    <a:cubicBezTo>
                      <a:pt x="0" y="16765"/>
                      <a:pt x="4835" y="21600"/>
                      <a:pt x="10801" y="21600"/>
                    </a:cubicBezTo>
                    <a:cubicBezTo>
                      <a:pt x="16765" y="21600"/>
                      <a:pt x="21600" y="16765"/>
                      <a:pt x="21600" y="10800"/>
                    </a:cubicBezTo>
                    <a:cubicBezTo>
                      <a:pt x="21600" y="4835"/>
                      <a:pt x="16765" y="0"/>
                      <a:pt x="10801" y="0"/>
                    </a:cubicBezTo>
                    <a:close/>
                  </a:path>
                </a:pathLst>
              </a:custGeom>
              <a:solidFill>
                <a:srgbClr val="FFFFFF"/>
              </a:solidFill>
              <a:ln cap="flat" w="12700">
                <a:noFill/>
                <a:miter lim="400000"/>
              </a:ln>
              <a:effectLst/>
            </p:spPr>
            <p:txBody>
              <a:bodyPr anchor="ctr"/>
              <a:lstStyle/>
              <a:p>
                <a:pPr algn="ctr"/>
                <a:endParaRPr/>
              </a:p>
            </p:txBody>
          </p:sp>
          <p:sp>
            <p:nvSpPr>
              <p:cNvPr id="34" name="íṥļîḑé">
                <a:extLst>
                  <a:ext uri="{FF2B5EF4-FFF2-40B4-BE49-F238E27FC236}">
                    <a16:creationId xmlns:a16="http://schemas.microsoft.com/office/drawing/2014/main" id="{3C25060F-2ED5-43EA-8D42-630EE2A7F336}"/>
                  </a:ext>
                </a:extLst>
              </p:cNvPr>
              <p:cNvSpPr/>
              <p:nvPr/>
            </p:nvSpPr>
            <p:spPr>
              <a:xfrm>
                <a:off x="2852485" y="3741824"/>
                <a:ext cx="1074703" cy="1077789"/>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21600"/>
                    </a:lnTo>
                    <a:lnTo>
                      <a:pt x="21600" y="0"/>
                    </a:lnTo>
                    <a:lnTo>
                      <a:pt x="0" y="0"/>
                    </a:lnTo>
                    <a:cubicBezTo>
                      <a:pt x="0" y="0"/>
                      <a:pt x="0" y="21600"/>
                      <a:pt x="0" y="21600"/>
                    </a:cubicBezTo>
                    <a:close/>
                  </a:path>
                </a:pathLst>
              </a:custGeom>
              <a:solidFill>
                <a:schemeClr val="accent2"/>
              </a:solidFill>
              <a:ln cap="flat" w="12700">
                <a:noFill/>
                <a:miter lim="400000"/>
              </a:ln>
              <a:effectLst/>
            </p:spPr>
            <p:txBody>
              <a:bodyPr anchor="ctr"/>
              <a:lstStyle/>
              <a:p>
                <a:pPr algn="ctr"/>
                <a:endParaRPr/>
              </a:p>
            </p:txBody>
          </p:sp>
          <p:sp>
            <p:nvSpPr>
              <p:cNvPr id="35" name="i$ľîdê">
                <a:extLst>
                  <a:ext uri="{FF2B5EF4-FFF2-40B4-BE49-F238E27FC236}">
                    <a16:creationId xmlns:a16="http://schemas.microsoft.com/office/drawing/2014/main" id="{F2AD225F-F814-4116-9C82-D6EA034E4945}"/>
                  </a:ext>
                </a:extLst>
              </p:cNvPr>
              <p:cNvSpPr/>
              <p:nvPr/>
            </p:nvSpPr>
            <p:spPr>
              <a:xfrm>
                <a:off x="3296822" y="3741824"/>
                <a:ext cx="198265" cy="1077779"/>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21600"/>
                    </a:lnTo>
                    <a:lnTo>
                      <a:pt x="21600" y="0"/>
                    </a:lnTo>
                    <a:lnTo>
                      <a:pt x="0" y="0"/>
                    </a:lnTo>
                    <a:cubicBezTo>
                      <a:pt x="0" y="0"/>
                      <a:pt x="0" y="21600"/>
                      <a:pt x="0" y="21600"/>
                    </a:cubicBezTo>
                    <a:close/>
                  </a:path>
                </a:pathLst>
              </a:custGeom>
              <a:solidFill>
                <a:schemeClr val="bg1">
                  <a:lumMod val="85000"/>
                </a:schemeClr>
              </a:solidFill>
              <a:ln cap="flat" w="12700">
                <a:noFill/>
                <a:miter lim="400000"/>
              </a:ln>
              <a:effectLst/>
            </p:spPr>
            <p:txBody>
              <a:bodyPr anchor="ctr"/>
              <a:lstStyle/>
              <a:p>
                <a:pPr algn="ctr"/>
                <a:endParaRPr/>
              </a:p>
            </p:txBody>
          </p:sp>
          <p:sp>
            <p:nvSpPr>
              <p:cNvPr id="36" name="í$1îḋê">
                <a:extLst>
                  <a:ext uri="{FF2B5EF4-FFF2-40B4-BE49-F238E27FC236}">
                    <a16:creationId xmlns:a16="http://schemas.microsoft.com/office/drawing/2014/main" id="{EDB7ED17-BD1E-41AB-BF9D-044DEBBE78A5}"/>
                  </a:ext>
                </a:extLst>
              </p:cNvPr>
              <p:cNvSpPr/>
              <p:nvPr/>
            </p:nvSpPr>
            <p:spPr>
              <a:xfrm>
                <a:off x="6881139" y="2023720"/>
                <a:ext cx="1074685" cy="1077789"/>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21600"/>
                    </a:lnTo>
                    <a:lnTo>
                      <a:pt x="21600" y="0"/>
                    </a:lnTo>
                    <a:lnTo>
                      <a:pt x="0" y="0"/>
                    </a:lnTo>
                    <a:cubicBezTo>
                      <a:pt x="0" y="0"/>
                      <a:pt x="0" y="21600"/>
                      <a:pt x="0" y="21600"/>
                    </a:cubicBezTo>
                    <a:close/>
                  </a:path>
                </a:pathLst>
              </a:custGeom>
              <a:solidFill>
                <a:schemeClr val="accent4"/>
              </a:solidFill>
              <a:ln cap="flat" w="12700">
                <a:noFill/>
                <a:miter lim="400000"/>
              </a:ln>
              <a:effectLst/>
            </p:spPr>
            <p:txBody>
              <a:bodyPr anchor="ctr"/>
              <a:lstStyle/>
              <a:p>
                <a:pPr algn="ctr"/>
                <a:endParaRPr/>
              </a:p>
            </p:txBody>
          </p:sp>
          <p:sp>
            <p:nvSpPr>
              <p:cNvPr id="37" name="ïs1iḓè">
                <a:extLst>
                  <a:ext uri="{FF2B5EF4-FFF2-40B4-BE49-F238E27FC236}">
                    <a16:creationId xmlns:a16="http://schemas.microsoft.com/office/drawing/2014/main" id="{4EE2CB5A-5116-4B42-8233-5977383CF2C7}"/>
                  </a:ext>
                </a:extLst>
              </p:cNvPr>
              <p:cNvSpPr/>
              <p:nvPr/>
            </p:nvSpPr>
            <p:spPr>
              <a:xfrm>
                <a:off x="7325477" y="2023720"/>
                <a:ext cx="198255" cy="1077779"/>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21600"/>
                    </a:lnTo>
                    <a:lnTo>
                      <a:pt x="21600" y="0"/>
                    </a:lnTo>
                    <a:lnTo>
                      <a:pt x="0" y="0"/>
                    </a:lnTo>
                    <a:cubicBezTo>
                      <a:pt x="0" y="0"/>
                      <a:pt x="0" y="21600"/>
                      <a:pt x="0" y="21600"/>
                    </a:cubicBezTo>
                    <a:close/>
                  </a:path>
                </a:pathLst>
              </a:custGeom>
              <a:solidFill>
                <a:schemeClr val="bg1">
                  <a:lumMod val="85000"/>
                </a:schemeClr>
              </a:solidFill>
              <a:ln cap="flat" w="12700">
                <a:noFill/>
                <a:miter lim="400000"/>
              </a:ln>
              <a:effectLst/>
            </p:spPr>
            <p:txBody>
              <a:bodyPr anchor="ctr"/>
              <a:lstStyle/>
              <a:p>
                <a:pPr algn="ctr"/>
                <a:endParaRPr/>
              </a:p>
            </p:txBody>
          </p:sp>
          <p:sp>
            <p:nvSpPr>
              <p:cNvPr id="38" name="íŝḻiḑè">
                <a:extLst>
                  <a:ext uri="{FF2B5EF4-FFF2-40B4-BE49-F238E27FC236}">
                    <a16:creationId xmlns:a16="http://schemas.microsoft.com/office/drawing/2014/main" id="{570423A7-0AF9-47E0-8D74-1EA5682DAEA3}"/>
                  </a:ext>
                </a:extLst>
              </p:cNvPr>
              <p:cNvSpPr/>
              <p:nvPr/>
            </p:nvSpPr>
            <p:spPr>
              <a:xfrm>
                <a:off x="5919788" y="2922322"/>
                <a:ext cx="897218" cy="897229"/>
              </a:xfrm>
              <a:custGeom>
                <a:cxnLst>
                  <a:cxn ang="0">
                    <a:pos x="wd2" y="hd2"/>
                  </a:cxn>
                  <a:cxn ang="5400000">
                    <a:pos x="wd2" y="hd2"/>
                  </a:cxn>
                  <a:cxn ang="10800000">
                    <a:pos x="wd2" y="hd2"/>
                  </a:cxn>
                  <a:cxn ang="16200000">
                    <a:pos x="wd2" y="hd2"/>
                  </a:cxn>
                </a:cxnLst>
                <a:rect b="b" l="0" r="r" t="0"/>
                <a:pathLst>
                  <a:path extrusionOk="0" h="21600" w="21600">
                    <a:moveTo>
                      <a:pt x="9084" y="1070"/>
                    </a:moveTo>
                    <a:cubicBezTo>
                      <a:pt x="8511" y="1170"/>
                      <a:pt x="7955" y="1320"/>
                      <a:pt x="7420" y="1514"/>
                    </a:cubicBezTo>
                    <a:lnTo>
                      <a:pt x="7105" y="649"/>
                    </a:lnTo>
                    <a:cubicBezTo>
                      <a:pt x="6510" y="865"/>
                      <a:pt x="5940" y="1133"/>
                      <a:pt x="5399" y="1446"/>
                    </a:cubicBezTo>
                    <a:lnTo>
                      <a:pt x="5860" y="2244"/>
                    </a:lnTo>
                    <a:cubicBezTo>
                      <a:pt x="5361" y="2532"/>
                      <a:pt x="4889" y="2864"/>
                      <a:pt x="4450" y="3233"/>
                    </a:cubicBezTo>
                    <a:lnTo>
                      <a:pt x="3858" y="2527"/>
                    </a:lnTo>
                    <a:cubicBezTo>
                      <a:pt x="3377" y="2931"/>
                      <a:pt x="2931" y="3377"/>
                      <a:pt x="2527" y="3858"/>
                    </a:cubicBezTo>
                    <a:lnTo>
                      <a:pt x="3232" y="4450"/>
                    </a:lnTo>
                    <a:cubicBezTo>
                      <a:pt x="2864" y="4889"/>
                      <a:pt x="2532" y="5361"/>
                      <a:pt x="2243" y="5860"/>
                    </a:cubicBezTo>
                    <a:lnTo>
                      <a:pt x="1445" y="5399"/>
                    </a:lnTo>
                    <a:cubicBezTo>
                      <a:pt x="1132" y="5940"/>
                      <a:pt x="865" y="6510"/>
                      <a:pt x="649" y="7105"/>
                    </a:cubicBezTo>
                    <a:lnTo>
                      <a:pt x="1515" y="7420"/>
                    </a:lnTo>
                    <a:cubicBezTo>
                      <a:pt x="1320" y="7955"/>
                      <a:pt x="1170" y="8511"/>
                      <a:pt x="1070" y="9084"/>
                    </a:cubicBezTo>
                    <a:lnTo>
                      <a:pt x="163" y="8924"/>
                    </a:lnTo>
                    <a:cubicBezTo>
                      <a:pt x="56" y="9533"/>
                      <a:pt x="0" y="10160"/>
                      <a:pt x="0" y="10800"/>
                    </a:cubicBezTo>
                    <a:lnTo>
                      <a:pt x="0" y="10800"/>
                    </a:lnTo>
                    <a:lnTo>
                      <a:pt x="921" y="10800"/>
                    </a:lnTo>
                    <a:cubicBezTo>
                      <a:pt x="921" y="11385"/>
                      <a:pt x="972" y="11958"/>
                      <a:pt x="1070" y="12516"/>
                    </a:cubicBezTo>
                    <a:lnTo>
                      <a:pt x="163" y="12676"/>
                    </a:lnTo>
                    <a:cubicBezTo>
                      <a:pt x="272" y="13302"/>
                      <a:pt x="436" y="13910"/>
                      <a:pt x="649" y="14495"/>
                    </a:cubicBezTo>
                    <a:lnTo>
                      <a:pt x="1515" y="14179"/>
                    </a:lnTo>
                    <a:cubicBezTo>
                      <a:pt x="1712" y="14724"/>
                      <a:pt x="1957" y="15245"/>
                      <a:pt x="2243" y="15740"/>
                    </a:cubicBezTo>
                    <a:lnTo>
                      <a:pt x="1445" y="16201"/>
                    </a:lnTo>
                    <a:cubicBezTo>
                      <a:pt x="1761" y="16746"/>
                      <a:pt x="2124" y="17262"/>
                      <a:pt x="2527" y="17742"/>
                    </a:cubicBezTo>
                    <a:lnTo>
                      <a:pt x="3232" y="17150"/>
                    </a:lnTo>
                    <a:cubicBezTo>
                      <a:pt x="3602" y="17590"/>
                      <a:pt x="4010" y="17998"/>
                      <a:pt x="4450" y="18367"/>
                    </a:cubicBezTo>
                    <a:lnTo>
                      <a:pt x="3858" y="19073"/>
                    </a:lnTo>
                    <a:cubicBezTo>
                      <a:pt x="4338" y="19476"/>
                      <a:pt x="4853" y="19839"/>
                      <a:pt x="5399" y="20154"/>
                    </a:cubicBezTo>
                    <a:lnTo>
                      <a:pt x="5860" y="19356"/>
                    </a:lnTo>
                    <a:cubicBezTo>
                      <a:pt x="6355" y="19643"/>
                      <a:pt x="6876" y="19887"/>
                      <a:pt x="7420" y="20085"/>
                    </a:cubicBezTo>
                    <a:lnTo>
                      <a:pt x="7105" y="20951"/>
                    </a:lnTo>
                    <a:cubicBezTo>
                      <a:pt x="7690" y="21164"/>
                      <a:pt x="8298" y="21327"/>
                      <a:pt x="8924" y="21437"/>
                    </a:cubicBezTo>
                    <a:lnTo>
                      <a:pt x="9084" y="20530"/>
                    </a:lnTo>
                    <a:cubicBezTo>
                      <a:pt x="9641" y="20627"/>
                      <a:pt x="10215" y="20679"/>
                      <a:pt x="10800" y="20679"/>
                    </a:cubicBezTo>
                    <a:lnTo>
                      <a:pt x="10800" y="21600"/>
                    </a:lnTo>
                    <a:cubicBezTo>
                      <a:pt x="11440" y="21600"/>
                      <a:pt x="12066" y="21544"/>
                      <a:pt x="12675" y="21437"/>
                    </a:cubicBezTo>
                    <a:lnTo>
                      <a:pt x="12516" y="20530"/>
                    </a:lnTo>
                    <a:cubicBezTo>
                      <a:pt x="13089" y="20430"/>
                      <a:pt x="13645" y="20280"/>
                      <a:pt x="14179" y="20085"/>
                    </a:cubicBezTo>
                    <a:lnTo>
                      <a:pt x="14495" y="20951"/>
                    </a:lnTo>
                    <a:cubicBezTo>
                      <a:pt x="15089" y="20735"/>
                      <a:pt x="15660" y="20467"/>
                      <a:pt x="16201" y="20154"/>
                    </a:cubicBezTo>
                    <a:lnTo>
                      <a:pt x="15740" y="19356"/>
                    </a:lnTo>
                    <a:cubicBezTo>
                      <a:pt x="16239" y="19067"/>
                      <a:pt x="16711" y="18736"/>
                      <a:pt x="17150" y="18367"/>
                    </a:cubicBezTo>
                    <a:lnTo>
                      <a:pt x="17742" y="19073"/>
                    </a:lnTo>
                    <a:cubicBezTo>
                      <a:pt x="18223" y="18669"/>
                      <a:pt x="18668" y="18223"/>
                      <a:pt x="19073" y="17742"/>
                    </a:cubicBezTo>
                    <a:lnTo>
                      <a:pt x="18367" y="17150"/>
                    </a:lnTo>
                    <a:cubicBezTo>
                      <a:pt x="18736" y="16711"/>
                      <a:pt x="19068" y="16239"/>
                      <a:pt x="19357" y="15740"/>
                    </a:cubicBezTo>
                    <a:lnTo>
                      <a:pt x="20154" y="16201"/>
                    </a:lnTo>
                    <a:cubicBezTo>
                      <a:pt x="20467" y="15660"/>
                      <a:pt x="20735" y="15089"/>
                      <a:pt x="20951" y="14495"/>
                    </a:cubicBezTo>
                    <a:lnTo>
                      <a:pt x="20085" y="14179"/>
                    </a:lnTo>
                    <a:cubicBezTo>
                      <a:pt x="20280" y="13645"/>
                      <a:pt x="20430" y="13089"/>
                      <a:pt x="20530" y="12516"/>
                    </a:cubicBezTo>
                    <a:lnTo>
                      <a:pt x="21437" y="12676"/>
                    </a:lnTo>
                    <a:cubicBezTo>
                      <a:pt x="21544" y="12066"/>
                      <a:pt x="21600" y="11440"/>
                      <a:pt x="21600" y="10800"/>
                    </a:cubicBezTo>
                    <a:lnTo>
                      <a:pt x="21600" y="10800"/>
                    </a:lnTo>
                    <a:lnTo>
                      <a:pt x="20679" y="10800"/>
                    </a:lnTo>
                    <a:cubicBezTo>
                      <a:pt x="20679" y="10215"/>
                      <a:pt x="20628" y="9641"/>
                      <a:pt x="20530" y="9084"/>
                    </a:cubicBezTo>
                    <a:lnTo>
                      <a:pt x="21437" y="8924"/>
                    </a:lnTo>
                    <a:cubicBezTo>
                      <a:pt x="21327" y="8298"/>
                      <a:pt x="21164" y="7690"/>
                      <a:pt x="20951" y="7105"/>
                    </a:cubicBezTo>
                    <a:lnTo>
                      <a:pt x="20085" y="7420"/>
                    </a:lnTo>
                    <a:cubicBezTo>
                      <a:pt x="19887" y="6876"/>
                      <a:pt x="19643" y="6354"/>
                      <a:pt x="19357" y="5860"/>
                    </a:cubicBezTo>
                    <a:lnTo>
                      <a:pt x="20154" y="5399"/>
                    </a:lnTo>
                    <a:cubicBezTo>
                      <a:pt x="19838" y="4853"/>
                      <a:pt x="19476" y="4338"/>
                      <a:pt x="19073" y="3858"/>
                    </a:cubicBezTo>
                    <a:lnTo>
                      <a:pt x="18367" y="4450"/>
                    </a:lnTo>
                    <a:cubicBezTo>
                      <a:pt x="17998" y="4010"/>
                      <a:pt x="17590" y="3602"/>
                      <a:pt x="17150" y="3233"/>
                    </a:cubicBezTo>
                    <a:lnTo>
                      <a:pt x="17742" y="2527"/>
                    </a:lnTo>
                    <a:cubicBezTo>
                      <a:pt x="17262" y="2124"/>
                      <a:pt x="16746" y="1761"/>
                      <a:pt x="16201" y="1446"/>
                    </a:cubicBezTo>
                    <a:lnTo>
                      <a:pt x="15740" y="2244"/>
                    </a:lnTo>
                    <a:cubicBezTo>
                      <a:pt x="15245" y="1957"/>
                      <a:pt x="14724" y="1713"/>
                      <a:pt x="14180" y="1514"/>
                    </a:cubicBezTo>
                    <a:lnTo>
                      <a:pt x="14495" y="649"/>
                    </a:lnTo>
                    <a:cubicBezTo>
                      <a:pt x="13910" y="436"/>
                      <a:pt x="13302" y="272"/>
                      <a:pt x="12675" y="162"/>
                    </a:cubicBezTo>
                    <a:lnTo>
                      <a:pt x="12516" y="1070"/>
                    </a:lnTo>
                    <a:cubicBezTo>
                      <a:pt x="11958" y="972"/>
                      <a:pt x="11385" y="921"/>
                      <a:pt x="10800" y="921"/>
                    </a:cubicBezTo>
                    <a:lnTo>
                      <a:pt x="10800" y="0"/>
                    </a:lnTo>
                    <a:cubicBezTo>
                      <a:pt x="10160" y="0"/>
                      <a:pt x="9534" y="56"/>
                      <a:pt x="8924" y="162"/>
                    </a:cubicBezTo>
                    <a:cubicBezTo>
                      <a:pt x="8924" y="162"/>
                      <a:pt x="9084" y="1070"/>
                      <a:pt x="9084" y="1070"/>
                    </a:cubicBezTo>
                    <a:close/>
                  </a:path>
                </a:pathLst>
              </a:custGeom>
              <a:solidFill>
                <a:schemeClr val="tx2"/>
              </a:solidFill>
              <a:ln cap="flat" w="12700">
                <a:noFill/>
                <a:miter lim="400000"/>
              </a:ln>
              <a:effectLst/>
            </p:spPr>
            <p:txBody>
              <a:bodyPr anchor="ctr"/>
              <a:lstStyle/>
              <a:p>
                <a:pPr algn="ctr"/>
                <a:endParaRPr/>
              </a:p>
            </p:txBody>
          </p:sp>
          <p:sp>
            <p:nvSpPr>
              <p:cNvPr id="39" name="íşḻíḓé">
                <a:extLst>
                  <a:ext uri="{FF2B5EF4-FFF2-40B4-BE49-F238E27FC236}">
                    <a16:creationId xmlns:a16="http://schemas.microsoft.com/office/drawing/2014/main" id="{F73378DA-FE96-4D39-B16A-73DF9B16A330}"/>
                  </a:ext>
                </a:extLst>
              </p:cNvPr>
              <p:cNvSpPr/>
              <p:nvPr/>
            </p:nvSpPr>
            <p:spPr>
              <a:xfrm>
                <a:off x="6097523" y="3100057"/>
                <a:ext cx="536773" cy="536783"/>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close/>
                  </a:path>
                </a:pathLst>
              </a:custGeom>
              <a:solidFill>
                <a:srgbClr val="DCDEE0"/>
              </a:solidFill>
              <a:ln cap="flat" w="12700">
                <a:noFill/>
                <a:miter lim="400000"/>
              </a:ln>
              <a:effectLst/>
            </p:spPr>
            <p:txBody>
              <a:bodyPr anchor="ctr"/>
              <a:lstStyle/>
              <a:p>
                <a:pPr algn="ctr"/>
                <a:endParaRPr/>
              </a:p>
            </p:txBody>
          </p:sp>
          <p:sp>
            <p:nvSpPr>
              <p:cNvPr id="40" name="îśļiḑè">
                <a:extLst>
                  <a:ext uri="{FF2B5EF4-FFF2-40B4-BE49-F238E27FC236}">
                    <a16:creationId xmlns:a16="http://schemas.microsoft.com/office/drawing/2014/main" id="{59C1CDF6-F18A-4CB2-BE86-3782D8068B77}"/>
                  </a:ext>
                </a:extLst>
              </p:cNvPr>
              <p:cNvSpPr/>
              <p:nvPr/>
            </p:nvSpPr>
            <p:spPr>
              <a:xfrm>
                <a:off x="6264737" y="3248164"/>
                <a:ext cx="212739" cy="212749"/>
              </a:xfrm>
              <a:custGeom>
                <a:cxnLst>
                  <a:cxn ang="0">
                    <a:pos x="wd2" y="hd2"/>
                  </a:cxn>
                  <a:cxn ang="5400000">
                    <a:pos x="wd2" y="hd2"/>
                  </a:cxn>
                  <a:cxn ang="10800000">
                    <a:pos x="wd2" y="hd2"/>
                  </a:cxn>
                  <a:cxn ang="16200000">
                    <a:pos x="wd2" y="hd2"/>
                  </a:cxn>
                </a:cxnLst>
                <a:rect b="b" l="0" r="r" t="0"/>
                <a:pathLst>
                  <a:path extrusionOk="0" h="21600" w="21600">
                    <a:moveTo>
                      <a:pt x="10799" y="21600"/>
                    </a:moveTo>
                    <a:cubicBezTo>
                      <a:pt x="16748" y="21600"/>
                      <a:pt x="21600" y="16748"/>
                      <a:pt x="21600" y="10800"/>
                    </a:cubicBezTo>
                    <a:cubicBezTo>
                      <a:pt x="21600" y="4852"/>
                      <a:pt x="16748" y="0"/>
                      <a:pt x="10799" y="0"/>
                    </a:cubicBezTo>
                    <a:cubicBezTo>
                      <a:pt x="4850" y="0"/>
                      <a:pt x="0" y="4852"/>
                      <a:pt x="0" y="10800"/>
                    </a:cubicBezTo>
                    <a:cubicBezTo>
                      <a:pt x="0" y="16748"/>
                      <a:pt x="4850" y="21600"/>
                      <a:pt x="10799" y="21600"/>
                    </a:cubicBezTo>
                    <a:close/>
                  </a:path>
                </a:pathLst>
              </a:custGeom>
              <a:solidFill>
                <a:srgbClr val="FFFFFF"/>
              </a:solidFill>
              <a:ln cap="flat" w="12700">
                <a:noFill/>
                <a:miter lim="400000"/>
              </a:ln>
              <a:effectLst/>
            </p:spPr>
            <p:txBody>
              <a:bodyPr anchor="ctr"/>
              <a:lstStyle/>
              <a:p>
                <a:pPr algn="ctr"/>
                <a:endParaRPr/>
              </a:p>
            </p:txBody>
          </p:sp>
          <p:sp>
            <p:nvSpPr>
              <p:cNvPr id="41" name="ïšľiḋê">
                <a:extLst>
                  <a:ext uri="{FF2B5EF4-FFF2-40B4-BE49-F238E27FC236}">
                    <a16:creationId xmlns:a16="http://schemas.microsoft.com/office/drawing/2014/main" id="{C2BAC7CD-A7B6-4B12-A8D0-3A76C4B57356}"/>
                  </a:ext>
                </a:extLst>
              </p:cNvPr>
              <p:cNvSpPr/>
              <p:nvPr/>
            </p:nvSpPr>
            <p:spPr>
              <a:xfrm>
                <a:off x="1381238" y="4916849"/>
                <a:ext cx="212739" cy="212738"/>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5" y="0"/>
                      <a:pt x="0" y="4835"/>
                      <a:pt x="0" y="10800"/>
                    </a:cubicBezTo>
                    <a:cubicBezTo>
                      <a:pt x="0" y="16764"/>
                      <a:pt x="4835" y="21600"/>
                      <a:pt x="10800" y="21600"/>
                    </a:cubicBezTo>
                    <a:cubicBezTo>
                      <a:pt x="16765" y="21600"/>
                      <a:pt x="21600" y="16764"/>
                      <a:pt x="21600" y="10800"/>
                    </a:cubicBezTo>
                    <a:cubicBezTo>
                      <a:pt x="21600" y="4835"/>
                      <a:pt x="16765" y="0"/>
                      <a:pt x="10800" y="0"/>
                    </a:cubicBezTo>
                    <a:close/>
                  </a:path>
                </a:pathLst>
              </a:custGeom>
              <a:solidFill>
                <a:schemeClr val="tx2">
                  <a:lumMod val="40000"/>
                  <a:lumOff val="60000"/>
                </a:schemeClr>
              </a:solidFill>
              <a:ln cap="flat" w="12700">
                <a:noFill/>
                <a:miter lim="400000"/>
              </a:ln>
              <a:effectLst/>
            </p:spPr>
            <p:txBody>
              <a:bodyPr anchor="ctr"/>
              <a:lstStyle/>
              <a:p>
                <a:pPr algn="ctr"/>
                <a:endParaRPr/>
              </a:p>
            </p:txBody>
          </p:sp>
          <p:grpSp>
            <p:nvGrpSpPr>
              <p:cNvPr id="42" name="îšḻiďe">
                <a:extLst>
                  <a:ext uri="{FF2B5EF4-FFF2-40B4-BE49-F238E27FC236}">
                    <a16:creationId xmlns:a16="http://schemas.microsoft.com/office/drawing/2014/main" id="{8597D59F-8FCF-4E8E-A6DE-880C4805D2F6}"/>
                  </a:ext>
                </a:extLst>
              </p:cNvPr>
              <p:cNvGrpSpPr/>
              <p:nvPr/>
            </p:nvGrpSpPr>
            <p:grpSpPr>
              <a:xfrm>
                <a:off x="-2" y="4818108"/>
                <a:ext cx="4878227" cy="413500"/>
                <a:chOff x="-3542530" y="0"/>
                <a:chExt cx="8542149" cy="724073"/>
              </a:xfrm>
              <a:solidFill>
                <a:schemeClr val="tx2">
                  <a:lumMod val="40000"/>
                  <a:lumOff val="60000"/>
                </a:schemeClr>
              </a:solidFill>
            </p:grpSpPr>
            <p:sp>
              <p:nvSpPr>
                <p:cNvPr id="52" name="ïşlîḋè">
                  <a:extLst>
                    <a:ext uri="{FF2B5EF4-FFF2-40B4-BE49-F238E27FC236}">
                      <a16:creationId xmlns:a16="http://schemas.microsoft.com/office/drawing/2014/main" id="{3B8961A1-88A4-4A20-9027-7D2AB5160EE8}"/>
                    </a:ext>
                  </a:extLst>
                </p:cNvPr>
                <p:cNvSpPr/>
                <p:nvPr/>
              </p:nvSpPr>
              <p:spPr>
                <a:xfrm>
                  <a:off x="4443638" y="172904"/>
                  <a:ext cx="372510" cy="372527"/>
                </a:xfrm>
                <a:custGeom>
                  <a:cxnLst>
                    <a:cxn ang="0">
                      <a:pos x="wd2" y="hd2"/>
                    </a:cxn>
                    <a:cxn ang="5400000">
                      <a:pos x="wd2" y="hd2"/>
                    </a:cxn>
                    <a:cxn ang="10800000">
                      <a:pos x="wd2" y="hd2"/>
                    </a:cxn>
                    <a:cxn ang="16200000">
                      <a:pos x="wd2" y="hd2"/>
                    </a:cxn>
                  </a:cxnLst>
                  <a:rect b="b" l="0" r="r" t="0"/>
                  <a:pathLst>
                    <a:path extrusionOk="0" h="19679" w="19679">
                      <a:moveTo>
                        <a:pt x="2882" y="2882"/>
                      </a:moveTo>
                      <a:cubicBezTo>
                        <a:pt x="6726" y="-960"/>
                        <a:pt x="12954" y="-960"/>
                        <a:pt x="16797" y="2882"/>
                      </a:cubicBezTo>
                      <a:cubicBezTo>
                        <a:pt x="20640" y="6724"/>
                        <a:pt x="20640" y="12955"/>
                        <a:pt x="16797" y="16797"/>
                      </a:cubicBezTo>
                      <a:cubicBezTo>
                        <a:pt x="12954" y="20640"/>
                        <a:pt x="6726" y="20640"/>
                        <a:pt x="2882" y="16797"/>
                      </a:cubicBezTo>
                      <a:cubicBezTo>
                        <a:pt x="-960" y="12955"/>
                        <a:pt x="-960" y="6724"/>
                        <a:pt x="2882" y="2882"/>
                      </a:cubicBezTo>
                      <a:close/>
                    </a:path>
                  </a:pathLst>
                </a:custGeom>
                <a:grpFill/>
                <a:ln cap="flat" w="12700">
                  <a:noFill/>
                  <a:miter lim="400000"/>
                </a:ln>
                <a:effectLst/>
              </p:spPr>
              <p:txBody>
                <a:bodyPr anchor="ctr"/>
                <a:lstStyle/>
                <a:p>
                  <a:pPr algn="ctr"/>
                  <a:endParaRPr/>
                </a:p>
              </p:txBody>
            </p:sp>
            <p:sp>
              <p:nvSpPr>
                <p:cNvPr id="53" name="îsḻíḋê">
                  <a:extLst>
                    <a:ext uri="{FF2B5EF4-FFF2-40B4-BE49-F238E27FC236}">
                      <a16:creationId xmlns:a16="http://schemas.microsoft.com/office/drawing/2014/main" id="{7953D2CF-7B14-4589-BAEB-7C0B9481D929}"/>
                    </a:ext>
                  </a:extLst>
                </p:cNvPr>
                <p:cNvSpPr/>
                <p:nvPr/>
              </p:nvSpPr>
              <p:spPr>
                <a:xfrm>
                  <a:off x="-3542530" y="0"/>
                  <a:ext cx="8542149" cy="724073"/>
                </a:xfrm>
                <a:prstGeom prst="rect">
                  <a:avLst/>
                </a:prstGeom>
                <a:grpFill/>
                <a:ln cap="flat" w="12700">
                  <a:noFill/>
                  <a:miter lim="400000"/>
                </a:ln>
                <a:effectLst/>
              </p:spPr>
              <p:txBody>
                <a:bodyPr anchor="ctr"/>
                <a:lstStyle/>
                <a:p>
                  <a:pPr algn="ctr"/>
                  <a:endParaRPr/>
                </a:p>
              </p:txBody>
            </p:sp>
            <p:sp>
              <p:nvSpPr>
                <p:cNvPr id="54" name="îsļïḋe">
                  <a:extLst>
                    <a:ext uri="{FF2B5EF4-FFF2-40B4-BE49-F238E27FC236}">
                      <a16:creationId xmlns:a16="http://schemas.microsoft.com/office/drawing/2014/main" id="{B11E414C-7F7F-4B66-8499-60EAAF36081E}"/>
                    </a:ext>
                  </a:extLst>
                </p:cNvPr>
                <p:cNvSpPr/>
                <p:nvPr/>
              </p:nvSpPr>
              <p:spPr>
                <a:xfrm>
                  <a:off x="4460928" y="172904"/>
                  <a:ext cx="372539"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8" y="21600"/>
                        <a:pt x="21600" y="16748"/>
                        <a:pt x="21600" y="10800"/>
                      </a:cubicBezTo>
                      <a:cubicBezTo>
                        <a:pt x="21600" y="4851"/>
                        <a:pt x="16748" y="0"/>
                        <a:pt x="10800" y="0"/>
                      </a:cubicBezTo>
                      <a:cubicBezTo>
                        <a:pt x="4852" y="0"/>
                        <a:pt x="0" y="4851"/>
                        <a:pt x="0" y="10800"/>
                      </a:cubicBezTo>
                      <a:cubicBezTo>
                        <a:pt x="0" y="16748"/>
                        <a:pt x="4852" y="21600"/>
                        <a:pt x="10800" y="21600"/>
                      </a:cubicBezTo>
                      <a:close/>
                    </a:path>
                  </a:pathLst>
                </a:custGeom>
                <a:grpFill/>
                <a:ln cap="flat" w="12700">
                  <a:noFill/>
                  <a:miter lim="400000"/>
                </a:ln>
                <a:effectLst/>
              </p:spPr>
              <p:txBody>
                <a:bodyPr anchor="ctr"/>
                <a:lstStyle/>
                <a:p>
                  <a:pPr algn="ctr"/>
                  <a:endParaRPr/>
                </a:p>
              </p:txBody>
            </p:sp>
            <p:sp>
              <p:nvSpPr>
                <p:cNvPr id="55" name="ïşľíde">
                  <a:extLst>
                    <a:ext uri="{FF2B5EF4-FFF2-40B4-BE49-F238E27FC236}">
                      <a16:creationId xmlns:a16="http://schemas.microsoft.com/office/drawing/2014/main" id="{2749B70A-79CE-46C4-ACED-67B70FAFD2C4}"/>
                    </a:ext>
                  </a:extLst>
                </p:cNvPr>
                <p:cNvSpPr/>
                <p:nvPr/>
              </p:nvSpPr>
              <p:spPr>
                <a:xfrm>
                  <a:off x="3838473" y="172904"/>
                  <a:ext cx="372522"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9" y="21600"/>
                        <a:pt x="21600" y="16748"/>
                        <a:pt x="21600" y="10800"/>
                      </a:cubicBezTo>
                      <a:cubicBezTo>
                        <a:pt x="21600" y="4851"/>
                        <a:pt x="16749" y="0"/>
                        <a:pt x="10800" y="0"/>
                      </a:cubicBezTo>
                      <a:cubicBezTo>
                        <a:pt x="4852" y="0"/>
                        <a:pt x="0" y="4851"/>
                        <a:pt x="0" y="10800"/>
                      </a:cubicBezTo>
                      <a:cubicBezTo>
                        <a:pt x="0" y="16748"/>
                        <a:pt x="4852" y="21600"/>
                        <a:pt x="10800" y="21600"/>
                      </a:cubicBezTo>
                      <a:close/>
                    </a:path>
                  </a:pathLst>
                </a:custGeom>
                <a:grpFill/>
                <a:ln cap="flat" w="12700">
                  <a:noFill/>
                  <a:miter lim="400000"/>
                </a:ln>
                <a:effectLst/>
              </p:spPr>
              <p:txBody>
                <a:bodyPr anchor="ctr"/>
                <a:lstStyle/>
                <a:p>
                  <a:pPr algn="ctr"/>
                  <a:endParaRPr/>
                </a:p>
              </p:txBody>
            </p:sp>
            <p:sp>
              <p:nvSpPr>
                <p:cNvPr id="56" name="išļîḍê">
                  <a:extLst>
                    <a:ext uri="{FF2B5EF4-FFF2-40B4-BE49-F238E27FC236}">
                      <a16:creationId xmlns:a16="http://schemas.microsoft.com/office/drawing/2014/main" id="{B20DE5FF-5BD5-44B8-AA6D-49F80F64FB23}"/>
                    </a:ext>
                  </a:extLst>
                </p:cNvPr>
                <p:cNvSpPr/>
                <p:nvPr/>
              </p:nvSpPr>
              <p:spPr>
                <a:xfrm>
                  <a:off x="3233309" y="172904"/>
                  <a:ext cx="372538"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8" y="21600"/>
                        <a:pt x="21600" y="16748"/>
                        <a:pt x="21600" y="10800"/>
                      </a:cubicBezTo>
                      <a:cubicBezTo>
                        <a:pt x="21600" y="4851"/>
                        <a:pt x="16748" y="0"/>
                        <a:pt x="10800" y="0"/>
                      </a:cubicBezTo>
                      <a:cubicBezTo>
                        <a:pt x="4851" y="0"/>
                        <a:pt x="0" y="4851"/>
                        <a:pt x="0" y="10800"/>
                      </a:cubicBezTo>
                      <a:cubicBezTo>
                        <a:pt x="0" y="16748"/>
                        <a:pt x="4851" y="21600"/>
                        <a:pt x="10800" y="21600"/>
                      </a:cubicBezTo>
                      <a:close/>
                    </a:path>
                  </a:pathLst>
                </a:custGeom>
                <a:grpFill/>
                <a:ln cap="flat" w="12700">
                  <a:noFill/>
                  <a:miter lim="400000"/>
                </a:ln>
                <a:effectLst/>
              </p:spPr>
              <p:txBody>
                <a:bodyPr anchor="ctr"/>
                <a:lstStyle/>
                <a:p>
                  <a:pPr algn="ctr"/>
                  <a:endParaRPr/>
                </a:p>
              </p:txBody>
            </p:sp>
            <p:sp>
              <p:nvSpPr>
                <p:cNvPr id="57" name="ïṩľiḋé">
                  <a:extLst>
                    <a:ext uri="{FF2B5EF4-FFF2-40B4-BE49-F238E27FC236}">
                      <a16:creationId xmlns:a16="http://schemas.microsoft.com/office/drawing/2014/main" id="{A92BF6B6-621B-45A1-9AF6-38371034B4DB}"/>
                    </a:ext>
                  </a:extLst>
                </p:cNvPr>
                <p:cNvSpPr/>
                <p:nvPr/>
              </p:nvSpPr>
              <p:spPr>
                <a:xfrm>
                  <a:off x="2628144" y="172904"/>
                  <a:ext cx="372521" cy="372521"/>
                </a:xfrm>
                <a:custGeom>
                  <a:cxnLst>
                    <a:cxn ang="0">
                      <a:pos x="wd2" y="hd2"/>
                    </a:cxn>
                    <a:cxn ang="5400000">
                      <a:pos x="wd2" y="hd2"/>
                    </a:cxn>
                    <a:cxn ang="10800000">
                      <a:pos x="wd2" y="hd2"/>
                    </a:cxn>
                    <a:cxn ang="16200000">
                      <a:pos x="wd2" y="hd2"/>
                    </a:cxn>
                  </a:cxnLst>
                  <a:rect b="b" l="0" r="r" t="0"/>
                  <a:pathLst>
                    <a:path extrusionOk="0" h="21600" w="21600">
                      <a:moveTo>
                        <a:pt x="10801" y="21600"/>
                      </a:moveTo>
                      <a:cubicBezTo>
                        <a:pt x="16749" y="21600"/>
                        <a:pt x="21600" y="16748"/>
                        <a:pt x="21600" y="10800"/>
                      </a:cubicBezTo>
                      <a:cubicBezTo>
                        <a:pt x="21600" y="4851"/>
                        <a:pt x="16749" y="0"/>
                        <a:pt x="10801" y="0"/>
                      </a:cubicBezTo>
                      <a:cubicBezTo>
                        <a:pt x="4852" y="0"/>
                        <a:pt x="0" y="4851"/>
                        <a:pt x="0" y="10800"/>
                      </a:cubicBezTo>
                      <a:cubicBezTo>
                        <a:pt x="0" y="16748"/>
                        <a:pt x="4852" y="21600"/>
                        <a:pt x="10801" y="21600"/>
                      </a:cubicBezTo>
                      <a:close/>
                    </a:path>
                  </a:pathLst>
                </a:custGeom>
                <a:grpFill/>
                <a:ln cap="flat" w="12700">
                  <a:noFill/>
                  <a:miter lim="400000"/>
                </a:ln>
                <a:effectLst/>
              </p:spPr>
              <p:txBody>
                <a:bodyPr anchor="ctr"/>
                <a:lstStyle/>
                <a:p>
                  <a:pPr algn="ctr"/>
                  <a:endParaRPr/>
                </a:p>
              </p:txBody>
            </p:sp>
            <p:sp>
              <p:nvSpPr>
                <p:cNvPr id="58" name="išḷíďé">
                  <a:extLst>
                    <a:ext uri="{FF2B5EF4-FFF2-40B4-BE49-F238E27FC236}">
                      <a16:creationId xmlns:a16="http://schemas.microsoft.com/office/drawing/2014/main" id="{1B8FC659-A90B-4E37-9CF2-2F253F3804D9}"/>
                    </a:ext>
                  </a:extLst>
                </p:cNvPr>
                <p:cNvSpPr/>
                <p:nvPr/>
              </p:nvSpPr>
              <p:spPr>
                <a:xfrm>
                  <a:off x="2005689" y="172904"/>
                  <a:ext cx="372521"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8" y="21600"/>
                        <a:pt x="21600" y="16748"/>
                        <a:pt x="21600" y="10800"/>
                      </a:cubicBezTo>
                      <a:cubicBezTo>
                        <a:pt x="21600" y="4851"/>
                        <a:pt x="16748" y="0"/>
                        <a:pt x="10800" y="0"/>
                      </a:cubicBezTo>
                      <a:cubicBezTo>
                        <a:pt x="4851" y="0"/>
                        <a:pt x="0" y="4851"/>
                        <a:pt x="0" y="10800"/>
                      </a:cubicBezTo>
                      <a:cubicBezTo>
                        <a:pt x="0" y="16748"/>
                        <a:pt x="4851" y="21600"/>
                        <a:pt x="10800" y="21600"/>
                      </a:cubicBezTo>
                      <a:close/>
                    </a:path>
                  </a:pathLst>
                </a:custGeom>
                <a:grpFill/>
                <a:ln cap="flat" w="12700">
                  <a:noFill/>
                  <a:miter lim="400000"/>
                </a:ln>
                <a:effectLst/>
              </p:spPr>
              <p:txBody>
                <a:bodyPr anchor="ctr"/>
                <a:lstStyle/>
                <a:p>
                  <a:pPr algn="ctr"/>
                  <a:endParaRPr/>
                </a:p>
              </p:txBody>
            </p:sp>
            <p:sp>
              <p:nvSpPr>
                <p:cNvPr id="59" name="ï$ḻïḍè">
                  <a:extLst>
                    <a:ext uri="{FF2B5EF4-FFF2-40B4-BE49-F238E27FC236}">
                      <a16:creationId xmlns:a16="http://schemas.microsoft.com/office/drawing/2014/main" id="{F70B104E-A7D1-476C-9FC5-1AEE813F26AF}"/>
                    </a:ext>
                  </a:extLst>
                </p:cNvPr>
                <p:cNvSpPr/>
                <p:nvPr/>
              </p:nvSpPr>
              <p:spPr>
                <a:xfrm>
                  <a:off x="1400524" y="172904"/>
                  <a:ext cx="372538"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8" y="21600"/>
                        <a:pt x="21600" y="16748"/>
                        <a:pt x="21600" y="10800"/>
                      </a:cubicBezTo>
                      <a:cubicBezTo>
                        <a:pt x="21600" y="4851"/>
                        <a:pt x="16748" y="0"/>
                        <a:pt x="10800" y="0"/>
                      </a:cubicBezTo>
                      <a:cubicBezTo>
                        <a:pt x="4851" y="0"/>
                        <a:pt x="0" y="4851"/>
                        <a:pt x="0" y="10800"/>
                      </a:cubicBezTo>
                      <a:cubicBezTo>
                        <a:pt x="0" y="16748"/>
                        <a:pt x="4851" y="21600"/>
                        <a:pt x="10800" y="21600"/>
                      </a:cubicBezTo>
                      <a:close/>
                    </a:path>
                  </a:pathLst>
                </a:custGeom>
                <a:grpFill/>
                <a:ln cap="flat" w="12700">
                  <a:noFill/>
                  <a:miter lim="400000"/>
                </a:ln>
                <a:effectLst/>
              </p:spPr>
              <p:txBody>
                <a:bodyPr anchor="ctr"/>
                <a:lstStyle/>
                <a:p>
                  <a:pPr algn="ctr"/>
                  <a:endParaRPr/>
                </a:p>
              </p:txBody>
            </p:sp>
            <p:sp>
              <p:nvSpPr>
                <p:cNvPr id="60" name="ïşļídè">
                  <a:extLst>
                    <a:ext uri="{FF2B5EF4-FFF2-40B4-BE49-F238E27FC236}">
                      <a16:creationId xmlns:a16="http://schemas.microsoft.com/office/drawing/2014/main" id="{A320FB88-EA8F-4CDE-A131-55D128D83387}"/>
                    </a:ext>
                  </a:extLst>
                </p:cNvPr>
                <p:cNvSpPr/>
                <p:nvPr/>
              </p:nvSpPr>
              <p:spPr>
                <a:xfrm>
                  <a:off x="795359" y="172904"/>
                  <a:ext cx="372521" cy="372521"/>
                </a:xfrm>
                <a:custGeom>
                  <a:cxnLst>
                    <a:cxn ang="0">
                      <a:pos x="wd2" y="hd2"/>
                    </a:cxn>
                    <a:cxn ang="5400000">
                      <a:pos x="wd2" y="hd2"/>
                    </a:cxn>
                    <a:cxn ang="10800000">
                      <a:pos x="wd2" y="hd2"/>
                    </a:cxn>
                    <a:cxn ang="16200000">
                      <a:pos x="wd2" y="hd2"/>
                    </a:cxn>
                  </a:cxnLst>
                  <a:rect b="b" l="0" r="r" t="0"/>
                  <a:pathLst>
                    <a:path extrusionOk="0" h="21600" w="21600">
                      <a:moveTo>
                        <a:pt x="10801" y="21600"/>
                      </a:moveTo>
                      <a:cubicBezTo>
                        <a:pt x="16750" y="21600"/>
                        <a:pt x="21600" y="16748"/>
                        <a:pt x="21600" y="10800"/>
                      </a:cubicBezTo>
                      <a:cubicBezTo>
                        <a:pt x="21600" y="4851"/>
                        <a:pt x="16750" y="0"/>
                        <a:pt x="10801" y="0"/>
                      </a:cubicBezTo>
                      <a:cubicBezTo>
                        <a:pt x="4852" y="0"/>
                        <a:pt x="0" y="4851"/>
                        <a:pt x="0" y="10800"/>
                      </a:cubicBezTo>
                      <a:cubicBezTo>
                        <a:pt x="0" y="16748"/>
                        <a:pt x="4852" y="21600"/>
                        <a:pt x="10801" y="21600"/>
                      </a:cubicBezTo>
                      <a:close/>
                    </a:path>
                  </a:pathLst>
                </a:custGeom>
                <a:grpFill/>
                <a:ln cap="flat" w="12700">
                  <a:noFill/>
                  <a:miter lim="400000"/>
                </a:ln>
                <a:effectLst/>
              </p:spPr>
              <p:txBody>
                <a:bodyPr anchor="ctr"/>
                <a:lstStyle/>
                <a:p>
                  <a:pPr algn="ctr"/>
                  <a:endParaRPr/>
                </a:p>
              </p:txBody>
            </p:sp>
            <p:sp>
              <p:nvSpPr>
                <p:cNvPr id="61" name="íṥḷiḍè">
                  <a:extLst>
                    <a:ext uri="{FF2B5EF4-FFF2-40B4-BE49-F238E27FC236}">
                      <a16:creationId xmlns:a16="http://schemas.microsoft.com/office/drawing/2014/main" id="{1453614C-D4F9-4450-A5ED-333106F4C088}"/>
                    </a:ext>
                  </a:extLst>
                </p:cNvPr>
                <p:cNvSpPr/>
                <p:nvPr/>
              </p:nvSpPr>
              <p:spPr>
                <a:xfrm>
                  <a:off x="172904" y="172904"/>
                  <a:ext cx="372521" cy="37252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9" y="21600"/>
                        <a:pt x="21600" y="16748"/>
                        <a:pt x="21600" y="10800"/>
                      </a:cubicBezTo>
                      <a:cubicBezTo>
                        <a:pt x="21600" y="4851"/>
                        <a:pt x="16749" y="0"/>
                        <a:pt x="10800" y="0"/>
                      </a:cubicBezTo>
                      <a:cubicBezTo>
                        <a:pt x="4851" y="0"/>
                        <a:pt x="0" y="4851"/>
                        <a:pt x="0" y="10800"/>
                      </a:cubicBezTo>
                      <a:cubicBezTo>
                        <a:pt x="0" y="16748"/>
                        <a:pt x="4851" y="21600"/>
                        <a:pt x="10800" y="21600"/>
                      </a:cubicBezTo>
                      <a:close/>
                    </a:path>
                  </a:pathLst>
                </a:custGeom>
                <a:grpFill/>
                <a:ln cap="flat" w="12700">
                  <a:noFill/>
                  <a:miter lim="400000"/>
                </a:ln>
                <a:effectLst/>
              </p:spPr>
              <p:txBody>
                <a:bodyPr anchor="ctr"/>
                <a:lstStyle/>
                <a:p>
                  <a:pPr algn="ctr"/>
                  <a:endParaRPr/>
                </a:p>
              </p:txBody>
            </p:sp>
            <p:sp>
              <p:nvSpPr>
                <p:cNvPr id="62" name="ïSḷiḍê">
                  <a:extLst>
                    <a:ext uri="{FF2B5EF4-FFF2-40B4-BE49-F238E27FC236}">
                      <a16:creationId xmlns:a16="http://schemas.microsoft.com/office/drawing/2014/main" id="{133FE9E3-00C2-4DC7-9EFF-174D111FD0A3}"/>
                    </a:ext>
                  </a:extLst>
                </p:cNvPr>
                <p:cNvSpPr/>
                <p:nvPr/>
              </p:nvSpPr>
              <p:spPr>
                <a:xfrm>
                  <a:off x="293937" y="311227"/>
                  <a:ext cx="4400143" cy="98812"/>
                </a:xfrm>
                <a:custGeom>
                  <a:cxnLst>
                    <a:cxn ang="0">
                      <a:pos x="wd2" y="hd2"/>
                    </a:cxn>
                    <a:cxn ang="5400000">
                      <a:pos x="wd2" y="hd2"/>
                    </a:cxn>
                    <a:cxn ang="10800000">
                      <a:pos x="wd2" y="hd2"/>
                    </a:cxn>
                    <a:cxn ang="16200000">
                      <a:pos x="wd2" y="hd2"/>
                    </a:cxn>
                  </a:cxnLst>
                  <a:rect b="b" l="0" r="r" t="0"/>
                  <a:pathLst>
                    <a:path extrusionOk="0" h="21600" w="21600">
                      <a:moveTo>
                        <a:pt x="21357" y="0"/>
                      </a:moveTo>
                      <a:lnTo>
                        <a:pt x="243" y="0"/>
                      </a:lnTo>
                      <a:cubicBezTo>
                        <a:pt x="109" y="0"/>
                        <a:pt x="0" y="4865"/>
                        <a:pt x="0" y="10800"/>
                      </a:cubicBezTo>
                      <a:lnTo>
                        <a:pt x="0" y="10800"/>
                      </a:lnTo>
                      <a:cubicBezTo>
                        <a:pt x="0" y="16735"/>
                        <a:pt x="109" y="21600"/>
                        <a:pt x="243" y="21600"/>
                      </a:cubicBezTo>
                      <a:lnTo>
                        <a:pt x="21357" y="21600"/>
                      </a:lnTo>
                      <a:cubicBezTo>
                        <a:pt x="21491" y="21600"/>
                        <a:pt x="21600" y="16743"/>
                        <a:pt x="21600" y="10800"/>
                      </a:cubicBezTo>
                      <a:lnTo>
                        <a:pt x="21600" y="10800"/>
                      </a:lnTo>
                      <a:cubicBezTo>
                        <a:pt x="21600" y="4857"/>
                        <a:pt x="21491" y="0"/>
                        <a:pt x="21357" y="0"/>
                      </a:cubicBezTo>
                      <a:close/>
                    </a:path>
                  </a:pathLst>
                </a:custGeom>
                <a:grpFill/>
                <a:ln cap="flat" w="12700">
                  <a:noFill/>
                  <a:miter lim="400000"/>
                </a:ln>
                <a:effectLst/>
              </p:spPr>
              <p:txBody>
                <a:bodyPr anchor="ctr"/>
                <a:lstStyle/>
                <a:p>
                  <a:pPr algn="ctr"/>
                  <a:endParaRPr/>
                </a:p>
              </p:txBody>
            </p:sp>
          </p:grpSp>
          <p:sp>
            <p:nvSpPr>
              <p:cNvPr id="43" name="íṩḻiḓè">
                <a:extLst>
                  <a:ext uri="{FF2B5EF4-FFF2-40B4-BE49-F238E27FC236}">
                    <a16:creationId xmlns:a16="http://schemas.microsoft.com/office/drawing/2014/main" id="{EA8B8481-E013-4ECC-B1F3-7B0B9E749700}"/>
                  </a:ext>
                </a:extLst>
              </p:cNvPr>
              <p:cNvSpPr/>
              <p:nvPr/>
            </p:nvSpPr>
            <p:spPr>
              <a:xfrm>
                <a:off x="1144256" y="3198745"/>
                <a:ext cx="1238403" cy="2036841"/>
              </a:xfrm>
              <a:custGeom>
                <a:cxnLst>
                  <a:cxn ang="0">
                    <a:pos x="wd2" y="hd2"/>
                  </a:cxn>
                  <a:cxn ang="5400000">
                    <a:pos x="wd2" y="hd2"/>
                  </a:cxn>
                  <a:cxn ang="10800000">
                    <a:pos x="wd2" y="hd2"/>
                  </a:cxn>
                  <a:cxn ang="16200000">
                    <a:pos x="wd2" y="hd2"/>
                  </a:cxn>
                </a:cxnLst>
                <a:rect b="b" l="0" r="r" t="0"/>
                <a:pathLst>
                  <a:path extrusionOk="0" h="21600" w="21600">
                    <a:moveTo>
                      <a:pt x="0" y="21600"/>
                    </a:moveTo>
                    <a:lnTo>
                      <a:pt x="21600" y="21600"/>
                    </a:lnTo>
                    <a:lnTo>
                      <a:pt x="21600" y="0"/>
                    </a:lnTo>
                    <a:lnTo>
                      <a:pt x="0" y="0"/>
                    </a:lnTo>
                    <a:cubicBezTo>
                      <a:pt x="0" y="0"/>
                      <a:pt x="0" y="21600"/>
                      <a:pt x="0" y="21600"/>
                    </a:cubicBezTo>
                    <a:close/>
                  </a:path>
                </a:pathLst>
              </a:custGeom>
              <a:solidFill>
                <a:schemeClr val="tx2"/>
              </a:solidFill>
              <a:ln cap="flat" w="12700">
                <a:noFill/>
                <a:miter lim="400000"/>
              </a:ln>
              <a:effectLst/>
            </p:spPr>
            <p:txBody>
              <a:bodyPr anchor="ctr"/>
              <a:lstStyle/>
              <a:p>
                <a:pPr algn="ctr"/>
                <a:endParaRPr/>
              </a:p>
            </p:txBody>
          </p:sp>
          <p:sp>
            <p:nvSpPr>
              <p:cNvPr id="44" name="íṥ1îḑê">
                <a:extLst>
                  <a:ext uri="{FF2B5EF4-FFF2-40B4-BE49-F238E27FC236}">
                    <a16:creationId xmlns:a16="http://schemas.microsoft.com/office/drawing/2014/main" id="{417BF879-F805-4C4B-BE64-D1E0BB69FABC}"/>
                  </a:ext>
                </a:extLst>
              </p:cNvPr>
              <p:cNvSpPr/>
              <p:nvPr/>
            </p:nvSpPr>
            <p:spPr>
              <a:xfrm>
                <a:off x="1321991" y="3376480"/>
                <a:ext cx="188647" cy="18865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9" y="21600"/>
                      <a:pt x="21600" y="16749"/>
                      <a:pt x="21600" y="10800"/>
                    </a:cubicBezTo>
                    <a:cubicBezTo>
                      <a:pt x="21600" y="4851"/>
                      <a:pt x="16749" y="0"/>
                      <a:pt x="10800" y="0"/>
                    </a:cubicBezTo>
                    <a:cubicBezTo>
                      <a:pt x="4851" y="0"/>
                      <a:pt x="0" y="4851"/>
                      <a:pt x="0" y="10800"/>
                    </a:cubicBezTo>
                    <a:cubicBezTo>
                      <a:pt x="0" y="16749"/>
                      <a:pt x="4851" y="21600"/>
                      <a:pt x="10800" y="21600"/>
                    </a:cubicBezTo>
                    <a:close/>
                  </a:path>
                </a:pathLst>
              </a:custGeom>
              <a:solidFill>
                <a:schemeClr val="bg1">
                  <a:lumMod val="85000"/>
                </a:schemeClr>
              </a:solidFill>
              <a:ln cap="flat" w="12700">
                <a:noFill/>
                <a:miter lim="400000"/>
              </a:ln>
              <a:effectLst/>
            </p:spPr>
            <p:txBody>
              <a:bodyPr anchor="ctr"/>
              <a:lstStyle/>
              <a:p>
                <a:pPr algn="ctr"/>
                <a:endParaRPr/>
              </a:p>
            </p:txBody>
          </p:sp>
          <p:sp>
            <p:nvSpPr>
              <p:cNvPr id="45" name="iṩľiḓè">
                <a:extLst>
                  <a:ext uri="{FF2B5EF4-FFF2-40B4-BE49-F238E27FC236}">
                    <a16:creationId xmlns:a16="http://schemas.microsoft.com/office/drawing/2014/main" id="{27EE8801-524E-4A6A-8EDB-718E0F339633}"/>
                  </a:ext>
                </a:extLst>
              </p:cNvPr>
              <p:cNvSpPr/>
              <p:nvPr/>
            </p:nvSpPr>
            <p:spPr>
              <a:xfrm>
                <a:off x="1677460" y="3376480"/>
                <a:ext cx="188652" cy="18865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9" y="21600"/>
                      <a:pt x="21600" y="16749"/>
                      <a:pt x="21600" y="10800"/>
                    </a:cubicBezTo>
                    <a:cubicBezTo>
                      <a:pt x="21600" y="4851"/>
                      <a:pt x="16749" y="0"/>
                      <a:pt x="10800" y="0"/>
                    </a:cubicBezTo>
                    <a:cubicBezTo>
                      <a:pt x="4851" y="0"/>
                      <a:pt x="0" y="4851"/>
                      <a:pt x="0" y="10800"/>
                    </a:cubicBezTo>
                    <a:cubicBezTo>
                      <a:pt x="0" y="16749"/>
                      <a:pt x="4851" y="21600"/>
                      <a:pt x="10800" y="21600"/>
                    </a:cubicBezTo>
                    <a:close/>
                  </a:path>
                </a:pathLst>
              </a:custGeom>
              <a:solidFill>
                <a:schemeClr val="bg1">
                  <a:lumMod val="85000"/>
                </a:schemeClr>
              </a:solidFill>
              <a:ln cap="flat" w="12700">
                <a:noFill/>
                <a:miter lim="400000"/>
              </a:ln>
              <a:effectLst/>
            </p:spPr>
            <p:txBody>
              <a:bodyPr anchor="ctr"/>
              <a:lstStyle/>
              <a:p>
                <a:pPr algn="ctr"/>
                <a:endParaRPr/>
              </a:p>
            </p:txBody>
          </p:sp>
          <p:sp>
            <p:nvSpPr>
              <p:cNvPr id="46" name="iṥľiḓé">
                <a:extLst>
                  <a:ext uri="{FF2B5EF4-FFF2-40B4-BE49-F238E27FC236}">
                    <a16:creationId xmlns:a16="http://schemas.microsoft.com/office/drawing/2014/main" id="{8E7E82B9-0BB7-4009-8781-8EEDEE63D452}"/>
                  </a:ext>
                </a:extLst>
              </p:cNvPr>
              <p:cNvSpPr/>
              <p:nvPr/>
            </p:nvSpPr>
            <p:spPr>
              <a:xfrm>
                <a:off x="2023056" y="3376480"/>
                <a:ext cx="188651" cy="188651"/>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9" y="21600"/>
                      <a:pt x="21600" y="16749"/>
                      <a:pt x="21600" y="10800"/>
                    </a:cubicBezTo>
                    <a:cubicBezTo>
                      <a:pt x="21600" y="4851"/>
                      <a:pt x="16749" y="0"/>
                      <a:pt x="10800" y="0"/>
                    </a:cubicBezTo>
                    <a:cubicBezTo>
                      <a:pt x="4851" y="0"/>
                      <a:pt x="0" y="4851"/>
                      <a:pt x="0" y="10800"/>
                    </a:cubicBezTo>
                    <a:cubicBezTo>
                      <a:pt x="0" y="16749"/>
                      <a:pt x="4851" y="21600"/>
                      <a:pt x="10800" y="21600"/>
                    </a:cubicBezTo>
                    <a:close/>
                  </a:path>
                </a:pathLst>
              </a:custGeom>
              <a:solidFill>
                <a:schemeClr val="bg1">
                  <a:lumMod val="85000"/>
                </a:schemeClr>
              </a:solidFill>
              <a:ln cap="flat" w="12700">
                <a:noFill/>
                <a:miter lim="400000"/>
              </a:ln>
              <a:effectLst/>
            </p:spPr>
            <p:txBody>
              <a:bodyPr anchor="ctr"/>
              <a:lstStyle/>
              <a:p>
                <a:pPr algn="ctr"/>
                <a:endParaRPr/>
              </a:p>
            </p:txBody>
          </p:sp>
          <p:sp>
            <p:nvSpPr>
              <p:cNvPr id="47" name="ïšľíḑê">
                <a:extLst>
                  <a:ext uri="{FF2B5EF4-FFF2-40B4-BE49-F238E27FC236}">
                    <a16:creationId xmlns:a16="http://schemas.microsoft.com/office/drawing/2014/main" id="{BC24F2A9-7CD7-40C0-88C9-5D70F6D55D53}"/>
                  </a:ext>
                </a:extLst>
              </p:cNvPr>
              <p:cNvSpPr/>
              <p:nvPr/>
            </p:nvSpPr>
            <p:spPr>
              <a:xfrm>
                <a:off x="4333608" y="2774156"/>
                <a:ext cx="1522047" cy="1522040"/>
              </a:xfrm>
              <a:custGeom>
                <a:cxnLst>
                  <a:cxn ang="0">
                    <a:pos x="wd2" y="hd2"/>
                  </a:cxn>
                  <a:cxn ang="5400000">
                    <a:pos x="wd2" y="hd2"/>
                  </a:cxn>
                  <a:cxn ang="10800000">
                    <a:pos x="wd2" y="hd2"/>
                  </a:cxn>
                  <a:cxn ang="16200000">
                    <a:pos x="wd2" y="hd2"/>
                  </a:cxn>
                </a:cxnLst>
                <a:rect b="b" l="0" r="r" t="0"/>
                <a:pathLst>
                  <a:path extrusionOk="0" h="21600" w="21600">
                    <a:moveTo>
                      <a:pt x="10785" y="0"/>
                    </a:moveTo>
                    <a:lnTo>
                      <a:pt x="0" y="10785"/>
                    </a:lnTo>
                    <a:lnTo>
                      <a:pt x="10816" y="21600"/>
                    </a:lnTo>
                    <a:lnTo>
                      <a:pt x="21600" y="10816"/>
                    </a:lnTo>
                    <a:cubicBezTo>
                      <a:pt x="21600" y="10816"/>
                      <a:pt x="10785" y="0"/>
                      <a:pt x="10785" y="0"/>
                    </a:cubicBezTo>
                    <a:close/>
                  </a:path>
                </a:pathLst>
              </a:custGeom>
              <a:solidFill>
                <a:schemeClr val="accent3"/>
              </a:solidFill>
              <a:ln cap="flat" w="12700">
                <a:noFill/>
                <a:miter lim="400000"/>
              </a:ln>
              <a:effectLst/>
            </p:spPr>
            <p:txBody>
              <a:bodyPr anchor="ctr"/>
              <a:lstStyle/>
              <a:p>
                <a:pPr algn="ctr"/>
                <a:endParaRPr/>
              </a:p>
            </p:txBody>
          </p:sp>
          <p:sp>
            <p:nvSpPr>
              <p:cNvPr id="48" name="ïṧḷiḍe">
                <a:extLst>
                  <a:ext uri="{FF2B5EF4-FFF2-40B4-BE49-F238E27FC236}">
                    <a16:creationId xmlns:a16="http://schemas.microsoft.com/office/drawing/2014/main" id="{0E18EB3B-8BEA-4459-A61E-2BC2C8888223}"/>
                  </a:ext>
                </a:extLst>
              </p:cNvPr>
              <p:cNvSpPr/>
              <p:nvPr/>
            </p:nvSpPr>
            <p:spPr>
              <a:xfrm>
                <a:off x="4649581" y="3090129"/>
                <a:ext cx="902300" cy="902301"/>
              </a:xfrm>
              <a:custGeom>
                <a:cxnLst>
                  <a:cxn ang="0">
                    <a:pos x="wd2" y="hd2"/>
                  </a:cxn>
                  <a:cxn ang="5400000">
                    <a:pos x="wd2" y="hd2"/>
                  </a:cxn>
                  <a:cxn ang="10800000">
                    <a:pos x="wd2" y="hd2"/>
                  </a:cxn>
                  <a:cxn ang="16200000">
                    <a:pos x="wd2" y="hd2"/>
                  </a:cxn>
                </a:cxnLst>
                <a:rect b="b" l="0" r="r" t="0"/>
                <a:pathLst>
                  <a:path extrusionOk="0" h="21600" w="21600">
                    <a:moveTo>
                      <a:pt x="3356" y="0"/>
                    </a:moveTo>
                    <a:lnTo>
                      <a:pt x="0" y="3356"/>
                    </a:lnTo>
                    <a:lnTo>
                      <a:pt x="18244" y="21600"/>
                    </a:lnTo>
                    <a:lnTo>
                      <a:pt x="21600" y="18244"/>
                    </a:lnTo>
                    <a:cubicBezTo>
                      <a:pt x="21600" y="18244"/>
                      <a:pt x="3356" y="0"/>
                      <a:pt x="3356" y="0"/>
                    </a:cubicBezTo>
                    <a:close/>
                  </a:path>
                </a:pathLst>
              </a:custGeom>
              <a:solidFill>
                <a:schemeClr val="bg1">
                  <a:lumMod val="85000"/>
                </a:schemeClr>
              </a:solidFill>
              <a:ln cap="flat" w="12700">
                <a:noFill/>
                <a:miter lim="400000"/>
              </a:ln>
              <a:effectLst/>
            </p:spPr>
            <p:txBody>
              <a:bodyPr anchor="ctr"/>
              <a:lstStyle/>
              <a:p>
                <a:pPr algn="ctr"/>
                <a:endParaRPr/>
              </a:p>
            </p:txBody>
          </p:sp>
          <p:sp>
            <p:nvSpPr>
              <p:cNvPr id="49" name="îṧ1idé">
                <a:extLst>
                  <a:ext uri="{FF2B5EF4-FFF2-40B4-BE49-F238E27FC236}">
                    <a16:creationId xmlns:a16="http://schemas.microsoft.com/office/drawing/2014/main" id="{EA902A4A-8BCC-4D22-9442-D70885981AEB}"/>
                  </a:ext>
                </a:extLst>
              </p:cNvPr>
              <p:cNvSpPr/>
              <p:nvPr/>
            </p:nvSpPr>
            <p:spPr>
              <a:xfrm>
                <a:off x="4205807" y="4576248"/>
                <a:ext cx="897229" cy="897220"/>
              </a:xfrm>
              <a:custGeom>
                <a:cxnLst>
                  <a:cxn ang="0">
                    <a:pos x="wd2" y="hd2"/>
                  </a:cxn>
                  <a:cxn ang="5400000">
                    <a:pos x="wd2" y="hd2"/>
                  </a:cxn>
                  <a:cxn ang="10800000">
                    <a:pos x="wd2" y="hd2"/>
                  </a:cxn>
                  <a:cxn ang="16200000">
                    <a:pos x="wd2" y="hd2"/>
                  </a:cxn>
                </a:cxnLst>
                <a:rect b="b" l="0" r="r" t="0"/>
                <a:pathLst>
                  <a:path extrusionOk="0" h="21600" w="21600">
                    <a:moveTo>
                      <a:pt x="9084" y="1070"/>
                    </a:moveTo>
                    <a:cubicBezTo>
                      <a:pt x="8511" y="1170"/>
                      <a:pt x="7955" y="1320"/>
                      <a:pt x="7420" y="1515"/>
                    </a:cubicBezTo>
                    <a:lnTo>
                      <a:pt x="7105" y="649"/>
                    </a:lnTo>
                    <a:cubicBezTo>
                      <a:pt x="6510" y="865"/>
                      <a:pt x="5940" y="1133"/>
                      <a:pt x="5399" y="1446"/>
                    </a:cubicBezTo>
                    <a:lnTo>
                      <a:pt x="5860" y="2243"/>
                    </a:lnTo>
                    <a:cubicBezTo>
                      <a:pt x="5361" y="2532"/>
                      <a:pt x="4889" y="2864"/>
                      <a:pt x="4450" y="3233"/>
                    </a:cubicBezTo>
                    <a:lnTo>
                      <a:pt x="3858" y="2527"/>
                    </a:lnTo>
                    <a:cubicBezTo>
                      <a:pt x="3377" y="2931"/>
                      <a:pt x="2931" y="3377"/>
                      <a:pt x="2527" y="3858"/>
                    </a:cubicBezTo>
                    <a:lnTo>
                      <a:pt x="3233" y="4450"/>
                    </a:lnTo>
                    <a:cubicBezTo>
                      <a:pt x="2864" y="4889"/>
                      <a:pt x="2532" y="5361"/>
                      <a:pt x="2243" y="5860"/>
                    </a:cubicBezTo>
                    <a:lnTo>
                      <a:pt x="1446" y="5399"/>
                    </a:lnTo>
                    <a:cubicBezTo>
                      <a:pt x="1133" y="5940"/>
                      <a:pt x="865" y="6510"/>
                      <a:pt x="649" y="7105"/>
                    </a:cubicBezTo>
                    <a:lnTo>
                      <a:pt x="1515" y="7420"/>
                    </a:lnTo>
                    <a:cubicBezTo>
                      <a:pt x="1320" y="7955"/>
                      <a:pt x="1170" y="8511"/>
                      <a:pt x="1070" y="9084"/>
                    </a:cubicBezTo>
                    <a:lnTo>
                      <a:pt x="162" y="8925"/>
                    </a:lnTo>
                    <a:cubicBezTo>
                      <a:pt x="56" y="9534"/>
                      <a:pt x="0" y="10160"/>
                      <a:pt x="0" y="10800"/>
                    </a:cubicBezTo>
                    <a:lnTo>
                      <a:pt x="0" y="10800"/>
                    </a:lnTo>
                    <a:lnTo>
                      <a:pt x="921" y="10800"/>
                    </a:lnTo>
                    <a:cubicBezTo>
                      <a:pt x="921" y="11385"/>
                      <a:pt x="972" y="11959"/>
                      <a:pt x="1070" y="12516"/>
                    </a:cubicBezTo>
                    <a:lnTo>
                      <a:pt x="162" y="12676"/>
                    </a:lnTo>
                    <a:cubicBezTo>
                      <a:pt x="273" y="13302"/>
                      <a:pt x="436" y="13910"/>
                      <a:pt x="649" y="14495"/>
                    </a:cubicBezTo>
                    <a:lnTo>
                      <a:pt x="1514" y="14180"/>
                    </a:lnTo>
                    <a:cubicBezTo>
                      <a:pt x="1713" y="14724"/>
                      <a:pt x="1957" y="15246"/>
                      <a:pt x="2243" y="15740"/>
                    </a:cubicBezTo>
                    <a:lnTo>
                      <a:pt x="1446" y="16201"/>
                    </a:lnTo>
                    <a:cubicBezTo>
                      <a:pt x="1761" y="16747"/>
                      <a:pt x="2124" y="17262"/>
                      <a:pt x="2527" y="17742"/>
                    </a:cubicBezTo>
                    <a:lnTo>
                      <a:pt x="3233" y="17150"/>
                    </a:lnTo>
                    <a:cubicBezTo>
                      <a:pt x="3602" y="17590"/>
                      <a:pt x="4010" y="17998"/>
                      <a:pt x="4450" y="18367"/>
                    </a:cubicBezTo>
                    <a:lnTo>
                      <a:pt x="3858" y="19073"/>
                    </a:lnTo>
                    <a:cubicBezTo>
                      <a:pt x="4338" y="19476"/>
                      <a:pt x="4854" y="19839"/>
                      <a:pt x="5399" y="20155"/>
                    </a:cubicBezTo>
                    <a:lnTo>
                      <a:pt x="5860" y="19357"/>
                    </a:lnTo>
                    <a:cubicBezTo>
                      <a:pt x="6355" y="19643"/>
                      <a:pt x="6876" y="19887"/>
                      <a:pt x="7420" y="20085"/>
                    </a:cubicBezTo>
                    <a:lnTo>
                      <a:pt x="7105" y="20951"/>
                    </a:lnTo>
                    <a:cubicBezTo>
                      <a:pt x="7690" y="21164"/>
                      <a:pt x="8298" y="21328"/>
                      <a:pt x="8924" y="21437"/>
                    </a:cubicBezTo>
                    <a:lnTo>
                      <a:pt x="9084" y="20530"/>
                    </a:lnTo>
                    <a:cubicBezTo>
                      <a:pt x="9642" y="20628"/>
                      <a:pt x="10215" y="20679"/>
                      <a:pt x="10800" y="20679"/>
                    </a:cubicBezTo>
                    <a:lnTo>
                      <a:pt x="10800" y="21600"/>
                    </a:lnTo>
                    <a:cubicBezTo>
                      <a:pt x="11440" y="21600"/>
                      <a:pt x="12066" y="21544"/>
                      <a:pt x="12676" y="21437"/>
                    </a:cubicBezTo>
                    <a:lnTo>
                      <a:pt x="12515" y="20530"/>
                    </a:lnTo>
                    <a:cubicBezTo>
                      <a:pt x="13089" y="20430"/>
                      <a:pt x="13645" y="20280"/>
                      <a:pt x="14179" y="20085"/>
                    </a:cubicBezTo>
                    <a:lnTo>
                      <a:pt x="14495" y="20951"/>
                    </a:lnTo>
                    <a:cubicBezTo>
                      <a:pt x="15089" y="20735"/>
                      <a:pt x="15660" y="20467"/>
                      <a:pt x="16201" y="20155"/>
                    </a:cubicBezTo>
                    <a:lnTo>
                      <a:pt x="15740" y="19357"/>
                    </a:lnTo>
                    <a:cubicBezTo>
                      <a:pt x="16239" y="19068"/>
                      <a:pt x="16711" y="18736"/>
                      <a:pt x="17150" y="18368"/>
                    </a:cubicBezTo>
                    <a:lnTo>
                      <a:pt x="17742" y="19073"/>
                    </a:lnTo>
                    <a:cubicBezTo>
                      <a:pt x="18223" y="18669"/>
                      <a:pt x="18669" y="18223"/>
                      <a:pt x="19073" y="17742"/>
                    </a:cubicBezTo>
                    <a:lnTo>
                      <a:pt x="18367" y="17150"/>
                    </a:lnTo>
                    <a:cubicBezTo>
                      <a:pt x="18736" y="16711"/>
                      <a:pt x="19067" y="16239"/>
                      <a:pt x="19356" y="15740"/>
                    </a:cubicBezTo>
                    <a:lnTo>
                      <a:pt x="20154" y="16201"/>
                    </a:lnTo>
                    <a:cubicBezTo>
                      <a:pt x="20467" y="15660"/>
                      <a:pt x="20735" y="15090"/>
                      <a:pt x="20951" y="14495"/>
                    </a:cubicBezTo>
                    <a:lnTo>
                      <a:pt x="20085" y="14180"/>
                    </a:lnTo>
                    <a:cubicBezTo>
                      <a:pt x="20280" y="13645"/>
                      <a:pt x="20430" y="13089"/>
                      <a:pt x="20530" y="12516"/>
                    </a:cubicBezTo>
                    <a:lnTo>
                      <a:pt x="21437" y="12676"/>
                    </a:lnTo>
                    <a:cubicBezTo>
                      <a:pt x="21544" y="12067"/>
                      <a:pt x="21600" y="11440"/>
                      <a:pt x="21600" y="10800"/>
                    </a:cubicBezTo>
                    <a:lnTo>
                      <a:pt x="21600" y="10800"/>
                    </a:lnTo>
                    <a:lnTo>
                      <a:pt x="20679" y="10800"/>
                    </a:lnTo>
                    <a:cubicBezTo>
                      <a:pt x="20679" y="10215"/>
                      <a:pt x="20628" y="9641"/>
                      <a:pt x="20530" y="9084"/>
                    </a:cubicBezTo>
                    <a:lnTo>
                      <a:pt x="21437" y="8925"/>
                    </a:lnTo>
                    <a:cubicBezTo>
                      <a:pt x="21327" y="8298"/>
                      <a:pt x="21164" y="7690"/>
                      <a:pt x="20951" y="7105"/>
                    </a:cubicBezTo>
                    <a:lnTo>
                      <a:pt x="20085" y="7420"/>
                    </a:lnTo>
                    <a:cubicBezTo>
                      <a:pt x="19887" y="6876"/>
                      <a:pt x="19643" y="6355"/>
                      <a:pt x="19356" y="5860"/>
                    </a:cubicBezTo>
                    <a:lnTo>
                      <a:pt x="20154" y="5399"/>
                    </a:lnTo>
                    <a:cubicBezTo>
                      <a:pt x="19839" y="4853"/>
                      <a:pt x="19476" y="4338"/>
                      <a:pt x="19073" y="3858"/>
                    </a:cubicBezTo>
                    <a:lnTo>
                      <a:pt x="18367" y="4450"/>
                    </a:lnTo>
                    <a:cubicBezTo>
                      <a:pt x="17998" y="4010"/>
                      <a:pt x="17590" y="3602"/>
                      <a:pt x="17150" y="3233"/>
                    </a:cubicBezTo>
                    <a:lnTo>
                      <a:pt x="17742" y="2527"/>
                    </a:lnTo>
                    <a:cubicBezTo>
                      <a:pt x="17262" y="2124"/>
                      <a:pt x="16746" y="1762"/>
                      <a:pt x="16201" y="1446"/>
                    </a:cubicBezTo>
                    <a:lnTo>
                      <a:pt x="15740" y="2243"/>
                    </a:lnTo>
                    <a:cubicBezTo>
                      <a:pt x="15245" y="1957"/>
                      <a:pt x="14724" y="1713"/>
                      <a:pt x="14179" y="1515"/>
                    </a:cubicBezTo>
                    <a:lnTo>
                      <a:pt x="14495" y="649"/>
                    </a:lnTo>
                    <a:cubicBezTo>
                      <a:pt x="13910" y="436"/>
                      <a:pt x="13302" y="273"/>
                      <a:pt x="12676" y="163"/>
                    </a:cubicBezTo>
                    <a:lnTo>
                      <a:pt x="12515" y="1070"/>
                    </a:lnTo>
                    <a:cubicBezTo>
                      <a:pt x="11958" y="972"/>
                      <a:pt x="11385" y="921"/>
                      <a:pt x="10800" y="921"/>
                    </a:cubicBezTo>
                    <a:lnTo>
                      <a:pt x="10800" y="0"/>
                    </a:lnTo>
                    <a:cubicBezTo>
                      <a:pt x="10160" y="0"/>
                      <a:pt x="9534" y="56"/>
                      <a:pt x="8924" y="163"/>
                    </a:cubicBezTo>
                    <a:cubicBezTo>
                      <a:pt x="8924" y="163"/>
                      <a:pt x="9084" y="1070"/>
                      <a:pt x="9084" y="1070"/>
                    </a:cubicBezTo>
                    <a:close/>
                  </a:path>
                </a:pathLst>
              </a:custGeom>
              <a:solidFill>
                <a:schemeClr val="tx2"/>
              </a:solidFill>
              <a:ln cap="flat" w="12700">
                <a:noFill/>
                <a:miter lim="400000"/>
              </a:ln>
              <a:effectLst/>
            </p:spPr>
            <p:txBody>
              <a:bodyPr anchor="ctr"/>
              <a:lstStyle/>
              <a:p>
                <a:pPr algn="ctr"/>
                <a:endParaRPr/>
              </a:p>
            </p:txBody>
          </p:sp>
          <p:sp>
            <p:nvSpPr>
              <p:cNvPr id="50" name="iṧḻïḋê">
                <a:extLst>
                  <a:ext uri="{FF2B5EF4-FFF2-40B4-BE49-F238E27FC236}">
                    <a16:creationId xmlns:a16="http://schemas.microsoft.com/office/drawing/2014/main" id="{23CC1CB6-DAD0-42CC-AE2F-69AED51DDAE3}"/>
                  </a:ext>
                </a:extLst>
              </p:cNvPr>
              <p:cNvSpPr/>
              <p:nvPr/>
            </p:nvSpPr>
            <p:spPr>
              <a:xfrm>
                <a:off x="4383542" y="4763857"/>
                <a:ext cx="536783" cy="536774"/>
              </a:xfrm>
              <a:custGeom>
                <a:cxnLst>
                  <a:cxn ang="0">
                    <a:pos x="wd2" y="hd2"/>
                  </a:cxn>
                  <a:cxn ang="5400000">
                    <a:pos x="wd2" y="hd2"/>
                  </a:cxn>
                  <a:cxn ang="10800000">
                    <a:pos x="wd2" y="hd2"/>
                  </a:cxn>
                  <a:cxn ang="16200000">
                    <a:pos x="wd2" y="hd2"/>
                  </a:cxn>
                </a:cxnLst>
                <a:rect b="b" l="0" r="r" t="0"/>
                <a:pathLst>
                  <a:path extrusionOk="0" h="21600" w="21600">
                    <a:moveTo>
                      <a:pt x="10800" y="0"/>
                    </a:moveTo>
                    <a:cubicBezTo>
                      <a:pt x="4836" y="0"/>
                      <a:pt x="0" y="4835"/>
                      <a:pt x="0" y="10800"/>
                    </a:cubicBezTo>
                    <a:cubicBezTo>
                      <a:pt x="0" y="16765"/>
                      <a:pt x="4836" y="21600"/>
                      <a:pt x="10800" y="21600"/>
                    </a:cubicBezTo>
                    <a:cubicBezTo>
                      <a:pt x="16764" y="21600"/>
                      <a:pt x="21600" y="16765"/>
                      <a:pt x="21600" y="10800"/>
                    </a:cubicBezTo>
                    <a:cubicBezTo>
                      <a:pt x="21600" y="4835"/>
                      <a:pt x="16764" y="0"/>
                      <a:pt x="10800" y="0"/>
                    </a:cubicBezTo>
                    <a:close/>
                  </a:path>
                </a:pathLst>
              </a:custGeom>
              <a:solidFill>
                <a:srgbClr val="DCDEE0"/>
              </a:solidFill>
              <a:ln cap="flat" w="12700">
                <a:noFill/>
                <a:miter lim="400000"/>
              </a:ln>
              <a:effectLst/>
            </p:spPr>
            <p:txBody>
              <a:bodyPr anchor="ctr"/>
              <a:lstStyle/>
              <a:p>
                <a:pPr algn="ctr"/>
                <a:endParaRPr/>
              </a:p>
            </p:txBody>
          </p:sp>
          <p:sp>
            <p:nvSpPr>
              <p:cNvPr id="51" name="iŝlíḓê">
                <a:extLst>
                  <a:ext uri="{FF2B5EF4-FFF2-40B4-BE49-F238E27FC236}">
                    <a16:creationId xmlns:a16="http://schemas.microsoft.com/office/drawing/2014/main" id="{08BE11B0-FFDF-4B35-9548-E2A982D1EC77}"/>
                  </a:ext>
                </a:extLst>
              </p:cNvPr>
              <p:cNvSpPr/>
              <p:nvPr/>
            </p:nvSpPr>
            <p:spPr>
              <a:xfrm>
                <a:off x="4551402" y="4921844"/>
                <a:ext cx="212749" cy="212739"/>
              </a:xfrm>
              <a:custGeom>
                <a:cxnLst>
                  <a:cxn ang="0">
                    <a:pos x="wd2" y="hd2"/>
                  </a:cxn>
                  <a:cxn ang="5400000">
                    <a:pos x="wd2" y="hd2"/>
                  </a:cxn>
                  <a:cxn ang="10800000">
                    <a:pos x="wd2" y="hd2"/>
                  </a:cxn>
                  <a:cxn ang="16200000">
                    <a:pos x="wd2" y="hd2"/>
                  </a:cxn>
                </a:cxnLst>
                <a:rect b="b" l="0" r="r" t="0"/>
                <a:pathLst>
                  <a:path extrusionOk="0" h="21600" w="21600">
                    <a:moveTo>
                      <a:pt x="10800" y="21600"/>
                    </a:moveTo>
                    <a:cubicBezTo>
                      <a:pt x="16748" y="21600"/>
                      <a:pt x="21600" y="16748"/>
                      <a:pt x="21600" y="10800"/>
                    </a:cubicBezTo>
                    <a:cubicBezTo>
                      <a:pt x="21600" y="4851"/>
                      <a:pt x="16748" y="0"/>
                      <a:pt x="10800" y="0"/>
                    </a:cubicBezTo>
                    <a:cubicBezTo>
                      <a:pt x="4852" y="0"/>
                      <a:pt x="0" y="4851"/>
                      <a:pt x="0" y="10800"/>
                    </a:cubicBezTo>
                    <a:cubicBezTo>
                      <a:pt x="0" y="16748"/>
                      <a:pt x="4852" y="21600"/>
                      <a:pt x="10800" y="21600"/>
                    </a:cubicBezTo>
                    <a:close/>
                  </a:path>
                </a:pathLst>
              </a:custGeom>
              <a:solidFill>
                <a:srgbClr val="FFFFFF"/>
              </a:solidFill>
              <a:ln cap="flat" w="12700">
                <a:noFill/>
                <a:miter lim="400000"/>
              </a:ln>
              <a:effectLst/>
            </p:spPr>
            <p:txBody>
              <a:bodyPr anchor="ctr"/>
              <a:lstStyle/>
              <a:p>
                <a:pPr algn="ctr"/>
                <a:endParaRPr/>
              </a:p>
            </p:txBody>
          </p:sp>
        </p:grpSp>
        <p:grpSp>
          <p:nvGrpSpPr>
            <p:cNvPr id="7" name="ïŝlidê">
              <a:extLst>
                <a:ext uri="{FF2B5EF4-FFF2-40B4-BE49-F238E27FC236}">
                  <a16:creationId xmlns:a16="http://schemas.microsoft.com/office/drawing/2014/main" id="{1417CC31-D097-43A9-8293-03E91BE5CD85}"/>
                </a:ext>
              </a:extLst>
            </p:cNvPr>
            <p:cNvGrpSpPr/>
            <p:nvPr/>
          </p:nvGrpSpPr>
          <p:grpSpPr>
            <a:xfrm>
              <a:off x="6729846" y="4072884"/>
              <a:ext cx="4745018" cy="700515"/>
              <a:chOff x="6729846" y="3935367"/>
              <a:chExt cx="4745018" cy="700515"/>
            </a:xfrm>
          </p:grpSpPr>
          <p:sp>
            <p:nvSpPr>
              <p:cNvPr id="14" name="í$ḷiḋê">
                <a:extLst>
                  <a:ext uri="{FF2B5EF4-FFF2-40B4-BE49-F238E27FC236}">
                    <a16:creationId xmlns:a16="http://schemas.microsoft.com/office/drawing/2014/main" id="{E890820D-C125-4F69-B7A8-958F7EBEB545}"/>
                  </a:ext>
                </a:extLst>
              </p:cNvPr>
              <p:cNvSpPr/>
              <p:nvPr/>
            </p:nvSpPr>
            <p:spPr>
              <a:xfrm>
                <a:off x="6729846" y="3935367"/>
                <a:ext cx="1077218" cy="215444"/>
              </a:xfrm>
              <a:prstGeom prst="rect">
                <a:avLst/>
              </a:prstGeom>
            </p:spPr>
            <p:txBody>
              <a:bodyPr anchor="ctr" bIns="0" lIns="0" rIns="0" tIns="0" wrap="none">
                <a:normAutofit/>
              </a:bodyPr>
              <a:lstStyle/>
              <a:p>
                <a:r>
                  <a:rPr altLang="en-US" b="1" lang="zh-CN" sz="1400">
                    <a:solidFill>
                      <a:schemeClr val="accent1"/>
                    </a:solidFill>
                  </a:rPr>
                  <a:t>标题文本预设</a:t>
                </a:r>
              </a:p>
            </p:txBody>
          </p:sp>
          <p:sp>
            <p:nvSpPr>
              <p:cNvPr id="15" name="ïS1íḓê">
                <a:extLst>
                  <a:ext uri="{FF2B5EF4-FFF2-40B4-BE49-F238E27FC236}">
                    <a16:creationId xmlns:a16="http://schemas.microsoft.com/office/drawing/2014/main" id="{53EE5C20-F824-4F24-A724-8DCB37C31E75}"/>
                  </a:ext>
                </a:extLst>
              </p:cNvPr>
              <p:cNvSpPr/>
              <p:nvPr/>
            </p:nvSpPr>
            <p:spPr>
              <a:xfrm>
                <a:off x="6729846" y="4150812"/>
                <a:ext cx="4745018" cy="485070"/>
              </a:xfrm>
              <a:prstGeom prst="rect">
                <a:avLst/>
              </a:prstGeom>
            </p:spPr>
            <p:txBody>
              <a:bodyPr anchor="t" bIns="0" lIns="0" rIns="0" tIns="0" wrap="square">
                <a:normAutofit/>
              </a:bodyPr>
              <a:lstStyle/>
              <a:p>
                <a:pPr>
                  <a:lnSpc>
                    <a:spcPct val="120000"/>
                  </a:lnSpc>
                </a:pPr>
                <a:r>
                  <a:rPr altLang="en-US" lang="zh-CN" sz="1050">
                    <a:solidFill>
                      <a:srgbClr val="000000"/>
                    </a:solidFill>
                  </a:rPr>
                  <a:t>此部分内容作为文字排版占位显示（建议使用主题字体）</a:t>
                </a:r>
              </a:p>
            </p:txBody>
          </p:sp>
        </p:grpSp>
        <p:grpSp>
          <p:nvGrpSpPr>
            <p:cNvPr id="8" name="íŝlïḋè">
              <a:extLst>
                <a:ext uri="{FF2B5EF4-FFF2-40B4-BE49-F238E27FC236}">
                  <a16:creationId xmlns:a16="http://schemas.microsoft.com/office/drawing/2014/main" id="{69DA6DA3-D763-4CD3-8DE4-A66924071541}"/>
                </a:ext>
              </a:extLst>
            </p:cNvPr>
            <p:cNvGrpSpPr/>
            <p:nvPr/>
          </p:nvGrpSpPr>
          <p:grpSpPr>
            <a:xfrm>
              <a:off x="6729846" y="4688139"/>
              <a:ext cx="4745018" cy="700515"/>
              <a:chOff x="6729846" y="3935367"/>
              <a:chExt cx="4745018" cy="700515"/>
            </a:xfrm>
          </p:grpSpPr>
          <p:sp>
            <p:nvSpPr>
              <p:cNvPr id="12" name="işḻíḍê">
                <a:extLst>
                  <a:ext uri="{FF2B5EF4-FFF2-40B4-BE49-F238E27FC236}">
                    <a16:creationId xmlns:a16="http://schemas.microsoft.com/office/drawing/2014/main" id="{73BD2BB7-83C8-4291-AC11-AC6FB7C6719C}"/>
                  </a:ext>
                </a:extLst>
              </p:cNvPr>
              <p:cNvSpPr/>
              <p:nvPr/>
            </p:nvSpPr>
            <p:spPr>
              <a:xfrm>
                <a:off x="6729846" y="3935367"/>
                <a:ext cx="1077218" cy="215444"/>
              </a:xfrm>
              <a:prstGeom prst="rect">
                <a:avLst/>
              </a:prstGeom>
            </p:spPr>
            <p:txBody>
              <a:bodyPr anchor="ctr" bIns="0" lIns="0" rIns="0" tIns="0" wrap="none">
                <a:normAutofit/>
              </a:bodyPr>
              <a:lstStyle/>
              <a:p>
                <a:r>
                  <a:rPr altLang="en-US" b="1" lang="zh-CN" sz="1400">
                    <a:solidFill>
                      <a:schemeClr val="accent2"/>
                    </a:solidFill>
                  </a:rPr>
                  <a:t>标题文本预设</a:t>
                </a:r>
              </a:p>
            </p:txBody>
          </p:sp>
          <p:sp>
            <p:nvSpPr>
              <p:cNvPr id="13" name="íşľïďê">
                <a:extLst>
                  <a:ext uri="{FF2B5EF4-FFF2-40B4-BE49-F238E27FC236}">
                    <a16:creationId xmlns:a16="http://schemas.microsoft.com/office/drawing/2014/main" id="{7F5A1C77-6FB8-4891-9D70-010946DC515D}"/>
                  </a:ext>
                </a:extLst>
              </p:cNvPr>
              <p:cNvSpPr/>
              <p:nvPr/>
            </p:nvSpPr>
            <p:spPr>
              <a:xfrm>
                <a:off x="6729846" y="4150812"/>
                <a:ext cx="4745018" cy="485070"/>
              </a:xfrm>
              <a:prstGeom prst="rect">
                <a:avLst/>
              </a:prstGeom>
            </p:spPr>
            <p:txBody>
              <a:bodyPr anchor="t" bIns="0" lIns="0" rIns="0" tIns="0" wrap="square">
                <a:normAutofit/>
              </a:bodyPr>
              <a:lstStyle/>
              <a:p>
                <a:pPr>
                  <a:lnSpc>
                    <a:spcPct val="120000"/>
                  </a:lnSpc>
                </a:pPr>
                <a:r>
                  <a:rPr altLang="en-US" lang="zh-CN" sz="1050">
                    <a:solidFill>
                      <a:srgbClr val="000000"/>
                    </a:solidFill>
                  </a:rPr>
                  <a:t>此部分内容作为文字排版占位显示（建议使用主题字体）</a:t>
                </a:r>
              </a:p>
            </p:txBody>
          </p:sp>
        </p:grpSp>
        <p:grpSp>
          <p:nvGrpSpPr>
            <p:cNvPr id="9" name="iṩḻiḓè">
              <a:extLst>
                <a:ext uri="{FF2B5EF4-FFF2-40B4-BE49-F238E27FC236}">
                  <a16:creationId xmlns:a16="http://schemas.microsoft.com/office/drawing/2014/main" id="{35584712-C3A2-4719-943E-6A193BB6645D}"/>
                </a:ext>
              </a:extLst>
            </p:cNvPr>
            <p:cNvGrpSpPr/>
            <p:nvPr/>
          </p:nvGrpSpPr>
          <p:grpSpPr>
            <a:xfrm>
              <a:off x="6729846" y="5303394"/>
              <a:ext cx="4745018" cy="700515"/>
              <a:chOff x="6729846" y="3935367"/>
              <a:chExt cx="4745018" cy="700515"/>
            </a:xfrm>
          </p:grpSpPr>
          <p:sp>
            <p:nvSpPr>
              <p:cNvPr id="10" name="ïṧḷíḋê">
                <a:extLst>
                  <a:ext uri="{FF2B5EF4-FFF2-40B4-BE49-F238E27FC236}">
                    <a16:creationId xmlns:a16="http://schemas.microsoft.com/office/drawing/2014/main" id="{228F5A14-A684-4B91-9A5B-EAA3E1C39C5F}"/>
                  </a:ext>
                </a:extLst>
              </p:cNvPr>
              <p:cNvSpPr/>
              <p:nvPr/>
            </p:nvSpPr>
            <p:spPr>
              <a:xfrm>
                <a:off x="6729846" y="3935367"/>
                <a:ext cx="1077218" cy="215444"/>
              </a:xfrm>
              <a:prstGeom prst="rect">
                <a:avLst/>
              </a:prstGeom>
            </p:spPr>
            <p:txBody>
              <a:bodyPr anchor="ctr" bIns="0" lIns="0" rIns="0" tIns="0" wrap="none">
                <a:normAutofit/>
              </a:bodyPr>
              <a:lstStyle/>
              <a:p>
                <a:r>
                  <a:rPr altLang="en-US" b="1" lang="zh-CN" sz="1400">
                    <a:solidFill>
                      <a:schemeClr val="accent3"/>
                    </a:solidFill>
                  </a:rPr>
                  <a:t>标题文本预设</a:t>
                </a:r>
              </a:p>
            </p:txBody>
          </p:sp>
          <p:sp>
            <p:nvSpPr>
              <p:cNvPr id="11" name="îṥḻïḑe">
                <a:extLst>
                  <a:ext uri="{FF2B5EF4-FFF2-40B4-BE49-F238E27FC236}">
                    <a16:creationId xmlns:a16="http://schemas.microsoft.com/office/drawing/2014/main" id="{35A10548-6A53-46A9-88C7-0D757E5C06FE}"/>
                  </a:ext>
                </a:extLst>
              </p:cNvPr>
              <p:cNvSpPr/>
              <p:nvPr/>
            </p:nvSpPr>
            <p:spPr>
              <a:xfrm>
                <a:off x="6729846" y="4150812"/>
                <a:ext cx="4745018" cy="485070"/>
              </a:xfrm>
              <a:prstGeom prst="rect">
                <a:avLst/>
              </a:prstGeom>
            </p:spPr>
            <p:txBody>
              <a:bodyPr anchor="t" bIns="0" lIns="0" rIns="0" tIns="0" wrap="square">
                <a:normAutofit/>
              </a:bodyPr>
              <a:lstStyle/>
              <a:p>
                <a:pPr>
                  <a:lnSpc>
                    <a:spcPct val="120000"/>
                  </a:lnSpc>
                </a:pPr>
                <a:r>
                  <a:rPr altLang="en-US" lang="zh-CN" sz="1050">
                    <a:solidFill>
                      <a:srgbClr val="000000"/>
                    </a:solidFill>
                  </a:rPr>
                  <a:t>此部分内容作为文字排版占位显示（建议使用主题字体）</a:t>
                </a:r>
              </a:p>
            </p:txBody>
          </p:sp>
        </p:grpSp>
      </p:grpSp>
    </p:spTree>
    <p:extLst>
      <p:ext uri="{BB962C8B-B14F-4D97-AF65-F5344CB8AC3E}">
        <p14:creationId val="261169736"/>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2"/>
                                        </p:tgtEl>
                                        <p:attrNameLst>
                                          <p:attrName>style.visibility</p:attrName>
                                        </p:attrNameLst>
                                      </p:cBhvr>
                                      <p:to>
                                        <p:strVal val="visible"/>
                                      </p:to>
                                    </p:set>
                                    <p:animEffect filter="wipe(down)"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5"/>
                                        </p:tgtEl>
                                        <p:attrNameLst>
                                          <p:attrName>style.visibility</p:attrName>
                                        </p:attrNameLst>
                                      </p:cBhvr>
                                      <p:to>
                                        <p:strVal val="visible"/>
                                      </p:to>
                                    </p:set>
                                    <p:animEffect filter="wipe(down)" transition="in">
                                      <p:cBhvr>
                                        <p:cTn dur="5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559349" y="1816689"/>
            <a:ext cx="1867168" cy="2117824"/>
          </a:xfrm>
        </p:spPr>
        <p:txBody>
          <a:bodyPr>
            <a:normAutofit/>
          </a:bodyPr>
          <a:lstStyle/>
          <a:p>
            <a:r>
              <a:rPr altLang="zh-CN" lang="en-US" sz="9600"/>
              <a:t>04</a:t>
            </a:r>
          </a:p>
        </p:txBody>
      </p:sp>
      <p:sp>
        <p:nvSpPr>
          <p:cNvPr id="3" name="文本占位符 2"/>
          <p:cNvSpPr>
            <a:spLocks noGrp="1"/>
          </p:cNvSpPr>
          <p:nvPr>
            <p:ph idx="1" type="body"/>
          </p:nvPr>
        </p:nvSpPr>
        <p:spPr>
          <a:xfrm>
            <a:off x="4629048" y="4016169"/>
            <a:ext cx="3320915" cy="746661"/>
          </a:xfrm>
        </p:spPr>
        <p:txBody>
          <a:bodyPr>
            <a:normAutofit/>
          </a:bodyPr>
          <a:lstStyle/>
          <a:p>
            <a:r>
              <a:rPr altLang="en-US" lang="zh-CN" sz="3200"/>
              <a:t>点击添加文字标题</a:t>
            </a:r>
          </a:p>
        </p:txBody>
      </p:sp>
      <p:sp>
        <p:nvSpPr>
          <p:cNvPr id="4" name="tiny-paper-airplane_19745">
            <a:extLst>
              <a:ext uri="{FF2B5EF4-FFF2-40B4-BE49-F238E27FC236}">
                <a16:creationId xmlns:a16="http://schemas.microsoft.com/office/drawing/2014/main" id="{D778A66F-83CA-4889-B23D-4054FC379A5A}"/>
              </a:ext>
            </a:extLst>
          </p:cNvPr>
          <p:cNvSpPr>
            <a:spLocks noChangeAspect="1"/>
          </p:cNvSpPr>
          <p:nvPr/>
        </p:nvSpPr>
        <p:spPr bwMode="auto">
          <a:xfrm rot="1448200">
            <a:off x="6274303" y="1553028"/>
            <a:ext cx="812855" cy="828481"/>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5" name="tiny-paper-airplane_19745">
            <a:extLst>
              <a:ext uri="{FF2B5EF4-FFF2-40B4-BE49-F238E27FC236}">
                <a16:creationId xmlns:a16="http://schemas.microsoft.com/office/drawing/2014/main" id="{F893E9E6-D30E-4EFF-904E-2AFA825B149B}"/>
              </a:ext>
            </a:extLst>
          </p:cNvPr>
          <p:cNvSpPr>
            <a:spLocks noChangeAspect="1"/>
          </p:cNvSpPr>
          <p:nvPr/>
        </p:nvSpPr>
        <p:spPr bwMode="auto">
          <a:xfrm rot="20305682">
            <a:off x="7949963" y="3178201"/>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6" name="tiny-paper-airplane_19745">
            <a:extLst>
              <a:ext uri="{FF2B5EF4-FFF2-40B4-BE49-F238E27FC236}">
                <a16:creationId xmlns:a16="http://schemas.microsoft.com/office/drawing/2014/main" id="{CC8DC40C-5B35-4C0A-9541-8FE8445532A3}"/>
              </a:ext>
            </a:extLst>
          </p:cNvPr>
          <p:cNvSpPr>
            <a:spLocks noChangeAspect="1"/>
          </p:cNvSpPr>
          <p:nvPr/>
        </p:nvSpPr>
        <p:spPr bwMode="auto">
          <a:xfrm>
            <a:off x="4058462" y="5403633"/>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Tree>
    <p:extLst>
      <p:ext uri="{BB962C8B-B14F-4D97-AF65-F5344CB8AC3E}">
        <p14:creationId val="2627589711"/>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
                                            <p:txEl>
                                              <p:pRg end="0" st="0"/>
                                            </p:txEl>
                                          </p:spTgt>
                                        </p:tgtEl>
                                        <p:attrNameLst>
                                          <p:attrName>style.visibility</p:attrName>
                                        </p:attrNameLst>
                                      </p:cBhvr>
                                      <p:to>
                                        <p:strVal val="visible"/>
                                      </p:to>
                                    </p:set>
                                    <p:animEffect filter="fade" transition="in">
                                      <p:cBhvr>
                                        <p:cTn dur="1000" id="12"/>
                                        <p:tgtEl>
                                          <p:spTgt spid="3">
                                            <p:txEl>
                                              <p:pRg end="0" st="0"/>
                                            </p:txEl>
                                          </p:spTgt>
                                        </p:tgtEl>
                                      </p:cBhvr>
                                    </p:animEffect>
                                    <p:anim calcmode="lin" valueType="num">
                                      <p:cBhvr>
                                        <p:cTn dur="1000" fill="hold" id="13"/>
                                        <p:tgtEl>
                                          <p:spTgt spid="3">
                                            <p:txEl>
                                              <p:pRg end="0" st="0"/>
                                            </p:txEl>
                                          </p:spTgt>
                                        </p:tgtEl>
                                        <p:attrNameLst>
                                          <p:attrName>ppt_x</p:attrName>
                                        </p:attrNameLst>
                                      </p:cBhvr>
                                      <p:tavLst>
                                        <p:tav tm="0">
                                          <p:val>
                                            <p:strVal val="#ppt_x"/>
                                          </p:val>
                                        </p:tav>
                                        <p:tav tm="100000">
                                          <p:val>
                                            <p:strVal val="#ppt_x"/>
                                          </p:val>
                                        </p:tav>
                                      </p:tavLst>
                                    </p:anim>
                                    <p:anim calcmode="lin" valueType="num">
                                      <p:cBhvr>
                                        <p:cTn dur="1000" fill="hold" id="14"/>
                                        <p:tgtEl>
                                          <p:spTgt spid="3">
                                            <p:txEl>
                                              <p:pRg end="0" st="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ctrTitle"/>
          </p:nvPr>
        </p:nvSpPr>
        <p:spPr>
          <a:xfrm>
            <a:off x="2416395" y="3805283"/>
            <a:ext cx="6137137" cy="839809"/>
          </a:xfrm>
        </p:spPr>
        <p:txBody>
          <a:bodyPr>
            <a:normAutofit fontScale="90000"/>
          </a:bodyPr>
          <a:lstStyle/>
          <a:p>
            <a:pPr>
              <a:lnSpc>
                <a:spcPct val="110000"/>
              </a:lnSpc>
            </a:pPr>
            <a:r>
              <a:rPr altLang="en-US" b="0" lang="zh-CN" sz="4000"/>
              <a:t>简约商务 </a:t>
            </a:r>
            <a:br>
              <a:rPr altLang="en-US" b="0" lang="zh-CN" sz="4000"/>
            </a:br>
            <a:r>
              <a:rPr altLang="en-US" b="0" lang="zh-CN" sz="4000"/>
              <a:t>           工作汇报</a:t>
            </a:r>
            <a:br>
              <a:rPr altLang="en-US" b="0" lang="zh-CN" sz="4000"/>
            </a:br>
            <a:r>
              <a:rPr altLang="en-US" b="0" lang="zh-CN" sz="4000"/>
              <a:t>PPT主题模板 </a:t>
            </a:r>
          </a:p>
        </p:txBody>
      </p:sp>
      <p:sp>
        <p:nvSpPr>
          <p:cNvPr id="13" name="文本框 12"/>
          <p:cNvSpPr txBox="1"/>
          <p:nvPr/>
        </p:nvSpPr>
        <p:spPr>
          <a:xfrm>
            <a:off x="-14549754" y="1650767"/>
            <a:ext cx="18969352" cy="2621280"/>
          </a:xfrm>
          <a:prstGeom prst="rect">
            <a:avLst/>
          </a:prstGeom>
          <a:noFill/>
        </p:spPr>
        <p:txBody>
          <a:bodyPr rtlCol="0" wrap="none">
            <a:prstTxWarp prst="textPlain">
              <a:avLst/>
            </a:prstTxWarp>
            <a:spAutoFit/>
          </a:bodyPr>
          <a:lstStyle/>
          <a:p>
            <a:pPr algn="r"/>
            <a:r>
              <a:rPr altLang="zh-CN" lang="en-US" sz="16600">
                <a:solidFill>
                  <a:schemeClr val="bg1">
                    <a:lumMod val="75000"/>
                  </a:schemeClr>
                </a:solidFill>
                <a:latin typeface="+mj-ea"/>
                <a:ea typeface="+mj-ea"/>
              </a:rPr>
              <a:t>BUSINESS REPORT</a:t>
            </a:r>
          </a:p>
        </p:txBody>
      </p:sp>
      <p:sp>
        <p:nvSpPr>
          <p:cNvPr id="6" name="ribbon-forming-a-circle_27357">
            <a:extLst>
              <a:ext uri="{FF2B5EF4-FFF2-40B4-BE49-F238E27FC236}">
                <a16:creationId xmlns:a16="http://schemas.microsoft.com/office/drawing/2014/main" id="{2921B34B-41A4-4418-825A-45E34F1A81C6}"/>
              </a:ext>
            </a:extLst>
          </p:cNvPr>
          <p:cNvSpPr>
            <a:spLocks noChangeAspect="1"/>
          </p:cNvSpPr>
          <p:nvPr/>
        </p:nvSpPr>
        <p:spPr bwMode="auto">
          <a:xfrm>
            <a:off x="1742088" y="3061346"/>
            <a:ext cx="1896382" cy="888253"/>
          </a:xfrm>
          <a:custGeom>
            <a:gdLst>
              <a:gd fmla="*/ 232095 w 607286" name="connsiteX0"/>
              <a:gd fmla="*/ 27156 h 284449" name="connsiteY0"/>
              <a:gd fmla="*/ 290267 w 607286" name="connsiteX1"/>
              <a:gd fmla="*/ 60563 h 284449" name="connsiteY1"/>
              <a:gd fmla="*/ 310488 w 607286" name="connsiteX2"/>
              <a:gd fmla="*/ 180809 h 284449" name="connsiteY2"/>
              <a:gd fmla="*/ 20221 w 607286" name="connsiteX3"/>
              <a:gd fmla="*/ 284449 h 284449" name="connsiteY3"/>
              <a:gd fmla="*/ 35136 w 607286" name="connsiteX4"/>
              <a:gd fmla="*/ 209725 h 284449" name="connsiteY4"/>
              <a:gd fmla="*/ 0 w 607286" name="connsiteX5"/>
              <a:gd fmla="*/ 172506 h 284449" name="connsiteY5"/>
              <a:gd fmla="*/ 232095 w 607286" name="connsiteX6"/>
              <a:gd fmla="*/ 27156 h 284449" name="connsiteY6"/>
              <a:gd fmla="*/ 594811 w 607286" name="connsiteX7"/>
              <a:gd fmla="*/ 0 h 284449" name="connsiteY7"/>
              <a:gd fmla="*/ 581476 w 607286" name="connsiteX8"/>
              <a:gd fmla="*/ 97774 h 284449" name="connsiteY8"/>
              <a:gd fmla="*/ 607286 w 607286" name="connsiteX9"/>
              <a:gd fmla="*/ 121823 h 284449" name="connsiteY9"/>
              <a:gd fmla="*/ 329260 w 607286" name="connsiteX10"/>
              <a:gd fmla="*/ 229045 h 284449" name="connsiteY10"/>
              <a:gd fmla="*/ 306748 w 607286" name="connsiteX11"/>
              <a:gd fmla="*/ 109226 h 284449" name="connsiteY11"/>
              <a:gd fmla="*/ 594811 w 607286" name="connsiteX12"/>
              <a:gd fmla="*/ 0 h 284449"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284449" w="607286">
                <a:moveTo>
                  <a:pt x="232095" y="27156"/>
                </a:moveTo>
                <a:cubicBezTo>
                  <a:pt x="275675" y="28963"/>
                  <a:pt x="290267" y="60563"/>
                  <a:pt x="290267" y="60563"/>
                </a:cubicBezTo>
                <a:lnTo>
                  <a:pt x="310488" y="180809"/>
                </a:lnTo>
                <a:cubicBezTo>
                  <a:pt x="262301" y="37802"/>
                  <a:pt x="20221" y="284449"/>
                  <a:pt x="20221" y="284449"/>
                </a:cubicBezTo>
                <a:lnTo>
                  <a:pt x="35136" y="209725"/>
                </a:lnTo>
                <a:lnTo>
                  <a:pt x="0" y="172506"/>
                </a:lnTo>
                <a:cubicBezTo>
                  <a:pt x="115949" y="53334"/>
                  <a:pt x="188516" y="25348"/>
                  <a:pt x="232095" y="27156"/>
                </a:cubicBezTo>
                <a:close/>
                <a:moveTo>
                  <a:pt x="594811" y="0"/>
                </a:moveTo>
                <a:lnTo>
                  <a:pt x="581476" y="97774"/>
                </a:lnTo>
                <a:lnTo>
                  <a:pt x="607286" y="121823"/>
                </a:lnTo>
                <a:cubicBezTo>
                  <a:pt x="380018" y="364611"/>
                  <a:pt x="329260" y="229045"/>
                  <a:pt x="329260" y="229045"/>
                </a:cubicBezTo>
                <a:lnTo>
                  <a:pt x="306748" y="109226"/>
                </a:lnTo>
                <a:cubicBezTo>
                  <a:pt x="357650" y="251234"/>
                  <a:pt x="594811" y="0"/>
                  <a:pt x="594811" y="0"/>
                </a:cubicBezTo>
                <a:close/>
              </a:path>
            </a:pathLst>
          </a:custGeom>
          <a:solidFill>
            <a:schemeClr val="accent1"/>
          </a:solidFill>
          <a:ln>
            <a:noFill/>
          </a:ln>
        </p:spPr>
        <p:txBody>
          <a:bodyPr/>
          <a:lstStyle/>
          <a:p>
            <a:endParaRPr altLang="en-US" lang="zh-CN"/>
          </a:p>
        </p:txBody>
      </p:sp>
      <p:sp>
        <p:nvSpPr>
          <p:cNvPr id="7" name="ribbon-forming-a-circle_27357">
            <a:extLst>
              <a:ext uri="{FF2B5EF4-FFF2-40B4-BE49-F238E27FC236}">
                <a16:creationId xmlns:a16="http://schemas.microsoft.com/office/drawing/2014/main" id="{D226C293-CE67-470C-BB20-5136D9AE741E}"/>
              </a:ext>
            </a:extLst>
          </p:cNvPr>
          <p:cNvSpPr>
            <a:spLocks noChangeAspect="1"/>
          </p:cNvSpPr>
          <p:nvPr/>
        </p:nvSpPr>
        <p:spPr bwMode="auto">
          <a:xfrm>
            <a:off x="8249103" y="3074745"/>
            <a:ext cx="1896382" cy="888253"/>
          </a:xfrm>
          <a:custGeom>
            <a:gdLst>
              <a:gd fmla="*/ 232095 w 607286" name="connsiteX0"/>
              <a:gd fmla="*/ 27156 h 284449" name="connsiteY0"/>
              <a:gd fmla="*/ 290267 w 607286" name="connsiteX1"/>
              <a:gd fmla="*/ 60563 h 284449" name="connsiteY1"/>
              <a:gd fmla="*/ 310488 w 607286" name="connsiteX2"/>
              <a:gd fmla="*/ 180809 h 284449" name="connsiteY2"/>
              <a:gd fmla="*/ 20221 w 607286" name="connsiteX3"/>
              <a:gd fmla="*/ 284449 h 284449" name="connsiteY3"/>
              <a:gd fmla="*/ 35136 w 607286" name="connsiteX4"/>
              <a:gd fmla="*/ 209725 h 284449" name="connsiteY4"/>
              <a:gd fmla="*/ 0 w 607286" name="connsiteX5"/>
              <a:gd fmla="*/ 172506 h 284449" name="connsiteY5"/>
              <a:gd fmla="*/ 232095 w 607286" name="connsiteX6"/>
              <a:gd fmla="*/ 27156 h 284449" name="connsiteY6"/>
              <a:gd fmla="*/ 594811 w 607286" name="connsiteX7"/>
              <a:gd fmla="*/ 0 h 284449" name="connsiteY7"/>
              <a:gd fmla="*/ 581476 w 607286" name="connsiteX8"/>
              <a:gd fmla="*/ 97774 h 284449" name="connsiteY8"/>
              <a:gd fmla="*/ 607286 w 607286" name="connsiteX9"/>
              <a:gd fmla="*/ 121823 h 284449" name="connsiteY9"/>
              <a:gd fmla="*/ 329260 w 607286" name="connsiteX10"/>
              <a:gd fmla="*/ 229045 h 284449" name="connsiteY10"/>
              <a:gd fmla="*/ 306748 w 607286" name="connsiteX11"/>
              <a:gd fmla="*/ 109226 h 284449" name="connsiteY11"/>
              <a:gd fmla="*/ 594811 w 607286" name="connsiteX12"/>
              <a:gd fmla="*/ 0 h 284449"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284449" w="607286">
                <a:moveTo>
                  <a:pt x="232095" y="27156"/>
                </a:moveTo>
                <a:cubicBezTo>
                  <a:pt x="275675" y="28963"/>
                  <a:pt x="290267" y="60563"/>
                  <a:pt x="290267" y="60563"/>
                </a:cubicBezTo>
                <a:lnTo>
                  <a:pt x="310488" y="180809"/>
                </a:lnTo>
                <a:cubicBezTo>
                  <a:pt x="262301" y="37802"/>
                  <a:pt x="20221" y="284449"/>
                  <a:pt x="20221" y="284449"/>
                </a:cubicBezTo>
                <a:lnTo>
                  <a:pt x="35136" y="209725"/>
                </a:lnTo>
                <a:lnTo>
                  <a:pt x="0" y="172506"/>
                </a:lnTo>
                <a:cubicBezTo>
                  <a:pt x="115949" y="53334"/>
                  <a:pt x="188516" y="25348"/>
                  <a:pt x="232095" y="27156"/>
                </a:cubicBezTo>
                <a:close/>
                <a:moveTo>
                  <a:pt x="594811" y="0"/>
                </a:moveTo>
                <a:lnTo>
                  <a:pt x="581476" y="97774"/>
                </a:lnTo>
                <a:lnTo>
                  <a:pt x="607286" y="121823"/>
                </a:lnTo>
                <a:cubicBezTo>
                  <a:pt x="380018" y="364611"/>
                  <a:pt x="329260" y="229045"/>
                  <a:pt x="329260" y="229045"/>
                </a:cubicBezTo>
                <a:lnTo>
                  <a:pt x="306748" y="109226"/>
                </a:lnTo>
                <a:cubicBezTo>
                  <a:pt x="357650" y="251234"/>
                  <a:pt x="594811" y="0"/>
                  <a:pt x="594811" y="0"/>
                </a:cubicBezTo>
                <a:close/>
              </a:path>
            </a:pathLst>
          </a:custGeom>
          <a:solidFill>
            <a:schemeClr val="accent1"/>
          </a:solidFill>
          <a:ln>
            <a:noFill/>
          </a:ln>
        </p:spPr>
        <p:txBody>
          <a:bodyPr/>
          <a:lstStyle/>
          <a:p>
            <a:endParaRPr altLang="en-US" lang="zh-CN"/>
          </a:p>
        </p:txBody>
      </p:sp>
    </p:spTree>
    <p:extLst>
      <p:ext uri="{BB962C8B-B14F-4D97-AF65-F5344CB8AC3E}">
        <p14:creationId val="2271741893"/>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6"/>
                                        </p:tgtEl>
                                        <p:attrNameLst>
                                          <p:attrName>style.visibility</p:attrName>
                                        </p:attrNameLst>
                                      </p:cBhvr>
                                      <p:to>
                                        <p:strVal val="visible"/>
                                      </p:to>
                                    </p:set>
                                    <p:animEffect filter="fade" transition="in">
                                      <p:cBhvr>
                                        <p:cTn dur="1000" id="7"/>
                                        <p:tgtEl>
                                          <p:spTgt spid="6"/>
                                        </p:tgtEl>
                                      </p:cBhvr>
                                    </p:animEffect>
                                    <p:anim calcmode="lin" valueType="num">
                                      <p:cBhvr>
                                        <p:cTn dur="1000" fill="hold" id="8"/>
                                        <p:tgtEl>
                                          <p:spTgt spid="6"/>
                                        </p:tgtEl>
                                        <p:attrNameLst>
                                          <p:attrName>ppt_x</p:attrName>
                                        </p:attrNameLst>
                                      </p:cBhvr>
                                      <p:tavLst>
                                        <p:tav tm="0">
                                          <p:val>
                                            <p:strVal val="#ppt_x"/>
                                          </p:val>
                                        </p:tav>
                                        <p:tav tm="100000">
                                          <p:val>
                                            <p:strVal val="#ppt_x"/>
                                          </p:val>
                                        </p:tav>
                                      </p:tavLst>
                                    </p:anim>
                                    <p:anim calcmode="lin" valueType="num">
                                      <p:cBhvr>
                                        <p:cTn dur="1000" fill="hold" id="9"/>
                                        <p:tgtEl>
                                          <p:spTgt spid="6"/>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7"/>
                                        </p:tgtEl>
                                        <p:attrNameLst>
                                          <p:attrName>style.visibility</p:attrName>
                                        </p:attrNameLst>
                                      </p:cBhvr>
                                      <p:to>
                                        <p:strVal val="visible"/>
                                      </p:to>
                                    </p:set>
                                    <p:animEffect filter="fade" transition="in">
                                      <p:cBhvr>
                                        <p:cTn dur="1000" id="12"/>
                                        <p:tgtEl>
                                          <p:spTgt spid="7"/>
                                        </p:tgtEl>
                                      </p:cBhvr>
                                    </p:animEffect>
                                    <p:anim calcmode="lin" valueType="num">
                                      <p:cBhvr>
                                        <p:cTn dur="1000" fill="hold" id="13"/>
                                        <p:tgtEl>
                                          <p:spTgt spid="7"/>
                                        </p:tgtEl>
                                        <p:attrNameLst>
                                          <p:attrName>ppt_x</p:attrName>
                                        </p:attrNameLst>
                                      </p:cBhvr>
                                      <p:tavLst>
                                        <p:tav tm="0">
                                          <p:val>
                                            <p:strVal val="#ppt_x"/>
                                          </p:val>
                                        </p:tav>
                                        <p:tav tm="100000">
                                          <p:val>
                                            <p:strVal val="#ppt_x"/>
                                          </p:val>
                                        </p:tav>
                                      </p:tavLst>
                                    </p:anim>
                                    <p:anim calcmode="lin" valueType="num">
                                      <p:cBhvr>
                                        <p:cTn dur="1000" fill="hold" id="14"/>
                                        <p:tgtEl>
                                          <p:spTgt spid="7"/>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4">
                                  <p:stCondLst>
                                    <p:cond delay="0"/>
                                  </p:stCondLst>
                                  <p:childTnLst>
                                    <p:set>
                                      <p:cBhvr>
                                        <p:cTn dur="1" fill="hold" id="17">
                                          <p:stCondLst>
                                            <p:cond delay="0"/>
                                          </p:stCondLst>
                                        </p:cTn>
                                        <p:tgtEl>
                                          <p:spTgt spid="2"/>
                                        </p:tgtEl>
                                        <p:attrNameLst>
                                          <p:attrName>style.visibility</p:attrName>
                                        </p:attrNameLst>
                                      </p:cBhvr>
                                      <p:to>
                                        <p:strVal val="visible"/>
                                      </p:to>
                                    </p:set>
                                    <p:anim calcmode="lin" valueType="num">
                                      <p:cBhvr additive="base">
                                        <p:cTn dur="500" fill="hold" id="18"/>
                                        <p:tgtEl>
                                          <p:spTgt spid="2"/>
                                        </p:tgtEl>
                                        <p:attrNameLst>
                                          <p:attrName>ppt_x</p:attrName>
                                        </p:attrNameLst>
                                      </p:cBhvr>
                                      <p:tavLst>
                                        <p:tav tm="0">
                                          <p:val>
                                            <p:strVal val="#ppt_x"/>
                                          </p:val>
                                        </p:tav>
                                        <p:tav tm="100000">
                                          <p:val>
                                            <p:strVal val="#ppt_x"/>
                                          </p:val>
                                        </p:tav>
                                      </p:tavLst>
                                    </p:anim>
                                    <p:anim calcmode="lin" valueType="num">
                                      <p:cBhvr additive="base">
                                        <p:cTn dur="500" fill="hold" id="19"/>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6"/>
      <p:bldP grpId="0" spid="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13D921A8-7954-4EBE-923A-86462CB9E44D}"/>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259df881-8cc8-46be-80f7-ab3769919d2a" title="iSlide™ 版权声明  COPYRIGHT NOTICE">
            <a:extLst>
              <a:ext uri="{FF2B5EF4-FFF2-40B4-BE49-F238E27FC236}">
                <a16:creationId xmlns:a16="http://schemas.microsoft.com/office/drawing/2014/main" id="{5137C064-6037-468C-B3F6-D11CE2DEB516}"/>
              </a:ext>
            </a:extLst>
          </p:cNvPr>
          <p:cNvGrpSpPr>
            <a:grpSpLocks noChangeAspect="1"/>
          </p:cNvGrpSpPr>
          <p:nvPr>
            <p:custDataLst>
              <p:tags r:id="rId3"/>
            </p:custDataLst>
          </p:nvPr>
        </p:nvGrpSpPr>
        <p:grpSpPr>
          <a:xfrm>
            <a:off x="719138" y="1790714"/>
            <a:ext cx="11472862" cy="2991693"/>
            <a:chOff x="719138" y="1790714"/>
            <a:chExt cx="11472862" cy="2991693"/>
          </a:xfrm>
        </p:grpSpPr>
        <p:sp>
          <p:nvSpPr>
            <p:cNvPr id="6" name="iślîdê">
              <a:extLst>
                <a:ext uri="{FF2B5EF4-FFF2-40B4-BE49-F238E27FC236}">
                  <a16:creationId xmlns:a16="http://schemas.microsoft.com/office/drawing/2014/main" id="{8D843DA6-C68A-4617-A540-F1F8CB867515}"/>
                </a:ext>
              </a:extLst>
            </p:cNvPr>
            <p:cNvSpPr/>
            <p:nvPr/>
          </p:nvSpPr>
          <p:spPr>
            <a:xfrm>
              <a:off x="3684034" y="2132108"/>
              <a:ext cx="7788829" cy="1347437"/>
            </a:xfrm>
            <a:prstGeom prst="rect">
              <a:avLst/>
            </a:prstGeom>
            <a:blipFill>
              <a:blip r:embed="rId4">
                <a:extLst>
                  <a:ext uri="{28A0092B-C50C-407E-A947-70E740481C1C}">
                    <a14:useLocalDpi/>
                  </a:ext>
                </a:extLst>
              </a:blip>
              <a:stretch>
                <a:fillRect/>
              </a:stretch>
            </a:blipFill>
            <a:ln algn="ctr" cap="flat" cmpd="sng" w="12700">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p>
          </p:txBody>
        </p:sp>
        <p:sp>
          <p:nvSpPr>
            <p:cNvPr id="7" name="iṧľiḓê">
              <a:extLst>
                <a:ext uri="{FF2B5EF4-FFF2-40B4-BE49-F238E27FC236}">
                  <a16:creationId xmlns:a16="http://schemas.microsoft.com/office/drawing/2014/main" id="{1D8C7824-564C-4576-AED4-FE16F8B32564}"/>
                </a:ext>
              </a:extLst>
            </p:cNvPr>
            <p:cNvSpPr/>
            <p:nvPr/>
          </p:nvSpPr>
          <p:spPr bwMode="auto">
            <a:xfrm>
              <a:off x="719138" y="1790714"/>
              <a:ext cx="2619563" cy="2963449"/>
            </a:xfrm>
            <a:custGeom>
              <a:gdLst>
                <a:gd fmla="*/ 411 w 417" name="T0"/>
                <a:gd fmla="*/ 400 h 472" name="T1"/>
                <a:gd fmla="*/ 80 w 417" name="T2"/>
                <a:gd fmla="*/ 400 h 472" name="T3"/>
                <a:gd fmla="*/ 65 w 417" name="T4"/>
                <a:gd fmla="*/ 408 h 472" name="T5"/>
                <a:gd fmla="*/ 417 w 417" name="T6"/>
                <a:gd fmla="*/ 408 h 472" name="T7"/>
                <a:gd fmla="*/ 146 w 417" name="T8"/>
                <a:gd fmla="*/ 363 h 472" name="T9"/>
                <a:gd fmla="*/ 250 w 417" name="T10"/>
                <a:gd fmla="*/ 438 h 472" name="T11"/>
                <a:gd fmla="*/ 364 w 417" name="T12"/>
                <a:gd fmla="*/ 368 h 472" name="T13"/>
                <a:gd fmla="*/ 252 w 417" name="T14"/>
                <a:gd fmla="*/ 428 h 472" name="T15"/>
                <a:gd fmla="*/ 146 w 417" name="T16"/>
                <a:gd fmla="*/ 363 h 472" name="T17"/>
                <a:gd fmla="*/ 77 w 417" name="T18"/>
                <a:gd fmla="*/ 299 h 472" name="T19"/>
                <a:gd fmla="*/ 42 w 417" name="T20"/>
                <a:gd fmla="*/ 253 h 472" name="T21"/>
                <a:gd fmla="*/ 90 w 417" name="T22"/>
                <a:gd fmla="*/ 242 h 472" name="T23"/>
                <a:gd fmla="*/ 250 w 417" name="T24"/>
                <a:gd fmla="*/ 403 h 472" name="T25"/>
                <a:gd fmla="*/ 410 w 417" name="T26"/>
                <a:gd fmla="*/ 207 h 472" name="T27"/>
                <a:gd fmla="*/ 410 w 417" name="T28"/>
                <a:gd fmla="*/ 205 h 472" name="T29"/>
                <a:gd fmla="*/ 323 w 417" name="T30"/>
                <a:gd fmla="*/ 157 h 472" name="T31"/>
                <a:gd fmla="*/ 378 w 417" name="T32"/>
                <a:gd fmla="*/ 221 h 472" name="T33"/>
                <a:gd fmla="*/ 122 w 417" name="T34"/>
                <a:gd fmla="*/ 221 h 472" name="T35"/>
                <a:gd fmla="*/ 178 w 417" name="T36"/>
                <a:gd fmla="*/ 157 h 472" name="T37"/>
                <a:gd fmla="*/ 91 w 417" name="T38"/>
                <a:gd fmla="*/ 205 h 472" name="T39"/>
                <a:gd fmla="*/ 91 w 417" name="T40"/>
                <a:gd fmla="*/ 207 h 472" name="T41"/>
                <a:gd fmla="*/ 91 w 417" name="T42"/>
                <a:gd fmla="*/ 209 h 472" name="T43"/>
                <a:gd fmla="*/ 14 w 417" name="T44"/>
                <a:gd fmla="*/ 247 h 472" name="T45"/>
                <a:gd fmla="*/ 83 w 417" name="T46"/>
                <a:gd fmla="*/ 291 h 472" name="T47"/>
                <a:gd fmla="*/ 407 w 417" name="T48"/>
                <a:gd fmla="*/ 218 h 472" name="T49"/>
                <a:gd fmla="*/ 117 w 417" name="T50"/>
                <a:gd fmla="*/ 296 h 472" name="T51"/>
                <a:gd fmla="*/ 250 w 417" name="T52"/>
                <a:gd fmla="*/ 263 h 472" name="T53"/>
                <a:gd fmla="*/ 220 w 417" name="T54"/>
                <a:gd fmla="*/ 164 h 472" name="T55"/>
                <a:gd fmla="*/ 237 w 417" name="T56"/>
                <a:gd fmla="*/ 101 h 472" name="T57"/>
                <a:gd fmla="*/ 228 w 417" name="T58"/>
                <a:gd fmla="*/ 30 h 472" name="T59"/>
                <a:gd fmla="*/ 212 w 417" name="T60"/>
                <a:gd fmla="*/ 104 h 472" name="T61"/>
                <a:gd fmla="*/ 269 w 417" name="T62"/>
                <a:gd fmla="*/ 107 h 472" name="T63"/>
                <a:gd fmla="*/ 276 w 417" name="T64"/>
                <a:gd fmla="*/ 123 h 472" name="T65"/>
                <a:gd fmla="*/ 248 w 417" name="T66"/>
                <a:gd fmla="*/ 40 h 472" name="T67"/>
                <a:gd fmla="*/ 238 w 417" name="T68"/>
                <a:gd fmla="*/ 28 h 472" name="T69"/>
                <a:gd fmla="*/ 269 w 417" name="T70"/>
                <a:gd fmla="*/ 107 h 472"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472" w="417">
                  <a:moveTo>
                    <a:pt x="406" y="385"/>
                  </a:moveTo>
                  <a:cubicBezTo>
                    <a:pt x="409" y="390"/>
                    <a:pt x="411" y="395"/>
                    <a:pt x="411" y="400"/>
                  </a:cubicBezTo>
                  <a:cubicBezTo>
                    <a:pt x="411" y="435"/>
                    <a:pt x="337" y="462"/>
                    <a:pt x="245" y="462"/>
                  </a:cubicBezTo>
                  <a:cubicBezTo>
                    <a:pt x="154" y="462"/>
                    <a:pt x="80" y="435"/>
                    <a:pt x="80" y="400"/>
                  </a:cubicBezTo>
                  <a:cubicBezTo>
                    <a:pt x="80" y="387"/>
                    <a:pt x="91" y="375"/>
                    <a:pt x="109" y="365"/>
                  </a:cubicBezTo>
                  <a:cubicBezTo>
                    <a:pt x="81" y="377"/>
                    <a:pt x="65" y="391"/>
                    <a:pt x="65" y="408"/>
                  </a:cubicBezTo>
                  <a:cubicBezTo>
                    <a:pt x="65" y="443"/>
                    <a:pt x="144" y="472"/>
                    <a:pt x="241" y="472"/>
                  </a:cubicBezTo>
                  <a:cubicBezTo>
                    <a:pt x="338" y="472"/>
                    <a:pt x="417" y="443"/>
                    <a:pt x="417" y="408"/>
                  </a:cubicBezTo>
                  <a:cubicBezTo>
                    <a:pt x="417" y="400"/>
                    <a:pt x="413" y="392"/>
                    <a:pt x="406" y="385"/>
                  </a:cubicBezTo>
                  <a:close/>
                  <a:moveTo>
                    <a:pt x="146" y="363"/>
                  </a:moveTo>
                  <a:cubicBezTo>
                    <a:pt x="129" y="371"/>
                    <a:pt x="118" y="381"/>
                    <a:pt x="118" y="392"/>
                  </a:cubicBezTo>
                  <a:cubicBezTo>
                    <a:pt x="118" y="418"/>
                    <a:pt x="177" y="438"/>
                    <a:pt x="250" y="438"/>
                  </a:cubicBezTo>
                  <a:cubicBezTo>
                    <a:pt x="324" y="438"/>
                    <a:pt x="383" y="418"/>
                    <a:pt x="383" y="392"/>
                  </a:cubicBezTo>
                  <a:cubicBezTo>
                    <a:pt x="383" y="383"/>
                    <a:pt x="376" y="375"/>
                    <a:pt x="364" y="368"/>
                  </a:cubicBezTo>
                  <a:cubicBezTo>
                    <a:pt x="370" y="373"/>
                    <a:pt x="374" y="379"/>
                    <a:pt x="374" y="385"/>
                  </a:cubicBezTo>
                  <a:cubicBezTo>
                    <a:pt x="374" y="409"/>
                    <a:pt x="319" y="428"/>
                    <a:pt x="252" y="428"/>
                  </a:cubicBezTo>
                  <a:cubicBezTo>
                    <a:pt x="184" y="428"/>
                    <a:pt x="129" y="409"/>
                    <a:pt x="129" y="385"/>
                  </a:cubicBezTo>
                  <a:cubicBezTo>
                    <a:pt x="129" y="377"/>
                    <a:pt x="135" y="370"/>
                    <a:pt x="146" y="363"/>
                  </a:cubicBezTo>
                  <a:close/>
                  <a:moveTo>
                    <a:pt x="83" y="291"/>
                  </a:moveTo>
                  <a:cubicBezTo>
                    <a:pt x="85" y="297"/>
                    <a:pt x="77" y="299"/>
                    <a:pt x="77" y="299"/>
                  </a:cubicBezTo>
                  <a:cubicBezTo>
                    <a:pt x="87" y="309"/>
                    <a:pt x="99" y="301"/>
                    <a:pt x="92" y="285"/>
                  </a:cubicBezTo>
                  <a:cubicBezTo>
                    <a:pt x="84" y="268"/>
                    <a:pt x="59" y="264"/>
                    <a:pt x="42" y="253"/>
                  </a:cubicBezTo>
                  <a:cubicBezTo>
                    <a:pt x="25" y="241"/>
                    <a:pt x="31" y="207"/>
                    <a:pt x="49" y="205"/>
                  </a:cubicBezTo>
                  <a:cubicBezTo>
                    <a:pt x="70" y="202"/>
                    <a:pt x="84" y="223"/>
                    <a:pt x="90" y="242"/>
                  </a:cubicBezTo>
                  <a:cubicBezTo>
                    <a:pt x="93" y="249"/>
                    <a:pt x="96" y="259"/>
                    <a:pt x="99" y="268"/>
                  </a:cubicBezTo>
                  <a:cubicBezTo>
                    <a:pt x="120" y="346"/>
                    <a:pt x="180" y="403"/>
                    <a:pt x="250" y="403"/>
                  </a:cubicBezTo>
                  <a:cubicBezTo>
                    <a:pt x="338" y="403"/>
                    <a:pt x="408" y="316"/>
                    <a:pt x="410" y="208"/>
                  </a:cubicBezTo>
                  <a:cubicBezTo>
                    <a:pt x="410" y="208"/>
                    <a:pt x="410" y="208"/>
                    <a:pt x="410" y="207"/>
                  </a:cubicBezTo>
                  <a:cubicBezTo>
                    <a:pt x="410" y="207"/>
                    <a:pt x="410" y="207"/>
                    <a:pt x="410" y="207"/>
                  </a:cubicBezTo>
                  <a:cubicBezTo>
                    <a:pt x="410" y="206"/>
                    <a:pt x="410" y="205"/>
                    <a:pt x="410" y="205"/>
                  </a:cubicBezTo>
                  <a:cubicBezTo>
                    <a:pt x="410" y="205"/>
                    <a:pt x="410" y="205"/>
                    <a:pt x="410" y="205"/>
                  </a:cubicBezTo>
                  <a:cubicBezTo>
                    <a:pt x="407" y="184"/>
                    <a:pt x="372" y="166"/>
                    <a:pt x="323" y="157"/>
                  </a:cubicBezTo>
                  <a:cubicBezTo>
                    <a:pt x="364" y="166"/>
                    <a:pt x="392" y="182"/>
                    <a:pt x="392" y="199"/>
                  </a:cubicBezTo>
                  <a:cubicBezTo>
                    <a:pt x="392" y="207"/>
                    <a:pt x="387" y="214"/>
                    <a:pt x="378" y="221"/>
                  </a:cubicBezTo>
                  <a:cubicBezTo>
                    <a:pt x="377" y="202"/>
                    <a:pt x="320" y="187"/>
                    <a:pt x="250" y="187"/>
                  </a:cubicBezTo>
                  <a:cubicBezTo>
                    <a:pt x="181" y="187"/>
                    <a:pt x="124" y="202"/>
                    <a:pt x="122" y="221"/>
                  </a:cubicBezTo>
                  <a:cubicBezTo>
                    <a:pt x="114" y="214"/>
                    <a:pt x="109" y="207"/>
                    <a:pt x="109" y="199"/>
                  </a:cubicBezTo>
                  <a:cubicBezTo>
                    <a:pt x="109" y="182"/>
                    <a:pt x="136" y="166"/>
                    <a:pt x="178" y="157"/>
                  </a:cubicBezTo>
                  <a:cubicBezTo>
                    <a:pt x="128" y="166"/>
                    <a:pt x="94" y="184"/>
                    <a:pt x="91" y="205"/>
                  </a:cubicBezTo>
                  <a:cubicBezTo>
                    <a:pt x="91" y="205"/>
                    <a:pt x="91" y="205"/>
                    <a:pt x="91" y="205"/>
                  </a:cubicBezTo>
                  <a:cubicBezTo>
                    <a:pt x="91" y="205"/>
                    <a:pt x="91" y="206"/>
                    <a:pt x="91" y="207"/>
                  </a:cubicBezTo>
                  <a:cubicBezTo>
                    <a:pt x="91" y="207"/>
                    <a:pt x="91" y="207"/>
                    <a:pt x="91" y="207"/>
                  </a:cubicBezTo>
                  <a:cubicBezTo>
                    <a:pt x="91" y="208"/>
                    <a:pt x="91" y="208"/>
                    <a:pt x="91" y="208"/>
                  </a:cubicBezTo>
                  <a:cubicBezTo>
                    <a:pt x="91" y="208"/>
                    <a:pt x="91" y="209"/>
                    <a:pt x="91" y="209"/>
                  </a:cubicBezTo>
                  <a:cubicBezTo>
                    <a:pt x="77" y="186"/>
                    <a:pt x="52" y="179"/>
                    <a:pt x="35" y="186"/>
                  </a:cubicBezTo>
                  <a:cubicBezTo>
                    <a:pt x="16" y="194"/>
                    <a:pt x="0" y="222"/>
                    <a:pt x="14" y="247"/>
                  </a:cubicBezTo>
                  <a:cubicBezTo>
                    <a:pt x="28" y="272"/>
                    <a:pt x="55" y="280"/>
                    <a:pt x="61" y="281"/>
                  </a:cubicBezTo>
                  <a:cubicBezTo>
                    <a:pt x="67" y="282"/>
                    <a:pt x="81" y="285"/>
                    <a:pt x="83" y="291"/>
                  </a:cubicBezTo>
                  <a:close/>
                  <a:moveTo>
                    <a:pt x="250" y="263"/>
                  </a:moveTo>
                  <a:cubicBezTo>
                    <a:pt x="328" y="263"/>
                    <a:pt x="393" y="244"/>
                    <a:pt x="407" y="218"/>
                  </a:cubicBezTo>
                  <a:cubicBezTo>
                    <a:pt x="401" y="307"/>
                    <a:pt x="333" y="377"/>
                    <a:pt x="250" y="377"/>
                  </a:cubicBezTo>
                  <a:cubicBezTo>
                    <a:pt x="194" y="377"/>
                    <a:pt x="144" y="345"/>
                    <a:pt x="117" y="296"/>
                  </a:cubicBezTo>
                  <a:cubicBezTo>
                    <a:pt x="104" y="274"/>
                    <a:pt x="106" y="249"/>
                    <a:pt x="97" y="223"/>
                  </a:cubicBezTo>
                  <a:cubicBezTo>
                    <a:pt x="116" y="246"/>
                    <a:pt x="178" y="263"/>
                    <a:pt x="250" y="263"/>
                  </a:cubicBezTo>
                  <a:close/>
                  <a:moveTo>
                    <a:pt x="229" y="136"/>
                  </a:moveTo>
                  <a:cubicBezTo>
                    <a:pt x="233" y="152"/>
                    <a:pt x="220" y="164"/>
                    <a:pt x="220" y="164"/>
                  </a:cubicBezTo>
                  <a:cubicBezTo>
                    <a:pt x="227" y="164"/>
                    <a:pt x="238" y="162"/>
                    <a:pt x="243" y="147"/>
                  </a:cubicBezTo>
                  <a:cubicBezTo>
                    <a:pt x="249" y="132"/>
                    <a:pt x="244" y="113"/>
                    <a:pt x="237" y="101"/>
                  </a:cubicBezTo>
                  <a:cubicBezTo>
                    <a:pt x="230" y="89"/>
                    <a:pt x="221" y="83"/>
                    <a:pt x="216" y="69"/>
                  </a:cubicBezTo>
                  <a:cubicBezTo>
                    <a:pt x="210" y="54"/>
                    <a:pt x="228" y="30"/>
                    <a:pt x="228" y="30"/>
                  </a:cubicBezTo>
                  <a:cubicBezTo>
                    <a:pt x="221" y="30"/>
                    <a:pt x="201" y="42"/>
                    <a:pt x="197" y="62"/>
                  </a:cubicBezTo>
                  <a:cubicBezTo>
                    <a:pt x="194" y="82"/>
                    <a:pt x="207" y="98"/>
                    <a:pt x="212" y="104"/>
                  </a:cubicBezTo>
                  <a:cubicBezTo>
                    <a:pt x="216" y="110"/>
                    <a:pt x="225" y="121"/>
                    <a:pt x="229" y="136"/>
                  </a:cubicBezTo>
                  <a:close/>
                  <a:moveTo>
                    <a:pt x="269" y="107"/>
                  </a:moveTo>
                  <a:cubicBezTo>
                    <a:pt x="272" y="124"/>
                    <a:pt x="257" y="135"/>
                    <a:pt x="257" y="135"/>
                  </a:cubicBezTo>
                  <a:cubicBezTo>
                    <a:pt x="257" y="135"/>
                    <a:pt x="269" y="134"/>
                    <a:pt x="276" y="123"/>
                  </a:cubicBezTo>
                  <a:cubicBezTo>
                    <a:pt x="285" y="107"/>
                    <a:pt x="279" y="88"/>
                    <a:pt x="271" y="76"/>
                  </a:cubicBezTo>
                  <a:cubicBezTo>
                    <a:pt x="263" y="64"/>
                    <a:pt x="253" y="57"/>
                    <a:pt x="248" y="40"/>
                  </a:cubicBezTo>
                  <a:cubicBezTo>
                    <a:pt x="242" y="23"/>
                    <a:pt x="265" y="0"/>
                    <a:pt x="265" y="0"/>
                  </a:cubicBezTo>
                  <a:cubicBezTo>
                    <a:pt x="265" y="0"/>
                    <a:pt x="242" y="10"/>
                    <a:pt x="238" y="28"/>
                  </a:cubicBezTo>
                  <a:cubicBezTo>
                    <a:pt x="234" y="47"/>
                    <a:pt x="243" y="59"/>
                    <a:pt x="248" y="67"/>
                  </a:cubicBezTo>
                  <a:cubicBezTo>
                    <a:pt x="253" y="74"/>
                    <a:pt x="266" y="89"/>
                    <a:pt x="269" y="107"/>
                  </a:cubicBezTo>
                  <a:close/>
                </a:path>
              </a:pathLst>
            </a:custGeom>
            <a:solidFill>
              <a:schemeClr val="tx2">
                <a:lumMod val="40000"/>
                <a:lumOff val="60000"/>
              </a:schemeClr>
            </a:solidFill>
            <a:ln>
              <a:noFill/>
            </a:ln>
          </p:spPr>
          <p:txBody>
            <a:bodyPr anchor="t" anchorCtr="0" bIns="45720" compatLnSpc="1" lIns="91440" numCol="1" rIns="91440" tIns="45720" vert="horz" wrap="square">
              <a:prstTxWarp prst="textNoShape">
                <a:avLst/>
              </a:prstTxWarp>
            </a:bodyPr>
            <a:lstStyle/>
            <a:p>
              <a:endParaRPr lang="en-US"/>
            </a:p>
          </p:txBody>
        </p:sp>
        <p:sp>
          <p:nvSpPr>
            <p:cNvPr id="8" name="işḻîḋe">
              <a:extLst>
                <a:ext uri="{FF2B5EF4-FFF2-40B4-BE49-F238E27FC236}">
                  <a16:creationId xmlns:a16="http://schemas.microsoft.com/office/drawing/2014/main" id="{C6A70BDD-4776-4F60-A28C-4B5C67E7CB50}"/>
                </a:ext>
              </a:extLst>
            </p:cNvPr>
            <p:cNvSpPr/>
            <p:nvPr/>
          </p:nvSpPr>
          <p:spPr>
            <a:xfrm>
              <a:off x="4403171" y="3073345"/>
              <a:ext cx="7788829" cy="398188"/>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r>
                <a:rPr altLang="en-US" b="1" lang="zh-CN" sz="1200"/>
                <a:t>                  请在形状中填充图片</a:t>
              </a:r>
            </a:p>
          </p:txBody>
        </p:sp>
        <p:sp>
          <p:nvSpPr>
            <p:cNvPr id="9" name="iṥḷídè">
              <a:extLst>
                <a:ext uri="{FF2B5EF4-FFF2-40B4-BE49-F238E27FC236}">
                  <a16:creationId xmlns:a16="http://schemas.microsoft.com/office/drawing/2014/main" id="{D0DFC18E-5783-448D-9D21-84DB3545EDBB}"/>
                </a:ext>
              </a:extLst>
            </p:cNvPr>
            <p:cNvSpPr txBox="1"/>
            <p:nvPr/>
          </p:nvSpPr>
          <p:spPr>
            <a:xfrm>
              <a:off x="5159896" y="3794189"/>
              <a:ext cx="5033739" cy="777240"/>
            </a:xfrm>
            <a:prstGeom prst="rect">
              <a:avLst/>
            </a:prstGeom>
            <a:noFill/>
          </p:spPr>
          <p:txBody>
            <a:bodyPr rtlCol="0" wrap="square">
              <a:spAutoFit/>
            </a:bodyPr>
            <a:lstStyle/>
            <a:p>
              <a:pPr>
                <a:lnSpc>
                  <a:spcPct val="150000"/>
                </a:lnSpc>
              </a:pPr>
              <a:r>
                <a:rPr altLang="zh-CN" lang="en-US" sz="1000"/>
                <a:t>1.单击要填充的形状；2.在“格式”选项卡上的“形状样式”组中，单击“形状填充”旁边的箭头，然后单击「图片或纹理填充」。 3.找到包含需要使用的图片的文件夹，单击该图片，然后单击“插入”。4.使用图片工具“裁剪”下拉菜单中的「填充」可对图片进行调整</a:t>
              </a:r>
            </a:p>
          </p:txBody>
        </p:sp>
      </p:grpSp>
    </p:spTree>
    <p:extLst>
      <p:ext uri="{BB962C8B-B14F-4D97-AF65-F5344CB8AC3E}">
        <p14:creationId val="1297204146"/>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heel(1)" transition="in">
                                      <p:cBhvr>
                                        <p:cTn dur="2000" id="7"/>
                                        <p:tgtEl>
                                          <p:spTgt spid="2"/>
                                        </p:tgtEl>
                                      </p:cBhvr>
                                    </p:animEffect>
                                  </p:childTnLst>
                                </p:cTn>
                              </p:par>
                            </p:childTnLst>
                          </p:cTn>
                        </p:par>
                        <p:par>
                          <p:cTn fill="hold" id="8" nodeType="afterGroup">
                            <p:stCondLst>
                              <p:cond delay="2000"/>
                            </p:stCondLst>
                            <p:childTnLst>
                              <p:par>
                                <p:cTn fill="hold" id="9" nodeType="afterEffect" presetClass="entr" presetID="21" presetSubtype="1">
                                  <p:stCondLst>
                                    <p:cond delay="0"/>
                                  </p:stCondLst>
                                  <p:childTnLst>
                                    <p:set>
                                      <p:cBhvr>
                                        <p:cTn dur="1" fill="hold" id="10">
                                          <p:stCondLst>
                                            <p:cond delay="0"/>
                                          </p:stCondLst>
                                        </p:cTn>
                                        <p:tgtEl>
                                          <p:spTgt spid="5"/>
                                        </p:tgtEl>
                                        <p:attrNameLst>
                                          <p:attrName>style.visibility</p:attrName>
                                        </p:attrNameLst>
                                      </p:cBhvr>
                                      <p:to>
                                        <p:strVal val="visible"/>
                                      </p:to>
                                    </p:set>
                                    <p:animEffect filter="wheel(1)" transition="in">
                                      <p:cBhvr>
                                        <p:cTn dur="20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E5E2EE33-4B7E-443B-BD4B-8A37F17B1B86}"/>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620ff17-84c5-46a1-bc59-5047f67d49e8" title="iSlide™ 版权声明  COPYRIGHT NOTICE">
            <a:extLst>
              <a:ext uri="{FF2B5EF4-FFF2-40B4-BE49-F238E27FC236}">
                <a16:creationId xmlns:a16="http://schemas.microsoft.com/office/drawing/2014/main" id="{651B081B-16F0-475C-BE3C-FEF594360755}"/>
              </a:ext>
            </a:extLst>
          </p:cNvPr>
          <p:cNvGrpSpPr>
            <a:grpSpLocks noChangeAspect="1"/>
          </p:cNvGrpSpPr>
          <p:nvPr>
            <p:custDataLst>
              <p:tags r:id="rId3"/>
            </p:custDataLst>
          </p:nvPr>
        </p:nvGrpSpPr>
        <p:grpSpPr>
          <a:xfrm>
            <a:off x="719138" y="1162152"/>
            <a:ext cx="10753724" cy="4913510"/>
            <a:chOff x="719138" y="1162152"/>
            <a:chExt cx="10753724" cy="4913510"/>
          </a:xfrm>
        </p:grpSpPr>
        <p:sp>
          <p:nvSpPr>
            <p:cNvPr id="6" name="ïsľïde">
              <a:extLst>
                <a:ext uri="{FF2B5EF4-FFF2-40B4-BE49-F238E27FC236}">
                  <a16:creationId xmlns:a16="http://schemas.microsoft.com/office/drawing/2014/main" id="{7134C810-928B-4FD2-A015-C6EEADA9E2FD}"/>
                </a:ext>
              </a:extLst>
            </p:cNvPr>
            <p:cNvSpPr/>
            <p:nvPr/>
          </p:nvSpPr>
          <p:spPr>
            <a:xfrm>
              <a:off x="719138" y="1358079"/>
              <a:ext cx="10753724" cy="2128274"/>
            </a:xfrm>
            <a:prstGeom prst="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7" name="îṡļîḋê">
              <a:extLst>
                <a:ext uri="{FF2B5EF4-FFF2-40B4-BE49-F238E27FC236}">
                  <a16:creationId xmlns:a16="http://schemas.microsoft.com/office/drawing/2014/main" id="{A9C8C78F-9F96-4E89-AD65-A2BEFABA2FCD}"/>
                </a:ext>
              </a:extLst>
            </p:cNvPr>
            <p:cNvGrpSpPr/>
            <p:nvPr/>
          </p:nvGrpSpPr>
          <p:grpSpPr>
            <a:xfrm>
              <a:off x="1515585" y="1543002"/>
              <a:ext cx="3146144" cy="482424"/>
              <a:chOff x="762000" y="590550"/>
              <a:chExt cx="2590800" cy="397349"/>
            </a:xfrm>
          </p:grpSpPr>
          <p:cxnSp>
            <p:nvCxnSpPr>
              <p:cNvPr id="64" name="Straight Connector 4">
                <a:extLst>
                  <a:ext uri="{FF2B5EF4-FFF2-40B4-BE49-F238E27FC236}">
                    <a16:creationId xmlns:a16="http://schemas.microsoft.com/office/drawing/2014/main" id="{7DE188D7-B926-49EC-91C7-0F9EE0389EFF}"/>
                  </a:ext>
                </a:extLst>
              </p:cNvPr>
              <p:cNvCxnSpPr/>
              <p:nvPr/>
            </p:nvCxnSpPr>
            <p:spPr>
              <a:xfrm>
                <a:off x="771525" y="8953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65" name="îṣļiḑé">
                <a:extLst>
                  <a:ext uri="{FF2B5EF4-FFF2-40B4-BE49-F238E27FC236}">
                    <a16:creationId xmlns:a16="http://schemas.microsoft.com/office/drawing/2014/main" id="{2CADE927-E1D3-4663-B342-58A2727ACC3E}"/>
                  </a:ext>
                </a:extLst>
              </p:cNvPr>
              <p:cNvSpPr/>
              <p:nvPr/>
            </p:nvSpPr>
            <p:spPr>
              <a:xfrm flipV="1">
                <a:off x="762000" y="819150"/>
                <a:ext cx="1600200" cy="15240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6" name="ïš1íde">
                <a:extLst>
                  <a:ext uri="{FF2B5EF4-FFF2-40B4-BE49-F238E27FC236}">
                    <a16:creationId xmlns:a16="http://schemas.microsoft.com/office/drawing/2014/main" id="{F1EBB544-5454-44F5-A1B4-21F7B0251F69}"/>
                  </a:ext>
                </a:extLst>
              </p:cNvPr>
              <p:cNvSpPr/>
              <p:nvPr/>
            </p:nvSpPr>
            <p:spPr>
              <a:xfrm>
                <a:off x="2819400" y="742950"/>
                <a:ext cx="533400" cy="244949"/>
              </a:xfrm>
              <a:prstGeom prst="rect">
                <a:avLst/>
              </a:prstGeom>
            </p:spPr>
            <p:txBody>
              <a:bodyPr wrap="none">
                <a:normAutofit/>
              </a:bodyPr>
              <a:lstStyle/>
              <a:p>
                <a:r>
                  <a:rPr lang="ms-MY" sz="1333">
                    <a:solidFill>
                      <a:schemeClr val="bg1"/>
                    </a:solidFill>
                  </a:rPr>
                  <a:t>70%</a:t>
                </a:r>
              </a:p>
            </p:txBody>
          </p:sp>
          <p:sp>
            <p:nvSpPr>
              <p:cNvPr id="67" name="iṡľíďe">
                <a:extLst>
                  <a:ext uri="{FF2B5EF4-FFF2-40B4-BE49-F238E27FC236}">
                    <a16:creationId xmlns:a16="http://schemas.microsoft.com/office/drawing/2014/main" id="{4D4A11FD-2024-4DC3-AC96-E3A69D2116C4}"/>
                  </a:ext>
                </a:extLst>
              </p:cNvPr>
              <p:cNvSpPr/>
              <p:nvPr/>
            </p:nvSpPr>
            <p:spPr>
              <a:xfrm>
                <a:off x="762000" y="5905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8" name="îṡľíďè">
              <a:extLst>
                <a:ext uri="{FF2B5EF4-FFF2-40B4-BE49-F238E27FC236}">
                  <a16:creationId xmlns:a16="http://schemas.microsoft.com/office/drawing/2014/main" id="{DA9AFC51-B9D1-45A6-B703-30E3AFD183E9}"/>
                </a:ext>
              </a:extLst>
            </p:cNvPr>
            <p:cNvGrpSpPr/>
            <p:nvPr/>
          </p:nvGrpSpPr>
          <p:grpSpPr>
            <a:xfrm>
              <a:off x="1515585" y="2098111"/>
              <a:ext cx="3146144" cy="482424"/>
              <a:chOff x="762000" y="971550"/>
              <a:chExt cx="2590800" cy="397349"/>
            </a:xfrm>
          </p:grpSpPr>
          <p:cxnSp>
            <p:nvCxnSpPr>
              <p:cNvPr id="60" name="Straight Connector 9">
                <a:extLst>
                  <a:ext uri="{FF2B5EF4-FFF2-40B4-BE49-F238E27FC236}">
                    <a16:creationId xmlns:a16="http://schemas.microsoft.com/office/drawing/2014/main" id="{EC2DE2A0-ABB3-4C69-85A7-0F6FD6BC2676}"/>
                  </a:ext>
                </a:extLst>
              </p:cNvPr>
              <p:cNvCxnSpPr/>
              <p:nvPr/>
            </p:nvCxnSpPr>
            <p:spPr>
              <a:xfrm>
                <a:off x="771525" y="12763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61" name="îşḷïḍê">
                <a:extLst>
                  <a:ext uri="{FF2B5EF4-FFF2-40B4-BE49-F238E27FC236}">
                    <a16:creationId xmlns:a16="http://schemas.microsoft.com/office/drawing/2014/main" id="{20160101-B128-4B98-89FD-B94D66367351}"/>
                  </a:ext>
                </a:extLst>
              </p:cNvPr>
              <p:cNvSpPr/>
              <p:nvPr/>
            </p:nvSpPr>
            <p:spPr>
              <a:xfrm flipV="1">
                <a:off x="762000" y="1200150"/>
                <a:ext cx="1752600" cy="15240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62" name="ïṡlidè">
                <a:extLst>
                  <a:ext uri="{FF2B5EF4-FFF2-40B4-BE49-F238E27FC236}">
                    <a16:creationId xmlns:a16="http://schemas.microsoft.com/office/drawing/2014/main" id="{ECEA210E-5199-4ADC-8A1A-4708639AEDFF}"/>
                  </a:ext>
                </a:extLst>
              </p:cNvPr>
              <p:cNvSpPr/>
              <p:nvPr/>
            </p:nvSpPr>
            <p:spPr>
              <a:xfrm>
                <a:off x="2819400" y="1123950"/>
                <a:ext cx="533400" cy="244949"/>
              </a:xfrm>
              <a:prstGeom prst="rect">
                <a:avLst/>
              </a:prstGeom>
            </p:spPr>
            <p:txBody>
              <a:bodyPr wrap="none">
                <a:normAutofit/>
              </a:bodyPr>
              <a:lstStyle/>
              <a:p>
                <a:r>
                  <a:rPr lang="ms-MY" sz="1333">
                    <a:solidFill>
                      <a:schemeClr val="bg1"/>
                    </a:solidFill>
                  </a:rPr>
                  <a:t>80%</a:t>
                </a:r>
              </a:p>
            </p:txBody>
          </p:sp>
          <p:sp>
            <p:nvSpPr>
              <p:cNvPr id="63" name="îṧľiḓè">
                <a:extLst>
                  <a:ext uri="{FF2B5EF4-FFF2-40B4-BE49-F238E27FC236}">
                    <a16:creationId xmlns:a16="http://schemas.microsoft.com/office/drawing/2014/main" id="{C9239130-38A9-46E6-8B0C-0D74594BB0B4}"/>
                  </a:ext>
                </a:extLst>
              </p:cNvPr>
              <p:cNvSpPr/>
              <p:nvPr/>
            </p:nvSpPr>
            <p:spPr>
              <a:xfrm>
                <a:off x="762000" y="9715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9" name="iś1ïdè">
              <a:extLst>
                <a:ext uri="{FF2B5EF4-FFF2-40B4-BE49-F238E27FC236}">
                  <a16:creationId xmlns:a16="http://schemas.microsoft.com/office/drawing/2014/main" id="{86462300-9330-45C2-A9D3-05444547EC3B}"/>
                </a:ext>
              </a:extLst>
            </p:cNvPr>
            <p:cNvGrpSpPr/>
            <p:nvPr/>
          </p:nvGrpSpPr>
          <p:grpSpPr>
            <a:xfrm>
              <a:off x="1515585" y="2653219"/>
              <a:ext cx="3146144" cy="482424"/>
              <a:chOff x="762000" y="1352550"/>
              <a:chExt cx="2590800" cy="397349"/>
            </a:xfrm>
          </p:grpSpPr>
          <p:cxnSp>
            <p:nvCxnSpPr>
              <p:cNvPr id="56" name="Straight Connector 14">
                <a:extLst>
                  <a:ext uri="{FF2B5EF4-FFF2-40B4-BE49-F238E27FC236}">
                    <a16:creationId xmlns:a16="http://schemas.microsoft.com/office/drawing/2014/main" id="{8F7D08E1-4AA0-419D-9B46-FAEF4EAF1E61}"/>
                  </a:ext>
                </a:extLst>
              </p:cNvPr>
              <p:cNvCxnSpPr/>
              <p:nvPr/>
            </p:nvCxnSpPr>
            <p:spPr>
              <a:xfrm>
                <a:off x="771525" y="16573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57" name="iṣ1ïďè">
                <a:extLst>
                  <a:ext uri="{FF2B5EF4-FFF2-40B4-BE49-F238E27FC236}">
                    <a16:creationId xmlns:a16="http://schemas.microsoft.com/office/drawing/2014/main" id="{33FBB4B1-DC3E-4519-81B1-E2537FB7ACF6}"/>
                  </a:ext>
                </a:extLst>
              </p:cNvPr>
              <p:cNvSpPr/>
              <p:nvPr/>
            </p:nvSpPr>
            <p:spPr>
              <a:xfrm flipV="1">
                <a:off x="762000" y="1581150"/>
                <a:ext cx="1295400" cy="152400"/>
              </a:xfrm>
              <a:prstGeom prst="roundRect">
                <a:avLst>
                  <a:gd fmla="val 50000" name="adj"/>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58" name="ï$ḻîdé">
                <a:extLst>
                  <a:ext uri="{FF2B5EF4-FFF2-40B4-BE49-F238E27FC236}">
                    <a16:creationId xmlns:a16="http://schemas.microsoft.com/office/drawing/2014/main" id="{F270D29D-7E09-41FB-B3E8-B038897D2CE6}"/>
                  </a:ext>
                </a:extLst>
              </p:cNvPr>
              <p:cNvSpPr/>
              <p:nvPr/>
            </p:nvSpPr>
            <p:spPr>
              <a:xfrm>
                <a:off x="2819400" y="1504950"/>
                <a:ext cx="533400" cy="244949"/>
              </a:xfrm>
              <a:prstGeom prst="rect">
                <a:avLst/>
              </a:prstGeom>
              <a:ln>
                <a:noFill/>
              </a:ln>
            </p:spPr>
            <p:txBody>
              <a:bodyPr wrap="none">
                <a:normAutofit/>
              </a:bodyPr>
              <a:lstStyle/>
              <a:p>
                <a:r>
                  <a:rPr lang="ms-MY" sz="1333">
                    <a:solidFill>
                      <a:schemeClr val="bg1"/>
                    </a:solidFill>
                  </a:rPr>
                  <a:t>50%</a:t>
                </a:r>
              </a:p>
            </p:txBody>
          </p:sp>
          <p:sp>
            <p:nvSpPr>
              <p:cNvPr id="59" name="ïṣ1íde">
                <a:extLst>
                  <a:ext uri="{FF2B5EF4-FFF2-40B4-BE49-F238E27FC236}">
                    <a16:creationId xmlns:a16="http://schemas.microsoft.com/office/drawing/2014/main" id="{32E7A4FA-A6C5-4482-B655-BA1420F38441}"/>
                  </a:ext>
                </a:extLst>
              </p:cNvPr>
              <p:cNvSpPr/>
              <p:nvPr/>
            </p:nvSpPr>
            <p:spPr>
              <a:xfrm>
                <a:off x="762000" y="13525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10" name="íSḷïḍè">
              <a:extLst>
                <a:ext uri="{FF2B5EF4-FFF2-40B4-BE49-F238E27FC236}">
                  <a16:creationId xmlns:a16="http://schemas.microsoft.com/office/drawing/2014/main" id="{E4786029-4CC4-401D-882E-71EF5736EAF1}"/>
                </a:ext>
              </a:extLst>
            </p:cNvPr>
            <p:cNvGrpSpPr/>
            <p:nvPr/>
          </p:nvGrpSpPr>
          <p:grpSpPr>
            <a:xfrm>
              <a:off x="8548142" y="1635681"/>
              <a:ext cx="2220808" cy="824969"/>
              <a:chOff x="8548142" y="1635681"/>
              <a:chExt cx="2220808" cy="824969"/>
            </a:xfrm>
          </p:grpSpPr>
          <p:sp>
            <p:nvSpPr>
              <p:cNvPr id="54" name="íṣ1ïḋe">
                <a:extLst>
                  <a:ext uri="{FF2B5EF4-FFF2-40B4-BE49-F238E27FC236}">
                    <a16:creationId xmlns:a16="http://schemas.microsoft.com/office/drawing/2014/main" id="{238D3919-748F-478E-8E41-EB3FC4290082}"/>
                  </a:ext>
                </a:extLst>
              </p:cNvPr>
              <p:cNvSpPr/>
              <p:nvPr/>
            </p:nvSpPr>
            <p:spPr>
              <a:xfrm>
                <a:off x="8548142" y="1974235"/>
                <a:ext cx="2220808" cy="486415"/>
              </a:xfrm>
              <a:prstGeom prst="rect">
                <a:avLst/>
              </a:prstGeom>
            </p:spPr>
            <p:txBody>
              <a:bodyPr wrap="square">
                <a:normAutofit/>
              </a:bodyPr>
              <a:lstStyle/>
              <a:p>
                <a:pPr>
                  <a:lnSpc>
                    <a:spcPct val="120000"/>
                  </a:lnSpc>
                </a:pPr>
                <a:r>
                  <a:rPr altLang="en-US" lang="zh-CN" sz="1067">
                    <a:solidFill>
                      <a:schemeClr val="bg1"/>
                    </a:solidFill>
                  </a:rPr>
                  <a:t>此部分内容作为文字排版占位显示</a:t>
                </a:r>
                <a:br>
                  <a:rPr altLang="en-US" lang="zh-CN" sz="1067">
                    <a:solidFill>
                      <a:schemeClr val="bg1"/>
                    </a:solidFill>
                  </a:rPr>
                </a:br>
                <a:r>
                  <a:rPr altLang="en-US" lang="zh-CN" sz="1067">
                    <a:solidFill>
                      <a:schemeClr val="bg1"/>
                    </a:solidFill>
                  </a:rPr>
                  <a:t>（建议使用主题字体）</a:t>
                </a:r>
              </a:p>
            </p:txBody>
          </p:sp>
          <p:sp>
            <p:nvSpPr>
              <p:cNvPr id="55" name="íšḻîḑè">
                <a:extLst>
                  <a:ext uri="{FF2B5EF4-FFF2-40B4-BE49-F238E27FC236}">
                    <a16:creationId xmlns:a16="http://schemas.microsoft.com/office/drawing/2014/main" id="{2B92AE83-6705-42EC-BCA1-979E8CA5E148}"/>
                  </a:ext>
                </a:extLst>
              </p:cNvPr>
              <p:cNvSpPr/>
              <p:nvPr/>
            </p:nvSpPr>
            <p:spPr>
              <a:xfrm>
                <a:off x="8548142" y="1635681"/>
                <a:ext cx="2220808" cy="338554"/>
              </a:xfrm>
              <a:prstGeom prst="rect">
                <a:avLst/>
              </a:prstGeom>
            </p:spPr>
            <p:txBody>
              <a:bodyPr wrap="none">
                <a:normAutofit/>
              </a:bodyPr>
              <a:lstStyle/>
              <a:p>
                <a:r>
                  <a:rPr altLang="en-US" b="1" lang="zh-CN" sz="1600">
                    <a:solidFill>
                      <a:schemeClr val="bg1"/>
                    </a:solidFill>
                  </a:rPr>
                  <a:t>标题文本预设</a:t>
                </a:r>
              </a:p>
            </p:txBody>
          </p:sp>
        </p:grpSp>
        <p:grpSp>
          <p:nvGrpSpPr>
            <p:cNvPr id="11" name="iśḻîďe">
              <a:extLst>
                <a:ext uri="{FF2B5EF4-FFF2-40B4-BE49-F238E27FC236}">
                  <a16:creationId xmlns:a16="http://schemas.microsoft.com/office/drawing/2014/main" id="{0E4B7D5A-726A-4093-9F22-11094E027A34}"/>
                </a:ext>
              </a:extLst>
            </p:cNvPr>
            <p:cNvGrpSpPr/>
            <p:nvPr/>
          </p:nvGrpSpPr>
          <p:grpSpPr>
            <a:xfrm>
              <a:off x="8640676" y="2838618"/>
              <a:ext cx="376267" cy="376267"/>
              <a:chOff x="5762482" y="2883551"/>
              <a:chExt cx="309850" cy="309850"/>
            </a:xfrm>
          </p:grpSpPr>
          <p:sp>
            <p:nvSpPr>
              <p:cNvPr id="52" name="ïsḷïdè">
                <a:extLst>
                  <a:ext uri="{FF2B5EF4-FFF2-40B4-BE49-F238E27FC236}">
                    <a16:creationId xmlns:a16="http://schemas.microsoft.com/office/drawing/2014/main" id="{D901A705-35D4-443E-AC22-64C2B9959C91}"/>
                  </a:ext>
                </a:extLst>
              </p:cNvPr>
              <p:cNvSpPr/>
              <p:nvPr/>
            </p:nvSpPr>
            <p:spPr bwMode="auto">
              <a:xfrm>
                <a:off x="5867400" y="2952750"/>
                <a:ext cx="93706" cy="183762"/>
              </a:xfrm>
              <a:custGeom>
                <a:cxnLst>
                  <a:cxn ang="0">
                    <a:pos x="156" y="50"/>
                  </a:cxn>
                  <a:cxn ang="0">
                    <a:pos x="128" y="50"/>
                  </a:cxn>
                  <a:cxn ang="0">
                    <a:pos x="128" y="50"/>
                  </a:cxn>
                  <a:cxn ang="0">
                    <a:pos x="121" y="50"/>
                  </a:cxn>
                  <a:cxn ang="0">
                    <a:pos x="115" y="51"/>
                  </a:cxn>
                  <a:cxn ang="0">
                    <a:pos x="110" y="53"/>
                  </a:cxn>
                  <a:cxn ang="0">
                    <a:pos x="106" y="57"/>
                  </a:cxn>
                  <a:cxn ang="0">
                    <a:pos x="104" y="61"/>
                  </a:cxn>
                  <a:cxn ang="0">
                    <a:pos x="102" y="64"/>
                  </a:cxn>
                  <a:cxn ang="0">
                    <a:pos x="100" y="76"/>
                  </a:cxn>
                  <a:cxn ang="0">
                    <a:pos x="100" y="111"/>
                  </a:cxn>
                  <a:cxn ang="0">
                    <a:pos x="154" y="111"/>
                  </a:cxn>
                  <a:cxn ang="0">
                    <a:pos x="154" y="163"/>
                  </a:cxn>
                  <a:cxn ang="0">
                    <a:pos x="100" y="163"/>
                  </a:cxn>
                  <a:cxn ang="0">
                    <a:pos x="100" y="301"/>
                  </a:cxn>
                  <a:cxn ang="0">
                    <a:pos x="47" y="301"/>
                  </a:cxn>
                  <a:cxn ang="0">
                    <a:pos x="47" y="163"/>
                  </a:cxn>
                  <a:cxn ang="0">
                    <a:pos x="0" y="163"/>
                  </a:cxn>
                  <a:cxn ang="0">
                    <a:pos x="0" y="111"/>
                  </a:cxn>
                  <a:cxn ang="0">
                    <a:pos x="47" y="111"/>
                  </a:cxn>
                  <a:cxn ang="0">
                    <a:pos x="47" y="70"/>
                  </a:cxn>
                  <a:cxn ang="0">
                    <a:pos x="47" y="70"/>
                  </a:cxn>
                  <a:cxn ang="0">
                    <a:pos x="47" y="53"/>
                  </a:cxn>
                  <a:cxn ang="0">
                    <a:pos x="50" y="40"/>
                  </a:cxn>
                  <a:cxn ang="0">
                    <a:pos x="58" y="27"/>
                  </a:cxn>
                  <a:cxn ang="0">
                    <a:pos x="65" y="18"/>
                  </a:cxn>
                  <a:cxn ang="0">
                    <a:pos x="74" y="11"/>
                  </a:cxn>
                  <a:cxn ang="0">
                    <a:pos x="87" y="3"/>
                  </a:cxn>
                  <a:cxn ang="0">
                    <a:pos x="100" y="1"/>
                  </a:cxn>
                  <a:cxn ang="0">
                    <a:pos x="115" y="0"/>
                  </a:cxn>
                  <a:cxn ang="0">
                    <a:pos x="156" y="0"/>
                  </a:cxn>
                  <a:cxn ang="0">
                    <a:pos x="156" y="50"/>
                  </a:cxn>
                </a:cxnLst>
                <a:rect b="b" l="0" r="r" t="0"/>
                <a:pathLst>
                  <a:path h="301" w="156">
                    <a:moveTo>
                      <a:pt x="156" y="50"/>
                    </a:moveTo>
                    <a:lnTo>
                      <a:pt x="128" y="50"/>
                    </a:lnTo>
                    <a:lnTo>
                      <a:pt x="128" y="50"/>
                    </a:lnTo>
                    <a:lnTo>
                      <a:pt x="121" y="50"/>
                    </a:lnTo>
                    <a:lnTo>
                      <a:pt x="115" y="51"/>
                    </a:lnTo>
                    <a:lnTo>
                      <a:pt x="110" y="53"/>
                    </a:lnTo>
                    <a:lnTo>
                      <a:pt x="106" y="57"/>
                    </a:lnTo>
                    <a:lnTo>
                      <a:pt x="104" y="61"/>
                    </a:lnTo>
                    <a:lnTo>
                      <a:pt x="102" y="64"/>
                    </a:lnTo>
                    <a:lnTo>
                      <a:pt x="100" y="76"/>
                    </a:lnTo>
                    <a:lnTo>
                      <a:pt x="100" y="111"/>
                    </a:lnTo>
                    <a:lnTo>
                      <a:pt x="154" y="111"/>
                    </a:lnTo>
                    <a:lnTo>
                      <a:pt x="154" y="163"/>
                    </a:lnTo>
                    <a:lnTo>
                      <a:pt x="100" y="163"/>
                    </a:lnTo>
                    <a:lnTo>
                      <a:pt x="100" y="301"/>
                    </a:lnTo>
                    <a:lnTo>
                      <a:pt x="47" y="301"/>
                    </a:lnTo>
                    <a:lnTo>
                      <a:pt x="47" y="163"/>
                    </a:lnTo>
                    <a:lnTo>
                      <a:pt x="0" y="163"/>
                    </a:lnTo>
                    <a:lnTo>
                      <a:pt x="0" y="111"/>
                    </a:lnTo>
                    <a:lnTo>
                      <a:pt x="47" y="111"/>
                    </a:lnTo>
                    <a:lnTo>
                      <a:pt x="47" y="70"/>
                    </a:lnTo>
                    <a:lnTo>
                      <a:pt x="47" y="70"/>
                    </a:lnTo>
                    <a:lnTo>
                      <a:pt x="47" y="53"/>
                    </a:lnTo>
                    <a:lnTo>
                      <a:pt x="50" y="40"/>
                    </a:lnTo>
                    <a:lnTo>
                      <a:pt x="58" y="27"/>
                    </a:lnTo>
                    <a:lnTo>
                      <a:pt x="65" y="18"/>
                    </a:lnTo>
                    <a:lnTo>
                      <a:pt x="74" y="11"/>
                    </a:lnTo>
                    <a:lnTo>
                      <a:pt x="87" y="3"/>
                    </a:lnTo>
                    <a:lnTo>
                      <a:pt x="100" y="1"/>
                    </a:lnTo>
                    <a:lnTo>
                      <a:pt x="115" y="0"/>
                    </a:lnTo>
                    <a:lnTo>
                      <a:pt x="156" y="0"/>
                    </a:lnTo>
                    <a:lnTo>
                      <a:pt x="156" y="50"/>
                    </a:lnTo>
                    <a:close/>
                  </a:path>
                </a:pathLst>
              </a:custGeom>
              <a:solidFill>
                <a:schemeClr val="bg1"/>
              </a:solidFill>
              <a:ln w="9525">
                <a:noFill/>
                <a:round/>
              </a:ln>
            </p:spPr>
            <p:txBody>
              <a:bodyPr anchor="ctr"/>
              <a:lstStyle/>
              <a:p>
                <a:pPr algn="ctr"/>
                <a:endParaRPr/>
              </a:p>
            </p:txBody>
          </p:sp>
          <p:sp>
            <p:nvSpPr>
              <p:cNvPr id="53" name="ïş1ídè">
                <a:extLst>
                  <a:ext uri="{FF2B5EF4-FFF2-40B4-BE49-F238E27FC236}">
                    <a16:creationId xmlns:a16="http://schemas.microsoft.com/office/drawing/2014/main" id="{B34C17A1-9895-4755-97C3-03AD02DB0669}"/>
                  </a:ext>
                </a:extLst>
              </p:cNvPr>
              <p:cNvSpPr/>
              <p:nvPr/>
            </p:nvSpPr>
            <p:spPr>
              <a:xfrm>
                <a:off x="5762482"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2" name="isļíḍè">
              <a:extLst>
                <a:ext uri="{FF2B5EF4-FFF2-40B4-BE49-F238E27FC236}">
                  <a16:creationId xmlns:a16="http://schemas.microsoft.com/office/drawing/2014/main" id="{C1E9164D-4E51-4AF0-B9D2-80C2F2C3B73F}"/>
                </a:ext>
              </a:extLst>
            </p:cNvPr>
            <p:cNvGrpSpPr/>
            <p:nvPr/>
          </p:nvGrpSpPr>
          <p:grpSpPr>
            <a:xfrm>
              <a:off x="9508352" y="2838628"/>
              <a:ext cx="376267" cy="376268"/>
              <a:chOff x="6248400" y="2883551"/>
              <a:chExt cx="309850" cy="309850"/>
            </a:xfrm>
          </p:grpSpPr>
          <p:sp>
            <p:nvSpPr>
              <p:cNvPr id="50" name="ïṡlîḋè">
                <a:extLst>
                  <a:ext uri="{FF2B5EF4-FFF2-40B4-BE49-F238E27FC236}">
                    <a16:creationId xmlns:a16="http://schemas.microsoft.com/office/drawing/2014/main" id="{A490AF9A-C5F8-4A48-A848-DE22A0EE7BCB}"/>
                  </a:ext>
                </a:extLst>
              </p:cNvPr>
              <p:cNvSpPr/>
              <p:nvPr/>
            </p:nvSpPr>
            <p:spPr bwMode="auto">
              <a:xfrm>
                <a:off x="6324600" y="2967998"/>
                <a:ext cx="200890" cy="165600"/>
              </a:xfrm>
              <a:custGeom>
                <a:cxnLst>
                  <a:cxn ang="0">
                    <a:pos x="295" y="30"/>
                  </a:cxn>
                  <a:cxn ang="0">
                    <a:pos x="267" y="37"/>
                  </a:cxn>
                  <a:cxn ang="0">
                    <a:pos x="280" y="24"/>
                  </a:cxn>
                  <a:cxn ang="0">
                    <a:pos x="289" y="7"/>
                  </a:cxn>
                  <a:cxn ang="0">
                    <a:pos x="287" y="6"/>
                  </a:cxn>
                  <a:cxn ang="0">
                    <a:pos x="250" y="20"/>
                  </a:cxn>
                  <a:cxn ang="0">
                    <a:pos x="230" y="6"/>
                  </a:cxn>
                  <a:cxn ang="0">
                    <a:pos x="206" y="0"/>
                  </a:cxn>
                  <a:cxn ang="0">
                    <a:pos x="171" y="11"/>
                  </a:cxn>
                  <a:cxn ang="0">
                    <a:pos x="149" y="39"/>
                  </a:cxn>
                  <a:cxn ang="0">
                    <a:pos x="143" y="63"/>
                  </a:cxn>
                  <a:cxn ang="0">
                    <a:pos x="126" y="72"/>
                  </a:cxn>
                  <a:cxn ang="0">
                    <a:pos x="78" y="55"/>
                  </a:cxn>
                  <a:cxn ang="0">
                    <a:pos x="36" y="26"/>
                  </a:cxn>
                  <a:cxn ang="0">
                    <a:pos x="23" y="11"/>
                  </a:cxn>
                  <a:cxn ang="0">
                    <a:pos x="21" y="13"/>
                  </a:cxn>
                  <a:cxn ang="0">
                    <a:pos x="13" y="43"/>
                  </a:cxn>
                  <a:cxn ang="0">
                    <a:pos x="26" y="81"/>
                  </a:cxn>
                  <a:cxn ang="0">
                    <a:pos x="24" y="89"/>
                  </a:cxn>
                  <a:cxn ang="0">
                    <a:pos x="13" y="85"/>
                  </a:cxn>
                  <a:cxn ang="0">
                    <a:pos x="12" y="87"/>
                  </a:cxn>
                  <a:cxn ang="0">
                    <a:pos x="15" y="107"/>
                  </a:cxn>
                  <a:cxn ang="0">
                    <a:pos x="30" y="131"/>
                  </a:cxn>
                  <a:cxn ang="0">
                    <a:pos x="56" y="146"/>
                  </a:cxn>
                  <a:cxn ang="0">
                    <a:pos x="36" y="146"/>
                  </a:cxn>
                  <a:cxn ang="0">
                    <a:pos x="34" y="146"/>
                  </a:cxn>
                  <a:cxn ang="0">
                    <a:pos x="37" y="155"/>
                  </a:cxn>
                  <a:cxn ang="0">
                    <a:pos x="54" y="178"/>
                  </a:cxn>
                  <a:cxn ang="0">
                    <a:pos x="78" y="189"/>
                  </a:cxn>
                  <a:cxn ang="0">
                    <a:pos x="71" y="200"/>
                  </a:cxn>
                  <a:cxn ang="0">
                    <a:pos x="15" y="213"/>
                  </a:cxn>
                  <a:cxn ang="0">
                    <a:pos x="2" y="213"/>
                  </a:cxn>
                  <a:cxn ang="0">
                    <a:pos x="0" y="215"/>
                  </a:cxn>
                  <a:cxn ang="0">
                    <a:pos x="45" y="235"/>
                  </a:cxn>
                  <a:cxn ang="0">
                    <a:pos x="95" y="242"/>
                  </a:cxn>
                  <a:cxn ang="0">
                    <a:pos x="150" y="233"/>
                  </a:cxn>
                  <a:cxn ang="0">
                    <a:pos x="197" y="211"/>
                  </a:cxn>
                  <a:cxn ang="0">
                    <a:pos x="232" y="176"/>
                  </a:cxn>
                  <a:cxn ang="0">
                    <a:pos x="256" y="133"/>
                  </a:cxn>
                  <a:cxn ang="0">
                    <a:pos x="267" y="85"/>
                  </a:cxn>
                  <a:cxn ang="0">
                    <a:pos x="267" y="63"/>
                  </a:cxn>
                  <a:cxn ang="0">
                    <a:pos x="297" y="31"/>
                  </a:cxn>
                  <a:cxn ang="0">
                    <a:pos x="297" y="30"/>
                  </a:cxn>
                </a:cxnLst>
                <a:rect b="b" l="0" r="r" t="0"/>
                <a:pathLst>
                  <a:path h="241" w="297">
                    <a:moveTo>
                      <a:pt x="297" y="30"/>
                    </a:moveTo>
                    <a:lnTo>
                      <a:pt x="297" y="30"/>
                    </a:lnTo>
                    <a:lnTo>
                      <a:pt x="295" y="30"/>
                    </a:lnTo>
                    <a:lnTo>
                      <a:pt x="295" y="30"/>
                    </a:lnTo>
                    <a:lnTo>
                      <a:pt x="282" y="33"/>
                    </a:lnTo>
                    <a:lnTo>
                      <a:pt x="267" y="37"/>
                    </a:lnTo>
                    <a:lnTo>
                      <a:pt x="267" y="37"/>
                    </a:lnTo>
                    <a:lnTo>
                      <a:pt x="274" y="31"/>
                    </a:lnTo>
                    <a:lnTo>
                      <a:pt x="280" y="24"/>
                    </a:lnTo>
                    <a:lnTo>
                      <a:pt x="286" y="17"/>
                    </a:lnTo>
                    <a:lnTo>
                      <a:pt x="289" y="7"/>
                    </a:lnTo>
                    <a:lnTo>
                      <a:pt x="289" y="7"/>
                    </a:lnTo>
                    <a:lnTo>
                      <a:pt x="289" y="6"/>
                    </a:lnTo>
                    <a:lnTo>
                      <a:pt x="289" y="6"/>
                    </a:lnTo>
                    <a:lnTo>
                      <a:pt x="287" y="6"/>
                    </a:lnTo>
                    <a:lnTo>
                      <a:pt x="287" y="6"/>
                    </a:lnTo>
                    <a:lnTo>
                      <a:pt x="269" y="15"/>
                    </a:lnTo>
                    <a:lnTo>
                      <a:pt x="250" y="20"/>
                    </a:lnTo>
                    <a:lnTo>
                      <a:pt x="250" y="20"/>
                    </a:lnTo>
                    <a:lnTo>
                      <a:pt x="241" y="11"/>
                    </a:lnTo>
                    <a:lnTo>
                      <a:pt x="230" y="6"/>
                    </a:lnTo>
                    <a:lnTo>
                      <a:pt x="217" y="2"/>
                    </a:lnTo>
                    <a:lnTo>
                      <a:pt x="206" y="0"/>
                    </a:lnTo>
                    <a:lnTo>
                      <a:pt x="206" y="0"/>
                    </a:lnTo>
                    <a:lnTo>
                      <a:pt x="193" y="2"/>
                    </a:lnTo>
                    <a:lnTo>
                      <a:pt x="182" y="6"/>
                    </a:lnTo>
                    <a:lnTo>
                      <a:pt x="171" y="11"/>
                    </a:lnTo>
                    <a:lnTo>
                      <a:pt x="161" y="18"/>
                    </a:lnTo>
                    <a:lnTo>
                      <a:pt x="154" y="28"/>
                    </a:lnTo>
                    <a:lnTo>
                      <a:pt x="149" y="39"/>
                    </a:lnTo>
                    <a:lnTo>
                      <a:pt x="145" y="50"/>
                    </a:lnTo>
                    <a:lnTo>
                      <a:pt x="143" y="63"/>
                    </a:lnTo>
                    <a:lnTo>
                      <a:pt x="143" y="63"/>
                    </a:lnTo>
                    <a:lnTo>
                      <a:pt x="145" y="74"/>
                    </a:lnTo>
                    <a:lnTo>
                      <a:pt x="145" y="74"/>
                    </a:lnTo>
                    <a:lnTo>
                      <a:pt x="126" y="72"/>
                    </a:lnTo>
                    <a:lnTo>
                      <a:pt x="110" y="68"/>
                    </a:lnTo>
                    <a:lnTo>
                      <a:pt x="93" y="63"/>
                    </a:lnTo>
                    <a:lnTo>
                      <a:pt x="78" y="55"/>
                    </a:lnTo>
                    <a:lnTo>
                      <a:pt x="62" y="48"/>
                    </a:lnTo>
                    <a:lnTo>
                      <a:pt x="49" y="37"/>
                    </a:lnTo>
                    <a:lnTo>
                      <a:pt x="36" y="26"/>
                    </a:lnTo>
                    <a:lnTo>
                      <a:pt x="23" y="13"/>
                    </a:lnTo>
                    <a:lnTo>
                      <a:pt x="23" y="13"/>
                    </a:lnTo>
                    <a:lnTo>
                      <a:pt x="23" y="11"/>
                    </a:lnTo>
                    <a:lnTo>
                      <a:pt x="23" y="11"/>
                    </a:lnTo>
                    <a:lnTo>
                      <a:pt x="21" y="13"/>
                    </a:lnTo>
                    <a:lnTo>
                      <a:pt x="21" y="13"/>
                    </a:lnTo>
                    <a:lnTo>
                      <a:pt x="15" y="28"/>
                    </a:lnTo>
                    <a:lnTo>
                      <a:pt x="13" y="43"/>
                    </a:lnTo>
                    <a:lnTo>
                      <a:pt x="13" y="43"/>
                    </a:lnTo>
                    <a:lnTo>
                      <a:pt x="13" y="57"/>
                    </a:lnTo>
                    <a:lnTo>
                      <a:pt x="19" y="70"/>
                    </a:lnTo>
                    <a:lnTo>
                      <a:pt x="26" y="81"/>
                    </a:lnTo>
                    <a:lnTo>
                      <a:pt x="36" y="93"/>
                    </a:lnTo>
                    <a:lnTo>
                      <a:pt x="36" y="93"/>
                    </a:lnTo>
                    <a:lnTo>
                      <a:pt x="24" y="89"/>
                    </a:lnTo>
                    <a:lnTo>
                      <a:pt x="13" y="85"/>
                    </a:lnTo>
                    <a:lnTo>
                      <a:pt x="13" y="85"/>
                    </a:lnTo>
                    <a:lnTo>
                      <a:pt x="13" y="85"/>
                    </a:lnTo>
                    <a:lnTo>
                      <a:pt x="13" y="85"/>
                    </a:lnTo>
                    <a:lnTo>
                      <a:pt x="12" y="87"/>
                    </a:lnTo>
                    <a:lnTo>
                      <a:pt x="12" y="87"/>
                    </a:lnTo>
                    <a:lnTo>
                      <a:pt x="12" y="87"/>
                    </a:lnTo>
                    <a:lnTo>
                      <a:pt x="13" y="96"/>
                    </a:lnTo>
                    <a:lnTo>
                      <a:pt x="15" y="107"/>
                    </a:lnTo>
                    <a:lnTo>
                      <a:pt x="19" y="115"/>
                    </a:lnTo>
                    <a:lnTo>
                      <a:pt x="24" y="124"/>
                    </a:lnTo>
                    <a:lnTo>
                      <a:pt x="30" y="131"/>
                    </a:lnTo>
                    <a:lnTo>
                      <a:pt x="37" y="137"/>
                    </a:lnTo>
                    <a:lnTo>
                      <a:pt x="47" y="143"/>
                    </a:lnTo>
                    <a:lnTo>
                      <a:pt x="56" y="146"/>
                    </a:lnTo>
                    <a:lnTo>
                      <a:pt x="56" y="146"/>
                    </a:lnTo>
                    <a:lnTo>
                      <a:pt x="45" y="146"/>
                    </a:lnTo>
                    <a:lnTo>
                      <a:pt x="36" y="146"/>
                    </a:lnTo>
                    <a:lnTo>
                      <a:pt x="36" y="146"/>
                    </a:lnTo>
                    <a:lnTo>
                      <a:pt x="34" y="146"/>
                    </a:lnTo>
                    <a:lnTo>
                      <a:pt x="34" y="146"/>
                    </a:lnTo>
                    <a:lnTo>
                      <a:pt x="34" y="148"/>
                    </a:lnTo>
                    <a:lnTo>
                      <a:pt x="34" y="148"/>
                    </a:lnTo>
                    <a:lnTo>
                      <a:pt x="37" y="155"/>
                    </a:lnTo>
                    <a:lnTo>
                      <a:pt x="41" y="165"/>
                    </a:lnTo>
                    <a:lnTo>
                      <a:pt x="47" y="170"/>
                    </a:lnTo>
                    <a:lnTo>
                      <a:pt x="54" y="178"/>
                    </a:lnTo>
                    <a:lnTo>
                      <a:pt x="62" y="181"/>
                    </a:lnTo>
                    <a:lnTo>
                      <a:pt x="69" y="187"/>
                    </a:lnTo>
                    <a:lnTo>
                      <a:pt x="78" y="189"/>
                    </a:lnTo>
                    <a:lnTo>
                      <a:pt x="87" y="191"/>
                    </a:lnTo>
                    <a:lnTo>
                      <a:pt x="87" y="191"/>
                    </a:lnTo>
                    <a:lnTo>
                      <a:pt x="71" y="200"/>
                    </a:lnTo>
                    <a:lnTo>
                      <a:pt x="54" y="207"/>
                    </a:lnTo>
                    <a:lnTo>
                      <a:pt x="36" y="211"/>
                    </a:lnTo>
                    <a:lnTo>
                      <a:pt x="15" y="213"/>
                    </a:lnTo>
                    <a:lnTo>
                      <a:pt x="15" y="213"/>
                    </a:lnTo>
                    <a:lnTo>
                      <a:pt x="2" y="213"/>
                    </a:lnTo>
                    <a:lnTo>
                      <a:pt x="2" y="213"/>
                    </a:lnTo>
                    <a:lnTo>
                      <a:pt x="0" y="213"/>
                    </a:lnTo>
                    <a:lnTo>
                      <a:pt x="0" y="213"/>
                    </a:lnTo>
                    <a:lnTo>
                      <a:pt x="0" y="215"/>
                    </a:lnTo>
                    <a:lnTo>
                      <a:pt x="0" y="215"/>
                    </a:lnTo>
                    <a:lnTo>
                      <a:pt x="23" y="228"/>
                    </a:lnTo>
                    <a:lnTo>
                      <a:pt x="45" y="235"/>
                    </a:lnTo>
                    <a:lnTo>
                      <a:pt x="69" y="241"/>
                    </a:lnTo>
                    <a:lnTo>
                      <a:pt x="95" y="242"/>
                    </a:lnTo>
                    <a:lnTo>
                      <a:pt x="95" y="242"/>
                    </a:lnTo>
                    <a:lnTo>
                      <a:pt x="113" y="241"/>
                    </a:lnTo>
                    <a:lnTo>
                      <a:pt x="132" y="239"/>
                    </a:lnTo>
                    <a:lnTo>
                      <a:pt x="150" y="233"/>
                    </a:lnTo>
                    <a:lnTo>
                      <a:pt x="167" y="228"/>
                    </a:lnTo>
                    <a:lnTo>
                      <a:pt x="182" y="220"/>
                    </a:lnTo>
                    <a:lnTo>
                      <a:pt x="197" y="211"/>
                    </a:lnTo>
                    <a:lnTo>
                      <a:pt x="210" y="200"/>
                    </a:lnTo>
                    <a:lnTo>
                      <a:pt x="221" y="189"/>
                    </a:lnTo>
                    <a:lnTo>
                      <a:pt x="232" y="176"/>
                    </a:lnTo>
                    <a:lnTo>
                      <a:pt x="241" y="161"/>
                    </a:lnTo>
                    <a:lnTo>
                      <a:pt x="248" y="148"/>
                    </a:lnTo>
                    <a:lnTo>
                      <a:pt x="256" y="133"/>
                    </a:lnTo>
                    <a:lnTo>
                      <a:pt x="261" y="117"/>
                    </a:lnTo>
                    <a:lnTo>
                      <a:pt x="265" y="102"/>
                    </a:lnTo>
                    <a:lnTo>
                      <a:pt x="267" y="85"/>
                    </a:lnTo>
                    <a:lnTo>
                      <a:pt x="267" y="70"/>
                    </a:lnTo>
                    <a:lnTo>
                      <a:pt x="267" y="70"/>
                    </a:lnTo>
                    <a:lnTo>
                      <a:pt x="267" y="63"/>
                    </a:lnTo>
                    <a:lnTo>
                      <a:pt x="267" y="63"/>
                    </a:lnTo>
                    <a:lnTo>
                      <a:pt x="284" y="48"/>
                    </a:lnTo>
                    <a:lnTo>
                      <a:pt x="297" y="31"/>
                    </a:lnTo>
                    <a:lnTo>
                      <a:pt x="297" y="31"/>
                    </a:lnTo>
                    <a:lnTo>
                      <a:pt x="297" y="30"/>
                    </a:lnTo>
                    <a:lnTo>
                      <a:pt x="297" y="30"/>
                    </a:lnTo>
                    <a:close/>
                  </a:path>
                </a:pathLst>
              </a:custGeom>
              <a:solidFill>
                <a:schemeClr val="bg1"/>
              </a:solidFill>
              <a:ln w="9525">
                <a:noFill/>
                <a:round/>
              </a:ln>
            </p:spPr>
            <p:txBody>
              <a:bodyPr anchor="ctr"/>
              <a:lstStyle/>
              <a:p>
                <a:pPr algn="ctr"/>
                <a:endParaRPr/>
              </a:p>
            </p:txBody>
          </p:sp>
          <p:sp>
            <p:nvSpPr>
              <p:cNvPr id="51" name="íśḷiḑe">
                <a:extLst>
                  <a:ext uri="{FF2B5EF4-FFF2-40B4-BE49-F238E27FC236}">
                    <a16:creationId xmlns:a16="http://schemas.microsoft.com/office/drawing/2014/main" id="{33113B45-BC89-4E1C-8FC1-8369CB99A541}"/>
                  </a:ext>
                </a:extLst>
              </p:cNvPr>
              <p:cNvSpPr/>
              <p:nvPr/>
            </p:nvSpPr>
            <p:spPr>
              <a:xfrm>
                <a:off x="6248400"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13" name="íŝľîḓê">
              <a:extLst>
                <a:ext uri="{FF2B5EF4-FFF2-40B4-BE49-F238E27FC236}">
                  <a16:creationId xmlns:a16="http://schemas.microsoft.com/office/drawing/2014/main" id="{B4B40493-DFA6-41A2-A06A-5C9F4F1E59E8}"/>
                </a:ext>
              </a:extLst>
            </p:cNvPr>
            <p:cNvGrpSpPr/>
            <p:nvPr/>
          </p:nvGrpSpPr>
          <p:grpSpPr>
            <a:xfrm>
              <a:off x="10398815" y="2838627"/>
              <a:ext cx="376267" cy="376268"/>
              <a:chOff x="6753082" y="2883551"/>
              <a:chExt cx="309850" cy="309850"/>
            </a:xfrm>
          </p:grpSpPr>
          <p:grpSp>
            <p:nvGrpSpPr>
              <p:cNvPr id="46" name="iSḷïdè">
                <a:extLst>
                  <a:ext uri="{FF2B5EF4-FFF2-40B4-BE49-F238E27FC236}">
                    <a16:creationId xmlns:a16="http://schemas.microsoft.com/office/drawing/2014/main" id="{0B659AC8-D1AA-4CC6-A2FB-C898B52D87C2}"/>
                  </a:ext>
                </a:extLst>
              </p:cNvPr>
              <p:cNvGrpSpPr/>
              <p:nvPr/>
            </p:nvGrpSpPr>
            <p:grpSpPr>
              <a:xfrm>
                <a:off x="6829247" y="2952750"/>
                <a:ext cx="178887" cy="182544"/>
                <a:chOff x="5237782" y="2144713"/>
                <a:chExt cx="233355" cy="238125"/>
              </a:xfrm>
              <a:solidFill>
                <a:schemeClr val="bg1"/>
              </a:solidFill>
            </p:grpSpPr>
            <p:sp>
              <p:nvSpPr>
                <p:cNvPr id="48" name="íṡlïḍe">
                  <a:extLst>
                    <a:ext uri="{FF2B5EF4-FFF2-40B4-BE49-F238E27FC236}">
                      <a16:creationId xmlns:a16="http://schemas.microsoft.com/office/drawing/2014/main" id="{19EEAE53-54C3-4233-B163-E206C832D2BE}"/>
                    </a:ext>
                  </a:extLst>
                </p:cNvPr>
                <p:cNvSpPr/>
                <p:nvPr/>
              </p:nvSpPr>
              <p:spPr bwMode="auto">
                <a:xfrm>
                  <a:off x="5237782" y="2144713"/>
                  <a:ext cx="155575" cy="238125"/>
                </a:xfrm>
                <a:custGeom>
                  <a:cxnLst>
                    <a:cxn ang="0">
                      <a:pos x="141" y="161"/>
                    </a:cxn>
                    <a:cxn ang="0">
                      <a:pos x="132" y="144"/>
                    </a:cxn>
                    <a:cxn ang="0">
                      <a:pos x="135" y="133"/>
                    </a:cxn>
                    <a:cxn ang="0">
                      <a:pos x="154" y="115"/>
                    </a:cxn>
                    <a:cxn ang="0">
                      <a:pos x="173" y="89"/>
                    </a:cxn>
                    <a:cxn ang="0">
                      <a:pos x="174" y="70"/>
                    </a:cxn>
                    <a:cxn ang="0">
                      <a:pos x="169" y="43"/>
                    </a:cxn>
                    <a:cxn ang="0">
                      <a:pos x="147" y="17"/>
                    </a:cxn>
                    <a:cxn ang="0">
                      <a:pos x="121" y="0"/>
                    </a:cxn>
                    <a:cxn ang="0">
                      <a:pos x="84" y="6"/>
                    </a:cxn>
                    <a:cxn ang="0">
                      <a:pos x="45" y="24"/>
                    </a:cxn>
                    <a:cxn ang="0">
                      <a:pos x="26" y="50"/>
                    </a:cxn>
                    <a:cxn ang="0">
                      <a:pos x="21" y="78"/>
                    </a:cxn>
                    <a:cxn ang="0">
                      <a:pos x="30" y="109"/>
                    </a:cxn>
                    <a:cxn ang="0">
                      <a:pos x="58" y="133"/>
                    </a:cxn>
                    <a:cxn ang="0">
                      <a:pos x="86" y="139"/>
                    </a:cxn>
                    <a:cxn ang="0">
                      <a:pos x="95" y="144"/>
                    </a:cxn>
                    <a:cxn ang="0">
                      <a:pos x="95" y="161"/>
                    </a:cxn>
                    <a:cxn ang="0">
                      <a:pos x="106" y="180"/>
                    </a:cxn>
                    <a:cxn ang="0">
                      <a:pos x="50" y="189"/>
                    </a:cxn>
                    <a:cxn ang="0">
                      <a:pos x="32" y="198"/>
                    </a:cxn>
                    <a:cxn ang="0">
                      <a:pos x="8" y="222"/>
                    </a:cxn>
                    <a:cxn ang="0">
                      <a:pos x="0" y="246"/>
                    </a:cxn>
                    <a:cxn ang="0">
                      <a:pos x="13" y="278"/>
                    </a:cxn>
                    <a:cxn ang="0">
                      <a:pos x="48" y="298"/>
                    </a:cxn>
                    <a:cxn ang="0">
                      <a:pos x="86" y="302"/>
                    </a:cxn>
                    <a:cxn ang="0">
                      <a:pos x="148" y="289"/>
                    </a:cxn>
                    <a:cxn ang="0">
                      <a:pos x="182" y="256"/>
                    </a:cxn>
                    <a:cxn ang="0">
                      <a:pos x="189" y="228"/>
                    </a:cxn>
                    <a:cxn ang="0">
                      <a:pos x="182" y="202"/>
                    </a:cxn>
                    <a:cxn ang="0">
                      <a:pos x="156" y="172"/>
                    </a:cxn>
                    <a:cxn ang="0">
                      <a:pos x="104" y="128"/>
                    </a:cxn>
                    <a:cxn ang="0">
                      <a:pos x="74" y="113"/>
                    </a:cxn>
                    <a:cxn ang="0">
                      <a:pos x="58" y="80"/>
                    </a:cxn>
                    <a:cxn ang="0">
                      <a:pos x="56" y="57"/>
                    </a:cxn>
                    <a:cxn ang="0">
                      <a:pos x="63" y="28"/>
                    </a:cxn>
                    <a:cxn ang="0">
                      <a:pos x="76" y="19"/>
                    </a:cxn>
                    <a:cxn ang="0">
                      <a:pos x="91" y="15"/>
                    </a:cxn>
                    <a:cxn ang="0">
                      <a:pos x="121" y="32"/>
                    </a:cxn>
                    <a:cxn ang="0">
                      <a:pos x="137" y="65"/>
                    </a:cxn>
                    <a:cxn ang="0">
                      <a:pos x="141" y="87"/>
                    </a:cxn>
                    <a:cxn ang="0">
                      <a:pos x="135" y="109"/>
                    </a:cxn>
                    <a:cxn ang="0">
                      <a:pos x="126" y="120"/>
                    </a:cxn>
                    <a:cxn ang="0">
                      <a:pos x="104" y="128"/>
                    </a:cxn>
                    <a:cxn ang="0">
                      <a:pos x="104" y="285"/>
                    </a:cxn>
                    <a:cxn ang="0">
                      <a:pos x="63" y="278"/>
                    </a:cxn>
                    <a:cxn ang="0">
                      <a:pos x="41" y="257"/>
                    </a:cxn>
                    <a:cxn ang="0">
                      <a:pos x="36" y="239"/>
                    </a:cxn>
                    <a:cxn ang="0">
                      <a:pos x="43" y="213"/>
                    </a:cxn>
                    <a:cxn ang="0">
                      <a:pos x="69" y="198"/>
                    </a:cxn>
                    <a:cxn ang="0">
                      <a:pos x="95" y="193"/>
                    </a:cxn>
                    <a:cxn ang="0">
                      <a:pos x="119" y="191"/>
                    </a:cxn>
                    <a:cxn ang="0">
                      <a:pos x="152" y="218"/>
                    </a:cxn>
                    <a:cxn ang="0">
                      <a:pos x="161" y="237"/>
                    </a:cxn>
                    <a:cxn ang="0">
                      <a:pos x="161" y="252"/>
                    </a:cxn>
                    <a:cxn ang="0">
                      <a:pos x="148" y="274"/>
                    </a:cxn>
                    <a:cxn ang="0">
                      <a:pos x="117" y="285"/>
                    </a:cxn>
                  </a:cxnLst>
                  <a:rect b="b" l="0" r="r" t="0"/>
                  <a:pathLst>
                    <a:path h="302" w="197">
                      <a:moveTo>
                        <a:pt x="156" y="172"/>
                      </a:moveTo>
                      <a:lnTo>
                        <a:pt x="141" y="161"/>
                      </a:lnTo>
                      <a:lnTo>
                        <a:pt x="141" y="161"/>
                      </a:lnTo>
                      <a:lnTo>
                        <a:pt x="135" y="156"/>
                      </a:lnTo>
                      <a:lnTo>
                        <a:pt x="132" y="150"/>
                      </a:lnTo>
                      <a:lnTo>
                        <a:pt x="132" y="144"/>
                      </a:lnTo>
                      <a:lnTo>
                        <a:pt x="132" y="144"/>
                      </a:lnTo>
                      <a:lnTo>
                        <a:pt x="132" y="139"/>
                      </a:lnTo>
                      <a:lnTo>
                        <a:pt x="135" y="133"/>
                      </a:lnTo>
                      <a:lnTo>
                        <a:pt x="143" y="126"/>
                      </a:lnTo>
                      <a:lnTo>
                        <a:pt x="143" y="126"/>
                      </a:lnTo>
                      <a:lnTo>
                        <a:pt x="154" y="115"/>
                      </a:lnTo>
                      <a:lnTo>
                        <a:pt x="165" y="104"/>
                      </a:lnTo>
                      <a:lnTo>
                        <a:pt x="169" y="96"/>
                      </a:lnTo>
                      <a:lnTo>
                        <a:pt x="173" y="89"/>
                      </a:lnTo>
                      <a:lnTo>
                        <a:pt x="174" y="80"/>
                      </a:lnTo>
                      <a:lnTo>
                        <a:pt x="174" y="70"/>
                      </a:lnTo>
                      <a:lnTo>
                        <a:pt x="174" y="70"/>
                      </a:lnTo>
                      <a:lnTo>
                        <a:pt x="174" y="59"/>
                      </a:lnTo>
                      <a:lnTo>
                        <a:pt x="173" y="50"/>
                      </a:lnTo>
                      <a:lnTo>
                        <a:pt x="169" y="43"/>
                      </a:lnTo>
                      <a:lnTo>
                        <a:pt x="165" y="35"/>
                      </a:lnTo>
                      <a:lnTo>
                        <a:pt x="156" y="24"/>
                      </a:lnTo>
                      <a:lnTo>
                        <a:pt x="147" y="17"/>
                      </a:lnTo>
                      <a:lnTo>
                        <a:pt x="173" y="17"/>
                      </a:lnTo>
                      <a:lnTo>
                        <a:pt x="197" y="0"/>
                      </a:lnTo>
                      <a:lnTo>
                        <a:pt x="121" y="0"/>
                      </a:lnTo>
                      <a:lnTo>
                        <a:pt x="121" y="0"/>
                      </a:lnTo>
                      <a:lnTo>
                        <a:pt x="102" y="2"/>
                      </a:lnTo>
                      <a:lnTo>
                        <a:pt x="84" y="6"/>
                      </a:lnTo>
                      <a:lnTo>
                        <a:pt x="63" y="13"/>
                      </a:lnTo>
                      <a:lnTo>
                        <a:pt x="54" y="19"/>
                      </a:lnTo>
                      <a:lnTo>
                        <a:pt x="45" y="24"/>
                      </a:lnTo>
                      <a:lnTo>
                        <a:pt x="45" y="24"/>
                      </a:lnTo>
                      <a:lnTo>
                        <a:pt x="34" y="35"/>
                      </a:lnTo>
                      <a:lnTo>
                        <a:pt x="26" y="50"/>
                      </a:lnTo>
                      <a:lnTo>
                        <a:pt x="23" y="63"/>
                      </a:lnTo>
                      <a:lnTo>
                        <a:pt x="21" y="78"/>
                      </a:lnTo>
                      <a:lnTo>
                        <a:pt x="21" y="78"/>
                      </a:lnTo>
                      <a:lnTo>
                        <a:pt x="21" y="89"/>
                      </a:lnTo>
                      <a:lnTo>
                        <a:pt x="24" y="100"/>
                      </a:lnTo>
                      <a:lnTo>
                        <a:pt x="30" y="109"/>
                      </a:lnTo>
                      <a:lnTo>
                        <a:pt x="37" y="119"/>
                      </a:lnTo>
                      <a:lnTo>
                        <a:pt x="47" y="128"/>
                      </a:lnTo>
                      <a:lnTo>
                        <a:pt x="58" y="133"/>
                      </a:lnTo>
                      <a:lnTo>
                        <a:pt x="71" y="137"/>
                      </a:lnTo>
                      <a:lnTo>
                        <a:pt x="86" y="139"/>
                      </a:lnTo>
                      <a:lnTo>
                        <a:pt x="86" y="139"/>
                      </a:lnTo>
                      <a:lnTo>
                        <a:pt x="98" y="139"/>
                      </a:lnTo>
                      <a:lnTo>
                        <a:pt x="98" y="139"/>
                      </a:lnTo>
                      <a:lnTo>
                        <a:pt x="95" y="144"/>
                      </a:lnTo>
                      <a:lnTo>
                        <a:pt x="95" y="154"/>
                      </a:lnTo>
                      <a:lnTo>
                        <a:pt x="95" y="154"/>
                      </a:lnTo>
                      <a:lnTo>
                        <a:pt x="95" y="161"/>
                      </a:lnTo>
                      <a:lnTo>
                        <a:pt x="98" y="169"/>
                      </a:lnTo>
                      <a:lnTo>
                        <a:pt x="106" y="180"/>
                      </a:lnTo>
                      <a:lnTo>
                        <a:pt x="106" y="180"/>
                      </a:lnTo>
                      <a:lnTo>
                        <a:pt x="91" y="181"/>
                      </a:lnTo>
                      <a:lnTo>
                        <a:pt x="71" y="183"/>
                      </a:lnTo>
                      <a:lnTo>
                        <a:pt x="50" y="189"/>
                      </a:lnTo>
                      <a:lnTo>
                        <a:pt x="41" y="193"/>
                      </a:lnTo>
                      <a:lnTo>
                        <a:pt x="32" y="198"/>
                      </a:lnTo>
                      <a:lnTo>
                        <a:pt x="32" y="198"/>
                      </a:lnTo>
                      <a:lnTo>
                        <a:pt x="23" y="204"/>
                      </a:lnTo>
                      <a:lnTo>
                        <a:pt x="17" y="209"/>
                      </a:lnTo>
                      <a:lnTo>
                        <a:pt x="8" y="222"/>
                      </a:lnTo>
                      <a:lnTo>
                        <a:pt x="2" y="235"/>
                      </a:lnTo>
                      <a:lnTo>
                        <a:pt x="0" y="246"/>
                      </a:lnTo>
                      <a:lnTo>
                        <a:pt x="0" y="246"/>
                      </a:lnTo>
                      <a:lnTo>
                        <a:pt x="2" y="257"/>
                      </a:lnTo>
                      <a:lnTo>
                        <a:pt x="6" y="267"/>
                      </a:lnTo>
                      <a:lnTo>
                        <a:pt x="13" y="278"/>
                      </a:lnTo>
                      <a:lnTo>
                        <a:pt x="23" y="285"/>
                      </a:lnTo>
                      <a:lnTo>
                        <a:pt x="34" y="293"/>
                      </a:lnTo>
                      <a:lnTo>
                        <a:pt x="48" y="298"/>
                      </a:lnTo>
                      <a:lnTo>
                        <a:pt x="65" y="302"/>
                      </a:lnTo>
                      <a:lnTo>
                        <a:pt x="86" y="302"/>
                      </a:lnTo>
                      <a:lnTo>
                        <a:pt x="86" y="302"/>
                      </a:lnTo>
                      <a:lnTo>
                        <a:pt x="110" y="300"/>
                      </a:lnTo>
                      <a:lnTo>
                        <a:pt x="130" y="296"/>
                      </a:lnTo>
                      <a:lnTo>
                        <a:pt x="148" y="289"/>
                      </a:lnTo>
                      <a:lnTo>
                        <a:pt x="161" y="280"/>
                      </a:lnTo>
                      <a:lnTo>
                        <a:pt x="174" y="268"/>
                      </a:lnTo>
                      <a:lnTo>
                        <a:pt x="182" y="256"/>
                      </a:lnTo>
                      <a:lnTo>
                        <a:pt x="187" y="243"/>
                      </a:lnTo>
                      <a:lnTo>
                        <a:pt x="189" y="228"/>
                      </a:lnTo>
                      <a:lnTo>
                        <a:pt x="189" y="228"/>
                      </a:lnTo>
                      <a:lnTo>
                        <a:pt x="187" y="218"/>
                      </a:lnTo>
                      <a:lnTo>
                        <a:pt x="185" y="209"/>
                      </a:lnTo>
                      <a:lnTo>
                        <a:pt x="182" y="202"/>
                      </a:lnTo>
                      <a:lnTo>
                        <a:pt x="178" y="196"/>
                      </a:lnTo>
                      <a:lnTo>
                        <a:pt x="169" y="183"/>
                      </a:lnTo>
                      <a:lnTo>
                        <a:pt x="156" y="172"/>
                      </a:lnTo>
                      <a:lnTo>
                        <a:pt x="156" y="172"/>
                      </a:lnTo>
                      <a:close/>
                      <a:moveTo>
                        <a:pt x="104" y="128"/>
                      </a:moveTo>
                      <a:lnTo>
                        <a:pt x="104" y="128"/>
                      </a:lnTo>
                      <a:lnTo>
                        <a:pt x="93" y="126"/>
                      </a:lnTo>
                      <a:lnTo>
                        <a:pt x="82" y="120"/>
                      </a:lnTo>
                      <a:lnTo>
                        <a:pt x="74" y="113"/>
                      </a:lnTo>
                      <a:lnTo>
                        <a:pt x="67" y="102"/>
                      </a:lnTo>
                      <a:lnTo>
                        <a:pt x="61" y="91"/>
                      </a:lnTo>
                      <a:lnTo>
                        <a:pt x="58" y="80"/>
                      </a:lnTo>
                      <a:lnTo>
                        <a:pt x="56" y="69"/>
                      </a:lnTo>
                      <a:lnTo>
                        <a:pt x="56" y="57"/>
                      </a:lnTo>
                      <a:lnTo>
                        <a:pt x="56" y="57"/>
                      </a:lnTo>
                      <a:lnTo>
                        <a:pt x="58" y="43"/>
                      </a:lnTo>
                      <a:lnTo>
                        <a:pt x="60" y="35"/>
                      </a:lnTo>
                      <a:lnTo>
                        <a:pt x="63" y="28"/>
                      </a:lnTo>
                      <a:lnTo>
                        <a:pt x="63" y="28"/>
                      </a:lnTo>
                      <a:lnTo>
                        <a:pt x="69" y="22"/>
                      </a:lnTo>
                      <a:lnTo>
                        <a:pt x="76" y="19"/>
                      </a:lnTo>
                      <a:lnTo>
                        <a:pt x="84" y="17"/>
                      </a:lnTo>
                      <a:lnTo>
                        <a:pt x="91" y="15"/>
                      </a:lnTo>
                      <a:lnTo>
                        <a:pt x="91" y="15"/>
                      </a:lnTo>
                      <a:lnTo>
                        <a:pt x="102" y="17"/>
                      </a:lnTo>
                      <a:lnTo>
                        <a:pt x="113" y="22"/>
                      </a:lnTo>
                      <a:lnTo>
                        <a:pt x="121" y="32"/>
                      </a:lnTo>
                      <a:lnTo>
                        <a:pt x="128" y="41"/>
                      </a:lnTo>
                      <a:lnTo>
                        <a:pt x="134" y="52"/>
                      </a:lnTo>
                      <a:lnTo>
                        <a:pt x="137" y="65"/>
                      </a:lnTo>
                      <a:lnTo>
                        <a:pt x="139" y="76"/>
                      </a:lnTo>
                      <a:lnTo>
                        <a:pt x="141" y="87"/>
                      </a:lnTo>
                      <a:lnTo>
                        <a:pt x="141" y="87"/>
                      </a:lnTo>
                      <a:lnTo>
                        <a:pt x="141" y="94"/>
                      </a:lnTo>
                      <a:lnTo>
                        <a:pt x="139" y="102"/>
                      </a:lnTo>
                      <a:lnTo>
                        <a:pt x="135" y="109"/>
                      </a:lnTo>
                      <a:lnTo>
                        <a:pt x="130" y="117"/>
                      </a:lnTo>
                      <a:lnTo>
                        <a:pt x="130" y="117"/>
                      </a:lnTo>
                      <a:lnTo>
                        <a:pt x="126" y="120"/>
                      </a:lnTo>
                      <a:lnTo>
                        <a:pt x="119" y="124"/>
                      </a:lnTo>
                      <a:lnTo>
                        <a:pt x="111" y="128"/>
                      </a:lnTo>
                      <a:lnTo>
                        <a:pt x="104" y="128"/>
                      </a:lnTo>
                      <a:lnTo>
                        <a:pt x="104" y="128"/>
                      </a:lnTo>
                      <a:close/>
                      <a:moveTo>
                        <a:pt x="104" y="285"/>
                      </a:moveTo>
                      <a:lnTo>
                        <a:pt x="104" y="285"/>
                      </a:lnTo>
                      <a:lnTo>
                        <a:pt x="89" y="285"/>
                      </a:lnTo>
                      <a:lnTo>
                        <a:pt x="76" y="283"/>
                      </a:lnTo>
                      <a:lnTo>
                        <a:pt x="63" y="278"/>
                      </a:lnTo>
                      <a:lnTo>
                        <a:pt x="54" y="272"/>
                      </a:lnTo>
                      <a:lnTo>
                        <a:pt x="47" y="265"/>
                      </a:lnTo>
                      <a:lnTo>
                        <a:pt x="41" y="257"/>
                      </a:lnTo>
                      <a:lnTo>
                        <a:pt x="37" y="248"/>
                      </a:lnTo>
                      <a:lnTo>
                        <a:pt x="36" y="239"/>
                      </a:lnTo>
                      <a:lnTo>
                        <a:pt x="36" y="239"/>
                      </a:lnTo>
                      <a:lnTo>
                        <a:pt x="37" y="228"/>
                      </a:lnTo>
                      <a:lnTo>
                        <a:pt x="39" y="220"/>
                      </a:lnTo>
                      <a:lnTo>
                        <a:pt x="43" y="213"/>
                      </a:lnTo>
                      <a:lnTo>
                        <a:pt x="48" y="209"/>
                      </a:lnTo>
                      <a:lnTo>
                        <a:pt x="60" y="202"/>
                      </a:lnTo>
                      <a:lnTo>
                        <a:pt x="69" y="198"/>
                      </a:lnTo>
                      <a:lnTo>
                        <a:pt x="69" y="198"/>
                      </a:lnTo>
                      <a:lnTo>
                        <a:pt x="82" y="194"/>
                      </a:lnTo>
                      <a:lnTo>
                        <a:pt x="95" y="193"/>
                      </a:lnTo>
                      <a:lnTo>
                        <a:pt x="110" y="191"/>
                      </a:lnTo>
                      <a:lnTo>
                        <a:pt x="110" y="191"/>
                      </a:lnTo>
                      <a:lnTo>
                        <a:pt x="119" y="191"/>
                      </a:lnTo>
                      <a:lnTo>
                        <a:pt x="119" y="191"/>
                      </a:lnTo>
                      <a:lnTo>
                        <a:pt x="139" y="206"/>
                      </a:lnTo>
                      <a:lnTo>
                        <a:pt x="152" y="218"/>
                      </a:lnTo>
                      <a:lnTo>
                        <a:pt x="156" y="224"/>
                      </a:lnTo>
                      <a:lnTo>
                        <a:pt x="160" y="230"/>
                      </a:lnTo>
                      <a:lnTo>
                        <a:pt x="161" y="237"/>
                      </a:lnTo>
                      <a:lnTo>
                        <a:pt x="161" y="243"/>
                      </a:lnTo>
                      <a:lnTo>
                        <a:pt x="161" y="243"/>
                      </a:lnTo>
                      <a:lnTo>
                        <a:pt x="161" y="252"/>
                      </a:lnTo>
                      <a:lnTo>
                        <a:pt x="158" y="261"/>
                      </a:lnTo>
                      <a:lnTo>
                        <a:pt x="154" y="268"/>
                      </a:lnTo>
                      <a:lnTo>
                        <a:pt x="148" y="274"/>
                      </a:lnTo>
                      <a:lnTo>
                        <a:pt x="139" y="280"/>
                      </a:lnTo>
                      <a:lnTo>
                        <a:pt x="130" y="283"/>
                      </a:lnTo>
                      <a:lnTo>
                        <a:pt x="117" y="285"/>
                      </a:lnTo>
                      <a:lnTo>
                        <a:pt x="104" y="285"/>
                      </a:lnTo>
                      <a:lnTo>
                        <a:pt x="104" y="285"/>
                      </a:lnTo>
                      <a:close/>
                    </a:path>
                  </a:pathLst>
                </a:custGeom>
                <a:grpFill/>
                <a:ln w="9525">
                  <a:noFill/>
                  <a:round/>
                </a:ln>
              </p:spPr>
              <p:txBody>
                <a:bodyPr anchor="ctr"/>
                <a:lstStyle/>
                <a:p>
                  <a:pPr algn="ctr"/>
                  <a:endParaRPr/>
                </a:p>
              </p:txBody>
            </p:sp>
            <p:sp>
              <p:nvSpPr>
                <p:cNvPr id="49" name="ísļîḓe">
                  <a:extLst>
                    <a:ext uri="{FF2B5EF4-FFF2-40B4-BE49-F238E27FC236}">
                      <a16:creationId xmlns:a16="http://schemas.microsoft.com/office/drawing/2014/main" id="{89E6D476-9082-451F-A995-DBCA47F19FE0}"/>
                    </a:ext>
                  </a:extLst>
                </p:cNvPr>
                <p:cNvSpPr/>
                <p:nvPr/>
              </p:nvSpPr>
              <p:spPr bwMode="auto">
                <a:xfrm>
                  <a:off x="5393350" y="2212975"/>
                  <a:ext cx="77787" cy="79375"/>
                </a:xfrm>
                <a:custGeom>
                  <a:cxnLst>
                    <a:cxn ang="0">
                      <a:pos x="57" y="41"/>
                    </a:cxn>
                    <a:cxn ang="0">
                      <a:pos x="57" y="0"/>
                    </a:cxn>
                    <a:cxn ang="0">
                      <a:pos x="38" y="0"/>
                    </a:cxn>
                    <a:cxn ang="0">
                      <a:pos x="38" y="41"/>
                    </a:cxn>
                    <a:cxn ang="0">
                      <a:pos x="0" y="41"/>
                    </a:cxn>
                    <a:cxn ang="0">
                      <a:pos x="0" y="59"/>
                    </a:cxn>
                    <a:cxn ang="0">
                      <a:pos x="38" y="59"/>
                    </a:cxn>
                    <a:cxn ang="0">
                      <a:pos x="38" y="100"/>
                    </a:cxn>
                    <a:cxn ang="0">
                      <a:pos x="57" y="100"/>
                    </a:cxn>
                    <a:cxn ang="0">
                      <a:pos x="57" y="59"/>
                    </a:cxn>
                    <a:cxn ang="0">
                      <a:pos x="98" y="59"/>
                    </a:cxn>
                    <a:cxn ang="0">
                      <a:pos x="98" y="41"/>
                    </a:cxn>
                    <a:cxn ang="0">
                      <a:pos x="57" y="41"/>
                    </a:cxn>
                  </a:cxnLst>
                  <a:rect b="b" l="0" r="r" t="0"/>
                  <a:pathLst>
                    <a:path h="100" w="98">
                      <a:moveTo>
                        <a:pt x="57" y="41"/>
                      </a:moveTo>
                      <a:lnTo>
                        <a:pt x="57" y="0"/>
                      </a:lnTo>
                      <a:lnTo>
                        <a:pt x="38" y="0"/>
                      </a:lnTo>
                      <a:lnTo>
                        <a:pt x="38" y="41"/>
                      </a:lnTo>
                      <a:lnTo>
                        <a:pt x="0" y="41"/>
                      </a:lnTo>
                      <a:lnTo>
                        <a:pt x="0" y="59"/>
                      </a:lnTo>
                      <a:lnTo>
                        <a:pt x="38" y="59"/>
                      </a:lnTo>
                      <a:lnTo>
                        <a:pt x="38" y="100"/>
                      </a:lnTo>
                      <a:lnTo>
                        <a:pt x="57" y="100"/>
                      </a:lnTo>
                      <a:lnTo>
                        <a:pt x="57" y="59"/>
                      </a:lnTo>
                      <a:lnTo>
                        <a:pt x="98" y="59"/>
                      </a:lnTo>
                      <a:lnTo>
                        <a:pt x="98" y="41"/>
                      </a:lnTo>
                      <a:lnTo>
                        <a:pt x="57" y="41"/>
                      </a:lnTo>
                      <a:close/>
                    </a:path>
                  </a:pathLst>
                </a:custGeom>
                <a:grpFill/>
                <a:ln w="9525">
                  <a:noFill/>
                  <a:round/>
                </a:ln>
              </p:spPr>
              <p:txBody>
                <a:bodyPr anchor="ctr"/>
                <a:lstStyle/>
                <a:p>
                  <a:pPr algn="ctr"/>
                  <a:endParaRPr/>
                </a:p>
              </p:txBody>
            </p:sp>
          </p:grpSp>
          <p:sp>
            <p:nvSpPr>
              <p:cNvPr id="47" name="ïṧļîḍe">
                <a:extLst>
                  <a:ext uri="{FF2B5EF4-FFF2-40B4-BE49-F238E27FC236}">
                    <a16:creationId xmlns:a16="http://schemas.microsoft.com/office/drawing/2014/main" id="{C4712C60-90C1-414E-8483-38A6006B33EA}"/>
                  </a:ext>
                </a:extLst>
              </p:cNvPr>
              <p:cNvSpPr/>
              <p:nvPr/>
            </p:nvSpPr>
            <p:spPr>
              <a:xfrm>
                <a:off x="6753082"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14" name="isļïďê">
              <a:extLst>
                <a:ext uri="{FF2B5EF4-FFF2-40B4-BE49-F238E27FC236}">
                  <a16:creationId xmlns:a16="http://schemas.microsoft.com/office/drawing/2014/main" id="{F606B4C5-7AAA-4B66-ADC8-DC5D34198EFB}"/>
                </a:ext>
              </a:extLst>
            </p:cNvPr>
            <p:cNvSpPr/>
            <p:nvPr/>
          </p:nvSpPr>
          <p:spPr>
            <a:xfrm>
              <a:off x="719138" y="3856488"/>
              <a:ext cx="10753724" cy="2128274"/>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15" name="îşļîďê">
              <a:extLst>
                <a:ext uri="{FF2B5EF4-FFF2-40B4-BE49-F238E27FC236}">
                  <a16:creationId xmlns:a16="http://schemas.microsoft.com/office/drawing/2014/main" id="{1EF28565-F5D0-4C2C-9FFF-98E6B81BE001}"/>
                </a:ext>
              </a:extLst>
            </p:cNvPr>
            <p:cNvGrpSpPr/>
            <p:nvPr/>
          </p:nvGrpSpPr>
          <p:grpSpPr>
            <a:xfrm>
              <a:off x="7067603" y="4040890"/>
              <a:ext cx="3146144" cy="482424"/>
              <a:chOff x="762000" y="2724150"/>
              <a:chExt cx="2590800" cy="397349"/>
            </a:xfrm>
          </p:grpSpPr>
          <p:cxnSp>
            <p:nvCxnSpPr>
              <p:cNvPr id="42" name="Straight Connector 35">
                <a:extLst>
                  <a:ext uri="{FF2B5EF4-FFF2-40B4-BE49-F238E27FC236}">
                    <a16:creationId xmlns:a16="http://schemas.microsoft.com/office/drawing/2014/main" id="{53292A29-0225-40AA-A5F3-E3758FE4D1D7}"/>
                  </a:ext>
                </a:extLst>
              </p:cNvPr>
              <p:cNvCxnSpPr/>
              <p:nvPr/>
            </p:nvCxnSpPr>
            <p:spPr>
              <a:xfrm>
                <a:off x="771525" y="30289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3" name="ïṧļíḍè">
                <a:extLst>
                  <a:ext uri="{FF2B5EF4-FFF2-40B4-BE49-F238E27FC236}">
                    <a16:creationId xmlns:a16="http://schemas.microsoft.com/office/drawing/2014/main" id="{91156249-70FA-47D5-A3D4-D2046D9A13AB}"/>
                  </a:ext>
                </a:extLst>
              </p:cNvPr>
              <p:cNvSpPr/>
              <p:nvPr/>
            </p:nvSpPr>
            <p:spPr>
              <a:xfrm flipV="1">
                <a:off x="762000" y="2952750"/>
                <a:ext cx="1600200" cy="15240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4" name="îṣļîḑé">
                <a:extLst>
                  <a:ext uri="{FF2B5EF4-FFF2-40B4-BE49-F238E27FC236}">
                    <a16:creationId xmlns:a16="http://schemas.microsoft.com/office/drawing/2014/main" id="{766A1799-B988-4DD9-9B01-A0339E016C86}"/>
                  </a:ext>
                </a:extLst>
              </p:cNvPr>
              <p:cNvSpPr/>
              <p:nvPr/>
            </p:nvSpPr>
            <p:spPr>
              <a:xfrm>
                <a:off x="2819400" y="2876550"/>
                <a:ext cx="533400" cy="244949"/>
              </a:xfrm>
              <a:prstGeom prst="rect">
                <a:avLst/>
              </a:prstGeom>
            </p:spPr>
            <p:txBody>
              <a:bodyPr wrap="none">
                <a:normAutofit/>
              </a:bodyPr>
              <a:lstStyle/>
              <a:p>
                <a:r>
                  <a:rPr lang="ms-MY" sz="1333">
                    <a:solidFill>
                      <a:schemeClr val="bg1"/>
                    </a:solidFill>
                  </a:rPr>
                  <a:t>70%</a:t>
                </a:r>
              </a:p>
            </p:txBody>
          </p:sp>
          <p:sp>
            <p:nvSpPr>
              <p:cNvPr id="45" name="işļiďê">
                <a:extLst>
                  <a:ext uri="{FF2B5EF4-FFF2-40B4-BE49-F238E27FC236}">
                    <a16:creationId xmlns:a16="http://schemas.microsoft.com/office/drawing/2014/main" id="{555D6A8D-61A0-4F85-9C9D-DD97AEDE7955}"/>
                  </a:ext>
                </a:extLst>
              </p:cNvPr>
              <p:cNvSpPr/>
              <p:nvPr/>
            </p:nvSpPr>
            <p:spPr>
              <a:xfrm>
                <a:off x="762000" y="27241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16" name="išḻiḍê">
              <a:extLst>
                <a:ext uri="{FF2B5EF4-FFF2-40B4-BE49-F238E27FC236}">
                  <a16:creationId xmlns:a16="http://schemas.microsoft.com/office/drawing/2014/main" id="{1DBA5639-EE0D-4257-B8BF-24257E7149CD}"/>
                </a:ext>
              </a:extLst>
            </p:cNvPr>
            <p:cNvGrpSpPr/>
            <p:nvPr/>
          </p:nvGrpSpPr>
          <p:grpSpPr>
            <a:xfrm>
              <a:off x="7067609" y="4596755"/>
              <a:ext cx="3146147" cy="482521"/>
              <a:chOff x="5334000" y="3333750"/>
              <a:chExt cx="2590800" cy="397349"/>
            </a:xfrm>
          </p:grpSpPr>
          <p:sp>
            <p:nvSpPr>
              <p:cNvPr id="38" name="îśḷiḓé">
                <a:extLst>
                  <a:ext uri="{FF2B5EF4-FFF2-40B4-BE49-F238E27FC236}">
                    <a16:creationId xmlns:a16="http://schemas.microsoft.com/office/drawing/2014/main" id="{AC4D2BC1-6F1A-42AF-8C19-4BBD12D4E42D}"/>
                  </a:ext>
                </a:extLst>
              </p:cNvPr>
              <p:cNvSpPr/>
              <p:nvPr/>
            </p:nvSpPr>
            <p:spPr>
              <a:xfrm>
                <a:off x="7391400" y="3486150"/>
                <a:ext cx="533400" cy="244949"/>
              </a:xfrm>
              <a:prstGeom prst="rect">
                <a:avLst/>
              </a:prstGeom>
            </p:spPr>
            <p:txBody>
              <a:bodyPr wrap="none">
                <a:normAutofit/>
              </a:bodyPr>
              <a:lstStyle/>
              <a:p>
                <a:r>
                  <a:rPr lang="ms-MY" sz="1333">
                    <a:solidFill>
                      <a:schemeClr val="bg1"/>
                    </a:solidFill>
                  </a:rPr>
                  <a:t>80%</a:t>
                </a:r>
              </a:p>
            </p:txBody>
          </p:sp>
          <p:cxnSp>
            <p:nvCxnSpPr>
              <p:cNvPr id="39" name="Straight Connector 41">
                <a:extLst>
                  <a:ext uri="{FF2B5EF4-FFF2-40B4-BE49-F238E27FC236}">
                    <a16:creationId xmlns:a16="http://schemas.microsoft.com/office/drawing/2014/main" id="{98653874-A5EC-4AB1-B6DF-5C0CCDEB7121}"/>
                  </a:ext>
                </a:extLst>
              </p:cNvPr>
              <p:cNvCxnSpPr/>
              <p:nvPr/>
            </p:nvCxnSpPr>
            <p:spPr>
              <a:xfrm>
                <a:off x="5343525" y="36385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0" name="ïṥḻîdè">
                <a:extLst>
                  <a:ext uri="{FF2B5EF4-FFF2-40B4-BE49-F238E27FC236}">
                    <a16:creationId xmlns:a16="http://schemas.microsoft.com/office/drawing/2014/main" id="{56BD78C7-52AF-4049-867B-EDB25D385DF6}"/>
                  </a:ext>
                </a:extLst>
              </p:cNvPr>
              <p:cNvSpPr/>
              <p:nvPr/>
            </p:nvSpPr>
            <p:spPr>
              <a:xfrm flipV="1">
                <a:off x="5334000" y="3562350"/>
                <a:ext cx="1752600" cy="15240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41" name="îṥľídé">
                <a:extLst>
                  <a:ext uri="{FF2B5EF4-FFF2-40B4-BE49-F238E27FC236}">
                    <a16:creationId xmlns:a16="http://schemas.microsoft.com/office/drawing/2014/main" id="{8CC11BF8-8A9D-49BC-99AD-FE480DA803DB}"/>
                  </a:ext>
                </a:extLst>
              </p:cNvPr>
              <p:cNvSpPr/>
              <p:nvPr/>
            </p:nvSpPr>
            <p:spPr>
              <a:xfrm>
                <a:off x="5334000" y="33337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17" name="išľíḋê">
              <a:extLst>
                <a:ext uri="{FF2B5EF4-FFF2-40B4-BE49-F238E27FC236}">
                  <a16:creationId xmlns:a16="http://schemas.microsoft.com/office/drawing/2014/main" id="{01669DC2-7B21-4C3A-A9E0-050C458090FB}"/>
                </a:ext>
              </a:extLst>
            </p:cNvPr>
            <p:cNvGrpSpPr/>
            <p:nvPr/>
          </p:nvGrpSpPr>
          <p:grpSpPr>
            <a:xfrm>
              <a:off x="7067604" y="5151958"/>
              <a:ext cx="3146147" cy="482521"/>
              <a:chOff x="762000" y="3486150"/>
              <a:chExt cx="2590800" cy="397349"/>
            </a:xfrm>
          </p:grpSpPr>
          <p:sp>
            <p:nvSpPr>
              <p:cNvPr id="34" name="îSḷíďe">
                <a:extLst>
                  <a:ext uri="{FF2B5EF4-FFF2-40B4-BE49-F238E27FC236}">
                    <a16:creationId xmlns:a16="http://schemas.microsoft.com/office/drawing/2014/main" id="{315D3615-60B1-4465-BD13-1E32E20BE286}"/>
                  </a:ext>
                </a:extLst>
              </p:cNvPr>
              <p:cNvSpPr/>
              <p:nvPr/>
            </p:nvSpPr>
            <p:spPr>
              <a:xfrm>
                <a:off x="2819400" y="3638550"/>
                <a:ext cx="533400" cy="244949"/>
              </a:xfrm>
              <a:prstGeom prst="rect">
                <a:avLst/>
              </a:prstGeom>
              <a:ln>
                <a:noFill/>
              </a:ln>
            </p:spPr>
            <p:txBody>
              <a:bodyPr wrap="none">
                <a:normAutofit/>
              </a:bodyPr>
              <a:lstStyle/>
              <a:p>
                <a:r>
                  <a:rPr lang="ms-MY" sz="1333">
                    <a:solidFill>
                      <a:schemeClr val="bg1"/>
                    </a:solidFill>
                  </a:rPr>
                  <a:t>50%</a:t>
                </a:r>
              </a:p>
            </p:txBody>
          </p:sp>
          <p:cxnSp>
            <p:nvCxnSpPr>
              <p:cNvPr id="35" name="Straight Connector 46">
                <a:extLst>
                  <a:ext uri="{FF2B5EF4-FFF2-40B4-BE49-F238E27FC236}">
                    <a16:creationId xmlns:a16="http://schemas.microsoft.com/office/drawing/2014/main" id="{A71AEBF2-59C0-4942-BC16-4D0F46444B61}"/>
                  </a:ext>
                </a:extLst>
              </p:cNvPr>
              <p:cNvCxnSpPr/>
              <p:nvPr/>
            </p:nvCxnSpPr>
            <p:spPr>
              <a:xfrm>
                <a:off x="771525" y="3790950"/>
                <a:ext cx="1971675" cy="1588"/>
              </a:xfrm>
              <a:prstGeom prst="line">
                <a:avLst/>
              </a:prstGeom>
              <a:ln w="381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36" name="íś1ïḑè">
                <a:extLst>
                  <a:ext uri="{FF2B5EF4-FFF2-40B4-BE49-F238E27FC236}">
                    <a16:creationId xmlns:a16="http://schemas.microsoft.com/office/drawing/2014/main" id="{523A7828-5AC0-408B-BE1D-0101E1CD18BE}"/>
                  </a:ext>
                </a:extLst>
              </p:cNvPr>
              <p:cNvSpPr/>
              <p:nvPr/>
            </p:nvSpPr>
            <p:spPr>
              <a:xfrm flipV="1">
                <a:off x="762000" y="3714750"/>
                <a:ext cx="1295400" cy="152400"/>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7" name="îSlîdé">
                <a:extLst>
                  <a:ext uri="{FF2B5EF4-FFF2-40B4-BE49-F238E27FC236}">
                    <a16:creationId xmlns:a16="http://schemas.microsoft.com/office/drawing/2014/main" id="{DD0FDEFB-25E3-43FA-A60C-BA48EF5F33BD}"/>
                  </a:ext>
                </a:extLst>
              </p:cNvPr>
              <p:cNvSpPr/>
              <p:nvPr/>
            </p:nvSpPr>
            <p:spPr>
              <a:xfrm>
                <a:off x="762000" y="3486150"/>
                <a:ext cx="1371600" cy="211261"/>
              </a:xfrm>
              <a:prstGeom prst="rect">
                <a:avLst/>
              </a:prstGeom>
            </p:spPr>
            <p:txBody>
              <a:bodyPr wrap="none">
                <a:normAutofit/>
              </a:bodyPr>
              <a:lstStyle/>
              <a:p>
                <a:r>
                  <a:rPr altLang="en-US" lang="zh-CN" sz="1067">
                    <a:solidFill>
                      <a:schemeClr val="bg1"/>
                    </a:solidFill>
                  </a:rPr>
                  <a:t>标题文本预设</a:t>
                </a:r>
              </a:p>
            </p:txBody>
          </p:sp>
        </p:grpSp>
        <p:grpSp>
          <p:nvGrpSpPr>
            <p:cNvPr id="18" name="îšḻîḑè">
              <a:extLst>
                <a:ext uri="{FF2B5EF4-FFF2-40B4-BE49-F238E27FC236}">
                  <a16:creationId xmlns:a16="http://schemas.microsoft.com/office/drawing/2014/main" id="{A1860D74-6017-4AD4-826C-D8C38C341B59}"/>
                </a:ext>
              </a:extLst>
            </p:cNvPr>
            <p:cNvGrpSpPr/>
            <p:nvPr/>
          </p:nvGrpSpPr>
          <p:grpSpPr>
            <a:xfrm>
              <a:off x="1235460" y="4134089"/>
              <a:ext cx="2223332" cy="824969"/>
              <a:chOff x="1235460" y="4134089"/>
              <a:chExt cx="2223332" cy="824969"/>
            </a:xfrm>
          </p:grpSpPr>
          <p:sp>
            <p:nvSpPr>
              <p:cNvPr id="32" name="iŝḻïḑê">
                <a:extLst>
                  <a:ext uri="{FF2B5EF4-FFF2-40B4-BE49-F238E27FC236}">
                    <a16:creationId xmlns:a16="http://schemas.microsoft.com/office/drawing/2014/main" id="{D87BCF96-18AA-44F0-8831-BA42D503F588}"/>
                  </a:ext>
                </a:extLst>
              </p:cNvPr>
              <p:cNvSpPr/>
              <p:nvPr/>
            </p:nvSpPr>
            <p:spPr>
              <a:xfrm>
                <a:off x="1235460" y="4472643"/>
                <a:ext cx="2223332" cy="486415"/>
              </a:xfrm>
              <a:prstGeom prst="rect">
                <a:avLst/>
              </a:prstGeom>
            </p:spPr>
            <p:txBody>
              <a:bodyPr wrap="square">
                <a:normAutofit/>
              </a:bodyPr>
              <a:lstStyle/>
              <a:p>
                <a:pPr algn="r">
                  <a:lnSpc>
                    <a:spcPct val="120000"/>
                  </a:lnSpc>
                </a:pPr>
                <a:r>
                  <a:rPr altLang="en-US" lang="zh-CN" sz="1067">
                    <a:solidFill>
                      <a:schemeClr val="bg1"/>
                    </a:solidFill>
                  </a:rPr>
                  <a:t>此部分内容作为文字排版占位显示</a:t>
                </a:r>
                <a:br>
                  <a:rPr altLang="en-US" lang="zh-CN" sz="1067">
                    <a:solidFill>
                      <a:schemeClr val="bg1"/>
                    </a:solidFill>
                  </a:rPr>
                </a:br>
                <a:r>
                  <a:rPr altLang="en-US" lang="zh-CN" sz="1067">
                    <a:solidFill>
                      <a:schemeClr val="bg1"/>
                    </a:solidFill>
                  </a:rPr>
                  <a:t>（建议使用主题字体）</a:t>
                </a:r>
              </a:p>
            </p:txBody>
          </p:sp>
          <p:sp>
            <p:nvSpPr>
              <p:cNvPr id="33" name="íşľiďe">
                <a:extLst>
                  <a:ext uri="{FF2B5EF4-FFF2-40B4-BE49-F238E27FC236}">
                    <a16:creationId xmlns:a16="http://schemas.microsoft.com/office/drawing/2014/main" id="{C5AE3A4D-4B84-4B96-A0CC-A1E5381304E8}"/>
                  </a:ext>
                </a:extLst>
              </p:cNvPr>
              <p:cNvSpPr/>
              <p:nvPr/>
            </p:nvSpPr>
            <p:spPr>
              <a:xfrm>
                <a:off x="1235460" y="4134089"/>
                <a:ext cx="2223332" cy="338554"/>
              </a:xfrm>
              <a:prstGeom prst="rect">
                <a:avLst/>
              </a:prstGeom>
            </p:spPr>
            <p:txBody>
              <a:bodyPr wrap="none">
                <a:normAutofit/>
              </a:bodyPr>
              <a:lstStyle/>
              <a:p>
                <a:pPr algn="r"/>
                <a:r>
                  <a:rPr altLang="en-US" b="1" lang="zh-CN" sz="1600">
                    <a:solidFill>
                      <a:schemeClr val="bg1"/>
                    </a:solidFill>
                  </a:rPr>
                  <a:t>标题文本预设</a:t>
                </a:r>
              </a:p>
            </p:txBody>
          </p:sp>
        </p:grpSp>
        <p:grpSp>
          <p:nvGrpSpPr>
            <p:cNvPr id="19" name="išlïḑè">
              <a:extLst>
                <a:ext uri="{FF2B5EF4-FFF2-40B4-BE49-F238E27FC236}">
                  <a16:creationId xmlns:a16="http://schemas.microsoft.com/office/drawing/2014/main" id="{CADB4317-EC92-4201-9CAB-1E569BBE844F}"/>
                </a:ext>
              </a:extLst>
            </p:cNvPr>
            <p:cNvGrpSpPr/>
            <p:nvPr/>
          </p:nvGrpSpPr>
          <p:grpSpPr>
            <a:xfrm>
              <a:off x="1423052" y="5337026"/>
              <a:ext cx="376267" cy="376267"/>
              <a:chOff x="5762482" y="2883551"/>
              <a:chExt cx="309850" cy="309850"/>
            </a:xfrm>
          </p:grpSpPr>
          <p:sp>
            <p:nvSpPr>
              <p:cNvPr id="30" name="iŝḻïḑê">
                <a:extLst>
                  <a:ext uri="{FF2B5EF4-FFF2-40B4-BE49-F238E27FC236}">
                    <a16:creationId xmlns:a16="http://schemas.microsoft.com/office/drawing/2014/main" id="{EA19CCE6-DE06-4D8E-83E5-CDEE82C779E6}"/>
                  </a:ext>
                </a:extLst>
              </p:cNvPr>
              <p:cNvSpPr/>
              <p:nvPr/>
            </p:nvSpPr>
            <p:spPr bwMode="auto">
              <a:xfrm>
                <a:off x="5867400" y="2952750"/>
                <a:ext cx="93706" cy="183762"/>
              </a:xfrm>
              <a:custGeom>
                <a:cxnLst>
                  <a:cxn ang="0">
                    <a:pos x="156" y="50"/>
                  </a:cxn>
                  <a:cxn ang="0">
                    <a:pos x="128" y="50"/>
                  </a:cxn>
                  <a:cxn ang="0">
                    <a:pos x="128" y="50"/>
                  </a:cxn>
                  <a:cxn ang="0">
                    <a:pos x="121" y="50"/>
                  </a:cxn>
                  <a:cxn ang="0">
                    <a:pos x="115" y="51"/>
                  </a:cxn>
                  <a:cxn ang="0">
                    <a:pos x="110" y="53"/>
                  </a:cxn>
                  <a:cxn ang="0">
                    <a:pos x="106" y="57"/>
                  </a:cxn>
                  <a:cxn ang="0">
                    <a:pos x="104" y="61"/>
                  </a:cxn>
                  <a:cxn ang="0">
                    <a:pos x="102" y="64"/>
                  </a:cxn>
                  <a:cxn ang="0">
                    <a:pos x="100" y="76"/>
                  </a:cxn>
                  <a:cxn ang="0">
                    <a:pos x="100" y="111"/>
                  </a:cxn>
                  <a:cxn ang="0">
                    <a:pos x="154" y="111"/>
                  </a:cxn>
                  <a:cxn ang="0">
                    <a:pos x="154" y="163"/>
                  </a:cxn>
                  <a:cxn ang="0">
                    <a:pos x="100" y="163"/>
                  </a:cxn>
                  <a:cxn ang="0">
                    <a:pos x="100" y="301"/>
                  </a:cxn>
                  <a:cxn ang="0">
                    <a:pos x="47" y="301"/>
                  </a:cxn>
                  <a:cxn ang="0">
                    <a:pos x="47" y="163"/>
                  </a:cxn>
                  <a:cxn ang="0">
                    <a:pos x="0" y="163"/>
                  </a:cxn>
                  <a:cxn ang="0">
                    <a:pos x="0" y="111"/>
                  </a:cxn>
                  <a:cxn ang="0">
                    <a:pos x="47" y="111"/>
                  </a:cxn>
                  <a:cxn ang="0">
                    <a:pos x="47" y="70"/>
                  </a:cxn>
                  <a:cxn ang="0">
                    <a:pos x="47" y="70"/>
                  </a:cxn>
                  <a:cxn ang="0">
                    <a:pos x="47" y="53"/>
                  </a:cxn>
                  <a:cxn ang="0">
                    <a:pos x="50" y="40"/>
                  </a:cxn>
                  <a:cxn ang="0">
                    <a:pos x="58" y="27"/>
                  </a:cxn>
                  <a:cxn ang="0">
                    <a:pos x="65" y="18"/>
                  </a:cxn>
                  <a:cxn ang="0">
                    <a:pos x="74" y="11"/>
                  </a:cxn>
                  <a:cxn ang="0">
                    <a:pos x="87" y="3"/>
                  </a:cxn>
                  <a:cxn ang="0">
                    <a:pos x="100" y="1"/>
                  </a:cxn>
                  <a:cxn ang="0">
                    <a:pos x="115" y="0"/>
                  </a:cxn>
                  <a:cxn ang="0">
                    <a:pos x="156" y="0"/>
                  </a:cxn>
                  <a:cxn ang="0">
                    <a:pos x="156" y="50"/>
                  </a:cxn>
                </a:cxnLst>
                <a:rect b="b" l="0" r="r" t="0"/>
                <a:pathLst>
                  <a:path h="301" w="156">
                    <a:moveTo>
                      <a:pt x="156" y="50"/>
                    </a:moveTo>
                    <a:lnTo>
                      <a:pt x="128" y="50"/>
                    </a:lnTo>
                    <a:lnTo>
                      <a:pt x="128" y="50"/>
                    </a:lnTo>
                    <a:lnTo>
                      <a:pt x="121" y="50"/>
                    </a:lnTo>
                    <a:lnTo>
                      <a:pt x="115" y="51"/>
                    </a:lnTo>
                    <a:lnTo>
                      <a:pt x="110" y="53"/>
                    </a:lnTo>
                    <a:lnTo>
                      <a:pt x="106" y="57"/>
                    </a:lnTo>
                    <a:lnTo>
                      <a:pt x="104" y="61"/>
                    </a:lnTo>
                    <a:lnTo>
                      <a:pt x="102" y="64"/>
                    </a:lnTo>
                    <a:lnTo>
                      <a:pt x="100" y="76"/>
                    </a:lnTo>
                    <a:lnTo>
                      <a:pt x="100" y="111"/>
                    </a:lnTo>
                    <a:lnTo>
                      <a:pt x="154" y="111"/>
                    </a:lnTo>
                    <a:lnTo>
                      <a:pt x="154" y="163"/>
                    </a:lnTo>
                    <a:lnTo>
                      <a:pt x="100" y="163"/>
                    </a:lnTo>
                    <a:lnTo>
                      <a:pt x="100" y="301"/>
                    </a:lnTo>
                    <a:lnTo>
                      <a:pt x="47" y="301"/>
                    </a:lnTo>
                    <a:lnTo>
                      <a:pt x="47" y="163"/>
                    </a:lnTo>
                    <a:lnTo>
                      <a:pt x="0" y="163"/>
                    </a:lnTo>
                    <a:lnTo>
                      <a:pt x="0" y="111"/>
                    </a:lnTo>
                    <a:lnTo>
                      <a:pt x="47" y="111"/>
                    </a:lnTo>
                    <a:lnTo>
                      <a:pt x="47" y="70"/>
                    </a:lnTo>
                    <a:lnTo>
                      <a:pt x="47" y="70"/>
                    </a:lnTo>
                    <a:lnTo>
                      <a:pt x="47" y="53"/>
                    </a:lnTo>
                    <a:lnTo>
                      <a:pt x="50" y="40"/>
                    </a:lnTo>
                    <a:lnTo>
                      <a:pt x="58" y="27"/>
                    </a:lnTo>
                    <a:lnTo>
                      <a:pt x="65" y="18"/>
                    </a:lnTo>
                    <a:lnTo>
                      <a:pt x="74" y="11"/>
                    </a:lnTo>
                    <a:lnTo>
                      <a:pt x="87" y="3"/>
                    </a:lnTo>
                    <a:lnTo>
                      <a:pt x="100" y="1"/>
                    </a:lnTo>
                    <a:lnTo>
                      <a:pt x="115" y="0"/>
                    </a:lnTo>
                    <a:lnTo>
                      <a:pt x="156" y="0"/>
                    </a:lnTo>
                    <a:lnTo>
                      <a:pt x="156" y="50"/>
                    </a:lnTo>
                    <a:close/>
                  </a:path>
                </a:pathLst>
              </a:custGeom>
              <a:solidFill>
                <a:schemeClr val="bg1"/>
              </a:solidFill>
              <a:ln w="9525">
                <a:noFill/>
                <a:round/>
              </a:ln>
            </p:spPr>
            <p:txBody>
              <a:bodyPr anchor="ctr"/>
              <a:lstStyle/>
              <a:p>
                <a:pPr algn="ctr"/>
                <a:endParaRPr/>
              </a:p>
            </p:txBody>
          </p:sp>
          <p:sp>
            <p:nvSpPr>
              <p:cNvPr id="31" name="íṡlîḓé">
                <a:extLst>
                  <a:ext uri="{FF2B5EF4-FFF2-40B4-BE49-F238E27FC236}">
                    <a16:creationId xmlns:a16="http://schemas.microsoft.com/office/drawing/2014/main" id="{AC8EBE1B-21DD-4401-970F-97B073F84480}"/>
                  </a:ext>
                </a:extLst>
              </p:cNvPr>
              <p:cNvSpPr/>
              <p:nvPr/>
            </p:nvSpPr>
            <p:spPr>
              <a:xfrm>
                <a:off x="5762482"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20" name="ïṩ1îďê">
              <a:extLst>
                <a:ext uri="{FF2B5EF4-FFF2-40B4-BE49-F238E27FC236}">
                  <a16:creationId xmlns:a16="http://schemas.microsoft.com/office/drawing/2014/main" id="{53E973BD-A9AE-443B-AF00-58F1359E983E}"/>
                </a:ext>
              </a:extLst>
            </p:cNvPr>
            <p:cNvGrpSpPr/>
            <p:nvPr/>
          </p:nvGrpSpPr>
          <p:grpSpPr>
            <a:xfrm>
              <a:off x="2290728" y="5337036"/>
              <a:ext cx="376267" cy="376268"/>
              <a:chOff x="6248400" y="2883551"/>
              <a:chExt cx="309850" cy="309850"/>
            </a:xfrm>
          </p:grpSpPr>
          <p:sp>
            <p:nvSpPr>
              <p:cNvPr id="28" name="íšḻîde">
                <a:extLst>
                  <a:ext uri="{FF2B5EF4-FFF2-40B4-BE49-F238E27FC236}">
                    <a16:creationId xmlns:a16="http://schemas.microsoft.com/office/drawing/2014/main" id="{2E0C8917-14A5-4C22-BDDE-18323251D93E}"/>
                  </a:ext>
                </a:extLst>
              </p:cNvPr>
              <p:cNvSpPr/>
              <p:nvPr/>
            </p:nvSpPr>
            <p:spPr bwMode="auto">
              <a:xfrm>
                <a:off x="6324600" y="2967998"/>
                <a:ext cx="200890" cy="165600"/>
              </a:xfrm>
              <a:custGeom>
                <a:cxnLst>
                  <a:cxn ang="0">
                    <a:pos x="295" y="30"/>
                  </a:cxn>
                  <a:cxn ang="0">
                    <a:pos x="267" y="37"/>
                  </a:cxn>
                  <a:cxn ang="0">
                    <a:pos x="280" y="24"/>
                  </a:cxn>
                  <a:cxn ang="0">
                    <a:pos x="289" y="7"/>
                  </a:cxn>
                  <a:cxn ang="0">
                    <a:pos x="287" y="6"/>
                  </a:cxn>
                  <a:cxn ang="0">
                    <a:pos x="250" y="20"/>
                  </a:cxn>
                  <a:cxn ang="0">
                    <a:pos x="230" y="6"/>
                  </a:cxn>
                  <a:cxn ang="0">
                    <a:pos x="206" y="0"/>
                  </a:cxn>
                  <a:cxn ang="0">
                    <a:pos x="171" y="11"/>
                  </a:cxn>
                  <a:cxn ang="0">
                    <a:pos x="149" y="39"/>
                  </a:cxn>
                  <a:cxn ang="0">
                    <a:pos x="143" y="63"/>
                  </a:cxn>
                  <a:cxn ang="0">
                    <a:pos x="126" y="72"/>
                  </a:cxn>
                  <a:cxn ang="0">
                    <a:pos x="78" y="55"/>
                  </a:cxn>
                  <a:cxn ang="0">
                    <a:pos x="36" y="26"/>
                  </a:cxn>
                  <a:cxn ang="0">
                    <a:pos x="23" y="11"/>
                  </a:cxn>
                  <a:cxn ang="0">
                    <a:pos x="21" y="13"/>
                  </a:cxn>
                  <a:cxn ang="0">
                    <a:pos x="13" y="43"/>
                  </a:cxn>
                  <a:cxn ang="0">
                    <a:pos x="26" y="81"/>
                  </a:cxn>
                  <a:cxn ang="0">
                    <a:pos x="24" y="89"/>
                  </a:cxn>
                  <a:cxn ang="0">
                    <a:pos x="13" y="85"/>
                  </a:cxn>
                  <a:cxn ang="0">
                    <a:pos x="12" y="87"/>
                  </a:cxn>
                  <a:cxn ang="0">
                    <a:pos x="15" y="107"/>
                  </a:cxn>
                  <a:cxn ang="0">
                    <a:pos x="30" y="131"/>
                  </a:cxn>
                  <a:cxn ang="0">
                    <a:pos x="56" y="146"/>
                  </a:cxn>
                  <a:cxn ang="0">
                    <a:pos x="36" y="146"/>
                  </a:cxn>
                  <a:cxn ang="0">
                    <a:pos x="34" y="146"/>
                  </a:cxn>
                  <a:cxn ang="0">
                    <a:pos x="37" y="155"/>
                  </a:cxn>
                  <a:cxn ang="0">
                    <a:pos x="54" y="178"/>
                  </a:cxn>
                  <a:cxn ang="0">
                    <a:pos x="78" y="189"/>
                  </a:cxn>
                  <a:cxn ang="0">
                    <a:pos x="71" y="200"/>
                  </a:cxn>
                  <a:cxn ang="0">
                    <a:pos x="15" y="213"/>
                  </a:cxn>
                  <a:cxn ang="0">
                    <a:pos x="2" y="213"/>
                  </a:cxn>
                  <a:cxn ang="0">
                    <a:pos x="0" y="215"/>
                  </a:cxn>
                  <a:cxn ang="0">
                    <a:pos x="45" y="235"/>
                  </a:cxn>
                  <a:cxn ang="0">
                    <a:pos x="95" y="242"/>
                  </a:cxn>
                  <a:cxn ang="0">
                    <a:pos x="150" y="233"/>
                  </a:cxn>
                  <a:cxn ang="0">
                    <a:pos x="197" y="211"/>
                  </a:cxn>
                  <a:cxn ang="0">
                    <a:pos x="232" y="176"/>
                  </a:cxn>
                  <a:cxn ang="0">
                    <a:pos x="256" y="133"/>
                  </a:cxn>
                  <a:cxn ang="0">
                    <a:pos x="267" y="85"/>
                  </a:cxn>
                  <a:cxn ang="0">
                    <a:pos x="267" y="63"/>
                  </a:cxn>
                  <a:cxn ang="0">
                    <a:pos x="297" y="31"/>
                  </a:cxn>
                  <a:cxn ang="0">
                    <a:pos x="297" y="30"/>
                  </a:cxn>
                </a:cxnLst>
                <a:rect b="b" l="0" r="r" t="0"/>
                <a:pathLst>
                  <a:path h="241" w="297">
                    <a:moveTo>
                      <a:pt x="297" y="30"/>
                    </a:moveTo>
                    <a:lnTo>
                      <a:pt x="297" y="30"/>
                    </a:lnTo>
                    <a:lnTo>
                      <a:pt x="295" y="30"/>
                    </a:lnTo>
                    <a:lnTo>
                      <a:pt x="295" y="30"/>
                    </a:lnTo>
                    <a:lnTo>
                      <a:pt x="282" y="33"/>
                    </a:lnTo>
                    <a:lnTo>
                      <a:pt x="267" y="37"/>
                    </a:lnTo>
                    <a:lnTo>
                      <a:pt x="267" y="37"/>
                    </a:lnTo>
                    <a:lnTo>
                      <a:pt x="274" y="31"/>
                    </a:lnTo>
                    <a:lnTo>
                      <a:pt x="280" y="24"/>
                    </a:lnTo>
                    <a:lnTo>
                      <a:pt x="286" y="17"/>
                    </a:lnTo>
                    <a:lnTo>
                      <a:pt x="289" y="7"/>
                    </a:lnTo>
                    <a:lnTo>
                      <a:pt x="289" y="7"/>
                    </a:lnTo>
                    <a:lnTo>
                      <a:pt x="289" y="6"/>
                    </a:lnTo>
                    <a:lnTo>
                      <a:pt x="289" y="6"/>
                    </a:lnTo>
                    <a:lnTo>
                      <a:pt x="287" y="6"/>
                    </a:lnTo>
                    <a:lnTo>
                      <a:pt x="287" y="6"/>
                    </a:lnTo>
                    <a:lnTo>
                      <a:pt x="269" y="15"/>
                    </a:lnTo>
                    <a:lnTo>
                      <a:pt x="250" y="20"/>
                    </a:lnTo>
                    <a:lnTo>
                      <a:pt x="250" y="20"/>
                    </a:lnTo>
                    <a:lnTo>
                      <a:pt x="241" y="11"/>
                    </a:lnTo>
                    <a:lnTo>
                      <a:pt x="230" y="6"/>
                    </a:lnTo>
                    <a:lnTo>
                      <a:pt x="217" y="2"/>
                    </a:lnTo>
                    <a:lnTo>
                      <a:pt x="206" y="0"/>
                    </a:lnTo>
                    <a:lnTo>
                      <a:pt x="206" y="0"/>
                    </a:lnTo>
                    <a:lnTo>
                      <a:pt x="193" y="2"/>
                    </a:lnTo>
                    <a:lnTo>
                      <a:pt x="182" y="6"/>
                    </a:lnTo>
                    <a:lnTo>
                      <a:pt x="171" y="11"/>
                    </a:lnTo>
                    <a:lnTo>
                      <a:pt x="161" y="18"/>
                    </a:lnTo>
                    <a:lnTo>
                      <a:pt x="154" y="28"/>
                    </a:lnTo>
                    <a:lnTo>
                      <a:pt x="149" y="39"/>
                    </a:lnTo>
                    <a:lnTo>
                      <a:pt x="145" y="50"/>
                    </a:lnTo>
                    <a:lnTo>
                      <a:pt x="143" y="63"/>
                    </a:lnTo>
                    <a:lnTo>
                      <a:pt x="143" y="63"/>
                    </a:lnTo>
                    <a:lnTo>
                      <a:pt x="145" y="74"/>
                    </a:lnTo>
                    <a:lnTo>
                      <a:pt x="145" y="74"/>
                    </a:lnTo>
                    <a:lnTo>
                      <a:pt x="126" y="72"/>
                    </a:lnTo>
                    <a:lnTo>
                      <a:pt x="110" y="68"/>
                    </a:lnTo>
                    <a:lnTo>
                      <a:pt x="93" y="63"/>
                    </a:lnTo>
                    <a:lnTo>
                      <a:pt x="78" y="55"/>
                    </a:lnTo>
                    <a:lnTo>
                      <a:pt x="62" y="48"/>
                    </a:lnTo>
                    <a:lnTo>
                      <a:pt x="49" y="37"/>
                    </a:lnTo>
                    <a:lnTo>
                      <a:pt x="36" y="26"/>
                    </a:lnTo>
                    <a:lnTo>
                      <a:pt x="23" y="13"/>
                    </a:lnTo>
                    <a:lnTo>
                      <a:pt x="23" y="13"/>
                    </a:lnTo>
                    <a:lnTo>
                      <a:pt x="23" y="11"/>
                    </a:lnTo>
                    <a:lnTo>
                      <a:pt x="23" y="11"/>
                    </a:lnTo>
                    <a:lnTo>
                      <a:pt x="21" y="13"/>
                    </a:lnTo>
                    <a:lnTo>
                      <a:pt x="21" y="13"/>
                    </a:lnTo>
                    <a:lnTo>
                      <a:pt x="15" y="28"/>
                    </a:lnTo>
                    <a:lnTo>
                      <a:pt x="13" y="43"/>
                    </a:lnTo>
                    <a:lnTo>
                      <a:pt x="13" y="43"/>
                    </a:lnTo>
                    <a:lnTo>
                      <a:pt x="13" y="57"/>
                    </a:lnTo>
                    <a:lnTo>
                      <a:pt x="19" y="70"/>
                    </a:lnTo>
                    <a:lnTo>
                      <a:pt x="26" y="81"/>
                    </a:lnTo>
                    <a:lnTo>
                      <a:pt x="36" y="93"/>
                    </a:lnTo>
                    <a:lnTo>
                      <a:pt x="36" y="93"/>
                    </a:lnTo>
                    <a:lnTo>
                      <a:pt x="24" y="89"/>
                    </a:lnTo>
                    <a:lnTo>
                      <a:pt x="13" y="85"/>
                    </a:lnTo>
                    <a:lnTo>
                      <a:pt x="13" y="85"/>
                    </a:lnTo>
                    <a:lnTo>
                      <a:pt x="13" y="85"/>
                    </a:lnTo>
                    <a:lnTo>
                      <a:pt x="13" y="85"/>
                    </a:lnTo>
                    <a:lnTo>
                      <a:pt x="12" y="87"/>
                    </a:lnTo>
                    <a:lnTo>
                      <a:pt x="12" y="87"/>
                    </a:lnTo>
                    <a:lnTo>
                      <a:pt x="12" y="87"/>
                    </a:lnTo>
                    <a:lnTo>
                      <a:pt x="13" y="96"/>
                    </a:lnTo>
                    <a:lnTo>
                      <a:pt x="15" y="107"/>
                    </a:lnTo>
                    <a:lnTo>
                      <a:pt x="19" y="115"/>
                    </a:lnTo>
                    <a:lnTo>
                      <a:pt x="24" y="124"/>
                    </a:lnTo>
                    <a:lnTo>
                      <a:pt x="30" y="131"/>
                    </a:lnTo>
                    <a:lnTo>
                      <a:pt x="37" y="137"/>
                    </a:lnTo>
                    <a:lnTo>
                      <a:pt x="47" y="143"/>
                    </a:lnTo>
                    <a:lnTo>
                      <a:pt x="56" y="146"/>
                    </a:lnTo>
                    <a:lnTo>
                      <a:pt x="56" y="146"/>
                    </a:lnTo>
                    <a:lnTo>
                      <a:pt x="45" y="146"/>
                    </a:lnTo>
                    <a:lnTo>
                      <a:pt x="36" y="146"/>
                    </a:lnTo>
                    <a:lnTo>
                      <a:pt x="36" y="146"/>
                    </a:lnTo>
                    <a:lnTo>
                      <a:pt x="34" y="146"/>
                    </a:lnTo>
                    <a:lnTo>
                      <a:pt x="34" y="146"/>
                    </a:lnTo>
                    <a:lnTo>
                      <a:pt x="34" y="148"/>
                    </a:lnTo>
                    <a:lnTo>
                      <a:pt x="34" y="148"/>
                    </a:lnTo>
                    <a:lnTo>
                      <a:pt x="37" y="155"/>
                    </a:lnTo>
                    <a:lnTo>
                      <a:pt x="41" y="165"/>
                    </a:lnTo>
                    <a:lnTo>
                      <a:pt x="47" y="170"/>
                    </a:lnTo>
                    <a:lnTo>
                      <a:pt x="54" y="178"/>
                    </a:lnTo>
                    <a:lnTo>
                      <a:pt x="62" y="181"/>
                    </a:lnTo>
                    <a:lnTo>
                      <a:pt x="69" y="187"/>
                    </a:lnTo>
                    <a:lnTo>
                      <a:pt x="78" y="189"/>
                    </a:lnTo>
                    <a:lnTo>
                      <a:pt x="87" y="191"/>
                    </a:lnTo>
                    <a:lnTo>
                      <a:pt x="87" y="191"/>
                    </a:lnTo>
                    <a:lnTo>
                      <a:pt x="71" y="200"/>
                    </a:lnTo>
                    <a:lnTo>
                      <a:pt x="54" y="207"/>
                    </a:lnTo>
                    <a:lnTo>
                      <a:pt x="36" y="211"/>
                    </a:lnTo>
                    <a:lnTo>
                      <a:pt x="15" y="213"/>
                    </a:lnTo>
                    <a:lnTo>
                      <a:pt x="15" y="213"/>
                    </a:lnTo>
                    <a:lnTo>
                      <a:pt x="2" y="213"/>
                    </a:lnTo>
                    <a:lnTo>
                      <a:pt x="2" y="213"/>
                    </a:lnTo>
                    <a:lnTo>
                      <a:pt x="0" y="213"/>
                    </a:lnTo>
                    <a:lnTo>
                      <a:pt x="0" y="213"/>
                    </a:lnTo>
                    <a:lnTo>
                      <a:pt x="0" y="215"/>
                    </a:lnTo>
                    <a:lnTo>
                      <a:pt x="0" y="215"/>
                    </a:lnTo>
                    <a:lnTo>
                      <a:pt x="23" y="228"/>
                    </a:lnTo>
                    <a:lnTo>
                      <a:pt x="45" y="235"/>
                    </a:lnTo>
                    <a:lnTo>
                      <a:pt x="69" y="241"/>
                    </a:lnTo>
                    <a:lnTo>
                      <a:pt x="95" y="242"/>
                    </a:lnTo>
                    <a:lnTo>
                      <a:pt x="95" y="242"/>
                    </a:lnTo>
                    <a:lnTo>
                      <a:pt x="113" y="241"/>
                    </a:lnTo>
                    <a:lnTo>
                      <a:pt x="132" y="239"/>
                    </a:lnTo>
                    <a:lnTo>
                      <a:pt x="150" y="233"/>
                    </a:lnTo>
                    <a:lnTo>
                      <a:pt x="167" y="228"/>
                    </a:lnTo>
                    <a:lnTo>
                      <a:pt x="182" y="220"/>
                    </a:lnTo>
                    <a:lnTo>
                      <a:pt x="197" y="211"/>
                    </a:lnTo>
                    <a:lnTo>
                      <a:pt x="210" y="200"/>
                    </a:lnTo>
                    <a:lnTo>
                      <a:pt x="221" y="189"/>
                    </a:lnTo>
                    <a:lnTo>
                      <a:pt x="232" y="176"/>
                    </a:lnTo>
                    <a:lnTo>
                      <a:pt x="241" y="161"/>
                    </a:lnTo>
                    <a:lnTo>
                      <a:pt x="248" y="148"/>
                    </a:lnTo>
                    <a:lnTo>
                      <a:pt x="256" y="133"/>
                    </a:lnTo>
                    <a:lnTo>
                      <a:pt x="261" y="117"/>
                    </a:lnTo>
                    <a:lnTo>
                      <a:pt x="265" y="102"/>
                    </a:lnTo>
                    <a:lnTo>
                      <a:pt x="267" y="85"/>
                    </a:lnTo>
                    <a:lnTo>
                      <a:pt x="267" y="70"/>
                    </a:lnTo>
                    <a:lnTo>
                      <a:pt x="267" y="70"/>
                    </a:lnTo>
                    <a:lnTo>
                      <a:pt x="267" y="63"/>
                    </a:lnTo>
                    <a:lnTo>
                      <a:pt x="267" y="63"/>
                    </a:lnTo>
                    <a:lnTo>
                      <a:pt x="284" y="48"/>
                    </a:lnTo>
                    <a:lnTo>
                      <a:pt x="297" y="31"/>
                    </a:lnTo>
                    <a:lnTo>
                      <a:pt x="297" y="31"/>
                    </a:lnTo>
                    <a:lnTo>
                      <a:pt x="297" y="30"/>
                    </a:lnTo>
                    <a:lnTo>
                      <a:pt x="297" y="30"/>
                    </a:lnTo>
                    <a:close/>
                  </a:path>
                </a:pathLst>
              </a:custGeom>
              <a:solidFill>
                <a:schemeClr val="bg1"/>
              </a:solidFill>
              <a:ln w="9525">
                <a:noFill/>
                <a:round/>
              </a:ln>
            </p:spPr>
            <p:txBody>
              <a:bodyPr anchor="ctr"/>
              <a:lstStyle/>
              <a:p>
                <a:pPr algn="ctr"/>
                <a:endParaRPr/>
              </a:p>
            </p:txBody>
          </p:sp>
          <p:sp>
            <p:nvSpPr>
              <p:cNvPr id="29" name="íSľïdè">
                <a:extLst>
                  <a:ext uri="{FF2B5EF4-FFF2-40B4-BE49-F238E27FC236}">
                    <a16:creationId xmlns:a16="http://schemas.microsoft.com/office/drawing/2014/main" id="{1400D764-E033-4D28-B005-C7506D74F948}"/>
                  </a:ext>
                </a:extLst>
              </p:cNvPr>
              <p:cNvSpPr/>
              <p:nvPr/>
            </p:nvSpPr>
            <p:spPr>
              <a:xfrm>
                <a:off x="6248400"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nvGrpSpPr>
            <p:cNvPr id="21" name="îṥlïdé">
              <a:extLst>
                <a:ext uri="{FF2B5EF4-FFF2-40B4-BE49-F238E27FC236}">
                  <a16:creationId xmlns:a16="http://schemas.microsoft.com/office/drawing/2014/main" id="{3A500559-339D-4A24-BB50-5F7EE5ABBDFF}"/>
                </a:ext>
              </a:extLst>
            </p:cNvPr>
            <p:cNvGrpSpPr/>
            <p:nvPr/>
          </p:nvGrpSpPr>
          <p:grpSpPr>
            <a:xfrm>
              <a:off x="3181198" y="5337035"/>
              <a:ext cx="376266" cy="376268"/>
              <a:chOff x="6753105" y="2883551"/>
              <a:chExt cx="309850" cy="309850"/>
            </a:xfrm>
          </p:grpSpPr>
          <p:grpSp>
            <p:nvGrpSpPr>
              <p:cNvPr id="24" name="íślíḑê">
                <a:extLst>
                  <a:ext uri="{FF2B5EF4-FFF2-40B4-BE49-F238E27FC236}">
                    <a16:creationId xmlns:a16="http://schemas.microsoft.com/office/drawing/2014/main" id="{1D21D5E0-3615-45B5-A3C1-32ECA27202CB}"/>
                  </a:ext>
                </a:extLst>
              </p:cNvPr>
              <p:cNvGrpSpPr/>
              <p:nvPr/>
            </p:nvGrpSpPr>
            <p:grpSpPr>
              <a:xfrm>
                <a:off x="6829287" y="2952750"/>
                <a:ext cx="178890" cy="182544"/>
                <a:chOff x="5237835" y="2144713"/>
                <a:chExt cx="233359" cy="238125"/>
              </a:xfrm>
              <a:solidFill>
                <a:schemeClr val="bg1"/>
              </a:solidFill>
            </p:grpSpPr>
            <p:sp>
              <p:nvSpPr>
                <p:cNvPr id="26" name="îṥľïďe">
                  <a:extLst>
                    <a:ext uri="{FF2B5EF4-FFF2-40B4-BE49-F238E27FC236}">
                      <a16:creationId xmlns:a16="http://schemas.microsoft.com/office/drawing/2014/main" id="{B62815A2-67B9-4185-A634-046A5CB70006}"/>
                    </a:ext>
                  </a:extLst>
                </p:cNvPr>
                <p:cNvSpPr/>
                <p:nvPr/>
              </p:nvSpPr>
              <p:spPr bwMode="auto">
                <a:xfrm>
                  <a:off x="5237835" y="2144713"/>
                  <a:ext cx="155575" cy="238125"/>
                </a:xfrm>
                <a:custGeom>
                  <a:cxnLst>
                    <a:cxn ang="0">
                      <a:pos x="141" y="161"/>
                    </a:cxn>
                    <a:cxn ang="0">
                      <a:pos x="132" y="144"/>
                    </a:cxn>
                    <a:cxn ang="0">
                      <a:pos x="135" y="133"/>
                    </a:cxn>
                    <a:cxn ang="0">
                      <a:pos x="154" y="115"/>
                    </a:cxn>
                    <a:cxn ang="0">
                      <a:pos x="173" y="89"/>
                    </a:cxn>
                    <a:cxn ang="0">
                      <a:pos x="174" y="70"/>
                    </a:cxn>
                    <a:cxn ang="0">
                      <a:pos x="169" y="43"/>
                    </a:cxn>
                    <a:cxn ang="0">
                      <a:pos x="147" y="17"/>
                    </a:cxn>
                    <a:cxn ang="0">
                      <a:pos x="121" y="0"/>
                    </a:cxn>
                    <a:cxn ang="0">
                      <a:pos x="84" y="6"/>
                    </a:cxn>
                    <a:cxn ang="0">
                      <a:pos x="45" y="24"/>
                    </a:cxn>
                    <a:cxn ang="0">
                      <a:pos x="26" y="50"/>
                    </a:cxn>
                    <a:cxn ang="0">
                      <a:pos x="21" y="78"/>
                    </a:cxn>
                    <a:cxn ang="0">
                      <a:pos x="30" y="109"/>
                    </a:cxn>
                    <a:cxn ang="0">
                      <a:pos x="58" y="133"/>
                    </a:cxn>
                    <a:cxn ang="0">
                      <a:pos x="86" y="139"/>
                    </a:cxn>
                    <a:cxn ang="0">
                      <a:pos x="95" y="144"/>
                    </a:cxn>
                    <a:cxn ang="0">
                      <a:pos x="95" y="161"/>
                    </a:cxn>
                    <a:cxn ang="0">
                      <a:pos x="106" y="180"/>
                    </a:cxn>
                    <a:cxn ang="0">
                      <a:pos x="50" y="189"/>
                    </a:cxn>
                    <a:cxn ang="0">
                      <a:pos x="32" y="198"/>
                    </a:cxn>
                    <a:cxn ang="0">
                      <a:pos x="8" y="222"/>
                    </a:cxn>
                    <a:cxn ang="0">
                      <a:pos x="0" y="246"/>
                    </a:cxn>
                    <a:cxn ang="0">
                      <a:pos x="13" y="278"/>
                    </a:cxn>
                    <a:cxn ang="0">
                      <a:pos x="48" y="298"/>
                    </a:cxn>
                    <a:cxn ang="0">
                      <a:pos x="86" y="302"/>
                    </a:cxn>
                    <a:cxn ang="0">
                      <a:pos x="148" y="289"/>
                    </a:cxn>
                    <a:cxn ang="0">
                      <a:pos x="182" y="256"/>
                    </a:cxn>
                    <a:cxn ang="0">
                      <a:pos x="189" y="228"/>
                    </a:cxn>
                    <a:cxn ang="0">
                      <a:pos x="182" y="202"/>
                    </a:cxn>
                    <a:cxn ang="0">
                      <a:pos x="156" y="172"/>
                    </a:cxn>
                    <a:cxn ang="0">
                      <a:pos x="104" y="128"/>
                    </a:cxn>
                    <a:cxn ang="0">
                      <a:pos x="74" y="113"/>
                    </a:cxn>
                    <a:cxn ang="0">
                      <a:pos x="58" y="80"/>
                    </a:cxn>
                    <a:cxn ang="0">
                      <a:pos x="56" y="57"/>
                    </a:cxn>
                    <a:cxn ang="0">
                      <a:pos x="63" y="28"/>
                    </a:cxn>
                    <a:cxn ang="0">
                      <a:pos x="76" y="19"/>
                    </a:cxn>
                    <a:cxn ang="0">
                      <a:pos x="91" y="15"/>
                    </a:cxn>
                    <a:cxn ang="0">
                      <a:pos x="121" y="32"/>
                    </a:cxn>
                    <a:cxn ang="0">
                      <a:pos x="137" y="65"/>
                    </a:cxn>
                    <a:cxn ang="0">
                      <a:pos x="141" y="87"/>
                    </a:cxn>
                    <a:cxn ang="0">
                      <a:pos x="135" y="109"/>
                    </a:cxn>
                    <a:cxn ang="0">
                      <a:pos x="126" y="120"/>
                    </a:cxn>
                    <a:cxn ang="0">
                      <a:pos x="104" y="128"/>
                    </a:cxn>
                    <a:cxn ang="0">
                      <a:pos x="104" y="285"/>
                    </a:cxn>
                    <a:cxn ang="0">
                      <a:pos x="63" y="278"/>
                    </a:cxn>
                    <a:cxn ang="0">
                      <a:pos x="41" y="257"/>
                    </a:cxn>
                    <a:cxn ang="0">
                      <a:pos x="36" y="239"/>
                    </a:cxn>
                    <a:cxn ang="0">
                      <a:pos x="43" y="213"/>
                    </a:cxn>
                    <a:cxn ang="0">
                      <a:pos x="69" y="198"/>
                    </a:cxn>
                    <a:cxn ang="0">
                      <a:pos x="95" y="193"/>
                    </a:cxn>
                    <a:cxn ang="0">
                      <a:pos x="119" y="191"/>
                    </a:cxn>
                    <a:cxn ang="0">
                      <a:pos x="152" y="218"/>
                    </a:cxn>
                    <a:cxn ang="0">
                      <a:pos x="161" y="237"/>
                    </a:cxn>
                    <a:cxn ang="0">
                      <a:pos x="161" y="252"/>
                    </a:cxn>
                    <a:cxn ang="0">
                      <a:pos x="148" y="274"/>
                    </a:cxn>
                    <a:cxn ang="0">
                      <a:pos x="117" y="285"/>
                    </a:cxn>
                  </a:cxnLst>
                  <a:rect b="b" l="0" r="r" t="0"/>
                  <a:pathLst>
                    <a:path h="302" w="197">
                      <a:moveTo>
                        <a:pt x="156" y="172"/>
                      </a:moveTo>
                      <a:lnTo>
                        <a:pt x="141" y="161"/>
                      </a:lnTo>
                      <a:lnTo>
                        <a:pt x="141" y="161"/>
                      </a:lnTo>
                      <a:lnTo>
                        <a:pt x="135" y="156"/>
                      </a:lnTo>
                      <a:lnTo>
                        <a:pt x="132" y="150"/>
                      </a:lnTo>
                      <a:lnTo>
                        <a:pt x="132" y="144"/>
                      </a:lnTo>
                      <a:lnTo>
                        <a:pt x="132" y="144"/>
                      </a:lnTo>
                      <a:lnTo>
                        <a:pt x="132" y="139"/>
                      </a:lnTo>
                      <a:lnTo>
                        <a:pt x="135" y="133"/>
                      </a:lnTo>
                      <a:lnTo>
                        <a:pt x="143" y="126"/>
                      </a:lnTo>
                      <a:lnTo>
                        <a:pt x="143" y="126"/>
                      </a:lnTo>
                      <a:lnTo>
                        <a:pt x="154" y="115"/>
                      </a:lnTo>
                      <a:lnTo>
                        <a:pt x="165" y="104"/>
                      </a:lnTo>
                      <a:lnTo>
                        <a:pt x="169" y="96"/>
                      </a:lnTo>
                      <a:lnTo>
                        <a:pt x="173" y="89"/>
                      </a:lnTo>
                      <a:lnTo>
                        <a:pt x="174" y="80"/>
                      </a:lnTo>
                      <a:lnTo>
                        <a:pt x="174" y="70"/>
                      </a:lnTo>
                      <a:lnTo>
                        <a:pt x="174" y="70"/>
                      </a:lnTo>
                      <a:lnTo>
                        <a:pt x="174" y="59"/>
                      </a:lnTo>
                      <a:lnTo>
                        <a:pt x="173" y="50"/>
                      </a:lnTo>
                      <a:lnTo>
                        <a:pt x="169" y="43"/>
                      </a:lnTo>
                      <a:lnTo>
                        <a:pt x="165" y="35"/>
                      </a:lnTo>
                      <a:lnTo>
                        <a:pt x="156" y="24"/>
                      </a:lnTo>
                      <a:lnTo>
                        <a:pt x="147" y="17"/>
                      </a:lnTo>
                      <a:lnTo>
                        <a:pt x="173" y="17"/>
                      </a:lnTo>
                      <a:lnTo>
                        <a:pt x="197" y="0"/>
                      </a:lnTo>
                      <a:lnTo>
                        <a:pt x="121" y="0"/>
                      </a:lnTo>
                      <a:lnTo>
                        <a:pt x="121" y="0"/>
                      </a:lnTo>
                      <a:lnTo>
                        <a:pt x="102" y="2"/>
                      </a:lnTo>
                      <a:lnTo>
                        <a:pt x="84" y="6"/>
                      </a:lnTo>
                      <a:lnTo>
                        <a:pt x="63" y="13"/>
                      </a:lnTo>
                      <a:lnTo>
                        <a:pt x="54" y="19"/>
                      </a:lnTo>
                      <a:lnTo>
                        <a:pt x="45" y="24"/>
                      </a:lnTo>
                      <a:lnTo>
                        <a:pt x="45" y="24"/>
                      </a:lnTo>
                      <a:lnTo>
                        <a:pt x="34" y="35"/>
                      </a:lnTo>
                      <a:lnTo>
                        <a:pt x="26" y="50"/>
                      </a:lnTo>
                      <a:lnTo>
                        <a:pt x="23" y="63"/>
                      </a:lnTo>
                      <a:lnTo>
                        <a:pt x="21" y="78"/>
                      </a:lnTo>
                      <a:lnTo>
                        <a:pt x="21" y="78"/>
                      </a:lnTo>
                      <a:lnTo>
                        <a:pt x="21" y="89"/>
                      </a:lnTo>
                      <a:lnTo>
                        <a:pt x="24" y="100"/>
                      </a:lnTo>
                      <a:lnTo>
                        <a:pt x="30" y="109"/>
                      </a:lnTo>
                      <a:lnTo>
                        <a:pt x="37" y="119"/>
                      </a:lnTo>
                      <a:lnTo>
                        <a:pt x="47" y="128"/>
                      </a:lnTo>
                      <a:lnTo>
                        <a:pt x="58" y="133"/>
                      </a:lnTo>
                      <a:lnTo>
                        <a:pt x="71" y="137"/>
                      </a:lnTo>
                      <a:lnTo>
                        <a:pt x="86" y="139"/>
                      </a:lnTo>
                      <a:lnTo>
                        <a:pt x="86" y="139"/>
                      </a:lnTo>
                      <a:lnTo>
                        <a:pt x="98" y="139"/>
                      </a:lnTo>
                      <a:lnTo>
                        <a:pt x="98" y="139"/>
                      </a:lnTo>
                      <a:lnTo>
                        <a:pt x="95" y="144"/>
                      </a:lnTo>
                      <a:lnTo>
                        <a:pt x="95" y="154"/>
                      </a:lnTo>
                      <a:lnTo>
                        <a:pt x="95" y="154"/>
                      </a:lnTo>
                      <a:lnTo>
                        <a:pt x="95" y="161"/>
                      </a:lnTo>
                      <a:lnTo>
                        <a:pt x="98" y="169"/>
                      </a:lnTo>
                      <a:lnTo>
                        <a:pt x="106" y="180"/>
                      </a:lnTo>
                      <a:lnTo>
                        <a:pt x="106" y="180"/>
                      </a:lnTo>
                      <a:lnTo>
                        <a:pt x="91" y="181"/>
                      </a:lnTo>
                      <a:lnTo>
                        <a:pt x="71" y="183"/>
                      </a:lnTo>
                      <a:lnTo>
                        <a:pt x="50" y="189"/>
                      </a:lnTo>
                      <a:lnTo>
                        <a:pt x="41" y="193"/>
                      </a:lnTo>
                      <a:lnTo>
                        <a:pt x="32" y="198"/>
                      </a:lnTo>
                      <a:lnTo>
                        <a:pt x="32" y="198"/>
                      </a:lnTo>
                      <a:lnTo>
                        <a:pt x="23" y="204"/>
                      </a:lnTo>
                      <a:lnTo>
                        <a:pt x="17" y="209"/>
                      </a:lnTo>
                      <a:lnTo>
                        <a:pt x="8" y="222"/>
                      </a:lnTo>
                      <a:lnTo>
                        <a:pt x="2" y="235"/>
                      </a:lnTo>
                      <a:lnTo>
                        <a:pt x="0" y="246"/>
                      </a:lnTo>
                      <a:lnTo>
                        <a:pt x="0" y="246"/>
                      </a:lnTo>
                      <a:lnTo>
                        <a:pt x="2" y="257"/>
                      </a:lnTo>
                      <a:lnTo>
                        <a:pt x="6" y="267"/>
                      </a:lnTo>
                      <a:lnTo>
                        <a:pt x="13" y="278"/>
                      </a:lnTo>
                      <a:lnTo>
                        <a:pt x="23" y="285"/>
                      </a:lnTo>
                      <a:lnTo>
                        <a:pt x="34" y="293"/>
                      </a:lnTo>
                      <a:lnTo>
                        <a:pt x="48" y="298"/>
                      </a:lnTo>
                      <a:lnTo>
                        <a:pt x="65" y="302"/>
                      </a:lnTo>
                      <a:lnTo>
                        <a:pt x="86" y="302"/>
                      </a:lnTo>
                      <a:lnTo>
                        <a:pt x="86" y="302"/>
                      </a:lnTo>
                      <a:lnTo>
                        <a:pt x="110" y="300"/>
                      </a:lnTo>
                      <a:lnTo>
                        <a:pt x="130" y="296"/>
                      </a:lnTo>
                      <a:lnTo>
                        <a:pt x="148" y="289"/>
                      </a:lnTo>
                      <a:lnTo>
                        <a:pt x="161" y="280"/>
                      </a:lnTo>
                      <a:lnTo>
                        <a:pt x="174" y="268"/>
                      </a:lnTo>
                      <a:lnTo>
                        <a:pt x="182" y="256"/>
                      </a:lnTo>
                      <a:lnTo>
                        <a:pt x="187" y="243"/>
                      </a:lnTo>
                      <a:lnTo>
                        <a:pt x="189" y="228"/>
                      </a:lnTo>
                      <a:lnTo>
                        <a:pt x="189" y="228"/>
                      </a:lnTo>
                      <a:lnTo>
                        <a:pt x="187" y="218"/>
                      </a:lnTo>
                      <a:lnTo>
                        <a:pt x="185" y="209"/>
                      </a:lnTo>
                      <a:lnTo>
                        <a:pt x="182" y="202"/>
                      </a:lnTo>
                      <a:lnTo>
                        <a:pt x="178" y="196"/>
                      </a:lnTo>
                      <a:lnTo>
                        <a:pt x="169" y="183"/>
                      </a:lnTo>
                      <a:lnTo>
                        <a:pt x="156" y="172"/>
                      </a:lnTo>
                      <a:lnTo>
                        <a:pt x="156" y="172"/>
                      </a:lnTo>
                      <a:close/>
                      <a:moveTo>
                        <a:pt x="104" y="128"/>
                      </a:moveTo>
                      <a:lnTo>
                        <a:pt x="104" y="128"/>
                      </a:lnTo>
                      <a:lnTo>
                        <a:pt x="93" y="126"/>
                      </a:lnTo>
                      <a:lnTo>
                        <a:pt x="82" y="120"/>
                      </a:lnTo>
                      <a:lnTo>
                        <a:pt x="74" y="113"/>
                      </a:lnTo>
                      <a:lnTo>
                        <a:pt x="67" y="102"/>
                      </a:lnTo>
                      <a:lnTo>
                        <a:pt x="61" y="91"/>
                      </a:lnTo>
                      <a:lnTo>
                        <a:pt x="58" y="80"/>
                      </a:lnTo>
                      <a:lnTo>
                        <a:pt x="56" y="69"/>
                      </a:lnTo>
                      <a:lnTo>
                        <a:pt x="56" y="57"/>
                      </a:lnTo>
                      <a:lnTo>
                        <a:pt x="56" y="57"/>
                      </a:lnTo>
                      <a:lnTo>
                        <a:pt x="58" y="43"/>
                      </a:lnTo>
                      <a:lnTo>
                        <a:pt x="60" y="35"/>
                      </a:lnTo>
                      <a:lnTo>
                        <a:pt x="63" y="28"/>
                      </a:lnTo>
                      <a:lnTo>
                        <a:pt x="63" y="28"/>
                      </a:lnTo>
                      <a:lnTo>
                        <a:pt x="69" y="22"/>
                      </a:lnTo>
                      <a:lnTo>
                        <a:pt x="76" y="19"/>
                      </a:lnTo>
                      <a:lnTo>
                        <a:pt x="84" y="17"/>
                      </a:lnTo>
                      <a:lnTo>
                        <a:pt x="91" y="15"/>
                      </a:lnTo>
                      <a:lnTo>
                        <a:pt x="91" y="15"/>
                      </a:lnTo>
                      <a:lnTo>
                        <a:pt x="102" y="17"/>
                      </a:lnTo>
                      <a:lnTo>
                        <a:pt x="113" y="22"/>
                      </a:lnTo>
                      <a:lnTo>
                        <a:pt x="121" y="32"/>
                      </a:lnTo>
                      <a:lnTo>
                        <a:pt x="128" y="41"/>
                      </a:lnTo>
                      <a:lnTo>
                        <a:pt x="134" y="52"/>
                      </a:lnTo>
                      <a:lnTo>
                        <a:pt x="137" y="65"/>
                      </a:lnTo>
                      <a:lnTo>
                        <a:pt x="139" y="76"/>
                      </a:lnTo>
                      <a:lnTo>
                        <a:pt x="141" y="87"/>
                      </a:lnTo>
                      <a:lnTo>
                        <a:pt x="141" y="87"/>
                      </a:lnTo>
                      <a:lnTo>
                        <a:pt x="141" y="94"/>
                      </a:lnTo>
                      <a:lnTo>
                        <a:pt x="139" y="102"/>
                      </a:lnTo>
                      <a:lnTo>
                        <a:pt x="135" y="109"/>
                      </a:lnTo>
                      <a:lnTo>
                        <a:pt x="130" y="117"/>
                      </a:lnTo>
                      <a:lnTo>
                        <a:pt x="130" y="117"/>
                      </a:lnTo>
                      <a:lnTo>
                        <a:pt x="126" y="120"/>
                      </a:lnTo>
                      <a:lnTo>
                        <a:pt x="119" y="124"/>
                      </a:lnTo>
                      <a:lnTo>
                        <a:pt x="111" y="128"/>
                      </a:lnTo>
                      <a:lnTo>
                        <a:pt x="104" y="128"/>
                      </a:lnTo>
                      <a:lnTo>
                        <a:pt x="104" y="128"/>
                      </a:lnTo>
                      <a:close/>
                      <a:moveTo>
                        <a:pt x="104" y="285"/>
                      </a:moveTo>
                      <a:lnTo>
                        <a:pt x="104" y="285"/>
                      </a:lnTo>
                      <a:lnTo>
                        <a:pt x="89" y="285"/>
                      </a:lnTo>
                      <a:lnTo>
                        <a:pt x="76" y="283"/>
                      </a:lnTo>
                      <a:lnTo>
                        <a:pt x="63" y="278"/>
                      </a:lnTo>
                      <a:lnTo>
                        <a:pt x="54" y="272"/>
                      </a:lnTo>
                      <a:lnTo>
                        <a:pt x="47" y="265"/>
                      </a:lnTo>
                      <a:lnTo>
                        <a:pt x="41" y="257"/>
                      </a:lnTo>
                      <a:lnTo>
                        <a:pt x="37" y="248"/>
                      </a:lnTo>
                      <a:lnTo>
                        <a:pt x="36" y="239"/>
                      </a:lnTo>
                      <a:lnTo>
                        <a:pt x="36" y="239"/>
                      </a:lnTo>
                      <a:lnTo>
                        <a:pt x="37" y="228"/>
                      </a:lnTo>
                      <a:lnTo>
                        <a:pt x="39" y="220"/>
                      </a:lnTo>
                      <a:lnTo>
                        <a:pt x="43" y="213"/>
                      </a:lnTo>
                      <a:lnTo>
                        <a:pt x="48" y="209"/>
                      </a:lnTo>
                      <a:lnTo>
                        <a:pt x="60" y="202"/>
                      </a:lnTo>
                      <a:lnTo>
                        <a:pt x="69" y="198"/>
                      </a:lnTo>
                      <a:lnTo>
                        <a:pt x="69" y="198"/>
                      </a:lnTo>
                      <a:lnTo>
                        <a:pt x="82" y="194"/>
                      </a:lnTo>
                      <a:lnTo>
                        <a:pt x="95" y="193"/>
                      </a:lnTo>
                      <a:lnTo>
                        <a:pt x="110" y="191"/>
                      </a:lnTo>
                      <a:lnTo>
                        <a:pt x="110" y="191"/>
                      </a:lnTo>
                      <a:lnTo>
                        <a:pt x="119" y="191"/>
                      </a:lnTo>
                      <a:lnTo>
                        <a:pt x="119" y="191"/>
                      </a:lnTo>
                      <a:lnTo>
                        <a:pt x="139" y="206"/>
                      </a:lnTo>
                      <a:lnTo>
                        <a:pt x="152" y="218"/>
                      </a:lnTo>
                      <a:lnTo>
                        <a:pt x="156" y="224"/>
                      </a:lnTo>
                      <a:lnTo>
                        <a:pt x="160" y="230"/>
                      </a:lnTo>
                      <a:lnTo>
                        <a:pt x="161" y="237"/>
                      </a:lnTo>
                      <a:lnTo>
                        <a:pt x="161" y="243"/>
                      </a:lnTo>
                      <a:lnTo>
                        <a:pt x="161" y="243"/>
                      </a:lnTo>
                      <a:lnTo>
                        <a:pt x="161" y="252"/>
                      </a:lnTo>
                      <a:lnTo>
                        <a:pt x="158" y="261"/>
                      </a:lnTo>
                      <a:lnTo>
                        <a:pt x="154" y="268"/>
                      </a:lnTo>
                      <a:lnTo>
                        <a:pt x="148" y="274"/>
                      </a:lnTo>
                      <a:lnTo>
                        <a:pt x="139" y="280"/>
                      </a:lnTo>
                      <a:lnTo>
                        <a:pt x="130" y="283"/>
                      </a:lnTo>
                      <a:lnTo>
                        <a:pt x="117" y="285"/>
                      </a:lnTo>
                      <a:lnTo>
                        <a:pt x="104" y="285"/>
                      </a:lnTo>
                      <a:lnTo>
                        <a:pt x="104" y="285"/>
                      </a:lnTo>
                      <a:close/>
                    </a:path>
                  </a:pathLst>
                </a:custGeom>
                <a:grpFill/>
                <a:ln w="9525">
                  <a:noFill/>
                  <a:round/>
                </a:ln>
              </p:spPr>
              <p:txBody>
                <a:bodyPr anchor="ctr"/>
                <a:lstStyle/>
                <a:p>
                  <a:pPr algn="ctr"/>
                  <a:endParaRPr/>
                </a:p>
              </p:txBody>
            </p:sp>
            <p:sp>
              <p:nvSpPr>
                <p:cNvPr id="27" name="îṩliḓê">
                  <a:extLst>
                    <a:ext uri="{FF2B5EF4-FFF2-40B4-BE49-F238E27FC236}">
                      <a16:creationId xmlns:a16="http://schemas.microsoft.com/office/drawing/2014/main" id="{D23D20A0-0365-4F2C-88A1-9D0BED796077}"/>
                    </a:ext>
                  </a:extLst>
                </p:cNvPr>
                <p:cNvSpPr/>
                <p:nvPr/>
              </p:nvSpPr>
              <p:spPr bwMode="auto">
                <a:xfrm>
                  <a:off x="5393406" y="2212975"/>
                  <a:ext cx="77788" cy="79375"/>
                </a:xfrm>
                <a:custGeom>
                  <a:cxnLst>
                    <a:cxn ang="0">
                      <a:pos x="57" y="41"/>
                    </a:cxn>
                    <a:cxn ang="0">
                      <a:pos x="57" y="0"/>
                    </a:cxn>
                    <a:cxn ang="0">
                      <a:pos x="38" y="0"/>
                    </a:cxn>
                    <a:cxn ang="0">
                      <a:pos x="38" y="41"/>
                    </a:cxn>
                    <a:cxn ang="0">
                      <a:pos x="0" y="41"/>
                    </a:cxn>
                    <a:cxn ang="0">
                      <a:pos x="0" y="59"/>
                    </a:cxn>
                    <a:cxn ang="0">
                      <a:pos x="38" y="59"/>
                    </a:cxn>
                    <a:cxn ang="0">
                      <a:pos x="38" y="100"/>
                    </a:cxn>
                    <a:cxn ang="0">
                      <a:pos x="57" y="100"/>
                    </a:cxn>
                    <a:cxn ang="0">
                      <a:pos x="57" y="59"/>
                    </a:cxn>
                    <a:cxn ang="0">
                      <a:pos x="98" y="59"/>
                    </a:cxn>
                    <a:cxn ang="0">
                      <a:pos x="98" y="41"/>
                    </a:cxn>
                    <a:cxn ang="0">
                      <a:pos x="57" y="41"/>
                    </a:cxn>
                  </a:cxnLst>
                  <a:rect b="b" l="0" r="r" t="0"/>
                  <a:pathLst>
                    <a:path h="100" w="98">
                      <a:moveTo>
                        <a:pt x="57" y="41"/>
                      </a:moveTo>
                      <a:lnTo>
                        <a:pt x="57" y="0"/>
                      </a:lnTo>
                      <a:lnTo>
                        <a:pt x="38" y="0"/>
                      </a:lnTo>
                      <a:lnTo>
                        <a:pt x="38" y="41"/>
                      </a:lnTo>
                      <a:lnTo>
                        <a:pt x="0" y="41"/>
                      </a:lnTo>
                      <a:lnTo>
                        <a:pt x="0" y="59"/>
                      </a:lnTo>
                      <a:lnTo>
                        <a:pt x="38" y="59"/>
                      </a:lnTo>
                      <a:lnTo>
                        <a:pt x="38" y="100"/>
                      </a:lnTo>
                      <a:lnTo>
                        <a:pt x="57" y="100"/>
                      </a:lnTo>
                      <a:lnTo>
                        <a:pt x="57" y="59"/>
                      </a:lnTo>
                      <a:lnTo>
                        <a:pt x="98" y="59"/>
                      </a:lnTo>
                      <a:lnTo>
                        <a:pt x="98" y="41"/>
                      </a:lnTo>
                      <a:lnTo>
                        <a:pt x="57" y="41"/>
                      </a:lnTo>
                      <a:close/>
                    </a:path>
                  </a:pathLst>
                </a:custGeom>
                <a:grpFill/>
                <a:ln w="9525">
                  <a:noFill/>
                  <a:round/>
                </a:ln>
              </p:spPr>
              <p:txBody>
                <a:bodyPr anchor="ctr"/>
                <a:lstStyle/>
                <a:p>
                  <a:pPr algn="ctr"/>
                  <a:endParaRPr/>
                </a:p>
              </p:txBody>
            </p:sp>
          </p:grpSp>
          <p:sp>
            <p:nvSpPr>
              <p:cNvPr id="25" name="íṣļíḋé">
                <a:extLst>
                  <a:ext uri="{FF2B5EF4-FFF2-40B4-BE49-F238E27FC236}">
                    <a16:creationId xmlns:a16="http://schemas.microsoft.com/office/drawing/2014/main" id="{D1CF5381-796F-4A27-BBA1-0526EB7E13C9}"/>
                  </a:ext>
                </a:extLst>
              </p:cNvPr>
              <p:cNvSpPr/>
              <p:nvPr/>
            </p:nvSpPr>
            <p:spPr>
              <a:xfrm>
                <a:off x="6753105" y="2883551"/>
                <a:ext cx="309850" cy="309850"/>
              </a:xfrm>
              <a:prstGeom prst="ellipse">
                <a:avLst/>
              </a:prstGeom>
              <a:no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22" name="íŝ1íḑé">
              <a:extLst>
                <a:ext uri="{FF2B5EF4-FFF2-40B4-BE49-F238E27FC236}">
                  <a16:creationId xmlns:a16="http://schemas.microsoft.com/office/drawing/2014/main" id="{F7FB155D-AA32-4535-AD39-FD34B9D5A28A}"/>
                </a:ext>
              </a:extLst>
            </p:cNvPr>
            <p:cNvSpPr/>
            <p:nvPr/>
          </p:nvSpPr>
          <p:spPr>
            <a:xfrm>
              <a:off x="6047855" y="1162152"/>
              <a:ext cx="2434158" cy="2427594"/>
            </a:xfrm>
            <a:prstGeom prst="ellipse">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ïṧḻíḓê">
              <a:extLst>
                <a:ext uri="{FF2B5EF4-FFF2-40B4-BE49-F238E27FC236}">
                  <a16:creationId xmlns:a16="http://schemas.microsoft.com/office/drawing/2014/main" id="{A7950287-EB45-41FA-B4BD-A9F16C70A433}"/>
                </a:ext>
              </a:extLst>
            </p:cNvPr>
            <p:cNvSpPr/>
            <p:nvPr/>
          </p:nvSpPr>
          <p:spPr>
            <a:xfrm>
              <a:off x="3625838" y="3648068"/>
              <a:ext cx="2434158" cy="2427594"/>
            </a:xfrm>
            <a:prstGeom prst="ellipse">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algn="ctr" cap="flat" cmpd="sng" w="12700">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val="2576019041"/>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
                                        </p:tgtEl>
                                        <p:attrNameLst>
                                          <p:attrName>style.visibility</p:attrName>
                                        </p:attrNameLst>
                                      </p:cBhvr>
                                      <p:to>
                                        <p:strVal val="visible"/>
                                      </p:to>
                                    </p:set>
                                    <p:animEffect filter="barn(inVertical)"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16" presetSubtype="21">
                                  <p:stCondLst>
                                    <p:cond delay="0"/>
                                  </p:stCondLst>
                                  <p:childTnLst>
                                    <p:set>
                                      <p:cBhvr>
                                        <p:cTn dur="1" fill="hold" id="10">
                                          <p:stCondLst>
                                            <p:cond delay="0"/>
                                          </p:stCondLst>
                                        </p:cTn>
                                        <p:tgtEl>
                                          <p:spTgt spid="5"/>
                                        </p:tgtEl>
                                        <p:attrNameLst>
                                          <p:attrName>style.visibility</p:attrName>
                                        </p:attrNameLst>
                                      </p:cBhvr>
                                      <p:to>
                                        <p:strVal val="visible"/>
                                      </p:to>
                                    </p:set>
                                    <p:animEffect filter="barn(inVertical)" transition="in">
                                      <p:cBhvr>
                                        <p:cTn dur="5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798D40EB-0BCC-496C-8041-F1F84E092D11}"/>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bf4d226-c9b0-40ac-ba06-eecacf216051" title="iSlide™ 版权声明  COPYRIGHT NOTICE">
            <a:extLst>
              <a:ext uri="{FF2B5EF4-FFF2-40B4-BE49-F238E27FC236}">
                <a16:creationId xmlns:a16="http://schemas.microsoft.com/office/drawing/2014/main" id="{6E55B3D2-1516-48EE-9BF7-54F2374744F3}"/>
              </a:ext>
            </a:extLst>
          </p:cNvPr>
          <p:cNvGrpSpPr>
            <a:grpSpLocks noChangeAspect="1"/>
          </p:cNvGrpSpPr>
          <p:nvPr>
            <p:custDataLst>
              <p:tags r:id="rId3"/>
            </p:custDataLst>
          </p:nvPr>
        </p:nvGrpSpPr>
        <p:grpSpPr>
          <a:xfrm>
            <a:off x="719667" y="1449227"/>
            <a:ext cx="10755198" cy="4700715"/>
            <a:chOff x="719667" y="1449227"/>
            <a:chExt cx="10755198" cy="4700715"/>
          </a:xfrm>
        </p:grpSpPr>
        <p:sp>
          <p:nvSpPr>
            <p:cNvPr id="6" name="isliḍè">
              <a:extLst>
                <a:ext uri="{FF2B5EF4-FFF2-40B4-BE49-F238E27FC236}">
                  <a16:creationId xmlns:a16="http://schemas.microsoft.com/office/drawing/2014/main" id="{9E2AF1B3-2FCF-4C8B-8FB0-6A69DE611DB5}"/>
                </a:ext>
              </a:extLst>
            </p:cNvPr>
            <p:cNvSpPr/>
            <p:nvPr/>
          </p:nvSpPr>
          <p:spPr bwMode="auto">
            <a:xfrm>
              <a:off x="3232744" y="4062621"/>
              <a:ext cx="2870771" cy="1053993"/>
            </a:xfrm>
            <a:custGeom>
              <a:cxnLst>
                <a:cxn ang="0">
                  <a:pos x="1528" y="281"/>
                </a:cxn>
                <a:cxn ang="0">
                  <a:pos x="767" y="561"/>
                </a:cxn>
                <a:cxn ang="0">
                  <a:pos x="0" y="281"/>
                </a:cxn>
                <a:cxn ang="0">
                  <a:pos x="761" y="0"/>
                </a:cxn>
                <a:cxn ang="0">
                  <a:pos x="1528" y="281"/>
                </a:cxn>
              </a:cxnLst>
              <a:rect b="b" l="0" r="r" t="0"/>
              <a:pathLst>
                <a:path h="561" w="1528">
                  <a:moveTo>
                    <a:pt x="1528" y="281"/>
                  </a:moveTo>
                  <a:lnTo>
                    <a:pt x="767" y="561"/>
                  </a:lnTo>
                  <a:lnTo>
                    <a:pt x="0" y="281"/>
                  </a:lnTo>
                  <a:lnTo>
                    <a:pt x="761" y="0"/>
                  </a:lnTo>
                  <a:lnTo>
                    <a:pt x="1528" y="281"/>
                  </a:lnTo>
                  <a:close/>
                </a:path>
              </a:pathLst>
            </a:custGeom>
            <a:solidFill>
              <a:schemeClr val="accent1"/>
            </a:solidFill>
            <a:ln w="9525">
              <a:noFill/>
              <a:round/>
            </a:ln>
          </p:spPr>
          <p:txBody>
            <a:bodyPr anchor="ctr"/>
            <a:lstStyle/>
            <a:p>
              <a:pPr algn="ctr"/>
              <a:endParaRPr/>
            </a:p>
          </p:txBody>
        </p:sp>
        <p:sp>
          <p:nvSpPr>
            <p:cNvPr id="7" name="iṧļíḑé">
              <a:extLst>
                <a:ext uri="{FF2B5EF4-FFF2-40B4-BE49-F238E27FC236}">
                  <a16:creationId xmlns:a16="http://schemas.microsoft.com/office/drawing/2014/main" id="{6EAAF129-7113-4DE6-B89F-584A410B315B}"/>
                </a:ext>
              </a:extLst>
            </p:cNvPr>
            <p:cNvSpPr/>
            <p:nvPr/>
          </p:nvSpPr>
          <p:spPr bwMode="auto">
            <a:xfrm>
              <a:off x="3232744" y="5116614"/>
              <a:ext cx="2865136" cy="1033328"/>
            </a:xfrm>
            <a:custGeom>
              <a:cxnLst>
                <a:cxn ang="0">
                  <a:pos x="761" y="550"/>
                </a:cxn>
                <a:cxn ang="0">
                  <a:pos x="0" y="278"/>
                </a:cxn>
                <a:cxn ang="0">
                  <a:pos x="767" y="0"/>
                </a:cxn>
                <a:cxn ang="0">
                  <a:pos x="1525" y="275"/>
                </a:cxn>
                <a:cxn ang="0">
                  <a:pos x="761" y="550"/>
                </a:cxn>
              </a:cxnLst>
              <a:rect b="b" l="0" r="r" t="0"/>
              <a:pathLst>
                <a:path h="550" w="1525">
                  <a:moveTo>
                    <a:pt x="761" y="550"/>
                  </a:moveTo>
                  <a:lnTo>
                    <a:pt x="0" y="278"/>
                  </a:lnTo>
                  <a:lnTo>
                    <a:pt x="767" y="0"/>
                  </a:lnTo>
                  <a:lnTo>
                    <a:pt x="1525" y="275"/>
                  </a:lnTo>
                  <a:lnTo>
                    <a:pt x="761" y="550"/>
                  </a:lnTo>
                  <a:close/>
                </a:path>
              </a:pathLst>
            </a:custGeom>
            <a:solidFill>
              <a:srgbClr val="E4E4E4"/>
            </a:solidFill>
            <a:ln w="9525">
              <a:noFill/>
              <a:round/>
            </a:ln>
          </p:spPr>
          <p:txBody>
            <a:bodyPr anchor="ctr"/>
            <a:lstStyle/>
            <a:p>
              <a:pPr algn="ctr"/>
              <a:endParaRPr/>
            </a:p>
          </p:txBody>
        </p:sp>
        <p:sp>
          <p:nvSpPr>
            <p:cNvPr id="8" name="ïṡļîḋê">
              <a:extLst>
                <a:ext uri="{FF2B5EF4-FFF2-40B4-BE49-F238E27FC236}">
                  <a16:creationId xmlns:a16="http://schemas.microsoft.com/office/drawing/2014/main" id="{9ED17BDB-8688-481E-AD32-FE176910ACD4}"/>
                </a:ext>
              </a:extLst>
            </p:cNvPr>
            <p:cNvSpPr/>
            <p:nvPr/>
          </p:nvSpPr>
          <p:spPr bwMode="auto">
            <a:xfrm>
              <a:off x="4673767" y="4590557"/>
              <a:ext cx="2855741" cy="1042721"/>
            </a:xfrm>
            <a:custGeom>
              <a:cxnLst>
                <a:cxn ang="0">
                  <a:pos x="758" y="555"/>
                </a:cxn>
                <a:cxn ang="0">
                  <a:pos x="0" y="280"/>
                </a:cxn>
                <a:cxn ang="0">
                  <a:pos x="761" y="0"/>
                </a:cxn>
                <a:cxn ang="0">
                  <a:pos x="1520" y="277"/>
                </a:cxn>
                <a:cxn ang="0">
                  <a:pos x="758" y="555"/>
                </a:cxn>
              </a:cxnLst>
              <a:rect b="b" l="0" r="r" t="0"/>
              <a:pathLst>
                <a:path h="555" w="1520">
                  <a:moveTo>
                    <a:pt x="758" y="555"/>
                  </a:moveTo>
                  <a:lnTo>
                    <a:pt x="0" y="280"/>
                  </a:lnTo>
                  <a:lnTo>
                    <a:pt x="761" y="0"/>
                  </a:lnTo>
                  <a:lnTo>
                    <a:pt x="1520" y="277"/>
                  </a:lnTo>
                  <a:lnTo>
                    <a:pt x="758" y="555"/>
                  </a:lnTo>
                  <a:close/>
                </a:path>
              </a:pathLst>
            </a:custGeom>
            <a:solidFill>
              <a:schemeClr val="accent3"/>
            </a:solidFill>
            <a:ln w="9525">
              <a:noFill/>
              <a:round/>
            </a:ln>
          </p:spPr>
          <p:txBody>
            <a:bodyPr anchor="ctr"/>
            <a:lstStyle/>
            <a:p>
              <a:pPr algn="ctr"/>
              <a:endParaRPr/>
            </a:p>
          </p:txBody>
        </p:sp>
        <p:sp>
          <p:nvSpPr>
            <p:cNvPr id="9" name="isļídê">
              <a:extLst>
                <a:ext uri="{FF2B5EF4-FFF2-40B4-BE49-F238E27FC236}">
                  <a16:creationId xmlns:a16="http://schemas.microsoft.com/office/drawing/2014/main" id="{93BB57C6-D0E7-45AF-83F7-C9BEDCBC04BA}"/>
                </a:ext>
              </a:extLst>
            </p:cNvPr>
            <p:cNvSpPr/>
            <p:nvPr/>
          </p:nvSpPr>
          <p:spPr bwMode="auto">
            <a:xfrm>
              <a:off x="6103515" y="4068257"/>
              <a:ext cx="2855741" cy="1042721"/>
            </a:xfrm>
            <a:custGeom>
              <a:cxnLst>
                <a:cxn ang="0">
                  <a:pos x="762" y="555"/>
                </a:cxn>
                <a:cxn ang="0">
                  <a:pos x="759" y="555"/>
                </a:cxn>
                <a:cxn ang="0">
                  <a:pos x="0" y="278"/>
                </a:cxn>
                <a:cxn ang="0">
                  <a:pos x="762" y="0"/>
                </a:cxn>
                <a:cxn ang="0">
                  <a:pos x="1520" y="278"/>
                </a:cxn>
                <a:cxn ang="0">
                  <a:pos x="762" y="555"/>
                </a:cxn>
              </a:cxnLst>
              <a:rect b="b" l="0" r="r" t="0"/>
              <a:pathLst>
                <a:path h="555" w="1520">
                  <a:moveTo>
                    <a:pt x="762" y="555"/>
                  </a:moveTo>
                  <a:lnTo>
                    <a:pt x="759" y="555"/>
                  </a:lnTo>
                  <a:lnTo>
                    <a:pt x="0" y="278"/>
                  </a:lnTo>
                  <a:lnTo>
                    <a:pt x="762" y="0"/>
                  </a:lnTo>
                  <a:lnTo>
                    <a:pt x="1520" y="278"/>
                  </a:lnTo>
                  <a:lnTo>
                    <a:pt x="762" y="555"/>
                  </a:lnTo>
                  <a:close/>
                </a:path>
              </a:pathLst>
            </a:custGeom>
            <a:solidFill>
              <a:schemeClr val="accent4"/>
            </a:solidFill>
            <a:ln w="9525">
              <a:noFill/>
              <a:round/>
            </a:ln>
          </p:spPr>
          <p:txBody>
            <a:bodyPr anchor="ctr"/>
            <a:lstStyle/>
            <a:p>
              <a:pPr algn="ctr"/>
              <a:endParaRPr/>
            </a:p>
          </p:txBody>
        </p:sp>
        <p:sp>
          <p:nvSpPr>
            <p:cNvPr id="10" name="íṧľíḓè">
              <a:extLst>
                <a:ext uri="{FF2B5EF4-FFF2-40B4-BE49-F238E27FC236}">
                  <a16:creationId xmlns:a16="http://schemas.microsoft.com/office/drawing/2014/main" id="{CA8B0057-74B3-4A5D-80A1-7227E6223F40}"/>
                </a:ext>
              </a:extLst>
            </p:cNvPr>
            <p:cNvSpPr/>
            <p:nvPr/>
          </p:nvSpPr>
          <p:spPr bwMode="auto">
            <a:xfrm>
              <a:off x="6103515" y="5110979"/>
              <a:ext cx="2855741" cy="1033328"/>
            </a:xfrm>
            <a:custGeom>
              <a:cxnLst>
                <a:cxn ang="0">
                  <a:pos x="762" y="0"/>
                </a:cxn>
                <a:cxn ang="0">
                  <a:pos x="1520" y="278"/>
                </a:cxn>
                <a:cxn ang="0">
                  <a:pos x="742" y="550"/>
                </a:cxn>
                <a:cxn ang="0">
                  <a:pos x="0" y="278"/>
                </a:cxn>
                <a:cxn ang="0">
                  <a:pos x="0" y="275"/>
                </a:cxn>
                <a:cxn ang="0">
                  <a:pos x="759" y="0"/>
                </a:cxn>
                <a:cxn ang="0">
                  <a:pos x="762" y="0"/>
                </a:cxn>
              </a:cxnLst>
              <a:rect b="b" l="0" r="r" t="0"/>
              <a:pathLst>
                <a:path h="550" w="1520">
                  <a:moveTo>
                    <a:pt x="762" y="0"/>
                  </a:moveTo>
                  <a:lnTo>
                    <a:pt x="1520" y="278"/>
                  </a:lnTo>
                  <a:lnTo>
                    <a:pt x="742" y="550"/>
                  </a:lnTo>
                  <a:lnTo>
                    <a:pt x="0" y="278"/>
                  </a:lnTo>
                  <a:lnTo>
                    <a:pt x="0" y="275"/>
                  </a:lnTo>
                  <a:lnTo>
                    <a:pt x="759" y="0"/>
                  </a:lnTo>
                  <a:lnTo>
                    <a:pt x="762" y="0"/>
                  </a:lnTo>
                  <a:close/>
                </a:path>
              </a:pathLst>
            </a:custGeom>
            <a:solidFill>
              <a:srgbClr val="E4E4E4"/>
            </a:solidFill>
            <a:ln w="9525">
              <a:noFill/>
              <a:round/>
            </a:ln>
          </p:spPr>
          <p:txBody>
            <a:bodyPr anchor="ctr"/>
            <a:lstStyle/>
            <a:p>
              <a:pPr algn="ctr"/>
              <a:endParaRPr/>
            </a:p>
          </p:txBody>
        </p:sp>
        <p:grpSp>
          <p:nvGrpSpPr>
            <p:cNvPr id="11" name="îşḻíďe">
              <a:extLst>
                <a:ext uri="{FF2B5EF4-FFF2-40B4-BE49-F238E27FC236}">
                  <a16:creationId xmlns:a16="http://schemas.microsoft.com/office/drawing/2014/main" id="{CF69F030-53FD-431A-A50E-A605EFFE5F38}"/>
                </a:ext>
              </a:extLst>
            </p:cNvPr>
            <p:cNvGrpSpPr/>
            <p:nvPr/>
          </p:nvGrpSpPr>
          <p:grpSpPr>
            <a:xfrm>
              <a:off x="5231763" y="3792077"/>
              <a:ext cx="1711567" cy="1508657"/>
              <a:chOff x="3841750" y="2522538"/>
              <a:chExt cx="1446213" cy="1274762"/>
            </a:xfrm>
          </p:grpSpPr>
          <p:sp>
            <p:nvSpPr>
              <p:cNvPr id="36" name="ï$ľiḓé">
                <a:extLst>
                  <a:ext uri="{FF2B5EF4-FFF2-40B4-BE49-F238E27FC236}">
                    <a16:creationId xmlns:a16="http://schemas.microsoft.com/office/drawing/2014/main" id="{2B4E7610-4190-40F2-8ACC-B62F95D7083A}"/>
                  </a:ext>
                </a:extLst>
              </p:cNvPr>
              <p:cNvSpPr/>
              <p:nvPr/>
            </p:nvSpPr>
            <p:spPr bwMode="auto">
              <a:xfrm>
                <a:off x="3841750" y="2522538"/>
                <a:ext cx="1443038" cy="517525"/>
              </a:xfrm>
              <a:custGeom>
                <a:cxnLst>
                  <a:cxn ang="0">
                    <a:pos x="0" y="159"/>
                  </a:cxn>
                  <a:cxn ang="0">
                    <a:pos x="464" y="0"/>
                  </a:cxn>
                  <a:cxn ang="0">
                    <a:pos x="909" y="159"/>
                  </a:cxn>
                  <a:cxn ang="0">
                    <a:pos x="464" y="326"/>
                  </a:cxn>
                  <a:cxn ang="0">
                    <a:pos x="0" y="159"/>
                  </a:cxn>
                </a:cxnLst>
                <a:rect b="b" l="0" r="r" t="0"/>
                <a:pathLst>
                  <a:path h="326" w="909">
                    <a:moveTo>
                      <a:pt x="0" y="159"/>
                    </a:moveTo>
                    <a:lnTo>
                      <a:pt x="464" y="0"/>
                    </a:lnTo>
                    <a:lnTo>
                      <a:pt x="909" y="159"/>
                    </a:lnTo>
                    <a:lnTo>
                      <a:pt x="464" y="326"/>
                    </a:lnTo>
                    <a:lnTo>
                      <a:pt x="0" y="159"/>
                    </a:lnTo>
                    <a:close/>
                  </a:path>
                </a:pathLst>
              </a:custGeom>
              <a:solidFill>
                <a:schemeClr val="accent3"/>
              </a:solidFill>
              <a:ln w="9525">
                <a:noFill/>
                <a:round/>
              </a:ln>
            </p:spPr>
            <p:txBody>
              <a:bodyPr anchor="ctr"/>
              <a:lstStyle/>
              <a:p>
                <a:pPr algn="ctr"/>
                <a:endParaRPr/>
              </a:p>
            </p:txBody>
          </p:sp>
          <p:sp>
            <p:nvSpPr>
              <p:cNvPr id="37" name="íşļîďe">
                <a:extLst>
                  <a:ext uri="{FF2B5EF4-FFF2-40B4-BE49-F238E27FC236}">
                    <a16:creationId xmlns:a16="http://schemas.microsoft.com/office/drawing/2014/main" id="{27E5F514-7770-4589-AF88-0C16FEBE5673}"/>
                  </a:ext>
                </a:extLst>
              </p:cNvPr>
              <p:cNvSpPr/>
              <p:nvPr/>
            </p:nvSpPr>
            <p:spPr bwMode="auto">
              <a:xfrm>
                <a:off x="3841750" y="2774950"/>
                <a:ext cx="736599" cy="1022350"/>
              </a:xfrm>
              <a:custGeom>
                <a:cxnLst>
                  <a:cxn ang="0">
                    <a:pos x="0" y="479"/>
                  </a:cxn>
                  <a:cxn ang="0">
                    <a:pos x="0" y="0"/>
                  </a:cxn>
                  <a:cxn ang="0">
                    <a:pos x="464" y="167"/>
                  </a:cxn>
                  <a:cxn ang="0">
                    <a:pos x="464" y="644"/>
                  </a:cxn>
                  <a:cxn ang="0">
                    <a:pos x="0" y="479"/>
                  </a:cxn>
                </a:cxnLst>
                <a:rect b="b" l="0" r="r" t="0"/>
                <a:pathLst>
                  <a:path h="644" w="462">
                    <a:moveTo>
                      <a:pt x="0" y="479"/>
                    </a:moveTo>
                    <a:lnTo>
                      <a:pt x="0" y="0"/>
                    </a:lnTo>
                    <a:lnTo>
                      <a:pt x="464" y="167"/>
                    </a:lnTo>
                    <a:lnTo>
                      <a:pt x="464" y="644"/>
                    </a:lnTo>
                    <a:lnTo>
                      <a:pt x="0" y="479"/>
                    </a:lnTo>
                    <a:close/>
                  </a:path>
                </a:pathLst>
              </a:custGeom>
              <a:solidFill>
                <a:schemeClr val="accent3">
                  <a:lumMod val="75000"/>
                  <a:alpha val="98000"/>
                </a:schemeClr>
              </a:solidFill>
              <a:ln w="9525">
                <a:noFill/>
                <a:round/>
              </a:ln>
            </p:spPr>
            <p:txBody>
              <a:bodyPr anchor="ctr"/>
              <a:lstStyle/>
              <a:p>
                <a:pPr algn="ctr"/>
                <a:endParaRPr/>
              </a:p>
            </p:txBody>
          </p:sp>
          <p:sp>
            <p:nvSpPr>
              <p:cNvPr id="38" name="ïṩļïḋe">
                <a:extLst>
                  <a:ext uri="{FF2B5EF4-FFF2-40B4-BE49-F238E27FC236}">
                    <a16:creationId xmlns:a16="http://schemas.microsoft.com/office/drawing/2014/main" id="{11831966-7178-448A-B68A-97B782203CEF}"/>
                  </a:ext>
                </a:extLst>
              </p:cNvPr>
              <p:cNvSpPr/>
              <p:nvPr/>
            </p:nvSpPr>
            <p:spPr bwMode="auto">
              <a:xfrm>
                <a:off x="4578350" y="2774950"/>
                <a:ext cx="709613" cy="1022350"/>
              </a:xfrm>
              <a:custGeom>
                <a:cxnLst>
                  <a:cxn ang="0">
                    <a:pos x="447" y="482"/>
                  </a:cxn>
                  <a:cxn ang="0">
                    <a:pos x="445" y="482"/>
                  </a:cxn>
                  <a:cxn ang="0">
                    <a:pos x="0" y="644"/>
                  </a:cxn>
                  <a:cxn ang="0">
                    <a:pos x="0" y="167"/>
                  </a:cxn>
                  <a:cxn ang="0">
                    <a:pos x="445" y="0"/>
                  </a:cxn>
                  <a:cxn ang="0">
                    <a:pos x="447" y="482"/>
                  </a:cxn>
                </a:cxnLst>
                <a:rect b="b" l="0" r="r" t="0"/>
                <a:pathLst>
                  <a:path h="644" w="447">
                    <a:moveTo>
                      <a:pt x="447" y="482"/>
                    </a:moveTo>
                    <a:lnTo>
                      <a:pt x="445" y="482"/>
                    </a:lnTo>
                    <a:lnTo>
                      <a:pt x="0" y="644"/>
                    </a:lnTo>
                    <a:lnTo>
                      <a:pt x="0" y="167"/>
                    </a:lnTo>
                    <a:lnTo>
                      <a:pt x="445" y="0"/>
                    </a:lnTo>
                    <a:lnTo>
                      <a:pt x="447" y="482"/>
                    </a:lnTo>
                    <a:close/>
                  </a:path>
                </a:pathLst>
              </a:custGeom>
              <a:solidFill>
                <a:schemeClr val="accent3">
                  <a:lumMod val="50000"/>
                </a:schemeClr>
              </a:solidFill>
              <a:ln w="9525">
                <a:noFill/>
                <a:round/>
              </a:ln>
            </p:spPr>
            <p:txBody>
              <a:bodyPr anchor="ctr"/>
              <a:lstStyle/>
              <a:p>
                <a:pPr algn="ctr"/>
                <a:endParaRPr/>
              </a:p>
            </p:txBody>
          </p:sp>
        </p:grpSp>
        <p:grpSp>
          <p:nvGrpSpPr>
            <p:cNvPr id="12" name="iśḷïḋè">
              <a:extLst>
                <a:ext uri="{FF2B5EF4-FFF2-40B4-BE49-F238E27FC236}">
                  <a16:creationId xmlns:a16="http://schemas.microsoft.com/office/drawing/2014/main" id="{A8583598-1AAB-496B-B252-68F47C16951D}"/>
                </a:ext>
              </a:extLst>
            </p:cNvPr>
            <p:cNvGrpSpPr/>
            <p:nvPr/>
          </p:nvGrpSpPr>
          <p:grpSpPr>
            <a:xfrm>
              <a:off x="7535144" y="2561478"/>
              <a:ext cx="1424113" cy="2029079"/>
              <a:chOff x="5651357" y="2069468"/>
              <a:chExt cx="1068085" cy="1521809"/>
            </a:xfrm>
          </p:grpSpPr>
          <p:sp>
            <p:nvSpPr>
              <p:cNvPr id="34" name="ïṥḻîḓè">
                <a:extLst>
                  <a:ext uri="{FF2B5EF4-FFF2-40B4-BE49-F238E27FC236}">
                    <a16:creationId xmlns:a16="http://schemas.microsoft.com/office/drawing/2014/main" id="{ED43A1CA-9D61-4E9A-A80A-BE50F910BFEF}"/>
                  </a:ext>
                </a:extLst>
              </p:cNvPr>
              <p:cNvSpPr/>
              <p:nvPr/>
            </p:nvSpPr>
            <p:spPr bwMode="auto">
              <a:xfrm>
                <a:off x="5651357" y="2069468"/>
                <a:ext cx="1068085" cy="1521809"/>
              </a:xfrm>
              <a:custGeom>
                <a:cxnLst>
                  <a:cxn ang="0">
                    <a:pos x="758" y="272"/>
                  </a:cxn>
                  <a:cxn ang="0">
                    <a:pos x="758" y="1080"/>
                  </a:cxn>
                  <a:cxn ang="0">
                    <a:pos x="0" y="802"/>
                  </a:cxn>
                  <a:cxn ang="0">
                    <a:pos x="0" y="0"/>
                  </a:cxn>
                  <a:cxn ang="0">
                    <a:pos x="758" y="272"/>
                  </a:cxn>
                </a:cxnLst>
                <a:rect b="b" l="0" r="r" t="0"/>
                <a:pathLst>
                  <a:path h="1080" w="758">
                    <a:moveTo>
                      <a:pt x="758" y="272"/>
                    </a:moveTo>
                    <a:lnTo>
                      <a:pt x="758" y="1080"/>
                    </a:lnTo>
                    <a:lnTo>
                      <a:pt x="0" y="802"/>
                    </a:lnTo>
                    <a:lnTo>
                      <a:pt x="0" y="0"/>
                    </a:lnTo>
                    <a:lnTo>
                      <a:pt x="758" y="272"/>
                    </a:lnTo>
                    <a:close/>
                  </a:path>
                </a:pathLst>
              </a:custGeom>
              <a:solidFill>
                <a:schemeClr val="accent4">
                  <a:lumMod val="75000"/>
                </a:schemeClr>
              </a:solidFill>
              <a:ln w="9525">
                <a:noFill/>
                <a:round/>
              </a:ln>
            </p:spPr>
            <p:txBody>
              <a:bodyPr anchor="ctr"/>
              <a:lstStyle/>
              <a:p>
                <a:pPr algn="ctr"/>
                <a:endParaRPr/>
              </a:p>
            </p:txBody>
          </p:sp>
          <p:sp>
            <p:nvSpPr>
              <p:cNvPr id="35" name="iṧ1íďé">
                <a:extLst>
                  <a:ext uri="{FF2B5EF4-FFF2-40B4-BE49-F238E27FC236}">
                    <a16:creationId xmlns:a16="http://schemas.microsoft.com/office/drawing/2014/main" id="{D783C3FF-136D-4D85-9F2A-4A4FBAE7836E}"/>
                  </a:ext>
                </a:extLst>
              </p:cNvPr>
              <p:cNvSpPr/>
              <p:nvPr/>
            </p:nvSpPr>
            <p:spPr bwMode="auto">
              <a:xfrm rot="1093960">
                <a:off x="5957887" y="2661406"/>
                <a:ext cx="380667" cy="353081"/>
              </a:xfrm>
              <a:custGeom>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b="b" l="0" r="r" t="0"/>
                <a:pathLst>
                  <a:path h="384" w="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anchor="ctr"/>
              <a:lstStyle/>
              <a:p>
                <a:pPr algn="ctr"/>
                <a:endParaRPr/>
              </a:p>
            </p:txBody>
          </p:sp>
        </p:grpSp>
        <p:grpSp>
          <p:nvGrpSpPr>
            <p:cNvPr id="13" name="işļiḋe">
              <a:extLst>
                <a:ext uri="{FF2B5EF4-FFF2-40B4-BE49-F238E27FC236}">
                  <a16:creationId xmlns:a16="http://schemas.microsoft.com/office/drawing/2014/main" id="{FAE39104-FC46-416B-B3E4-4C8BE52078E7}"/>
                </a:ext>
              </a:extLst>
            </p:cNvPr>
            <p:cNvGrpSpPr/>
            <p:nvPr/>
          </p:nvGrpSpPr>
          <p:grpSpPr>
            <a:xfrm>
              <a:off x="719667" y="3399712"/>
              <a:ext cx="2513077" cy="1031777"/>
              <a:chOff x="719667" y="3139031"/>
              <a:chExt cx="2513077" cy="622357"/>
            </a:xfrm>
          </p:grpSpPr>
          <p:sp>
            <p:nvSpPr>
              <p:cNvPr id="32" name="iŝ1iḍè">
                <a:extLst>
                  <a:ext uri="{FF2B5EF4-FFF2-40B4-BE49-F238E27FC236}">
                    <a16:creationId xmlns:a16="http://schemas.microsoft.com/office/drawing/2014/main" id="{5411351D-8502-44BD-AE8B-126B284E4B11}"/>
                  </a:ext>
                </a:extLst>
              </p:cNvPr>
              <p:cNvSpPr txBox="1"/>
              <p:nvPr/>
            </p:nvSpPr>
            <p:spPr>
              <a:xfrm>
                <a:off x="719667" y="3299723"/>
                <a:ext cx="2513077" cy="461665"/>
              </a:xfrm>
              <a:prstGeom prst="rect">
                <a:avLst/>
              </a:prstGeom>
              <a:noFill/>
            </p:spPr>
            <p:txBody>
              <a:bodyPr bIns="0" lIns="144000" rIns="144000" tIns="0" wrap="square">
                <a:normAutofit/>
              </a:bodyPr>
              <a:lstStyle/>
              <a:p>
                <a:pPr algn="r" defTabSz="1219170">
                  <a:lnSpc>
                    <a:spcPct val="120000"/>
                  </a:lnSpc>
                  <a:spcBef>
                    <a:spcPct val="0"/>
                  </a:spcBef>
                  <a:defRPr/>
                </a:pPr>
                <a:r>
                  <a:rPr altLang="en-US" lang="zh-CN" sz="1000">
                    <a:solidFill>
                      <a:schemeClr val="dk1">
                        <a:lumMod val="100000"/>
                      </a:schemeClr>
                    </a:solidFill>
                  </a:rPr>
                  <a:t>此部分内容作为文字排版占位显示</a:t>
                </a:r>
                <a:br>
                  <a:rPr altLang="en-US" lang="zh-CN" sz="1000">
                    <a:solidFill>
                      <a:schemeClr val="dk1">
                        <a:lumMod val="100000"/>
                      </a:schemeClr>
                    </a:solidFill>
                  </a:rPr>
                </a:br>
                <a:r>
                  <a:rPr altLang="en-US" lang="zh-CN" sz="1000">
                    <a:solidFill>
                      <a:schemeClr val="dk1">
                        <a:lumMod val="100000"/>
                      </a:schemeClr>
                    </a:solidFill>
                  </a:rPr>
                  <a:t>（建议使用主题字体）</a:t>
                </a:r>
              </a:p>
            </p:txBody>
          </p:sp>
          <p:sp>
            <p:nvSpPr>
              <p:cNvPr id="33" name="íṣļïḋè">
                <a:extLst>
                  <a:ext uri="{FF2B5EF4-FFF2-40B4-BE49-F238E27FC236}">
                    <a16:creationId xmlns:a16="http://schemas.microsoft.com/office/drawing/2014/main" id="{726C8D34-2AF2-4B6F-8BC3-6660A04A570E}"/>
                  </a:ext>
                </a:extLst>
              </p:cNvPr>
              <p:cNvSpPr/>
              <p:nvPr/>
            </p:nvSpPr>
            <p:spPr>
              <a:xfrm>
                <a:off x="719667" y="3139031"/>
                <a:ext cx="2513077" cy="160692"/>
              </a:xfrm>
              <a:prstGeom prst="rect">
                <a:avLst/>
              </a:prstGeom>
            </p:spPr>
            <p:txBody>
              <a:bodyPr bIns="0" lIns="144000" rIns="144000" tIns="0" wrap="none">
                <a:normAutofit/>
              </a:bodyPr>
              <a:lstStyle/>
              <a:p>
                <a:pPr algn="r"/>
                <a:r>
                  <a:rPr altLang="en-US" b="1" lang="zh-CN" sz="1600">
                    <a:solidFill>
                      <a:schemeClr val="accent1"/>
                    </a:solidFill>
                  </a:rPr>
                  <a:t>标题文本预设</a:t>
                </a:r>
              </a:p>
            </p:txBody>
          </p:sp>
        </p:grpSp>
        <p:grpSp>
          <p:nvGrpSpPr>
            <p:cNvPr id="14" name="îśľíďe">
              <a:extLst>
                <a:ext uri="{FF2B5EF4-FFF2-40B4-BE49-F238E27FC236}">
                  <a16:creationId xmlns:a16="http://schemas.microsoft.com/office/drawing/2014/main" id="{97414DF5-BA03-456B-A66F-673DA3BF7B14}"/>
                </a:ext>
              </a:extLst>
            </p:cNvPr>
            <p:cNvGrpSpPr/>
            <p:nvPr/>
          </p:nvGrpSpPr>
          <p:grpSpPr>
            <a:xfrm>
              <a:off x="8959257" y="3502073"/>
              <a:ext cx="2515608" cy="929416"/>
              <a:chOff x="8959257" y="3215839"/>
              <a:chExt cx="2515608" cy="622357"/>
            </a:xfrm>
          </p:grpSpPr>
          <p:sp>
            <p:nvSpPr>
              <p:cNvPr id="30" name="íṩ1íḑé">
                <a:extLst>
                  <a:ext uri="{FF2B5EF4-FFF2-40B4-BE49-F238E27FC236}">
                    <a16:creationId xmlns:a16="http://schemas.microsoft.com/office/drawing/2014/main" id="{A33988E6-7D94-42E5-A99D-C743CFFD8938}"/>
                  </a:ext>
                </a:extLst>
              </p:cNvPr>
              <p:cNvSpPr txBox="1"/>
              <p:nvPr/>
            </p:nvSpPr>
            <p:spPr>
              <a:xfrm>
                <a:off x="8959257" y="3376531"/>
                <a:ext cx="2515608" cy="461665"/>
              </a:xfrm>
              <a:prstGeom prst="rect">
                <a:avLst/>
              </a:prstGeom>
              <a:noFill/>
            </p:spPr>
            <p:txBody>
              <a:bodyPr bIns="0" lIns="144000" rIns="144000" tIns="0" wrap="square">
                <a:normAutofit/>
              </a:bodyPr>
              <a:lstStyle/>
              <a:p>
                <a:pPr defTabSz="1219170">
                  <a:lnSpc>
                    <a:spcPct val="120000"/>
                  </a:lnSpc>
                  <a:spcBef>
                    <a:spcPct val="0"/>
                  </a:spcBef>
                  <a:defRPr/>
                </a:pPr>
                <a:r>
                  <a:rPr altLang="en-US" lang="zh-CN" sz="1000">
                    <a:solidFill>
                      <a:schemeClr val="dk1">
                        <a:lumMod val="100000"/>
                      </a:schemeClr>
                    </a:solidFill>
                  </a:rPr>
                  <a:t>此部分内容作为文字排版占位显示</a:t>
                </a:r>
                <a:br>
                  <a:rPr altLang="en-US" lang="zh-CN" sz="1000">
                    <a:solidFill>
                      <a:schemeClr val="dk1">
                        <a:lumMod val="100000"/>
                      </a:schemeClr>
                    </a:solidFill>
                  </a:rPr>
                </a:br>
                <a:r>
                  <a:rPr altLang="en-US" lang="zh-CN" sz="1000">
                    <a:solidFill>
                      <a:schemeClr val="dk1">
                        <a:lumMod val="100000"/>
                      </a:schemeClr>
                    </a:solidFill>
                  </a:rPr>
                  <a:t>（建议使用主题字体）</a:t>
                </a:r>
              </a:p>
            </p:txBody>
          </p:sp>
          <p:sp>
            <p:nvSpPr>
              <p:cNvPr id="31" name="íśļíḍe">
                <a:extLst>
                  <a:ext uri="{FF2B5EF4-FFF2-40B4-BE49-F238E27FC236}">
                    <a16:creationId xmlns:a16="http://schemas.microsoft.com/office/drawing/2014/main" id="{3592CAAE-4CF5-4915-9BE9-61B6C91A7C52}"/>
                  </a:ext>
                </a:extLst>
              </p:cNvPr>
              <p:cNvSpPr/>
              <p:nvPr/>
            </p:nvSpPr>
            <p:spPr>
              <a:xfrm>
                <a:off x="8959257" y="3215839"/>
                <a:ext cx="2515608" cy="160692"/>
              </a:xfrm>
              <a:prstGeom prst="rect">
                <a:avLst/>
              </a:prstGeom>
            </p:spPr>
            <p:txBody>
              <a:bodyPr bIns="0" lIns="144000" rIns="144000" tIns="0" wrap="none">
                <a:normAutofit lnSpcReduction="10000"/>
              </a:bodyPr>
              <a:lstStyle/>
              <a:p>
                <a:r>
                  <a:rPr altLang="en-US" b="1" lang="zh-CN" sz="1600">
                    <a:solidFill>
                      <a:schemeClr val="accent4"/>
                    </a:solidFill>
                  </a:rPr>
                  <a:t>标题文本预设</a:t>
                </a:r>
              </a:p>
            </p:txBody>
          </p:sp>
        </p:grpSp>
        <p:grpSp>
          <p:nvGrpSpPr>
            <p:cNvPr id="15" name="ï$ḻîďê">
              <a:extLst>
                <a:ext uri="{FF2B5EF4-FFF2-40B4-BE49-F238E27FC236}">
                  <a16:creationId xmlns:a16="http://schemas.microsoft.com/office/drawing/2014/main" id="{9FA52636-9109-452B-AF15-E4379D606B0D}"/>
                </a:ext>
              </a:extLst>
            </p:cNvPr>
            <p:cNvGrpSpPr/>
            <p:nvPr/>
          </p:nvGrpSpPr>
          <p:grpSpPr>
            <a:xfrm>
              <a:off x="4650487" y="1449227"/>
              <a:ext cx="3034927" cy="885450"/>
              <a:chOff x="4650487" y="1449227"/>
              <a:chExt cx="3034927" cy="622357"/>
            </a:xfrm>
          </p:grpSpPr>
          <p:sp>
            <p:nvSpPr>
              <p:cNvPr id="28" name="íṡľide">
                <a:extLst>
                  <a:ext uri="{FF2B5EF4-FFF2-40B4-BE49-F238E27FC236}">
                    <a16:creationId xmlns:a16="http://schemas.microsoft.com/office/drawing/2014/main" id="{E10ED68B-449B-4B6B-A534-0B2F3155589D}"/>
                  </a:ext>
                </a:extLst>
              </p:cNvPr>
              <p:cNvSpPr txBox="1"/>
              <p:nvPr/>
            </p:nvSpPr>
            <p:spPr>
              <a:xfrm>
                <a:off x="4650487" y="1609919"/>
                <a:ext cx="3034927" cy="461665"/>
              </a:xfrm>
              <a:prstGeom prst="rect">
                <a:avLst/>
              </a:prstGeom>
              <a:noFill/>
            </p:spPr>
            <p:txBody>
              <a:bodyPr bIns="0" lIns="0" rIns="0" tIns="0" wrap="square">
                <a:normAutofit/>
              </a:bodyPr>
              <a:lstStyle/>
              <a:p>
                <a:pPr algn="ctr" defTabSz="1219170">
                  <a:lnSpc>
                    <a:spcPct val="120000"/>
                  </a:lnSpc>
                  <a:spcBef>
                    <a:spcPct val="0"/>
                  </a:spcBef>
                  <a:defRPr/>
                </a:pPr>
                <a:r>
                  <a:rPr altLang="en-US" lang="zh-CN" sz="1000">
                    <a:solidFill>
                      <a:schemeClr val="dk1">
                        <a:lumMod val="100000"/>
                      </a:schemeClr>
                    </a:solidFill>
                  </a:rPr>
                  <a:t>此部分内容作为文字排版占位显示</a:t>
                </a:r>
                <a:br>
                  <a:rPr altLang="en-US" lang="zh-CN" sz="1000">
                    <a:solidFill>
                      <a:schemeClr val="dk1">
                        <a:lumMod val="100000"/>
                      </a:schemeClr>
                    </a:solidFill>
                  </a:rPr>
                </a:br>
                <a:r>
                  <a:rPr altLang="en-US" lang="zh-CN" sz="1000">
                    <a:solidFill>
                      <a:schemeClr val="dk1">
                        <a:lumMod val="100000"/>
                      </a:schemeClr>
                    </a:solidFill>
                  </a:rPr>
                  <a:t>（建议使用主题字体）</a:t>
                </a:r>
              </a:p>
            </p:txBody>
          </p:sp>
          <p:sp>
            <p:nvSpPr>
              <p:cNvPr id="29" name="îS1iḓè">
                <a:extLst>
                  <a:ext uri="{FF2B5EF4-FFF2-40B4-BE49-F238E27FC236}">
                    <a16:creationId xmlns:a16="http://schemas.microsoft.com/office/drawing/2014/main" id="{E83C7CC3-3905-422A-B98F-17FC00C2A7A9}"/>
                  </a:ext>
                </a:extLst>
              </p:cNvPr>
              <p:cNvSpPr/>
              <p:nvPr/>
            </p:nvSpPr>
            <p:spPr>
              <a:xfrm>
                <a:off x="4650487" y="1449227"/>
                <a:ext cx="3034927" cy="160692"/>
              </a:xfrm>
              <a:prstGeom prst="rect">
                <a:avLst/>
              </a:prstGeom>
            </p:spPr>
            <p:txBody>
              <a:bodyPr bIns="0" lIns="0" rIns="0" tIns="0" wrap="none">
                <a:normAutofit lnSpcReduction="10000"/>
              </a:bodyPr>
              <a:lstStyle/>
              <a:p>
                <a:pPr algn="ctr"/>
                <a:r>
                  <a:rPr altLang="en-US" b="1" lang="zh-CN" sz="1600">
                    <a:solidFill>
                      <a:schemeClr val="accent3"/>
                    </a:solidFill>
                  </a:rPr>
                  <a:t>标题文本预设</a:t>
                </a:r>
              </a:p>
            </p:txBody>
          </p:sp>
        </p:grpSp>
        <p:grpSp>
          <p:nvGrpSpPr>
            <p:cNvPr id="16" name="işľiḓè">
              <a:extLst>
                <a:ext uri="{FF2B5EF4-FFF2-40B4-BE49-F238E27FC236}">
                  <a16:creationId xmlns:a16="http://schemas.microsoft.com/office/drawing/2014/main" id="{3C16FD0E-922C-4C95-959F-CC40AA458271}"/>
                </a:ext>
              </a:extLst>
            </p:cNvPr>
            <p:cNvGrpSpPr/>
            <p:nvPr/>
          </p:nvGrpSpPr>
          <p:grpSpPr>
            <a:xfrm>
              <a:off x="3299591" y="1464573"/>
              <a:ext cx="1047997" cy="1047989"/>
              <a:chOff x="846989" y="1401020"/>
              <a:chExt cx="877416" cy="877416"/>
            </a:xfrm>
            <a:effectLst/>
          </p:grpSpPr>
          <p:sp>
            <p:nvSpPr>
              <p:cNvPr id="26" name="iṣḻíḑé">
                <a:extLst>
                  <a:ext uri="{FF2B5EF4-FFF2-40B4-BE49-F238E27FC236}">
                    <a16:creationId xmlns:a16="http://schemas.microsoft.com/office/drawing/2014/main" id="{115D4639-5708-4914-A2EC-034F5E18EEC9}"/>
                  </a:ext>
                </a:extLst>
              </p:cNvPr>
              <p:cNvSpPr/>
              <p:nvPr/>
            </p:nvSpPr>
            <p:spPr>
              <a:xfrm rot="8100000">
                <a:off x="846989" y="1401020"/>
                <a:ext cx="877416" cy="877416"/>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7" name="îşlîḍè">
                <a:extLst>
                  <a:ext uri="{FF2B5EF4-FFF2-40B4-BE49-F238E27FC236}">
                    <a16:creationId xmlns:a16="http://schemas.microsoft.com/office/drawing/2014/main" id="{6BEAB7A1-CE9A-4E59-A60D-1B1514402ACD}"/>
                  </a:ext>
                </a:extLst>
              </p:cNvPr>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b="1" lang="en-US" sz="1467">
                    <a:solidFill>
                      <a:schemeClr val="tx1">
                        <a:lumMod val="75000"/>
                        <a:lumOff val="25000"/>
                      </a:schemeClr>
                    </a:solidFill>
                  </a:rPr>
                  <a:t>90%</a:t>
                </a:r>
              </a:p>
            </p:txBody>
          </p:sp>
        </p:grpSp>
        <p:grpSp>
          <p:nvGrpSpPr>
            <p:cNvPr id="17" name="íšľîḓê">
              <a:extLst>
                <a:ext uri="{FF2B5EF4-FFF2-40B4-BE49-F238E27FC236}">
                  <a16:creationId xmlns:a16="http://schemas.microsoft.com/office/drawing/2014/main" id="{8E9EB5ED-D8C4-4BC4-B3D8-98392F3988AA}"/>
                </a:ext>
              </a:extLst>
            </p:cNvPr>
            <p:cNvGrpSpPr/>
            <p:nvPr/>
          </p:nvGrpSpPr>
          <p:grpSpPr>
            <a:xfrm>
              <a:off x="7988314" y="1464573"/>
              <a:ext cx="1047997" cy="1047989"/>
              <a:chOff x="846989" y="1401020"/>
              <a:chExt cx="877416" cy="877416"/>
            </a:xfrm>
            <a:effectLst/>
          </p:grpSpPr>
          <p:sp>
            <p:nvSpPr>
              <p:cNvPr id="24" name="iŝlîdé">
                <a:extLst>
                  <a:ext uri="{FF2B5EF4-FFF2-40B4-BE49-F238E27FC236}">
                    <a16:creationId xmlns:a16="http://schemas.microsoft.com/office/drawing/2014/main" id="{F48981B2-989E-4752-A9A0-2BC0DA4E2A4F}"/>
                  </a:ext>
                </a:extLst>
              </p:cNvPr>
              <p:cNvSpPr/>
              <p:nvPr/>
            </p:nvSpPr>
            <p:spPr>
              <a:xfrm rot="8100000">
                <a:off x="846989" y="1401020"/>
                <a:ext cx="877416" cy="877416"/>
              </a:xfrm>
              <a:prstGeom prst="teardrop">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iŝlïḓe">
                <a:extLst>
                  <a:ext uri="{FF2B5EF4-FFF2-40B4-BE49-F238E27FC236}">
                    <a16:creationId xmlns:a16="http://schemas.microsoft.com/office/drawing/2014/main" id="{FF058EB3-C184-481A-A8C2-D8FD4120A3D9}"/>
                  </a:ext>
                </a:extLst>
              </p:cNvPr>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b="1" lang="en-US" sz="1467">
                    <a:solidFill>
                      <a:schemeClr val="tx1">
                        <a:lumMod val="75000"/>
                        <a:lumOff val="25000"/>
                      </a:schemeClr>
                    </a:solidFill>
                  </a:rPr>
                  <a:t>95%</a:t>
                </a:r>
              </a:p>
            </p:txBody>
          </p:sp>
        </p:grpSp>
        <p:grpSp>
          <p:nvGrpSpPr>
            <p:cNvPr id="18" name="iŝḷíḓê">
              <a:extLst>
                <a:ext uri="{FF2B5EF4-FFF2-40B4-BE49-F238E27FC236}">
                  <a16:creationId xmlns:a16="http://schemas.microsoft.com/office/drawing/2014/main" id="{3D63FD9A-F417-4313-A148-64ED7DBB2775}"/>
                </a:ext>
              </a:extLst>
            </p:cNvPr>
            <p:cNvGrpSpPr/>
            <p:nvPr/>
          </p:nvGrpSpPr>
          <p:grpSpPr>
            <a:xfrm>
              <a:off x="5593215" y="2504190"/>
              <a:ext cx="1047997" cy="1047989"/>
              <a:chOff x="846989" y="1401020"/>
              <a:chExt cx="877416" cy="877416"/>
            </a:xfrm>
            <a:effectLst/>
          </p:grpSpPr>
          <p:sp>
            <p:nvSpPr>
              <p:cNvPr id="22" name="ïśļîḍe">
                <a:extLst>
                  <a:ext uri="{FF2B5EF4-FFF2-40B4-BE49-F238E27FC236}">
                    <a16:creationId xmlns:a16="http://schemas.microsoft.com/office/drawing/2014/main" id="{36ED28B4-ED21-4F29-BBCC-5D12E860D330}"/>
                  </a:ext>
                </a:extLst>
              </p:cNvPr>
              <p:cNvSpPr/>
              <p:nvPr/>
            </p:nvSpPr>
            <p:spPr>
              <a:xfrm rot="8100000">
                <a:off x="846989" y="1401020"/>
                <a:ext cx="877416" cy="877416"/>
              </a:xfrm>
              <a:prstGeom prst="teardrop">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íśḷïḋê">
                <a:extLst>
                  <a:ext uri="{FF2B5EF4-FFF2-40B4-BE49-F238E27FC236}">
                    <a16:creationId xmlns:a16="http://schemas.microsoft.com/office/drawing/2014/main" id="{33441463-03E3-458C-A96C-EB6C4C05DC35}"/>
                  </a:ext>
                </a:extLst>
              </p:cNvPr>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b="1" lang="en-US" sz="1467">
                    <a:solidFill>
                      <a:schemeClr val="tx1">
                        <a:lumMod val="75000"/>
                        <a:lumOff val="25000"/>
                      </a:schemeClr>
                    </a:solidFill>
                  </a:rPr>
                  <a:t>70%</a:t>
                </a:r>
              </a:p>
            </p:txBody>
          </p:sp>
        </p:grpSp>
        <p:grpSp>
          <p:nvGrpSpPr>
            <p:cNvPr id="19" name="išļïḍé">
              <a:extLst>
                <a:ext uri="{FF2B5EF4-FFF2-40B4-BE49-F238E27FC236}">
                  <a16:creationId xmlns:a16="http://schemas.microsoft.com/office/drawing/2014/main" id="{2F6228EE-4070-4ADD-BBE3-192C65DDF0E2}"/>
                </a:ext>
              </a:extLst>
            </p:cNvPr>
            <p:cNvGrpSpPr/>
            <p:nvPr/>
          </p:nvGrpSpPr>
          <p:grpSpPr>
            <a:xfrm>
              <a:off x="3232744" y="2555842"/>
              <a:ext cx="1429749" cy="2034715"/>
              <a:chOff x="2424558" y="2065241"/>
              <a:chExt cx="1072312" cy="1526036"/>
            </a:xfrm>
          </p:grpSpPr>
          <p:sp>
            <p:nvSpPr>
              <p:cNvPr id="20" name="îSļïḓé">
                <a:extLst>
                  <a:ext uri="{FF2B5EF4-FFF2-40B4-BE49-F238E27FC236}">
                    <a16:creationId xmlns:a16="http://schemas.microsoft.com/office/drawing/2014/main" id="{F5635924-F4ED-4E7F-A654-11153446B505}"/>
                  </a:ext>
                </a:extLst>
              </p:cNvPr>
              <p:cNvSpPr/>
              <p:nvPr/>
            </p:nvSpPr>
            <p:spPr bwMode="auto">
              <a:xfrm>
                <a:off x="2424558" y="2065241"/>
                <a:ext cx="1072312" cy="1526036"/>
              </a:xfrm>
              <a:custGeom>
                <a:cxnLst>
                  <a:cxn ang="0">
                    <a:pos x="0" y="1083"/>
                  </a:cxn>
                  <a:cxn ang="0">
                    <a:pos x="0" y="1083"/>
                  </a:cxn>
                  <a:cxn ang="0">
                    <a:pos x="0" y="278"/>
                  </a:cxn>
                  <a:cxn ang="0">
                    <a:pos x="761" y="0"/>
                  </a:cxn>
                  <a:cxn ang="0">
                    <a:pos x="761" y="802"/>
                  </a:cxn>
                  <a:cxn ang="0">
                    <a:pos x="0" y="1083"/>
                  </a:cxn>
                </a:cxnLst>
                <a:rect b="b" l="0" r="r" t="0"/>
                <a:pathLst>
                  <a:path h="1083" w="761">
                    <a:moveTo>
                      <a:pt x="0" y="1083"/>
                    </a:moveTo>
                    <a:lnTo>
                      <a:pt x="0" y="1083"/>
                    </a:lnTo>
                    <a:lnTo>
                      <a:pt x="0" y="278"/>
                    </a:lnTo>
                    <a:lnTo>
                      <a:pt x="761" y="0"/>
                    </a:lnTo>
                    <a:lnTo>
                      <a:pt x="761" y="802"/>
                    </a:lnTo>
                    <a:lnTo>
                      <a:pt x="0" y="1083"/>
                    </a:lnTo>
                    <a:close/>
                  </a:path>
                </a:pathLst>
              </a:custGeom>
              <a:solidFill>
                <a:schemeClr val="accent1">
                  <a:lumMod val="75000"/>
                </a:schemeClr>
              </a:solidFill>
              <a:ln w="9525">
                <a:noFill/>
                <a:round/>
              </a:ln>
            </p:spPr>
            <p:txBody>
              <a:bodyPr anchor="ctr"/>
              <a:lstStyle/>
              <a:p>
                <a:pPr algn="ctr"/>
                <a:endParaRPr/>
              </a:p>
            </p:txBody>
          </p:sp>
          <p:sp>
            <p:nvSpPr>
              <p:cNvPr id="21" name="ïṧḻiďè">
                <a:extLst>
                  <a:ext uri="{FF2B5EF4-FFF2-40B4-BE49-F238E27FC236}">
                    <a16:creationId xmlns:a16="http://schemas.microsoft.com/office/drawing/2014/main" id="{75E2A4EA-F509-490C-A61A-AE31A6383AB9}"/>
                  </a:ext>
                </a:extLst>
              </p:cNvPr>
              <p:cNvSpPr/>
              <p:nvPr/>
            </p:nvSpPr>
            <p:spPr bwMode="auto">
              <a:xfrm>
                <a:off x="2762393" y="2623151"/>
                <a:ext cx="447459" cy="413975"/>
              </a:xfrm>
              <a:custGeom>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b="b" l="0" r="r" t="0"/>
                <a:pathLst>
                  <a:path h="62" w="68">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ctr"/>
              <a:lstStyle/>
              <a:p>
                <a:pPr algn="ctr"/>
                <a:endParaRPr/>
              </a:p>
            </p:txBody>
          </p:sp>
        </p:grpSp>
      </p:grpSp>
    </p:spTree>
    <p:extLst>
      <p:ext uri="{BB962C8B-B14F-4D97-AF65-F5344CB8AC3E}">
        <p14:creationId val="2077542475"/>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par>
                                <p:cTn fill="hold" id="8" nodeType="withEffect" presetClass="entr" presetID="14" presetSubtype="10">
                                  <p:stCondLst>
                                    <p:cond delay="0"/>
                                  </p:stCondLst>
                                  <p:childTnLst>
                                    <p:set>
                                      <p:cBhvr>
                                        <p:cTn dur="1" fill="hold" id="9">
                                          <p:stCondLst>
                                            <p:cond delay="0"/>
                                          </p:stCondLst>
                                        </p:cTn>
                                        <p:tgtEl>
                                          <p:spTgt spid="5"/>
                                        </p:tgtEl>
                                        <p:attrNameLst>
                                          <p:attrName>style.visibility</p:attrName>
                                        </p:attrNameLst>
                                      </p:cBhvr>
                                      <p:to>
                                        <p:strVal val="visible"/>
                                      </p:to>
                                    </p:set>
                                    <p:animEffect filter="randombar(horizontal)" transition="in">
                                      <p:cBhvr>
                                        <p:cTn dur="500" id="1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01738E12-000B-4D7E-9056-C38F62467BBD}"/>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12893529-610c-4cae-958d-da60a967ec25" title="iSlide™ 版权声明  COPYRIGHT NOTICE">
            <a:extLst>
              <a:ext uri="{FF2B5EF4-FFF2-40B4-BE49-F238E27FC236}">
                <a16:creationId xmlns:a16="http://schemas.microsoft.com/office/drawing/2014/main" id="{EB229A16-4BA1-4623-946D-EBE66306BE43}"/>
              </a:ext>
            </a:extLst>
          </p:cNvPr>
          <p:cNvGrpSpPr>
            <a:grpSpLocks noChangeAspect="1"/>
          </p:cNvGrpSpPr>
          <p:nvPr>
            <p:custDataLst>
              <p:tags r:id="rId3"/>
            </p:custDataLst>
          </p:nvPr>
        </p:nvGrpSpPr>
        <p:grpSpPr>
          <a:xfrm>
            <a:off x="780330" y="1484786"/>
            <a:ext cx="10886291" cy="5193538"/>
            <a:chOff x="780330" y="1484785"/>
            <a:chExt cx="10886291" cy="5193538"/>
          </a:xfrm>
        </p:grpSpPr>
        <p:grpSp>
          <p:nvGrpSpPr>
            <p:cNvPr id="6" name="iśḻïḑé">
              <a:extLst>
                <a:ext uri="{FF2B5EF4-FFF2-40B4-BE49-F238E27FC236}">
                  <a16:creationId xmlns:a16="http://schemas.microsoft.com/office/drawing/2014/main" id="{74289386-2043-4D8A-BAAE-3223E8C65F4D}"/>
                </a:ext>
              </a:extLst>
            </p:cNvPr>
            <p:cNvGrpSpPr/>
            <p:nvPr/>
          </p:nvGrpSpPr>
          <p:grpSpPr>
            <a:xfrm>
              <a:off x="780330" y="2101945"/>
              <a:ext cx="2731695" cy="896236"/>
              <a:chOff x="883689" y="1501252"/>
              <a:chExt cx="3478237" cy="896236"/>
            </a:xfrm>
          </p:grpSpPr>
          <p:sp>
            <p:nvSpPr>
              <p:cNvPr id="40" name="ï$ľïdê">
                <a:extLst>
                  <a:ext uri="{FF2B5EF4-FFF2-40B4-BE49-F238E27FC236}">
                    <a16:creationId xmlns:a16="http://schemas.microsoft.com/office/drawing/2014/main" id="{CD415D0B-B684-4A4E-BC78-1416DD160B2F}"/>
                  </a:ext>
                </a:extLst>
              </p:cNvPr>
              <p:cNvSpPr txBox="1"/>
              <p:nvPr/>
            </p:nvSpPr>
            <p:spPr>
              <a:xfrm>
                <a:off x="883689" y="1843490"/>
                <a:ext cx="3478237" cy="553998"/>
              </a:xfrm>
              <a:prstGeom prst="rect">
                <a:avLst/>
              </a:prstGeom>
              <a:noFill/>
            </p:spPr>
            <p:txBody>
              <a:bodyPr anchor="t" anchorCtr="0" rIns="360000" wrap="square">
                <a:normAutofit/>
              </a:bodyPr>
              <a:lstStyle/>
              <a:p>
                <a:pPr algn="r">
                  <a:lnSpc>
                    <a:spcPct val="120000"/>
                  </a:lnSpc>
                </a:pPr>
                <a:r>
                  <a:rPr altLang="en-US" lang="zh-CN" sz="1000">
                    <a:solidFill>
                      <a:schemeClr val="dk1">
                        <a:lumMod val="100000"/>
                      </a:schemeClr>
                    </a:solidFill>
                  </a:rPr>
                  <a:t>此部分内容作为文字排版占位显示</a:t>
                </a:r>
                <a:br>
                  <a:rPr altLang="en-US" lang="zh-CN" sz="1000">
                    <a:solidFill>
                      <a:schemeClr val="dk1">
                        <a:lumMod val="100000"/>
                      </a:schemeClr>
                    </a:solidFill>
                  </a:rPr>
                </a:br>
                <a:r>
                  <a:rPr altLang="en-US" lang="zh-CN" sz="1000">
                    <a:solidFill>
                      <a:schemeClr val="dk1">
                        <a:lumMod val="100000"/>
                      </a:schemeClr>
                    </a:solidFill>
                  </a:rPr>
                  <a:t> （建议使用主题字体）</a:t>
                </a:r>
              </a:p>
            </p:txBody>
          </p:sp>
          <p:sp>
            <p:nvSpPr>
              <p:cNvPr id="41" name="ísḷîḋe">
                <a:extLst>
                  <a:ext uri="{FF2B5EF4-FFF2-40B4-BE49-F238E27FC236}">
                    <a16:creationId xmlns:a16="http://schemas.microsoft.com/office/drawing/2014/main" id="{5867F531-2460-4995-96B9-7D6961B9A43E}"/>
                  </a:ext>
                </a:extLst>
              </p:cNvPr>
              <p:cNvSpPr/>
              <p:nvPr/>
            </p:nvSpPr>
            <p:spPr>
              <a:xfrm>
                <a:off x="2527455" y="1501252"/>
                <a:ext cx="1834471" cy="323165"/>
              </a:xfrm>
              <a:prstGeom prst="rect">
                <a:avLst/>
              </a:prstGeom>
            </p:spPr>
            <p:txBody>
              <a:bodyPr anchor="b" anchorCtr="0" bIns="0" lIns="0" rIns="360000" tIns="0" wrap="none">
                <a:normAutofit/>
              </a:bodyPr>
              <a:lstStyle/>
              <a:p>
                <a:pPr algn="r"/>
                <a:r>
                  <a:rPr altLang="en-US" b="1" lang="zh-CN" sz="1400">
                    <a:solidFill>
                      <a:schemeClr val="accent1">
                        <a:lumMod val="100000"/>
                      </a:schemeClr>
                    </a:solidFill>
                  </a:rPr>
                  <a:t>标题文本预设</a:t>
                </a:r>
              </a:p>
            </p:txBody>
          </p:sp>
        </p:grpSp>
        <p:grpSp>
          <p:nvGrpSpPr>
            <p:cNvPr id="7" name="î$ľïdé">
              <a:extLst>
                <a:ext uri="{FF2B5EF4-FFF2-40B4-BE49-F238E27FC236}">
                  <a16:creationId xmlns:a16="http://schemas.microsoft.com/office/drawing/2014/main" id="{B69B1325-A8D9-4C9F-9B3C-484E4F3ABABF}"/>
                </a:ext>
              </a:extLst>
            </p:cNvPr>
            <p:cNvGrpSpPr/>
            <p:nvPr/>
          </p:nvGrpSpPr>
          <p:grpSpPr>
            <a:xfrm>
              <a:off x="8839342" y="2021778"/>
              <a:ext cx="2827279" cy="976403"/>
              <a:chOff x="7922780" y="2363612"/>
              <a:chExt cx="3463205" cy="976403"/>
            </a:xfrm>
          </p:grpSpPr>
          <p:sp>
            <p:nvSpPr>
              <p:cNvPr id="38" name="ïṧḻîḑè">
                <a:extLst>
                  <a:ext uri="{FF2B5EF4-FFF2-40B4-BE49-F238E27FC236}">
                    <a16:creationId xmlns:a16="http://schemas.microsoft.com/office/drawing/2014/main" id="{B720D080-0744-42D1-8EF1-68C4D3515544}"/>
                  </a:ext>
                </a:extLst>
              </p:cNvPr>
              <p:cNvSpPr txBox="1"/>
              <p:nvPr/>
            </p:nvSpPr>
            <p:spPr>
              <a:xfrm>
                <a:off x="7922780" y="2759481"/>
                <a:ext cx="3463205" cy="580534"/>
              </a:xfrm>
              <a:prstGeom prst="rect">
                <a:avLst/>
              </a:prstGeom>
              <a:noFill/>
            </p:spPr>
            <p:txBody>
              <a:bodyPr anchor="ctr" anchorCtr="0" lIns="360000" rIns="216000" tIns="72000" wrap="square">
                <a:normAutofit/>
              </a:bodyPr>
              <a:lstStyle/>
              <a:p>
                <a:pPr>
                  <a:lnSpc>
                    <a:spcPct val="120000"/>
                  </a:lnSpc>
                </a:pPr>
                <a:r>
                  <a:rPr altLang="en-US" lang="zh-CN" sz="1000">
                    <a:solidFill>
                      <a:schemeClr val="dk1">
                        <a:lumMod val="100000"/>
                      </a:schemeClr>
                    </a:solidFill>
                  </a:rPr>
                  <a:t>此部分内容作为文字排版占位显示 </a:t>
                </a:r>
                <a:br>
                  <a:rPr altLang="en-US" lang="zh-CN" sz="1000">
                    <a:solidFill>
                      <a:schemeClr val="dk1">
                        <a:lumMod val="100000"/>
                      </a:schemeClr>
                    </a:solidFill>
                  </a:rPr>
                </a:br>
                <a:r>
                  <a:rPr altLang="en-US" lang="zh-CN" sz="1000">
                    <a:solidFill>
                      <a:schemeClr val="dk1">
                        <a:lumMod val="100000"/>
                      </a:schemeClr>
                    </a:solidFill>
                  </a:rPr>
                  <a:t>（建议使用主题字体）</a:t>
                </a:r>
              </a:p>
            </p:txBody>
          </p:sp>
          <p:sp>
            <p:nvSpPr>
              <p:cNvPr id="39" name="îṡľiḍê">
                <a:extLst>
                  <a:ext uri="{FF2B5EF4-FFF2-40B4-BE49-F238E27FC236}">
                    <a16:creationId xmlns:a16="http://schemas.microsoft.com/office/drawing/2014/main" id="{BE473AB1-5D1B-4BCB-B8F5-72F9674FC766}"/>
                  </a:ext>
                </a:extLst>
              </p:cNvPr>
              <p:cNvSpPr/>
              <p:nvPr/>
            </p:nvSpPr>
            <p:spPr>
              <a:xfrm>
                <a:off x="7922780" y="2363612"/>
                <a:ext cx="2031958" cy="395869"/>
              </a:xfrm>
              <a:prstGeom prst="rect">
                <a:avLst/>
              </a:prstGeom>
            </p:spPr>
            <p:txBody>
              <a:bodyPr anchor="ctr" anchorCtr="0" bIns="0" lIns="360000" rIns="216000" tIns="72000" wrap="none">
                <a:normAutofit/>
              </a:bodyPr>
              <a:lstStyle/>
              <a:p>
                <a:r>
                  <a:rPr altLang="en-US" b="1" lang="zh-CN" sz="1400">
                    <a:solidFill>
                      <a:schemeClr val="accent2">
                        <a:lumMod val="100000"/>
                      </a:schemeClr>
                    </a:solidFill>
                  </a:rPr>
                  <a:t>标题文本预设</a:t>
                </a:r>
              </a:p>
            </p:txBody>
          </p:sp>
        </p:grpSp>
        <p:grpSp>
          <p:nvGrpSpPr>
            <p:cNvPr id="8" name="i$ḷîḑê">
              <a:extLst>
                <a:ext uri="{FF2B5EF4-FFF2-40B4-BE49-F238E27FC236}">
                  <a16:creationId xmlns:a16="http://schemas.microsoft.com/office/drawing/2014/main" id="{F4FDC903-28CB-4905-873A-316A701D0902}"/>
                </a:ext>
              </a:extLst>
            </p:cNvPr>
            <p:cNvGrpSpPr/>
            <p:nvPr/>
          </p:nvGrpSpPr>
          <p:grpSpPr>
            <a:xfrm>
              <a:off x="780330" y="3550533"/>
              <a:ext cx="2731695" cy="896236"/>
              <a:chOff x="839416" y="3993510"/>
              <a:chExt cx="3478237" cy="896236"/>
            </a:xfrm>
          </p:grpSpPr>
          <p:sp>
            <p:nvSpPr>
              <p:cNvPr id="36" name="ïṡliďê">
                <a:extLst>
                  <a:ext uri="{FF2B5EF4-FFF2-40B4-BE49-F238E27FC236}">
                    <a16:creationId xmlns:a16="http://schemas.microsoft.com/office/drawing/2014/main" id="{ADCD36AF-F1CB-4025-9207-8C1443258BE0}"/>
                  </a:ext>
                </a:extLst>
              </p:cNvPr>
              <p:cNvSpPr txBox="1"/>
              <p:nvPr/>
            </p:nvSpPr>
            <p:spPr>
              <a:xfrm>
                <a:off x="839416" y="4335748"/>
                <a:ext cx="3478237" cy="553998"/>
              </a:xfrm>
              <a:prstGeom prst="rect">
                <a:avLst/>
              </a:prstGeom>
              <a:noFill/>
            </p:spPr>
            <p:txBody>
              <a:bodyPr anchor="t" anchorCtr="0" rIns="360000" wrap="square">
                <a:normAutofit/>
              </a:bodyPr>
              <a:lstStyle/>
              <a:p>
                <a:pPr algn="r">
                  <a:lnSpc>
                    <a:spcPct val="120000"/>
                  </a:lnSpc>
                </a:pPr>
                <a:r>
                  <a:rPr altLang="en-US" lang="zh-CN" sz="1000">
                    <a:solidFill>
                      <a:schemeClr val="dk1">
                        <a:lumMod val="100000"/>
                      </a:schemeClr>
                    </a:solidFill>
                  </a:rPr>
                  <a:t>此部分内容作为文字排版占位显示 </a:t>
                </a:r>
                <a:br>
                  <a:rPr altLang="en-US" lang="zh-CN" sz="1000">
                    <a:solidFill>
                      <a:schemeClr val="dk1">
                        <a:lumMod val="100000"/>
                      </a:schemeClr>
                    </a:solidFill>
                  </a:rPr>
                </a:br>
                <a:r>
                  <a:rPr altLang="en-US" lang="zh-CN" sz="1000">
                    <a:solidFill>
                      <a:schemeClr val="dk1">
                        <a:lumMod val="100000"/>
                      </a:schemeClr>
                    </a:solidFill>
                  </a:rPr>
                  <a:t>（建议使用主题字体）</a:t>
                </a:r>
              </a:p>
            </p:txBody>
          </p:sp>
          <p:sp>
            <p:nvSpPr>
              <p:cNvPr id="37" name="iślîdé">
                <a:extLst>
                  <a:ext uri="{FF2B5EF4-FFF2-40B4-BE49-F238E27FC236}">
                    <a16:creationId xmlns:a16="http://schemas.microsoft.com/office/drawing/2014/main" id="{EE054523-59F9-4174-8817-2233BB05205A}"/>
                  </a:ext>
                </a:extLst>
              </p:cNvPr>
              <p:cNvSpPr/>
              <p:nvPr/>
            </p:nvSpPr>
            <p:spPr>
              <a:xfrm>
                <a:off x="2483182" y="3993510"/>
                <a:ext cx="1834471" cy="323165"/>
              </a:xfrm>
              <a:prstGeom prst="rect">
                <a:avLst/>
              </a:prstGeom>
            </p:spPr>
            <p:txBody>
              <a:bodyPr anchor="b" anchorCtr="0" bIns="0" lIns="0" rIns="360000" tIns="0" wrap="none">
                <a:normAutofit/>
              </a:bodyPr>
              <a:lstStyle/>
              <a:p>
                <a:pPr algn="r"/>
                <a:r>
                  <a:rPr altLang="en-US" b="1" lang="zh-CN" sz="1400">
                    <a:solidFill>
                      <a:schemeClr val="accent3">
                        <a:lumMod val="100000"/>
                      </a:schemeClr>
                    </a:solidFill>
                  </a:rPr>
                  <a:t>标题文本预设</a:t>
                </a:r>
              </a:p>
            </p:txBody>
          </p:sp>
        </p:grpSp>
        <p:grpSp>
          <p:nvGrpSpPr>
            <p:cNvPr id="9" name="îsḷïdé">
              <a:extLst>
                <a:ext uri="{FF2B5EF4-FFF2-40B4-BE49-F238E27FC236}">
                  <a16:creationId xmlns:a16="http://schemas.microsoft.com/office/drawing/2014/main" id="{1DA5CAF0-D1F1-41CC-942E-CFB5D0CA6685}"/>
                </a:ext>
              </a:extLst>
            </p:cNvPr>
            <p:cNvGrpSpPr/>
            <p:nvPr/>
          </p:nvGrpSpPr>
          <p:grpSpPr>
            <a:xfrm>
              <a:off x="8839342" y="3569606"/>
              <a:ext cx="2827279" cy="877163"/>
              <a:chOff x="7891156" y="4904148"/>
              <a:chExt cx="3463205" cy="877163"/>
            </a:xfrm>
          </p:grpSpPr>
          <p:sp>
            <p:nvSpPr>
              <p:cNvPr id="34" name="ï$ļíḓê">
                <a:extLst>
                  <a:ext uri="{FF2B5EF4-FFF2-40B4-BE49-F238E27FC236}">
                    <a16:creationId xmlns:a16="http://schemas.microsoft.com/office/drawing/2014/main" id="{2516FC73-B7B0-4B24-9FEA-0D54D02DEAEE}"/>
                  </a:ext>
                </a:extLst>
              </p:cNvPr>
              <p:cNvSpPr txBox="1"/>
              <p:nvPr/>
            </p:nvSpPr>
            <p:spPr>
              <a:xfrm>
                <a:off x="7891156" y="5227313"/>
                <a:ext cx="3463205" cy="553998"/>
              </a:xfrm>
              <a:prstGeom prst="rect">
                <a:avLst/>
              </a:prstGeom>
              <a:noFill/>
            </p:spPr>
            <p:txBody>
              <a:bodyPr anchor="ctr" anchorCtr="0" lIns="360000" rIns="216000" wrap="square">
                <a:normAutofit/>
              </a:bodyPr>
              <a:lstStyle/>
              <a:p>
                <a:pPr>
                  <a:lnSpc>
                    <a:spcPct val="120000"/>
                  </a:lnSpc>
                </a:pPr>
                <a:r>
                  <a:rPr altLang="en-US" lang="zh-CN" sz="1000">
                    <a:solidFill>
                      <a:schemeClr val="dk1">
                        <a:lumMod val="100000"/>
                      </a:schemeClr>
                    </a:solidFill>
                  </a:rPr>
                  <a:t>此部分内容作为文字排版占位显示</a:t>
                </a:r>
                <a:br>
                  <a:rPr altLang="en-US" lang="zh-CN" sz="1000">
                    <a:solidFill>
                      <a:schemeClr val="dk1">
                        <a:lumMod val="100000"/>
                      </a:schemeClr>
                    </a:solidFill>
                  </a:rPr>
                </a:br>
                <a:r>
                  <a:rPr altLang="en-US" lang="zh-CN" sz="1000">
                    <a:solidFill>
                      <a:schemeClr val="dk1">
                        <a:lumMod val="100000"/>
                      </a:schemeClr>
                    </a:solidFill>
                  </a:rPr>
                  <a:t> （建议使用主题字体）</a:t>
                </a:r>
              </a:p>
            </p:txBody>
          </p:sp>
          <p:sp>
            <p:nvSpPr>
              <p:cNvPr id="35" name="išľíďè">
                <a:extLst>
                  <a:ext uri="{FF2B5EF4-FFF2-40B4-BE49-F238E27FC236}">
                    <a16:creationId xmlns:a16="http://schemas.microsoft.com/office/drawing/2014/main" id="{DDFCB06B-7097-4F74-A30E-57FFA4AA4EDC}"/>
                  </a:ext>
                </a:extLst>
              </p:cNvPr>
              <p:cNvSpPr/>
              <p:nvPr/>
            </p:nvSpPr>
            <p:spPr>
              <a:xfrm>
                <a:off x="7891156" y="4904148"/>
                <a:ext cx="2031958" cy="323165"/>
              </a:xfrm>
              <a:prstGeom prst="rect">
                <a:avLst/>
              </a:prstGeom>
            </p:spPr>
            <p:txBody>
              <a:bodyPr anchor="ctr" anchorCtr="0" bIns="0" lIns="360000" rIns="216000" tIns="0" wrap="none">
                <a:normAutofit/>
              </a:bodyPr>
              <a:lstStyle/>
              <a:p>
                <a:r>
                  <a:rPr altLang="en-US" b="1" lang="zh-CN" sz="1400">
                    <a:solidFill>
                      <a:schemeClr val="accent4">
                        <a:lumMod val="100000"/>
                      </a:schemeClr>
                    </a:solidFill>
                  </a:rPr>
                  <a:t>标题文本预设</a:t>
                </a:r>
              </a:p>
            </p:txBody>
          </p:sp>
        </p:grpSp>
        <p:grpSp>
          <p:nvGrpSpPr>
            <p:cNvPr id="10" name="îş1idê">
              <a:extLst>
                <a:ext uri="{FF2B5EF4-FFF2-40B4-BE49-F238E27FC236}">
                  <a16:creationId xmlns:a16="http://schemas.microsoft.com/office/drawing/2014/main" id="{6398E5B3-A316-402D-A538-7875070B231E}"/>
                </a:ext>
              </a:extLst>
            </p:cNvPr>
            <p:cNvGrpSpPr/>
            <p:nvPr/>
          </p:nvGrpSpPr>
          <p:grpSpPr>
            <a:xfrm>
              <a:off x="3512025" y="1484785"/>
              <a:ext cx="5327318" cy="5193538"/>
              <a:chOff x="2933016" y="1107256"/>
              <a:chExt cx="6101821" cy="5948597"/>
            </a:xfrm>
          </p:grpSpPr>
          <p:sp>
            <p:nvSpPr>
              <p:cNvPr id="11" name="îŝḻíḑè">
                <a:extLst>
                  <a:ext uri="{FF2B5EF4-FFF2-40B4-BE49-F238E27FC236}">
                    <a16:creationId xmlns:a16="http://schemas.microsoft.com/office/drawing/2014/main" id="{83ABFD15-0C9E-4F51-8695-4C457A997456}"/>
                  </a:ext>
                </a:extLst>
              </p:cNvPr>
              <p:cNvSpPr/>
              <p:nvPr/>
            </p:nvSpPr>
            <p:spPr>
              <a:xfrm rot="18941724">
                <a:off x="3101641" y="1107256"/>
                <a:ext cx="3200859" cy="27593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12" name="ïṩľîḓê">
                <a:extLst>
                  <a:ext uri="{FF2B5EF4-FFF2-40B4-BE49-F238E27FC236}">
                    <a16:creationId xmlns:a16="http://schemas.microsoft.com/office/drawing/2014/main" id="{48970DEC-5FD1-40BC-A5AC-F5B6E2454A30}"/>
                  </a:ext>
                </a:extLst>
              </p:cNvPr>
              <p:cNvGrpSpPr/>
              <p:nvPr/>
            </p:nvGrpSpPr>
            <p:grpSpPr>
              <a:xfrm>
                <a:off x="2933016" y="1210593"/>
                <a:ext cx="6101821" cy="5845260"/>
                <a:chOff x="2933016" y="1210593"/>
                <a:chExt cx="6101821" cy="5845260"/>
              </a:xfrm>
            </p:grpSpPr>
            <p:sp>
              <p:nvSpPr>
                <p:cNvPr id="13" name="ïšḷíďé">
                  <a:extLst>
                    <a:ext uri="{FF2B5EF4-FFF2-40B4-BE49-F238E27FC236}">
                      <a16:creationId xmlns:a16="http://schemas.microsoft.com/office/drawing/2014/main" id="{5AC2441D-9351-46D4-93DE-7124739B72EA}"/>
                    </a:ext>
                  </a:extLst>
                </p:cNvPr>
                <p:cNvSpPr/>
                <p:nvPr/>
              </p:nvSpPr>
              <p:spPr>
                <a:xfrm rot="18835392">
                  <a:off x="3463640" y="3204362"/>
                  <a:ext cx="4383464" cy="395925"/>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îṩ1ïḍe">
                  <a:extLst>
                    <a:ext uri="{FF2B5EF4-FFF2-40B4-BE49-F238E27FC236}">
                      <a16:creationId xmlns:a16="http://schemas.microsoft.com/office/drawing/2014/main" id="{7DFBF7A0-ED95-4A45-B134-FAC4A86B6F79}"/>
                    </a:ext>
                  </a:extLst>
                </p:cNvPr>
                <p:cNvSpPr/>
                <p:nvPr/>
              </p:nvSpPr>
              <p:spPr>
                <a:xfrm rot="18688684">
                  <a:off x="6768658" y="1455382"/>
                  <a:ext cx="949864"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ïśḷíḑè">
                  <a:extLst>
                    <a:ext uri="{FF2B5EF4-FFF2-40B4-BE49-F238E27FC236}">
                      <a16:creationId xmlns:a16="http://schemas.microsoft.com/office/drawing/2014/main" id="{786A90A5-E3B3-4CB5-8B21-15C662586BC1}"/>
                    </a:ext>
                  </a:extLst>
                </p:cNvPr>
                <p:cNvSpPr/>
                <p:nvPr/>
              </p:nvSpPr>
              <p:spPr>
                <a:xfrm rot="18688684">
                  <a:off x="3605553" y="4737629"/>
                  <a:ext cx="896877"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6" name="ïśḷîdé">
                  <a:extLst>
                    <a:ext uri="{FF2B5EF4-FFF2-40B4-BE49-F238E27FC236}">
                      <a16:creationId xmlns:a16="http://schemas.microsoft.com/office/drawing/2014/main" id="{E4E93DD8-2ACE-49DD-AC06-B1C0C6571B2B}"/>
                    </a:ext>
                  </a:extLst>
                </p:cNvPr>
                <p:cNvSpPr/>
                <p:nvPr/>
              </p:nvSpPr>
              <p:spPr>
                <a:xfrm rot="18941724">
                  <a:off x="3551061" y="1589160"/>
                  <a:ext cx="3200859" cy="2759363"/>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îṣļïḑè">
                  <a:extLst>
                    <a:ext uri="{FF2B5EF4-FFF2-40B4-BE49-F238E27FC236}">
                      <a16:creationId xmlns:a16="http://schemas.microsoft.com/office/drawing/2014/main" id="{FE0AF373-F520-4432-8FE6-8B26876A9799}"/>
                    </a:ext>
                  </a:extLst>
                </p:cNvPr>
                <p:cNvSpPr/>
                <p:nvPr/>
              </p:nvSpPr>
              <p:spPr>
                <a:xfrm rot="18835392">
                  <a:off x="3913061" y="3686268"/>
                  <a:ext cx="4383465" cy="395925"/>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ïṣļïďe">
                  <a:extLst>
                    <a:ext uri="{FF2B5EF4-FFF2-40B4-BE49-F238E27FC236}">
                      <a16:creationId xmlns:a16="http://schemas.microsoft.com/office/drawing/2014/main" id="{1695D119-A774-4E1E-AAF3-E4D319A34D22}"/>
                    </a:ext>
                  </a:extLst>
                </p:cNvPr>
                <p:cNvSpPr/>
                <p:nvPr/>
              </p:nvSpPr>
              <p:spPr>
                <a:xfrm rot="18688684">
                  <a:off x="7235089" y="1975028"/>
                  <a:ext cx="849117"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ïṩlïḑè">
                  <a:extLst>
                    <a:ext uri="{FF2B5EF4-FFF2-40B4-BE49-F238E27FC236}">
                      <a16:creationId xmlns:a16="http://schemas.microsoft.com/office/drawing/2014/main" id="{F8001A53-B086-462A-B92E-FBC96F30F5EB}"/>
                    </a:ext>
                  </a:extLst>
                </p:cNvPr>
                <p:cNvSpPr/>
                <p:nvPr/>
              </p:nvSpPr>
              <p:spPr>
                <a:xfrm rot="18688684">
                  <a:off x="3897775" y="5290386"/>
                  <a:ext cx="1086008"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0" name="ïsľíḍé">
                  <a:extLst>
                    <a:ext uri="{FF2B5EF4-FFF2-40B4-BE49-F238E27FC236}">
                      <a16:creationId xmlns:a16="http://schemas.microsoft.com/office/drawing/2014/main" id="{A3E31117-E1C2-4C86-B10D-D4362EB9E9D0}"/>
                    </a:ext>
                  </a:extLst>
                </p:cNvPr>
                <p:cNvSpPr/>
                <p:nvPr/>
              </p:nvSpPr>
              <p:spPr>
                <a:xfrm rot="18941724">
                  <a:off x="4059630" y="2071065"/>
                  <a:ext cx="3200857" cy="2759364"/>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1" name="î$1îḑè">
                  <a:extLst>
                    <a:ext uri="{FF2B5EF4-FFF2-40B4-BE49-F238E27FC236}">
                      <a16:creationId xmlns:a16="http://schemas.microsoft.com/office/drawing/2014/main" id="{C20EB699-DA60-45F3-AF62-D121FA73265A}"/>
                    </a:ext>
                  </a:extLst>
                </p:cNvPr>
                <p:cNvSpPr/>
                <p:nvPr/>
              </p:nvSpPr>
              <p:spPr>
                <a:xfrm rot="18835392">
                  <a:off x="4421628" y="4168172"/>
                  <a:ext cx="4383464" cy="395925"/>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2" name="îśḻiḓè">
                  <a:extLst>
                    <a:ext uri="{FF2B5EF4-FFF2-40B4-BE49-F238E27FC236}">
                      <a16:creationId xmlns:a16="http://schemas.microsoft.com/office/drawing/2014/main" id="{C5F3F08D-5A8B-4328-B85E-FEC7A6F6DDC2}"/>
                    </a:ext>
                  </a:extLst>
                </p:cNvPr>
                <p:cNvSpPr/>
                <p:nvPr/>
              </p:nvSpPr>
              <p:spPr>
                <a:xfrm rot="18688684">
                  <a:off x="7772902" y="2521823"/>
                  <a:ext cx="675893"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išḻïdê">
                  <a:extLst>
                    <a:ext uri="{FF2B5EF4-FFF2-40B4-BE49-F238E27FC236}">
                      <a16:creationId xmlns:a16="http://schemas.microsoft.com/office/drawing/2014/main" id="{E91DFE00-4B61-459D-BBE4-D1A5A923DFE0}"/>
                    </a:ext>
                  </a:extLst>
                </p:cNvPr>
                <p:cNvSpPr/>
                <p:nvPr/>
              </p:nvSpPr>
              <p:spPr>
                <a:xfrm rot="18688684">
                  <a:off x="4612794" y="5679242"/>
                  <a:ext cx="837620"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cxnSp>
              <p:nvCxnSpPr>
                <p:cNvPr id="24" name="Straight Connector 47">
                  <a:extLst>
                    <a:ext uri="{FF2B5EF4-FFF2-40B4-BE49-F238E27FC236}">
                      <a16:creationId xmlns:a16="http://schemas.microsoft.com/office/drawing/2014/main" id="{0EC4C406-9429-41BD-A22D-E02D01F432EE}"/>
                    </a:ext>
                  </a:extLst>
                </p:cNvPr>
                <p:cNvCxnSpPr/>
                <p:nvPr/>
              </p:nvCxnSpPr>
              <p:spPr>
                <a:xfrm flipH="1" flipV="1">
                  <a:off x="2933016" y="1992640"/>
                  <a:ext cx="1126618" cy="240894"/>
                </a:xfrm>
                <a:prstGeom prst="line">
                  <a:avLst/>
                </a:prstGeom>
                <a:ln>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25" name="Straight Connector 48">
                  <a:extLst>
                    <a:ext uri="{FF2B5EF4-FFF2-40B4-BE49-F238E27FC236}">
                      <a16:creationId xmlns:a16="http://schemas.microsoft.com/office/drawing/2014/main" id="{011208C5-7222-47FF-AFA3-7966E93C4B98}"/>
                    </a:ext>
                  </a:extLst>
                </p:cNvPr>
                <p:cNvCxnSpPr/>
                <p:nvPr/>
              </p:nvCxnSpPr>
              <p:spPr>
                <a:xfrm flipH="1">
                  <a:off x="6597040" y="2048867"/>
                  <a:ext cx="2347823" cy="1059631"/>
                </a:xfrm>
                <a:prstGeom prst="line">
                  <a:avLst/>
                </a:prstGeom>
                <a:ln>
                  <a:solidFill>
                    <a:schemeClr val="accent2"/>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26" name="Straight Connector 49">
                  <a:extLst>
                    <a:ext uri="{FF2B5EF4-FFF2-40B4-BE49-F238E27FC236}">
                      <a16:creationId xmlns:a16="http://schemas.microsoft.com/office/drawing/2014/main" id="{D9901372-55A8-4D89-92A2-F55A933E5A37}"/>
                    </a:ext>
                  </a:extLst>
                </p:cNvPr>
                <p:cNvCxnSpPr/>
                <p:nvPr/>
              </p:nvCxnSpPr>
              <p:spPr>
                <a:xfrm flipH="1" flipV="1">
                  <a:off x="2933016" y="3609177"/>
                  <a:ext cx="1892280" cy="156276"/>
                </a:xfrm>
                <a:prstGeom prst="line">
                  <a:avLst/>
                </a:prstGeom>
                <a:ln>
                  <a:solidFill>
                    <a:schemeClr val="accent3"/>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27" name="íşľíḍe">
                  <a:extLst>
                    <a:ext uri="{FF2B5EF4-FFF2-40B4-BE49-F238E27FC236}">
                      <a16:creationId xmlns:a16="http://schemas.microsoft.com/office/drawing/2014/main" id="{7717BDBD-68D7-4EE6-91A9-E99DB7A50BB1}"/>
                    </a:ext>
                  </a:extLst>
                </p:cNvPr>
                <p:cNvSpPr/>
                <p:nvPr/>
              </p:nvSpPr>
              <p:spPr>
                <a:xfrm rot="18941724">
                  <a:off x="4568197" y="2541432"/>
                  <a:ext cx="3200859" cy="2759363"/>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işḷíḓê">
                  <a:extLst>
                    <a:ext uri="{FF2B5EF4-FFF2-40B4-BE49-F238E27FC236}">
                      <a16:creationId xmlns:a16="http://schemas.microsoft.com/office/drawing/2014/main" id="{39EC92FA-B8E3-4483-A297-DEC486FA6539}"/>
                    </a:ext>
                  </a:extLst>
                </p:cNvPr>
                <p:cNvSpPr/>
                <p:nvPr/>
              </p:nvSpPr>
              <p:spPr>
                <a:xfrm rot="18835392">
                  <a:off x="4939564" y="4666158"/>
                  <a:ext cx="4383464" cy="395925"/>
                </a:xfrm>
                <a:prstGeom prst="rect">
                  <a:avLst/>
                </a:prstGeom>
                <a:solidFill>
                  <a:schemeClr val="bg1"/>
                </a:solidFill>
                <a:ln>
                  <a:solidFill>
                    <a:schemeClr val="tx1">
                      <a:lumMod val="50000"/>
                      <a:lumOff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iślïdè">
                  <a:extLst>
                    <a:ext uri="{FF2B5EF4-FFF2-40B4-BE49-F238E27FC236}">
                      <a16:creationId xmlns:a16="http://schemas.microsoft.com/office/drawing/2014/main" id="{4A729226-0825-4A25-A3FF-F7BB09FE6FE6}"/>
                    </a:ext>
                  </a:extLst>
                </p:cNvPr>
                <p:cNvSpPr/>
                <p:nvPr/>
              </p:nvSpPr>
              <p:spPr>
                <a:xfrm rot="18688684">
                  <a:off x="8305773" y="3052941"/>
                  <a:ext cx="587445"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0" name="is1íḋé">
                  <a:extLst>
                    <a:ext uri="{FF2B5EF4-FFF2-40B4-BE49-F238E27FC236}">
                      <a16:creationId xmlns:a16="http://schemas.microsoft.com/office/drawing/2014/main" id="{1BC7E89A-CF46-47DB-A2AA-2A5E1FE6FED8}"/>
                    </a:ext>
                  </a:extLst>
                </p:cNvPr>
                <p:cNvSpPr/>
                <p:nvPr/>
              </p:nvSpPr>
              <p:spPr>
                <a:xfrm rot="18941724">
                  <a:off x="5412534" y="3282573"/>
                  <a:ext cx="1640619" cy="1414328"/>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cxnSp>
              <p:nvCxnSpPr>
                <p:cNvPr id="31" name="Straight Connector 56">
                  <a:extLst>
                    <a:ext uri="{FF2B5EF4-FFF2-40B4-BE49-F238E27FC236}">
                      <a16:creationId xmlns:a16="http://schemas.microsoft.com/office/drawing/2014/main" id="{B73C64A6-4E76-4453-AD5A-A8AA306687FB}"/>
                    </a:ext>
                  </a:extLst>
                </p:cNvPr>
                <p:cNvCxnSpPr/>
                <p:nvPr/>
              </p:nvCxnSpPr>
              <p:spPr>
                <a:xfrm flipH="1">
                  <a:off x="7290746" y="3728039"/>
                  <a:ext cx="1744091" cy="323421"/>
                </a:xfrm>
                <a:prstGeom prst="line">
                  <a:avLst/>
                </a:prstGeom>
                <a:ln>
                  <a:solidFill>
                    <a:schemeClr val="accent4"/>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32" name="íŝļiḓé">
                  <a:extLst>
                    <a:ext uri="{FF2B5EF4-FFF2-40B4-BE49-F238E27FC236}">
                      <a16:creationId xmlns:a16="http://schemas.microsoft.com/office/drawing/2014/main" id="{FDE91376-C8A1-43C4-9114-1363170711A1}"/>
                    </a:ext>
                  </a:extLst>
                </p:cNvPr>
                <p:cNvSpPr/>
                <p:nvPr/>
              </p:nvSpPr>
              <p:spPr bwMode="auto">
                <a:xfrm rot="19185404">
                  <a:off x="6079476" y="3732908"/>
                  <a:ext cx="533333" cy="779173"/>
                </a:xfrm>
                <a:custGeom>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b="b" l="0" r="r" t="0"/>
                  <a:pathLst>
                    <a:path h="102" w="70">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accent4">
                    <a:lumMod val="100000"/>
                  </a:schemeClr>
                </a:solidFill>
                <a:ln w="9525">
                  <a:noFill/>
                  <a:round/>
                </a:ln>
              </p:spPr>
              <p:txBody>
                <a:bodyPr anchor="ctr"/>
                <a:lstStyle/>
                <a:p>
                  <a:pPr algn="ctr"/>
                  <a:endParaRPr/>
                </a:p>
              </p:txBody>
            </p:sp>
            <p:sp>
              <p:nvSpPr>
                <p:cNvPr id="33" name="íš1îďè">
                  <a:extLst>
                    <a:ext uri="{FF2B5EF4-FFF2-40B4-BE49-F238E27FC236}">
                      <a16:creationId xmlns:a16="http://schemas.microsoft.com/office/drawing/2014/main" id="{AA9B94DB-9818-44A4-9049-AC22190C70BD}"/>
                    </a:ext>
                  </a:extLst>
                </p:cNvPr>
                <p:cNvSpPr/>
                <p:nvPr/>
              </p:nvSpPr>
              <p:spPr>
                <a:xfrm rot="18688684">
                  <a:off x="5302434" y="6099842"/>
                  <a:ext cx="631040" cy="592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grpSp>
      </p:grpSp>
    </p:spTree>
    <p:extLst>
      <p:ext uri="{BB962C8B-B14F-4D97-AF65-F5344CB8AC3E}">
        <p14:creationId val="1711240832"/>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2"/>
                                        </p:tgtEl>
                                        <p:attrNameLst>
                                          <p:attrName>style.visibility</p:attrName>
                                        </p:attrNameLst>
                                      </p:cBhvr>
                                      <p:to>
                                        <p:strVal val="visible"/>
                                      </p:to>
                                    </p:set>
                                    <p:animEffect filter="randombar(horizontal)"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14" presetSubtype="10">
                                  <p:stCondLst>
                                    <p:cond delay="0"/>
                                  </p:stCondLst>
                                  <p:childTnLst>
                                    <p:set>
                                      <p:cBhvr>
                                        <p:cTn dur="1" fill="hold" id="10">
                                          <p:stCondLst>
                                            <p:cond delay="0"/>
                                          </p:stCondLst>
                                        </p:cTn>
                                        <p:tgtEl>
                                          <p:spTgt spid="5"/>
                                        </p:tgtEl>
                                        <p:attrNameLst>
                                          <p:attrName>style.visibility</p:attrName>
                                        </p:attrNameLst>
                                      </p:cBhvr>
                                      <p:to>
                                        <p:strVal val="visible"/>
                                      </p:to>
                                    </p:set>
                                    <p:animEffect filter="randombar(horizontal)" transition="in">
                                      <p:cBhvr>
                                        <p:cTn dur="5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25747E18-ED71-498C-AD99-2AB6212E9500}"/>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303f056-f6ef-4406-8009-c90050541b5b" title="iSlide™ 版权声明  COPYRIGHT NOTICE">
            <a:extLst>
              <a:ext uri="{FF2B5EF4-FFF2-40B4-BE49-F238E27FC236}">
                <a16:creationId xmlns:a16="http://schemas.microsoft.com/office/drawing/2014/main" id="{B74AA68F-4D07-484A-9097-A89CE63A4150}"/>
              </a:ext>
            </a:extLst>
          </p:cNvPr>
          <p:cNvGrpSpPr>
            <a:grpSpLocks noChangeAspect="1"/>
          </p:cNvGrpSpPr>
          <p:nvPr>
            <p:custDataLst>
              <p:tags r:id="rId3"/>
            </p:custDataLst>
          </p:nvPr>
        </p:nvGrpSpPr>
        <p:grpSpPr>
          <a:xfrm>
            <a:off x="731404" y="1415574"/>
            <a:ext cx="10765196" cy="4026853"/>
            <a:chOff x="731404" y="2089785"/>
            <a:chExt cx="10765196" cy="4026853"/>
          </a:xfrm>
        </p:grpSpPr>
        <p:sp>
          <p:nvSpPr>
            <p:cNvPr id="6" name="î$ḷîḍê">
              <a:extLst>
                <a:ext uri="{FF2B5EF4-FFF2-40B4-BE49-F238E27FC236}">
                  <a16:creationId xmlns:a16="http://schemas.microsoft.com/office/drawing/2014/main" id="{8B80CA53-2C81-47FF-A22A-B4ED7D26F49E}"/>
                </a:ext>
              </a:extLst>
            </p:cNvPr>
            <p:cNvSpPr/>
            <p:nvPr/>
          </p:nvSpPr>
          <p:spPr>
            <a:xfrm>
              <a:off x="9048561" y="2089786"/>
              <a:ext cx="2358085" cy="2463270"/>
            </a:xfrm>
            <a:prstGeom prst="rect">
              <a:avLst/>
            </a:prstGeom>
            <a:solidFill>
              <a:schemeClr val="accent4"/>
            </a:solidFill>
            <a:ln cmpd="sng" w="6350">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altLang="en-US" b="1" lang="zh-CN" sz="2000">
                  <a:solidFill>
                    <a:schemeClr val="bg1"/>
                  </a:solidFill>
                </a:rPr>
              </a:br>
              <a:br>
                <a:rPr altLang="en-US" b="1" lang="zh-CN" sz="2000">
                  <a:solidFill>
                    <a:schemeClr val="bg1"/>
                  </a:solidFill>
                </a:rPr>
              </a:br>
              <a:r>
                <a:rPr altLang="en-US" b="1" lang="zh-CN" sz="2000">
                  <a:solidFill>
                    <a:schemeClr val="bg1"/>
                  </a:solidFill>
                </a:rPr>
                <a:t>标题文本预设</a:t>
              </a:r>
            </a:p>
          </p:txBody>
        </p:sp>
        <p:sp>
          <p:nvSpPr>
            <p:cNvPr id="7" name="îśľîḑe">
              <a:extLst>
                <a:ext uri="{FF2B5EF4-FFF2-40B4-BE49-F238E27FC236}">
                  <a16:creationId xmlns:a16="http://schemas.microsoft.com/office/drawing/2014/main" id="{3813B2C0-9438-4C3D-8224-CC11C902E027}"/>
                </a:ext>
              </a:extLst>
            </p:cNvPr>
            <p:cNvSpPr/>
            <p:nvPr/>
          </p:nvSpPr>
          <p:spPr>
            <a:xfrm>
              <a:off x="785357" y="2089785"/>
              <a:ext cx="2358085" cy="2463271"/>
            </a:xfrm>
            <a:prstGeom prst="rect">
              <a:avLst/>
            </a:prstGeom>
            <a:solidFill>
              <a:schemeClr val="accent1"/>
            </a:solidFill>
            <a:ln cmpd="sng" w="6350">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altLang="en-US" b="1" lang="zh-CN" sz="2000">
                  <a:solidFill>
                    <a:schemeClr val="bg1"/>
                  </a:solidFill>
                </a:rPr>
              </a:br>
              <a:br>
                <a:rPr altLang="en-US" b="1" lang="zh-CN" sz="2000">
                  <a:solidFill>
                    <a:schemeClr val="bg1"/>
                  </a:solidFill>
                </a:rPr>
              </a:br>
              <a:r>
                <a:rPr altLang="en-US" b="1" lang="zh-CN" sz="2000">
                  <a:solidFill>
                    <a:schemeClr val="bg1"/>
                  </a:solidFill>
                </a:rPr>
                <a:t>标题文本预设</a:t>
              </a:r>
            </a:p>
          </p:txBody>
        </p:sp>
        <p:sp>
          <p:nvSpPr>
            <p:cNvPr id="8" name="iṣḻiďé">
              <a:extLst>
                <a:ext uri="{FF2B5EF4-FFF2-40B4-BE49-F238E27FC236}">
                  <a16:creationId xmlns:a16="http://schemas.microsoft.com/office/drawing/2014/main" id="{E92CB5DA-2C5F-471F-BB08-14235090BB32}"/>
                </a:ext>
              </a:extLst>
            </p:cNvPr>
            <p:cNvSpPr/>
            <p:nvPr/>
          </p:nvSpPr>
          <p:spPr>
            <a:xfrm>
              <a:off x="6294159" y="2089785"/>
              <a:ext cx="2358085" cy="2463271"/>
            </a:xfrm>
            <a:prstGeom prst="rect">
              <a:avLst/>
            </a:prstGeom>
            <a:solidFill>
              <a:schemeClr val="accent3"/>
            </a:solidFill>
            <a:ln cmpd="sng" w="6350">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altLang="en-US" b="1" lang="zh-CN" sz="2000">
                  <a:solidFill>
                    <a:schemeClr val="bg1"/>
                  </a:solidFill>
                </a:rPr>
              </a:br>
              <a:br>
                <a:rPr altLang="en-US" b="1" lang="zh-CN" sz="2000">
                  <a:solidFill>
                    <a:schemeClr val="bg1"/>
                  </a:solidFill>
                </a:rPr>
              </a:br>
              <a:r>
                <a:rPr altLang="en-US" b="1" lang="zh-CN" sz="2000">
                  <a:solidFill>
                    <a:schemeClr val="bg1"/>
                  </a:solidFill>
                </a:rPr>
                <a:t>标题文本预设</a:t>
              </a:r>
            </a:p>
          </p:txBody>
        </p:sp>
        <p:sp>
          <p:nvSpPr>
            <p:cNvPr id="9" name="iṣliḍè">
              <a:extLst>
                <a:ext uri="{FF2B5EF4-FFF2-40B4-BE49-F238E27FC236}">
                  <a16:creationId xmlns:a16="http://schemas.microsoft.com/office/drawing/2014/main" id="{BD8897C9-EA01-4777-B7B5-DDA06B496058}"/>
                </a:ext>
              </a:extLst>
            </p:cNvPr>
            <p:cNvSpPr/>
            <p:nvPr/>
          </p:nvSpPr>
          <p:spPr>
            <a:xfrm>
              <a:off x="3539758" y="2089785"/>
              <a:ext cx="2358085" cy="2463271"/>
            </a:xfrm>
            <a:prstGeom prst="rect">
              <a:avLst/>
            </a:prstGeom>
            <a:solidFill>
              <a:schemeClr val="accent2"/>
            </a:solidFill>
            <a:ln cmpd="sng" w="6350">
              <a:noFill/>
            </a:ln>
            <a:effectLst/>
          </p:spPr>
          <p:style>
            <a:lnRef idx="1">
              <a:schemeClr val="accent1"/>
            </a:lnRef>
            <a:fillRef idx="3">
              <a:schemeClr val="accent1"/>
            </a:fillRef>
            <a:effectRef idx="2">
              <a:schemeClr val="accent1"/>
            </a:effectRef>
            <a:fontRef idx="minor">
              <a:schemeClr val="lt1"/>
            </a:fontRef>
          </p:style>
          <p:txBody>
            <a:bodyPr anchor="ctr">
              <a:normAutofit/>
            </a:bodyPr>
            <a:lstStyle/>
            <a:p>
              <a:pPr algn="ctr"/>
              <a:br>
                <a:rPr altLang="en-US" b="1" lang="zh-CN" sz="2000">
                  <a:solidFill>
                    <a:schemeClr val="bg1"/>
                  </a:solidFill>
                </a:rPr>
              </a:br>
              <a:br>
                <a:rPr altLang="en-US" b="1" lang="zh-CN" sz="2000">
                  <a:solidFill>
                    <a:schemeClr val="bg1"/>
                  </a:solidFill>
                </a:rPr>
              </a:br>
              <a:r>
                <a:rPr altLang="en-US" b="1" lang="zh-CN" sz="2000">
                  <a:solidFill>
                    <a:schemeClr val="bg1"/>
                  </a:solidFill>
                </a:rPr>
                <a:t>标题文本预设</a:t>
              </a:r>
            </a:p>
          </p:txBody>
        </p:sp>
        <p:sp>
          <p:nvSpPr>
            <p:cNvPr id="10" name="iṥlîḋè">
              <a:extLst>
                <a:ext uri="{FF2B5EF4-FFF2-40B4-BE49-F238E27FC236}">
                  <a16:creationId xmlns:a16="http://schemas.microsoft.com/office/drawing/2014/main" id="{55C8374A-A8E1-41B8-BFF2-D28CE98DCB43}"/>
                </a:ext>
              </a:extLst>
            </p:cNvPr>
            <p:cNvSpPr/>
            <p:nvPr/>
          </p:nvSpPr>
          <p:spPr bwMode="auto">
            <a:xfrm>
              <a:off x="1679130" y="2757946"/>
              <a:ext cx="595023" cy="596783"/>
            </a:xfrm>
            <a:custGeom>
              <a:gdLst>
                <a:gd fmla="*/ 186 w 186" name="T0"/>
                <a:gd fmla="*/ 55 h 186" name="T1"/>
                <a:gd fmla="*/ 185 w 186" name="T2"/>
                <a:gd fmla="*/ 53 h 186" name="T3"/>
                <a:gd fmla="*/ 185 w 186" name="T4"/>
                <a:gd fmla="*/ 53 h 186" name="T5"/>
                <a:gd fmla="*/ 185 w 186" name="T6"/>
                <a:gd fmla="*/ 52 h 186" name="T7"/>
                <a:gd fmla="*/ 184 w 186" name="T8"/>
                <a:gd fmla="*/ 52 h 186" name="T9"/>
                <a:gd fmla="*/ 134 w 186" name="T10"/>
                <a:gd fmla="*/ 2 h 186" name="T11"/>
                <a:gd fmla="*/ 134 w 186" name="T12"/>
                <a:gd fmla="*/ 2 h 186" name="T13"/>
                <a:gd fmla="*/ 131 w 186" name="T14"/>
                <a:gd fmla="*/ 0 h 186" name="T15"/>
                <a:gd fmla="*/ 55 w 186" name="T16"/>
                <a:gd fmla="*/ 0 h 186" name="T17"/>
                <a:gd fmla="*/ 52 w 186" name="T18"/>
                <a:gd fmla="*/ 2 h 186" name="T19"/>
                <a:gd fmla="*/ 52 w 186" name="T20"/>
                <a:gd fmla="*/ 2 h 186" name="T21"/>
                <a:gd fmla="*/ 2 w 186" name="T22"/>
                <a:gd fmla="*/ 52 h 186" name="T23"/>
                <a:gd fmla="*/ 1 w 186" name="T24"/>
                <a:gd fmla="*/ 52 h 186" name="T25"/>
                <a:gd fmla="*/ 1 w 186" name="T26"/>
                <a:gd fmla="*/ 53 h 186" name="T27"/>
                <a:gd fmla="*/ 1 w 186" name="T28"/>
                <a:gd fmla="*/ 53 h 186" name="T29"/>
                <a:gd fmla="*/ 0 w 186" name="T30"/>
                <a:gd fmla="*/ 55 h 186" name="T31"/>
                <a:gd fmla="*/ 1 w 186" name="T32"/>
                <a:gd fmla="*/ 58 h 186" name="T33"/>
                <a:gd fmla="*/ 1 w 186" name="T34"/>
                <a:gd fmla="*/ 58 h 186" name="T35"/>
                <a:gd fmla="*/ 90 w 186" name="T36"/>
                <a:gd fmla="*/ 184 h 186" name="T37"/>
                <a:gd fmla="*/ 90 w 186" name="T38"/>
                <a:gd fmla="*/ 184 h 186" name="T39"/>
                <a:gd fmla="*/ 93 w 186" name="T40"/>
                <a:gd fmla="*/ 186 h 186" name="T41"/>
                <a:gd fmla="*/ 96 w 186" name="T42"/>
                <a:gd fmla="*/ 184 h 186" name="T43"/>
                <a:gd fmla="*/ 96 w 186" name="T44"/>
                <a:gd fmla="*/ 184 h 186" name="T45"/>
                <a:gd fmla="*/ 185 w 186" name="T46"/>
                <a:gd fmla="*/ 58 h 186" name="T47"/>
                <a:gd fmla="*/ 185 w 186" name="T48"/>
                <a:gd fmla="*/ 58 h 186" name="T49"/>
                <a:gd fmla="*/ 186 w 186" name="T50"/>
                <a:gd fmla="*/ 55 h 186" name="T51"/>
                <a:gd fmla="*/ 129 w 186" name="T52"/>
                <a:gd fmla="*/ 9 h 186" name="T53"/>
                <a:gd fmla="*/ 171 w 186" name="T54"/>
                <a:gd fmla="*/ 51 h 186" name="T55"/>
                <a:gd fmla="*/ 134 w 186" name="T56"/>
                <a:gd fmla="*/ 51 h 186" name="T57"/>
                <a:gd fmla="*/ 112 w 186" name="T58"/>
                <a:gd fmla="*/ 9 h 186" name="T59"/>
                <a:gd fmla="*/ 129 w 186" name="T60"/>
                <a:gd fmla="*/ 9 h 186" name="T61"/>
                <a:gd fmla="*/ 103 w 186" name="T62"/>
                <a:gd fmla="*/ 9 h 186" name="T63"/>
                <a:gd fmla="*/ 124 w 186" name="T64"/>
                <a:gd fmla="*/ 51 h 186" name="T65"/>
                <a:gd fmla="*/ 62 w 186" name="T66"/>
                <a:gd fmla="*/ 51 h 186" name="T67"/>
                <a:gd fmla="*/ 83 w 186" name="T68"/>
                <a:gd fmla="*/ 9 h 186" name="T69"/>
                <a:gd fmla="*/ 103 w 186" name="T70"/>
                <a:gd fmla="*/ 9 h 186" name="T71"/>
                <a:gd fmla="*/ 57 w 186" name="T72"/>
                <a:gd fmla="*/ 9 h 186" name="T73"/>
                <a:gd fmla="*/ 74 w 186" name="T74"/>
                <a:gd fmla="*/ 9 h 186" name="T75"/>
                <a:gd fmla="*/ 52 w 186" name="T76"/>
                <a:gd fmla="*/ 51 h 186" name="T77"/>
                <a:gd fmla="*/ 14 w 186" name="T78"/>
                <a:gd fmla="*/ 51 h 186" name="T79"/>
                <a:gd fmla="*/ 57 w 186" name="T80"/>
                <a:gd fmla="*/ 9 h 186" name="T81"/>
                <a:gd fmla="*/ 12 w 186" name="T82"/>
                <a:gd fmla="*/ 59 h 186" name="T83"/>
                <a:gd fmla="*/ 52 w 186" name="T84"/>
                <a:gd fmla="*/ 59 h 186" name="T85"/>
                <a:gd fmla="*/ 81 w 186" name="T86"/>
                <a:gd fmla="*/ 158 h 186" name="T87"/>
                <a:gd fmla="*/ 12 w 186" name="T88"/>
                <a:gd fmla="*/ 59 h 186" name="T89"/>
                <a:gd fmla="*/ 93 w 186" name="T90"/>
                <a:gd fmla="*/ 167 h 186" name="T91"/>
                <a:gd fmla="*/ 61 w 186" name="T92"/>
                <a:gd fmla="*/ 59 h 186" name="T93"/>
                <a:gd fmla="*/ 125 w 186" name="T94"/>
                <a:gd fmla="*/ 59 h 186" name="T95"/>
                <a:gd fmla="*/ 93 w 186" name="T96"/>
                <a:gd fmla="*/ 167 h 186" name="T97"/>
                <a:gd fmla="*/ 105 w 186" name="T98"/>
                <a:gd fmla="*/ 158 h 186" name="T99"/>
                <a:gd fmla="*/ 134 w 186" name="T100"/>
                <a:gd fmla="*/ 59 h 186" name="T101"/>
                <a:gd fmla="*/ 173 w 186" name="T102"/>
                <a:gd fmla="*/ 59 h 186" name="T103"/>
                <a:gd fmla="*/ 105 w 186" name="T104"/>
                <a:gd fmla="*/ 158 h 18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86" w="186">
                  <a:moveTo>
                    <a:pt x="186" y="55"/>
                  </a:moveTo>
                  <a:cubicBezTo>
                    <a:pt x="186" y="54"/>
                    <a:pt x="185" y="53"/>
                    <a:pt x="185" y="53"/>
                  </a:cubicBezTo>
                  <a:cubicBezTo>
                    <a:pt x="185" y="53"/>
                    <a:pt x="185" y="53"/>
                    <a:pt x="185" y="53"/>
                  </a:cubicBezTo>
                  <a:cubicBezTo>
                    <a:pt x="185" y="52"/>
                    <a:pt x="185" y="52"/>
                    <a:pt x="185" y="52"/>
                  </a:cubicBezTo>
                  <a:cubicBezTo>
                    <a:pt x="185" y="52"/>
                    <a:pt x="184" y="52"/>
                    <a:pt x="184" y="52"/>
                  </a:cubicBezTo>
                  <a:cubicBezTo>
                    <a:pt x="134" y="2"/>
                    <a:pt x="134" y="2"/>
                    <a:pt x="134" y="2"/>
                  </a:cubicBezTo>
                  <a:cubicBezTo>
                    <a:pt x="134" y="2"/>
                    <a:pt x="134" y="2"/>
                    <a:pt x="134" y="2"/>
                  </a:cubicBezTo>
                  <a:cubicBezTo>
                    <a:pt x="133" y="1"/>
                    <a:pt x="132" y="0"/>
                    <a:pt x="131" y="0"/>
                  </a:cubicBezTo>
                  <a:cubicBezTo>
                    <a:pt x="55" y="0"/>
                    <a:pt x="55" y="0"/>
                    <a:pt x="55" y="0"/>
                  </a:cubicBezTo>
                  <a:cubicBezTo>
                    <a:pt x="54" y="0"/>
                    <a:pt x="52" y="1"/>
                    <a:pt x="52" y="2"/>
                  </a:cubicBezTo>
                  <a:cubicBezTo>
                    <a:pt x="52" y="2"/>
                    <a:pt x="52" y="2"/>
                    <a:pt x="52" y="2"/>
                  </a:cubicBezTo>
                  <a:cubicBezTo>
                    <a:pt x="2" y="52"/>
                    <a:pt x="2" y="52"/>
                    <a:pt x="2" y="52"/>
                  </a:cubicBezTo>
                  <a:cubicBezTo>
                    <a:pt x="1" y="52"/>
                    <a:pt x="1" y="52"/>
                    <a:pt x="1" y="52"/>
                  </a:cubicBezTo>
                  <a:cubicBezTo>
                    <a:pt x="1" y="53"/>
                    <a:pt x="1" y="53"/>
                    <a:pt x="1" y="53"/>
                  </a:cubicBezTo>
                  <a:cubicBezTo>
                    <a:pt x="1" y="53"/>
                    <a:pt x="1" y="53"/>
                    <a:pt x="1" y="53"/>
                  </a:cubicBezTo>
                  <a:cubicBezTo>
                    <a:pt x="1" y="53"/>
                    <a:pt x="0" y="54"/>
                    <a:pt x="0" y="55"/>
                  </a:cubicBezTo>
                  <a:cubicBezTo>
                    <a:pt x="0" y="56"/>
                    <a:pt x="1" y="57"/>
                    <a:pt x="1" y="58"/>
                  </a:cubicBezTo>
                  <a:cubicBezTo>
                    <a:pt x="1" y="58"/>
                    <a:pt x="1" y="58"/>
                    <a:pt x="1" y="58"/>
                  </a:cubicBezTo>
                  <a:cubicBezTo>
                    <a:pt x="90" y="184"/>
                    <a:pt x="90" y="184"/>
                    <a:pt x="90" y="184"/>
                  </a:cubicBezTo>
                  <a:cubicBezTo>
                    <a:pt x="90" y="184"/>
                    <a:pt x="90" y="184"/>
                    <a:pt x="90" y="184"/>
                  </a:cubicBezTo>
                  <a:cubicBezTo>
                    <a:pt x="90" y="185"/>
                    <a:pt x="92" y="186"/>
                    <a:pt x="93" y="186"/>
                  </a:cubicBezTo>
                  <a:cubicBezTo>
                    <a:pt x="94" y="186"/>
                    <a:pt x="95" y="185"/>
                    <a:pt x="96" y="184"/>
                  </a:cubicBezTo>
                  <a:cubicBezTo>
                    <a:pt x="96" y="184"/>
                    <a:pt x="96" y="184"/>
                    <a:pt x="96" y="184"/>
                  </a:cubicBezTo>
                  <a:cubicBezTo>
                    <a:pt x="185" y="58"/>
                    <a:pt x="185" y="58"/>
                    <a:pt x="185" y="58"/>
                  </a:cubicBezTo>
                  <a:cubicBezTo>
                    <a:pt x="185" y="58"/>
                    <a:pt x="185" y="58"/>
                    <a:pt x="185" y="58"/>
                  </a:cubicBezTo>
                  <a:cubicBezTo>
                    <a:pt x="185" y="57"/>
                    <a:pt x="186" y="56"/>
                    <a:pt x="186" y="55"/>
                  </a:cubicBezTo>
                  <a:close/>
                  <a:moveTo>
                    <a:pt x="129" y="9"/>
                  </a:moveTo>
                  <a:cubicBezTo>
                    <a:pt x="171" y="51"/>
                    <a:pt x="171" y="51"/>
                    <a:pt x="171" y="51"/>
                  </a:cubicBezTo>
                  <a:cubicBezTo>
                    <a:pt x="134" y="51"/>
                    <a:pt x="134" y="51"/>
                    <a:pt x="134" y="51"/>
                  </a:cubicBezTo>
                  <a:cubicBezTo>
                    <a:pt x="112" y="9"/>
                    <a:pt x="112" y="9"/>
                    <a:pt x="112" y="9"/>
                  </a:cubicBezTo>
                  <a:lnTo>
                    <a:pt x="129" y="9"/>
                  </a:lnTo>
                  <a:close/>
                  <a:moveTo>
                    <a:pt x="103" y="9"/>
                  </a:moveTo>
                  <a:cubicBezTo>
                    <a:pt x="124" y="51"/>
                    <a:pt x="124" y="51"/>
                    <a:pt x="124" y="51"/>
                  </a:cubicBezTo>
                  <a:cubicBezTo>
                    <a:pt x="62" y="51"/>
                    <a:pt x="62" y="51"/>
                    <a:pt x="62" y="51"/>
                  </a:cubicBezTo>
                  <a:cubicBezTo>
                    <a:pt x="83" y="9"/>
                    <a:pt x="83" y="9"/>
                    <a:pt x="83" y="9"/>
                  </a:cubicBezTo>
                  <a:lnTo>
                    <a:pt x="103" y="9"/>
                  </a:lnTo>
                  <a:close/>
                  <a:moveTo>
                    <a:pt x="57" y="9"/>
                  </a:moveTo>
                  <a:cubicBezTo>
                    <a:pt x="74" y="9"/>
                    <a:pt x="74" y="9"/>
                    <a:pt x="74" y="9"/>
                  </a:cubicBezTo>
                  <a:cubicBezTo>
                    <a:pt x="52" y="51"/>
                    <a:pt x="52" y="51"/>
                    <a:pt x="52" y="51"/>
                  </a:cubicBezTo>
                  <a:cubicBezTo>
                    <a:pt x="14" y="51"/>
                    <a:pt x="14" y="51"/>
                    <a:pt x="14" y="51"/>
                  </a:cubicBezTo>
                  <a:lnTo>
                    <a:pt x="57" y="9"/>
                  </a:lnTo>
                  <a:close/>
                  <a:moveTo>
                    <a:pt x="12" y="59"/>
                  </a:moveTo>
                  <a:cubicBezTo>
                    <a:pt x="52" y="59"/>
                    <a:pt x="52" y="59"/>
                    <a:pt x="52" y="59"/>
                  </a:cubicBezTo>
                  <a:cubicBezTo>
                    <a:pt x="81" y="158"/>
                    <a:pt x="81" y="158"/>
                    <a:pt x="81" y="158"/>
                  </a:cubicBezTo>
                  <a:lnTo>
                    <a:pt x="12" y="59"/>
                  </a:lnTo>
                  <a:close/>
                  <a:moveTo>
                    <a:pt x="93" y="167"/>
                  </a:moveTo>
                  <a:cubicBezTo>
                    <a:pt x="61" y="59"/>
                    <a:pt x="61" y="59"/>
                    <a:pt x="61" y="59"/>
                  </a:cubicBezTo>
                  <a:cubicBezTo>
                    <a:pt x="125" y="59"/>
                    <a:pt x="125" y="59"/>
                    <a:pt x="125" y="59"/>
                  </a:cubicBezTo>
                  <a:lnTo>
                    <a:pt x="93" y="167"/>
                  </a:lnTo>
                  <a:close/>
                  <a:moveTo>
                    <a:pt x="105" y="158"/>
                  </a:moveTo>
                  <a:cubicBezTo>
                    <a:pt x="134" y="59"/>
                    <a:pt x="134" y="59"/>
                    <a:pt x="134" y="59"/>
                  </a:cubicBezTo>
                  <a:cubicBezTo>
                    <a:pt x="173" y="59"/>
                    <a:pt x="173" y="59"/>
                    <a:pt x="173" y="59"/>
                  </a:cubicBezTo>
                  <a:lnTo>
                    <a:pt x="105" y="158"/>
                  </a:lnTo>
                  <a:close/>
                </a:path>
              </a:pathLst>
            </a:custGeom>
            <a:solidFill>
              <a:schemeClr val="bg1"/>
            </a:solidFill>
            <a:ln>
              <a:noFill/>
            </a:ln>
          </p:spPr>
          <p:txBody>
            <a:bodyPr anchor="ctr"/>
            <a:lstStyle/>
            <a:p>
              <a:pPr algn="ctr"/>
              <a:endParaRPr/>
            </a:p>
          </p:txBody>
        </p:sp>
        <p:sp>
          <p:nvSpPr>
            <p:cNvPr id="11" name="ïṩḷiḑe">
              <a:extLst>
                <a:ext uri="{FF2B5EF4-FFF2-40B4-BE49-F238E27FC236}">
                  <a16:creationId xmlns:a16="http://schemas.microsoft.com/office/drawing/2014/main" id="{4B149032-6845-460F-9C9A-5457A4120017}"/>
                </a:ext>
              </a:extLst>
            </p:cNvPr>
            <p:cNvSpPr/>
            <p:nvPr/>
          </p:nvSpPr>
          <p:spPr bwMode="auto">
            <a:xfrm>
              <a:off x="4421190" y="2757946"/>
              <a:ext cx="595220" cy="596981"/>
            </a:xfrm>
            <a:custGeom>
              <a:gdLst>
                <a:gd fmla="*/ 186 w 186" name="T0"/>
                <a:gd fmla="*/ 55 h 186" name="T1"/>
                <a:gd fmla="*/ 131 w 186" name="T2"/>
                <a:gd fmla="*/ 0 h 186" name="T3"/>
                <a:gd fmla="*/ 93 w 186" name="T4"/>
                <a:gd fmla="*/ 15 h 186" name="T5"/>
                <a:gd fmla="*/ 55 w 186" name="T6"/>
                <a:gd fmla="*/ 0 h 186" name="T7"/>
                <a:gd fmla="*/ 0 w 186" name="T8"/>
                <a:gd fmla="*/ 55 h 186" name="T9"/>
                <a:gd fmla="*/ 0 w 186" name="T10"/>
                <a:gd fmla="*/ 61 h 186" name="T11"/>
                <a:gd fmla="*/ 93 w 186" name="T12"/>
                <a:gd fmla="*/ 186 h 186" name="T13"/>
                <a:gd fmla="*/ 185 w 186" name="T14"/>
                <a:gd fmla="*/ 61 h 186" name="T15"/>
                <a:gd fmla="*/ 186 w 186" name="T16"/>
                <a:gd fmla="*/ 55 h 186" name="T17"/>
                <a:gd fmla="*/ 177 w 186" name="T18"/>
                <a:gd fmla="*/ 60 h 186" name="T19"/>
                <a:gd fmla="*/ 93 w 186" name="T20"/>
                <a:gd fmla="*/ 177 h 186" name="T21"/>
                <a:gd fmla="*/ 9 w 186" name="T22"/>
                <a:gd fmla="*/ 60 h 186" name="T23"/>
                <a:gd fmla="*/ 8 w 186" name="T24"/>
                <a:gd fmla="*/ 55 h 186" name="T25"/>
                <a:gd fmla="*/ 55 w 186" name="T26"/>
                <a:gd fmla="*/ 9 h 186" name="T27"/>
                <a:gd fmla="*/ 87 w 186" name="T28"/>
                <a:gd fmla="*/ 22 h 186" name="T29"/>
                <a:gd fmla="*/ 91 w 186" name="T30"/>
                <a:gd fmla="*/ 25 h 186" name="T31"/>
                <a:gd fmla="*/ 76 w 186" name="T32"/>
                <a:gd fmla="*/ 59 h 186" name="T33"/>
                <a:gd fmla="*/ 97 w 186" name="T34"/>
                <a:gd fmla="*/ 84 h 186" name="T35"/>
                <a:gd fmla="*/ 80 w 186" name="T36"/>
                <a:gd fmla="*/ 122 h 186" name="T37"/>
                <a:gd fmla="*/ 93 w 186" name="T38"/>
                <a:gd fmla="*/ 144 h 186" name="T39"/>
                <a:gd fmla="*/ 90 w 186" name="T40"/>
                <a:gd fmla="*/ 122 h 186" name="T41"/>
                <a:gd fmla="*/ 106 w 186" name="T42"/>
                <a:gd fmla="*/ 82 h 186" name="T43"/>
                <a:gd fmla="*/ 86 w 186" name="T44"/>
                <a:gd fmla="*/ 58 h 186" name="T45"/>
                <a:gd fmla="*/ 104 w 186" name="T46"/>
                <a:gd fmla="*/ 17 h 186" name="T47"/>
                <a:gd fmla="*/ 131 w 186" name="T48"/>
                <a:gd fmla="*/ 9 h 186" name="T49"/>
                <a:gd fmla="*/ 177 w 186" name="T50"/>
                <a:gd fmla="*/ 55 h 186" name="T51"/>
                <a:gd fmla="*/ 177 w 186" name="T52"/>
                <a:gd fmla="*/ 60 h 186"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86" w="186">
                  <a:moveTo>
                    <a:pt x="186" y="55"/>
                  </a:moveTo>
                  <a:cubicBezTo>
                    <a:pt x="186" y="25"/>
                    <a:pt x="161" y="0"/>
                    <a:pt x="131" y="0"/>
                  </a:cubicBezTo>
                  <a:cubicBezTo>
                    <a:pt x="116" y="0"/>
                    <a:pt x="103" y="6"/>
                    <a:pt x="93" y="15"/>
                  </a:cubicBezTo>
                  <a:cubicBezTo>
                    <a:pt x="83" y="6"/>
                    <a:pt x="70" y="0"/>
                    <a:pt x="55" y="0"/>
                  </a:cubicBezTo>
                  <a:cubicBezTo>
                    <a:pt x="25" y="0"/>
                    <a:pt x="0" y="25"/>
                    <a:pt x="0" y="55"/>
                  </a:cubicBezTo>
                  <a:cubicBezTo>
                    <a:pt x="0" y="58"/>
                    <a:pt x="1" y="63"/>
                    <a:pt x="0" y="61"/>
                  </a:cubicBezTo>
                  <a:cubicBezTo>
                    <a:pt x="6" y="115"/>
                    <a:pt x="85" y="186"/>
                    <a:pt x="93" y="186"/>
                  </a:cubicBezTo>
                  <a:cubicBezTo>
                    <a:pt x="101" y="186"/>
                    <a:pt x="179" y="115"/>
                    <a:pt x="185" y="61"/>
                  </a:cubicBezTo>
                  <a:cubicBezTo>
                    <a:pt x="185" y="63"/>
                    <a:pt x="186" y="58"/>
                    <a:pt x="186" y="55"/>
                  </a:cubicBezTo>
                  <a:close/>
                  <a:moveTo>
                    <a:pt x="177" y="60"/>
                  </a:moveTo>
                  <a:cubicBezTo>
                    <a:pt x="172" y="105"/>
                    <a:pt x="109" y="167"/>
                    <a:pt x="93" y="177"/>
                  </a:cubicBezTo>
                  <a:cubicBezTo>
                    <a:pt x="77" y="167"/>
                    <a:pt x="14" y="105"/>
                    <a:pt x="9" y="60"/>
                  </a:cubicBezTo>
                  <a:cubicBezTo>
                    <a:pt x="9" y="60"/>
                    <a:pt x="8" y="58"/>
                    <a:pt x="8" y="55"/>
                  </a:cubicBezTo>
                  <a:cubicBezTo>
                    <a:pt x="8" y="29"/>
                    <a:pt x="29" y="9"/>
                    <a:pt x="55" y="9"/>
                  </a:cubicBezTo>
                  <a:cubicBezTo>
                    <a:pt x="67" y="9"/>
                    <a:pt x="78" y="13"/>
                    <a:pt x="87" y="22"/>
                  </a:cubicBezTo>
                  <a:cubicBezTo>
                    <a:pt x="91" y="25"/>
                    <a:pt x="91" y="25"/>
                    <a:pt x="91" y="25"/>
                  </a:cubicBezTo>
                  <a:cubicBezTo>
                    <a:pt x="76" y="59"/>
                    <a:pt x="76" y="59"/>
                    <a:pt x="76" y="59"/>
                  </a:cubicBezTo>
                  <a:cubicBezTo>
                    <a:pt x="97" y="84"/>
                    <a:pt x="97" y="84"/>
                    <a:pt x="97" y="84"/>
                  </a:cubicBezTo>
                  <a:cubicBezTo>
                    <a:pt x="80" y="122"/>
                    <a:pt x="80" y="122"/>
                    <a:pt x="80" y="122"/>
                  </a:cubicBezTo>
                  <a:cubicBezTo>
                    <a:pt x="93" y="144"/>
                    <a:pt x="93" y="144"/>
                    <a:pt x="93" y="144"/>
                  </a:cubicBezTo>
                  <a:cubicBezTo>
                    <a:pt x="90" y="122"/>
                    <a:pt x="90" y="122"/>
                    <a:pt x="90" y="122"/>
                  </a:cubicBezTo>
                  <a:cubicBezTo>
                    <a:pt x="106" y="82"/>
                    <a:pt x="106" y="82"/>
                    <a:pt x="106" y="82"/>
                  </a:cubicBezTo>
                  <a:cubicBezTo>
                    <a:pt x="86" y="58"/>
                    <a:pt x="86" y="58"/>
                    <a:pt x="86" y="58"/>
                  </a:cubicBezTo>
                  <a:cubicBezTo>
                    <a:pt x="104" y="17"/>
                    <a:pt x="104" y="17"/>
                    <a:pt x="104" y="17"/>
                  </a:cubicBezTo>
                  <a:cubicBezTo>
                    <a:pt x="112" y="12"/>
                    <a:pt x="121" y="9"/>
                    <a:pt x="131" y="9"/>
                  </a:cubicBezTo>
                  <a:cubicBezTo>
                    <a:pt x="156" y="9"/>
                    <a:pt x="177" y="29"/>
                    <a:pt x="177" y="55"/>
                  </a:cubicBezTo>
                  <a:cubicBezTo>
                    <a:pt x="177" y="58"/>
                    <a:pt x="177" y="60"/>
                    <a:pt x="177" y="60"/>
                  </a:cubicBezTo>
                  <a:close/>
                </a:path>
              </a:pathLst>
            </a:custGeom>
            <a:solidFill>
              <a:schemeClr val="bg1"/>
            </a:solidFill>
            <a:ln>
              <a:noFill/>
            </a:ln>
          </p:spPr>
          <p:txBody>
            <a:bodyPr anchor="ctr"/>
            <a:lstStyle/>
            <a:p>
              <a:pPr algn="ctr"/>
              <a:endParaRPr/>
            </a:p>
          </p:txBody>
        </p:sp>
        <p:sp>
          <p:nvSpPr>
            <p:cNvPr id="12" name="išḷiḑé">
              <a:extLst>
                <a:ext uri="{FF2B5EF4-FFF2-40B4-BE49-F238E27FC236}">
                  <a16:creationId xmlns:a16="http://schemas.microsoft.com/office/drawing/2014/main" id="{A6388115-2FB7-4548-B8AC-040700E7C7D3}"/>
                </a:ext>
              </a:extLst>
            </p:cNvPr>
            <p:cNvSpPr/>
            <p:nvPr/>
          </p:nvSpPr>
          <p:spPr bwMode="auto">
            <a:xfrm>
              <a:off x="9929113" y="2763031"/>
              <a:ext cx="596981" cy="591698"/>
            </a:xfrm>
            <a:custGeom>
              <a:gdLst>
                <a:gd fmla="*/ 157 w 186" name="T0"/>
                <a:gd fmla="*/ 159 h 185" name="T1"/>
                <a:gd fmla="*/ 186 w 186" name="T2"/>
                <a:gd fmla="*/ 93 h 185" name="T3"/>
                <a:gd fmla="*/ 93 w 186" name="T4"/>
                <a:gd fmla="*/ 0 h 185" name="T5"/>
                <a:gd fmla="*/ 0 w 186" name="T6"/>
                <a:gd fmla="*/ 93 h 185" name="T7"/>
                <a:gd fmla="*/ 29 w 186" name="T8"/>
                <a:gd fmla="*/ 159 h 185" name="T9"/>
                <a:gd fmla="*/ 18 w 186" name="T10"/>
                <a:gd fmla="*/ 178 h 185" name="T11"/>
                <a:gd fmla="*/ 17 w 186" name="T12"/>
                <a:gd fmla="*/ 181 h 185" name="T13"/>
                <a:gd fmla="*/ 21 w 186" name="T14"/>
                <a:gd fmla="*/ 185 h 185" name="T15"/>
                <a:gd fmla="*/ 24 w 186" name="T16"/>
                <a:gd fmla="*/ 184 h 185" name="T17"/>
                <a:gd fmla="*/ 25 w 186" name="T18"/>
                <a:gd fmla="*/ 182 h 185" name="T19"/>
                <a:gd fmla="*/ 35 w 186" name="T20"/>
                <a:gd fmla="*/ 165 h 185" name="T21"/>
                <a:gd fmla="*/ 93 w 186" name="T22"/>
                <a:gd fmla="*/ 185 h 185" name="T23"/>
                <a:gd fmla="*/ 151 w 186" name="T24"/>
                <a:gd fmla="*/ 165 h 185" name="T25"/>
                <a:gd fmla="*/ 161 w 186" name="T26"/>
                <a:gd fmla="*/ 182 h 185" name="T27"/>
                <a:gd fmla="*/ 165 w 186" name="T28"/>
                <a:gd fmla="*/ 185 h 185" name="T29"/>
                <a:gd fmla="*/ 169 w 186" name="T30"/>
                <a:gd fmla="*/ 181 h 185" name="T31"/>
                <a:gd fmla="*/ 168 w 186" name="T32"/>
                <a:gd fmla="*/ 178 h 185" name="T33"/>
                <a:gd fmla="*/ 157 w 186" name="T34"/>
                <a:gd fmla="*/ 159 h 185" name="T35"/>
                <a:gd fmla="*/ 93 w 186" name="T36"/>
                <a:gd fmla="*/ 177 h 185" name="T37"/>
                <a:gd fmla="*/ 9 w 186" name="T38"/>
                <a:gd fmla="*/ 93 h 185" name="T39"/>
                <a:gd fmla="*/ 93 w 186" name="T40"/>
                <a:gd fmla="*/ 8 h 185" name="T41"/>
                <a:gd fmla="*/ 177 w 186" name="T42"/>
                <a:gd fmla="*/ 93 h 185" name="T43"/>
                <a:gd fmla="*/ 93 w 186" name="T44"/>
                <a:gd fmla="*/ 177 h 185" name="T45"/>
                <a:gd fmla="*/ 93 w 186" name="T46"/>
                <a:gd fmla="*/ 34 h 185" name="T47"/>
                <a:gd fmla="*/ 34 w 186" name="T48"/>
                <a:gd fmla="*/ 93 h 185" name="T49"/>
                <a:gd fmla="*/ 93 w 186" name="T50"/>
                <a:gd fmla="*/ 152 h 185" name="T51"/>
                <a:gd fmla="*/ 152 w 186" name="T52"/>
                <a:gd fmla="*/ 93 h 185" name="T53"/>
                <a:gd fmla="*/ 93 w 186" name="T54"/>
                <a:gd fmla="*/ 34 h 185" name="T55"/>
                <a:gd fmla="*/ 93 w 186" name="T56"/>
                <a:gd fmla="*/ 143 h 185" name="T57"/>
                <a:gd fmla="*/ 42 w 186" name="T58"/>
                <a:gd fmla="*/ 93 h 185" name="T59"/>
                <a:gd fmla="*/ 93 w 186" name="T60"/>
                <a:gd fmla="*/ 42 h 185" name="T61"/>
                <a:gd fmla="*/ 144 w 186" name="T62"/>
                <a:gd fmla="*/ 93 h 185" name="T63"/>
                <a:gd fmla="*/ 93 w 186" name="T64"/>
                <a:gd fmla="*/ 143 h 185" name="T65"/>
                <a:gd fmla="*/ 93 w 186" name="T66"/>
                <a:gd fmla="*/ 67 h 185" name="T67"/>
                <a:gd fmla="*/ 68 w 186" name="T68"/>
                <a:gd fmla="*/ 93 h 185" name="T69"/>
                <a:gd fmla="*/ 93 w 186" name="T70"/>
                <a:gd fmla="*/ 118 h 185" name="T71"/>
                <a:gd fmla="*/ 118 w 186" name="T72"/>
                <a:gd fmla="*/ 93 h 185" name="T73"/>
                <a:gd fmla="*/ 93 w 186" name="T74"/>
                <a:gd fmla="*/ 67 h 185" name="T75"/>
                <a:gd fmla="*/ 93 w 186" name="T76"/>
                <a:gd fmla="*/ 109 h 185" name="T77"/>
                <a:gd fmla="*/ 76 w 186" name="T78"/>
                <a:gd fmla="*/ 93 h 185" name="T79"/>
                <a:gd fmla="*/ 93 w 186" name="T80"/>
                <a:gd fmla="*/ 76 h 185" name="T81"/>
                <a:gd fmla="*/ 110 w 186" name="T82"/>
                <a:gd fmla="*/ 93 h 185" name="T83"/>
                <a:gd fmla="*/ 93 w 186" name="T84"/>
                <a:gd fmla="*/ 109 h 18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85" w="186">
                  <a:moveTo>
                    <a:pt x="157" y="159"/>
                  </a:moveTo>
                  <a:cubicBezTo>
                    <a:pt x="175" y="143"/>
                    <a:pt x="186" y="119"/>
                    <a:pt x="186" y="93"/>
                  </a:cubicBezTo>
                  <a:cubicBezTo>
                    <a:pt x="186" y="41"/>
                    <a:pt x="144" y="0"/>
                    <a:pt x="93" y="0"/>
                  </a:cubicBezTo>
                  <a:cubicBezTo>
                    <a:pt x="42" y="0"/>
                    <a:pt x="0" y="41"/>
                    <a:pt x="0" y="93"/>
                  </a:cubicBezTo>
                  <a:cubicBezTo>
                    <a:pt x="0" y="119"/>
                    <a:pt x="11" y="143"/>
                    <a:pt x="29" y="159"/>
                  </a:cubicBezTo>
                  <a:cubicBezTo>
                    <a:pt x="18" y="178"/>
                    <a:pt x="18" y="178"/>
                    <a:pt x="18" y="178"/>
                  </a:cubicBezTo>
                  <a:cubicBezTo>
                    <a:pt x="18" y="179"/>
                    <a:pt x="17" y="180"/>
                    <a:pt x="17" y="181"/>
                  </a:cubicBezTo>
                  <a:cubicBezTo>
                    <a:pt x="17" y="183"/>
                    <a:pt x="19" y="185"/>
                    <a:pt x="21" y="185"/>
                  </a:cubicBezTo>
                  <a:cubicBezTo>
                    <a:pt x="22" y="185"/>
                    <a:pt x="24" y="185"/>
                    <a:pt x="24" y="184"/>
                  </a:cubicBezTo>
                  <a:cubicBezTo>
                    <a:pt x="25" y="184"/>
                    <a:pt x="25" y="183"/>
                    <a:pt x="25" y="182"/>
                  </a:cubicBezTo>
                  <a:cubicBezTo>
                    <a:pt x="35" y="165"/>
                    <a:pt x="35" y="165"/>
                    <a:pt x="35" y="165"/>
                  </a:cubicBezTo>
                  <a:cubicBezTo>
                    <a:pt x="51" y="178"/>
                    <a:pt x="71" y="185"/>
                    <a:pt x="93" y="185"/>
                  </a:cubicBezTo>
                  <a:cubicBezTo>
                    <a:pt x="115" y="185"/>
                    <a:pt x="135" y="178"/>
                    <a:pt x="151" y="165"/>
                  </a:cubicBezTo>
                  <a:cubicBezTo>
                    <a:pt x="161" y="182"/>
                    <a:pt x="161" y="182"/>
                    <a:pt x="161" y="182"/>
                  </a:cubicBezTo>
                  <a:cubicBezTo>
                    <a:pt x="161" y="184"/>
                    <a:pt x="163" y="185"/>
                    <a:pt x="165" y="185"/>
                  </a:cubicBezTo>
                  <a:cubicBezTo>
                    <a:pt x="167" y="185"/>
                    <a:pt x="169" y="183"/>
                    <a:pt x="169" y="181"/>
                  </a:cubicBezTo>
                  <a:cubicBezTo>
                    <a:pt x="169" y="180"/>
                    <a:pt x="168" y="179"/>
                    <a:pt x="168" y="178"/>
                  </a:cubicBezTo>
                  <a:lnTo>
                    <a:pt x="157" y="159"/>
                  </a:lnTo>
                  <a:close/>
                  <a:moveTo>
                    <a:pt x="93" y="177"/>
                  </a:moveTo>
                  <a:cubicBezTo>
                    <a:pt x="46" y="177"/>
                    <a:pt x="9" y="139"/>
                    <a:pt x="9" y="93"/>
                  </a:cubicBezTo>
                  <a:cubicBezTo>
                    <a:pt x="9" y="46"/>
                    <a:pt x="46" y="8"/>
                    <a:pt x="93" y="8"/>
                  </a:cubicBezTo>
                  <a:cubicBezTo>
                    <a:pt x="140" y="8"/>
                    <a:pt x="177" y="46"/>
                    <a:pt x="177" y="93"/>
                  </a:cubicBezTo>
                  <a:cubicBezTo>
                    <a:pt x="177" y="139"/>
                    <a:pt x="140" y="177"/>
                    <a:pt x="93" y="177"/>
                  </a:cubicBezTo>
                  <a:close/>
                  <a:moveTo>
                    <a:pt x="93" y="34"/>
                  </a:moveTo>
                  <a:cubicBezTo>
                    <a:pt x="60" y="34"/>
                    <a:pt x="34" y="60"/>
                    <a:pt x="34" y="93"/>
                  </a:cubicBezTo>
                  <a:cubicBezTo>
                    <a:pt x="34" y="125"/>
                    <a:pt x="60" y="152"/>
                    <a:pt x="93" y="152"/>
                  </a:cubicBezTo>
                  <a:cubicBezTo>
                    <a:pt x="126" y="152"/>
                    <a:pt x="152" y="125"/>
                    <a:pt x="152" y="93"/>
                  </a:cubicBezTo>
                  <a:cubicBezTo>
                    <a:pt x="152" y="60"/>
                    <a:pt x="126" y="34"/>
                    <a:pt x="93" y="34"/>
                  </a:cubicBezTo>
                  <a:close/>
                  <a:moveTo>
                    <a:pt x="93" y="143"/>
                  </a:moveTo>
                  <a:cubicBezTo>
                    <a:pt x="65" y="143"/>
                    <a:pt x="42" y="121"/>
                    <a:pt x="42" y="93"/>
                  </a:cubicBezTo>
                  <a:cubicBezTo>
                    <a:pt x="42" y="65"/>
                    <a:pt x="65" y="42"/>
                    <a:pt x="93" y="42"/>
                  </a:cubicBezTo>
                  <a:cubicBezTo>
                    <a:pt x="121" y="42"/>
                    <a:pt x="144" y="65"/>
                    <a:pt x="144" y="93"/>
                  </a:cubicBezTo>
                  <a:cubicBezTo>
                    <a:pt x="144" y="121"/>
                    <a:pt x="121" y="143"/>
                    <a:pt x="93" y="143"/>
                  </a:cubicBezTo>
                  <a:close/>
                  <a:moveTo>
                    <a:pt x="93" y="67"/>
                  </a:moveTo>
                  <a:cubicBezTo>
                    <a:pt x="79" y="67"/>
                    <a:pt x="68" y="79"/>
                    <a:pt x="68" y="93"/>
                  </a:cubicBezTo>
                  <a:cubicBezTo>
                    <a:pt x="68" y="107"/>
                    <a:pt x="79" y="118"/>
                    <a:pt x="93" y="118"/>
                  </a:cubicBezTo>
                  <a:cubicBezTo>
                    <a:pt x="107" y="118"/>
                    <a:pt x="118" y="107"/>
                    <a:pt x="118" y="93"/>
                  </a:cubicBezTo>
                  <a:cubicBezTo>
                    <a:pt x="118" y="79"/>
                    <a:pt x="107" y="67"/>
                    <a:pt x="93" y="67"/>
                  </a:cubicBezTo>
                  <a:close/>
                  <a:moveTo>
                    <a:pt x="93" y="109"/>
                  </a:moveTo>
                  <a:cubicBezTo>
                    <a:pt x="84" y="109"/>
                    <a:pt x="76" y="102"/>
                    <a:pt x="76" y="93"/>
                  </a:cubicBezTo>
                  <a:cubicBezTo>
                    <a:pt x="76" y="83"/>
                    <a:pt x="84" y="76"/>
                    <a:pt x="93" y="76"/>
                  </a:cubicBezTo>
                  <a:cubicBezTo>
                    <a:pt x="102" y="76"/>
                    <a:pt x="110" y="83"/>
                    <a:pt x="110" y="93"/>
                  </a:cubicBezTo>
                  <a:cubicBezTo>
                    <a:pt x="110" y="102"/>
                    <a:pt x="102" y="109"/>
                    <a:pt x="93" y="109"/>
                  </a:cubicBezTo>
                  <a:close/>
                </a:path>
              </a:pathLst>
            </a:custGeom>
            <a:solidFill>
              <a:schemeClr val="bg1"/>
            </a:solidFill>
            <a:ln>
              <a:noFill/>
            </a:ln>
          </p:spPr>
          <p:txBody>
            <a:bodyPr anchor="ctr"/>
            <a:lstStyle/>
            <a:p>
              <a:pPr algn="ctr"/>
              <a:endParaRPr/>
            </a:p>
          </p:txBody>
        </p:sp>
        <p:sp>
          <p:nvSpPr>
            <p:cNvPr id="13" name="iṥļïḍe">
              <a:extLst>
                <a:ext uri="{FF2B5EF4-FFF2-40B4-BE49-F238E27FC236}">
                  <a16:creationId xmlns:a16="http://schemas.microsoft.com/office/drawing/2014/main" id="{E117E31C-6008-48E9-9115-12AB28B667B3}"/>
                </a:ext>
              </a:extLst>
            </p:cNvPr>
            <p:cNvSpPr/>
            <p:nvPr/>
          </p:nvSpPr>
          <p:spPr bwMode="auto">
            <a:xfrm>
              <a:off x="7168547" y="2761466"/>
              <a:ext cx="609309" cy="593460"/>
            </a:xfrm>
            <a:custGeom>
              <a:gdLst>
                <a:gd fmla="*/ 0 w 190" name="T0"/>
                <a:gd fmla="*/ 185 h 185" name="T1"/>
                <a:gd fmla="*/ 77 w 190" name="T2"/>
                <a:gd fmla="*/ 153 h 185" name="T3"/>
                <a:gd fmla="*/ 15 w 190" name="T4"/>
                <a:gd fmla="*/ 170 h 185" name="T5"/>
                <a:gd fmla="*/ 38 w 190" name="T6"/>
                <a:gd fmla="*/ 143 h 185" name="T7"/>
                <a:gd fmla="*/ 15 w 190" name="T8"/>
                <a:gd fmla="*/ 170 h 185" name="T9"/>
                <a:gd fmla="*/ 118 w 190" name="T10"/>
                <a:gd fmla="*/ 97 h 185" name="T11"/>
                <a:gd fmla="*/ 109 w 190" name="T12"/>
                <a:gd fmla="*/ 97 h 185" name="T13"/>
                <a:gd fmla="*/ 184 w 190" name="T14"/>
                <a:gd fmla="*/ 1 h 185" name="T15"/>
                <a:gd fmla="*/ 88 w 190" name="T16"/>
                <a:gd fmla="*/ 38 h 185" name="T17"/>
                <a:gd fmla="*/ 10 w 190" name="T18"/>
                <a:gd fmla="*/ 91 h 185" name="T19"/>
                <a:gd fmla="*/ 52 w 190" name="T20"/>
                <a:gd fmla="*/ 133 h 185" name="T21"/>
                <a:gd fmla="*/ 82 w 190" name="T22"/>
                <a:gd fmla="*/ 143 h 185" name="T23"/>
                <a:gd fmla="*/ 117 w 190" name="T24"/>
                <a:gd fmla="*/ 127 h 185" name="T25"/>
                <a:gd fmla="*/ 184 w 190" name="T26"/>
                <a:gd fmla="*/ 1 h 185" name="T27"/>
                <a:gd fmla="*/ 98 w 190" name="T28"/>
                <a:gd fmla="*/ 155 h 185" name="T29"/>
                <a:gd fmla="*/ 82 w 190" name="T30"/>
                <a:gd fmla="*/ 134 h 185" name="T31"/>
                <a:gd fmla="*/ 75 w 190" name="T32"/>
                <a:gd fmla="*/ 135 h 185" name="T33"/>
                <a:gd fmla="*/ 50 w 190" name="T34"/>
                <a:gd fmla="*/ 105 h 185" name="T35"/>
                <a:gd fmla="*/ 30 w 190" name="T36"/>
                <a:gd fmla="*/ 87 h 185" name="T37"/>
                <a:gd fmla="*/ 61 w 190" name="T38"/>
                <a:gd fmla="*/ 75 h 185" name="T39"/>
                <a:gd fmla="*/ 109 w 190" name="T40"/>
                <a:gd fmla="*/ 125 h 185" name="T41"/>
                <a:gd fmla="*/ 134 w 190" name="T42"/>
                <a:gd fmla="*/ 99 h 185" name="T43"/>
                <a:gd fmla="*/ 67 w 190" name="T44"/>
                <a:gd fmla="*/ 70 h 185" name="T45"/>
                <a:gd fmla="*/ 94 w 190" name="T46"/>
                <a:gd fmla="*/ 44 h 185" name="T47"/>
                <a:gd fmla="*/ 141 w 190" name="T48"/>
                <a:gd fmla="*/ 91 h 185" name="T49"/>
                <a:gd fmla="*/ 84 w 190" name="T50"/>
                <a:gd fmla="*/ 72 h 185" name="T51"/>
                <a:gd fmla="*/ 92 w 190" name="T52"/>
                <a:gd fmla="*/ 72 h 185" name="T53"/>
                <a:gd fmla="*/ 139 w 190" name="T54"/>
                <a:gd fmla="*/ 59 h 185" name="T55"/>
                <a:gd fmla="*/ 139 w 190" name="T56"/>
                <a:gd fmla="*/ 34 h 185" name="T57"/>
                <a:gd fmla="*/ 139 w 190" name="T58"/>
                <a:gd fmla="*/ 59 h 185" name="T59"/>
                <a:gd fmla="*/ 143 w 190" name="T60"/>
                <a:gd fmla="*/ 46 h 185" name="T61"/>
                <a:gd fmla="*/ 135 w 190" name="T62"/>
                <a:gd fmla="*/ 46 h 185" name="T63"/>
                <a:gd fmla="*/ 101 w 190" name="T64"/>
                <a:gd fmla="*/ 88 h 185" name="T65"/>
                <a:gd fmla="*/ 101 w 190" name="T66"/>
                <a:gd fmla="*/ 80 h 185" name="T67"/>
                <a:gd fmla="*/ 101 w 190" name="T68"/>
                <a:gd fmla="*/ 88 h 18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85" w="190">
                  <a:moveTo>
                    <a:pt x="32" y="104"/>
                  </a:moveTo>
                  <a:cubicBezTo>
                    <a:pt x="0" y="185"/>
                    <a:pt x="0" y="185"/>
                    <a:pt x="0" y="185"/>
                  </a:cubicBezTo>
                  <a:cubicBezTo>
                    <a:pt x="82" y="153"/>
                    <a:pt x="82" y="153"/>
                    <a:pt x="82" y="153"/>
                  </a:cubicBezTo>
                  <a:cubicBezTo>
                    <a:pt x="80" y="153"/>
                    <a:pt x="79" y="153"/>
                    <a:pt x="77" y="153"/>
                  </a:cubicBezTo>
                  <a:cubicBezTo>
                    <a:pt x="52" y="153"/>
                    <a:pt x="29" y="129"/>
                    <a:pt x="32" y="104"/>
                  </a:cubicBezTo>
                  <a:close/>
                  <a:moveTo>
                    <a:pt x="15" y="170"/>
                  </a:moveTo>
                  <a:cubicBezTo>
                    <a:pt x="30" y="132"/>
                    <a:pt x="30" y="132"/>
                    <a:pt x="30" y="132"/>
                  </a:cubicBezTo>
                  <a:cubicBezTo>
                    <a:pt x="32" y="136"/>
                    <a:pt x="35" y="140"/>
                    <a:pt x="38" y="143"/>
                  </a:cubicBezTo>
                  <a:cubicBezTo>
                    <a:pt x="42" y="148"/>
                    <a:pt x="47" y="152"/>
                    <a:pt x="53" y="155"/>
                  </a:cubicBezTo>
                  <a:lnTo>
                    <a:pt x="15" y="170"/>
                  </a:lnTo>
                  <a:close/>
                  <a:moveTo>
                    <a:pt x="113" y="101"/>
                  </a:moveTo>
                  <a:cubicBezTo>
                    <a:pt x="116" y="101"/>
                    <a:pt x="118" y="99"/>
                    <a:pt x="118" y="97"/>
                  </a:cubicBezTo>
                  <a:cubicBezTo>
                    <a:pt x="118" y="95"/>
                    <a:pt x="116" y="93"/>
                    <a:pt x="113" y="93"/>
                  </a:cubicBezTo>
                  <a:cubicBezTo>
                    <a:pt x="111" y="93"/>
                    <a:pt x="109" y="95"/>
                    <a:pt x="109" y="97"/>
                  </a:cubicBezTo>
                  <a:cubicBezTo>
                    <a:pt x="109" y="99"/>
                    <a:pt x="111" y="101"/>
                    <a:pt x="113" y="101"/>
                  </a:cubicBezTo>
                  <a:close/>
                  <a:moveTo>
                    <a:pt x="184" y="1"/>
                  </a:moveTo>
                  <a:cubicBezTo>
                    <a:pt x="183" y="0"/>
                    <a:pt x="180" y="0"/>
                    <a:pt x="177" y="0"/>
                  </a:cubicBezTo>
                  <a:cubicBezTo>
                    <a:pt x="159" y="0"/>
                    <a:pt x="113" y="13"/>
                    <a:pt x="88" y="38"/>
                  </a:cubicBezTo>
                  <a:cubicBezTo>
                    <a:pt x="82" y="44"/>
                    <a:pt x="62" y="62"/>
                    <a:pt x="58" y="68"/>
                  </a:cubicBezTo>
                  <a:cubicBezTo>
                    <a:pt x="43" y="72"/>
                    <a:pt x="22" y="80"/>
                    <a:pt x="10" y="91"/>
                  </a:cubicBezTo>
                  <a:cubicBezTo>
                    <a:pt x="10" y="91"/>
                    <a:pt x="25" y="91"/>
                    <a:pt x="42" y="103"/>
                  </a:cubicBezTo>
                  <a:cubicBezTo>
                    <a:pt x="40" y="113"/>
                    <a:pt x="43" y="124"/>
                    <a:pt x="52" y="133"/>
                  </a:cubicBezTo>
                  <a:cubicBezTo>
                    <a:pt x="59" y="140"/>
                    <a:pt x="67" y="144"/>
                    <a:pt x="75" y="144"/>
                  </a:cubicBezTo>
                  <a:cubicBezTo>
                    <a:pt x="78" y="144"/>
                    <a:pt x="80" y="143"/>
                    <a:pt x="82" y="143"/>
                  </a:cubicBezTo>
                  <a:cubicBezTo>
                    <a:pt x="94" y="160"/>
                    <a:pt x="94" y="175"/>
                    <a:pt x="94" y="175"/>
                  </a:cubicBezTo>
                  <a:cubicBezTo>
                    <a:pt x="105" y="163"/>
                    <a:pt x="113" y="142"/>
                    <a:pt x="117" y="127"/>
                  </a:cubicBezTo>
                  <a:cubicBezTo>
                    <a:pt x="124" y="123"/>
                    <a:pt x="141" y="103"/>
                    <a:pt x="147" y="97"/>
                  </a:cubicBezTo>
                  <a:cubicBezTo>
                    <a:pt x="177" y="68"/>
                    <a:pt x="190" y="7"/>
                    <a:pt x="184" y="1"/>
                  </a:cubicBezTo>
                  <a:close/>
                  <a:moveTo>
                    <a:pt x="109" y="125"/>
                  </a:moveTo>
                  <a:cubicBezTo>
                    <a:pt x="106" y="136"/>
                    <a:pt x="102" y="147"/>
                    <a:pt x="98" y="155"/>
                  </a:cubicBezTo>
                  <a:cubicBezTo>
                    <a:pt x="96" y="150"/>
                    <a:pt x="93" y="144"/>
                    <a:pt x="89" y="138"/>
                  </a:cubicBezTo>
                  <a:cubicBezTo>
                    <a:pt x="88" y="136"/>
                    <a:pt x="85" y="134"/>
                    <a:pt x="82" y="134"/>
                  </a:cubicBezTo>
                  <a:cubicBezTo>
                    <a:pt x="82" y="134"/>
                    <a:pt x="81" y="134"/>
                    <a:pt x="80" y="135"/>
                  </a:cubicBezTo>
                  <a:cubicBezTo>
                    <a:pt x="79" y="135"/>
                    <a:pt x="77" y="135"/>
                    <a:pt x="75" y="135"/>
                  </a:cubicBezTo>
                  <a:cubicBezTo>
                    <a:pt x="69" y="135"/>
                    <a:pt x="63" y="132"/>
                    <a:pt x="58" y="127"/>
                  </a:cubicBezTo>
                  <a:cubicBezTo>
                    <a:pt x="51" y="121"/>
                    <a:pt x="48" y="113"/>
                    <a:pt x="50" y="105"/>
                  </a:cubicBezTo>
                  <a:cubicBezTo>
                    <a:pt x="51" y="101"/>
                    <a:pt x="50" y="98"/>
                    <a:pt x="47" y="96"/>
                  </a:cubicBezTo>
                  <a:cubicBezTo>
                    <a:pt x="41" y="92"/>
                    <a:pt x="35" y="89"/>
                    <a:pt x="30" y="87"/>
                  </a:cubicBezTo>
                  <a:cubicBezTo>
                    <a:pt x="38" y="83"/>
                    <a:pt x="49" y="79"/>
                    <a:pt x="60" y="76"/>
                  </a:cubicBezTo>
                  <a:cubicBezTo>
                    <a:pt x="60" y="76"/>
                    <a:pt x="60" y="76"/>
                    <a:pt x="61" y="75"/>
                  </a:cubicBezTo>
                  <a:cubicBezTo>
                    <a:pt x="110" y="124"/>
                    <a:pt x="110" y="124"/>
                    <a:pt x="110" y="124"/>
                  </a:cubicBezTo>
                  <a:cubicBezTo>
                    <a:pt x="110" y="125"/>
                    <a:pt x="109" y="125"/>
                    <a:pt x="109" y="125"/>
                  </a:cubicBezTo>
                  <a:close/>
                  <a:moveTo>
                    <a:pt x="141" y="91"/>
                  </a:moveTo>
                  <a:cubicBezTo>
                    <a:pt x="140" y="93"/>
                    <a:pt x="137" y="96"/>
                    <a:pt x="134" y="99"/>
                  </a:cubicBezTo>
                  <a:cubicBezTo>
                    <a:pt x="129" y="105"/>
                    <a:pt x="120" y="113"/>
                    <a:pt x="115" y="118"/>
                  </a:cubicBezTo>
                  <a:cubicBezTo>
                    <a:pt x="67" y="70"/>
                    <a:pt x="67" y="70"/>
                    <a:pt x="67" y="70"/>
                  </a:cubicBezTo>
                  <a:cubicBezTo>
                    <a:pt x="72" y="65"/>
                    <a:pt x="80" y="56"/>
                    <a:pt x="86" y="51"/>
                  </a:cubicBezTo>
                  <a:cubicBezTo>
                    <a:pt x="89" y="48"/>
                    <a:pt x="92" y="45"/>
                    <a:pt x="94" y="44"/>
                  </a:cubicBezTo>
                  <a:cubicBezTo>
                    <a:pt x="116" y="21"/>
                    <a:pt x="160" y="8"/>
                    <a:pt x="177" y="8"/>
                  </a:cubicBezTo>
                  <a:cubicBezTo>
                    <a:pt x="177" y="22"/>
                    <a:pt x="165" y="68"/>
                    <a:pt x="141" y="91"/>
                  </a:cubicBezTo>
                  <a:close/>
                  <a:moveTo>
                    <a:pt x="88" y="67"/>
                  </a:moveTo>
                  <a:cubicBezTo>
                    <a:pt x="86" y="67"/>
                    <a:pt x="84" y="69"/>
                    <a:pt x="84" y="72"/>
                  </a:cubicBezTo>
                  <a:cubicBezTo>
                    <a:pt x="84" y="74"/>
                    <a:pt x="86" y="76"/>
                    <a:pt x="88" y="76"/>
                  </a:cubicBezTo>
                  <a:cubicBezTo>
                    <a:pt x="90" y="76"/>
                    <a:pt x="92" y="74"/>
                    <a:pt x="92" y="72"/>
                  </a:cubicBezTo>
                  <a:cubicBezTo>
                    <a:pt x="92" y="69"/>
                    <a:pt x="90" y="67"/>
                    <a:pt x="88" y="67"/>
                  </a:cubicBezTo>
                  <a:close/>
                  <a:moveTo>
                    <a:pt x="139" y="59"/>
                  </a:moveTo>
                  <a:cubicBezTo>
                    <a:pt x="146" y="59"/>
                    <a:pt x="151" y="53"/>
                    <a:pt x="151" y="46"/>
                  </a:cubicBezTo>
                  <a:cubicBezTo>
                    <a:pt x="151" y="39"/>
                    <a:pt x="146" y="34"/>
                    <a:pt x="139" y="34"/>
                  </a:cubicBezTo>
                  <a:cubicBezTo>
                    <a:pt x="132" y="34"/>
                    <a:pt x="126" y="39"/>
                    <a:pt x="126" y="46"/>
                  </a:cubicBezTo>
                  <a:cubicBezTo>
                    <a:pt x="126" y="53"/>
                    <a:pt x="132" y="59"/>
                    <a:pt x="139" y="59"/>
                  </a:cubicBezTo>
                  <a:close/>
                  <a:moveTo>
                    <a:pt x="139" y="42"/>
                  </a:moveTo>
                  <a:cubicBezTo>
                    <a:pt x="141" y="42"/>
                    <a:pt x="143" y="44"/>
                    <a:pt x="143" y="46"/>
                  </a:cubicBezTo>
                  <a:cubicBezTo>
                    <a:pt x="143" y="49"/>
                    <a:pt x="141" y="50"/>
                    <a:pt x="139" y="50"/>
                  </a:cubicBezTo>
                  <a:cubicBezTo>
                    <a:pt x="136" y="50"/>
                    <a:pt x="135" y="49"/>
                    <a:pt x="135" y="46"/>
                  </a:cubicBezTo>
                  <a:cubicBezTo>
                    <a:pt x="135" y="44"/>
                    <a:pt x="136" y="42"/>
                    <a:pt x="139" y="42"/>
                  </a:cubicBezTo>
                  <a:close/>
                  <a:moveTo>
                    <a:pt x="101" y="88"/>
                  </a:moveTo>
                  <a:cubicBezTo>
                    <a:pt x="103" y="88"/>
                    <a:pt x="105" y="87"/>
                    <a:pt x="105" y="84"/>
                  </a:cubicBezTo>
                  <a:cubicBezTo>
                    <a:pt x="105" y="82"/>
                    <a:pt x="103" y="80"/>
                    <a:pt x="101" y="80"/>
                  </a:cubicBezTo>
                  <a:cubicBezTo>
                    <a:pt x="98" y="80"/>
                    <a:pt x="97" y="82"/>
                    <a:pt x="97" y="84"/>
                  </a:cubicBezTo>
                  <a:cubicBezTo>
                    <a:pt x="97" y="87"/>
                    <a:pt x="98" y="88"/>
                    <a:pt x="101" y="88"/>
                  </a:cubicBezTo>
                  <a:close/>
                </a:path>
              </a:pathLst>
            </a:custGeom>
            <a:solidFill>
              <a:schemeClr val="bg1"/>
            </a:solidFill>
            <a:ln>
              <a:noFill/>
            </a:ln>
          </p:spPr>
          <p:txBody>
            <a:bodyPr anchor="ctr"/>
            <a:lstStyle/>
            <a:p>
              <a:pPr algn="ctr"/>
              <a:endParaRPr/>
            </a:p>
          </p:txBody>
        </p:sp>
        <p:grpSp>
          <p:nvGrpSpPr>
            <p:cNvPr id="14" name="î$ḷíḍè">
              <a:extLst>
                <a:ext uri="{FF2B5EF4-FFF2-40B4-BE49-F238E27FC236}">
                  <a16:creationId xmlns:a16="http://schemas.microsoft.com/office/drawing/2014/main" id="{0081D942-3A1D-46C4-9729-D0ED60A5F8D5}"/>
                </a:ext>
              </a:extLst>
            </p:cNvPr>
            <p:cNvGrpSpPr/>
            <p:nvPr/>
          </p:nvGrpSpPr>
          <p:grpSpPr>
            <a:xfrm>
              <a:off x="731404" y="5249121"/>
              <a:ext cx="2103935" cy="867517"/>
              <a:chOff x="719138" y="5249121"/>
              <a:chExt cx="2103935" cy="867517"/>
            </a:xfrm>
          </p:grpSpPr>
          <p:sp>
            <p:nvSpPr>
              <p:cNvPr id="24" name="îṣļiḋe">
                <a:extLst>
                  <a:ext uri="{FF2B5EF4-FFF2-40B4-BE49-F238E27FC236}">
                    <a16:creationId xmlns:a16="http://schemas.microsoft.com/office/drawing/2014/main" id="{AF02B302-6FCA-4E1E-81D2-241CB9E34487}"/>
                  </a:ext>
                </a:extLst>
              </p:cNvPr>
              <p:cNvSpPr txBox="1"/>
              <p:nvPr/>
            </p:nvSpPr>
            <p:spPr>
              <a:xfrm>
                <a:off x="749351" y="5249121"/>
                <a:ext cx="2073722" cy="196103"/>
              </a:xfrm>
              <a:prstGeom prst="rect">
                <a:avLst/>
              </a:prstGeom>
              <a:noFill/>
            </p:spPr>
            <p:txBody>
              <a:bodyPr bIns="0" lIns="0" rIns="0" tIns="0" wrap="none">
                <a:normAutofit/>
              </a:bodyPr>
              <a:lstStyle/>
              <a:p>
                <a:pPr algn="ctr"/>
                <a:r>
                  <a:rPr altLang="en-US" b="1" lang="zh-CN" sz="1200">
                    <a:solidFill>
                      <a:schemeClr val="accent1">
                        <a:lumMod val="100000"/>
                      </a:schemeClr>
                    </a:solidFill>
                  </a:rPr>
                  <a:t>标题文本预设</a:t>
                </a:r>
                <a:br>
                  <a:rPr altLang="en-US" b="1" lang="zh-CN" sz="1200">
                    <a:solidFill>
                      <a:schemeClr val="accent1">
                        <a:lumMod val="100000"/>
                      </a:schemeClr>
                    </a:solidFill>
                  </a:rPr>
                </a:br>
              </a:p>
            </p:txBody>
          </p:sp>
          <p:sp>
            <p:nvSpPr>
              <p:cNvPr id="25" name="ïŝḷíḍê">
                <a:extLst>
                  <a:ext uri="{FF2B5EF4-FFF2-40B4-BE49-F238E27FC236}">
                    <a16:creationId xmlns:a16="http://schemas.microsoft.com/office/drawing/2014/main" id="{58E033E3-CE42-447B-9418-EC1992789B79}"/>
                  </a:ext>
                </a:extLst>
              </p:cNvPr>
              <p:cNvSpPr/>
              <p:nvPr/>
            </p:nvSpPr>
            <p:spPr>
              <a:xfrm>
                <a:off x="719138" y="5445224"/>
                <a:ext cx="2103935" cy="671414"/>
              </a:xfrm>
              <a:prstGeom prst="rect">
                <a:avLst/>
              </a:prstGeom>
            </p:spPr>
            <p:txBody>
              <a:bodyPr anchor="t" anchorCtr="1" bIns="0" lIns="0" rIns="0" tIns="0" wrap="square">
                <a:normAutofit/>
              </a:bodyPr>
              <a:lstStyle/>
              <a:p>
                <a:pPr algn="ctr">
                  <a:lnSpc>
                    <a:spcPct val="120000"/>
                  </a:lnSpc>
                </a:pPr>
                <a:r>
                  <a:rPr altLang="en-US" lang="zh-CN" sz="1000"/>
                  <a:t>此部分内容作为文字排版占位显示（建议使用主题字体）</a:t>
                </a:r>
              </a:p>
            </p:txBody>
          </p:sp>
        </p:grpSp>
        <p:grpSp>
          <p:nvGrpSpPr>
            <p:cNvPr id="15" name="ïṧľîḋè">
              <a:extLst>
                <a:ext uri="{FF2B5EF4-FFF2-40B4-BE49-F238E27FC236}">
                  <a16:creationId xmlns:a16="http://schemas.microsoft.com/office/drawing/2014/main" id="{8CB20ACC-BFBF-4207-9490-BF8E742B828E}"/>
                </a:ext>
              </a:extLst>
            </p:cNvPr>
            <p:cNvGrpSpPr/>
            <p:nvPr/>
          </p:nvGrpSpPr>
          <p:grpSpPr>
            <a:xfrm>
              <a:off x="3618491" y="5249121"/>
              <a:ext cx="2103935" cy="867517"/>
              <a:chOff x="719138" y="5249121"/>
              <a:chExt cx="2103935" cy="867517"/>
            </a:xfrm>
          </p:grpSpPr>
          <p:sp>
            <p:nvSpPr>
              <p:cNvPr id="22" name="îSḻïḓe">
                <a:extLst>
                  <a:ext uri="{FF2B5EF4-FFF2-40B4-BE49-F238E27FC236}">
                    <a16:creationId xmlns:a16="http://schemas.microsoft.com/office/drawing/2014/main" id="{36F3CF0A-FBA6-4B59-AE0D-E0A4A07937B6}"/>
                  </a:ext>
                </a:extLst>
              </p:cNvPr>
              <p:cNvSpPr txBox="1"/>
              <p:nvPr/>
            </p:nvSpPr>
            <p:spPr>
              <a:xfrm>
                <a:off x="749351" y="5249121"/>
                <a:ext cx="2073722" cy="196103"/>
              </a:xfrm>
              <a:prstGeom prst="rect">
                <a:avLst/>
              </a:prstGeom>
              <a:noFill/>
            </p:spPr>
            <p:txBody>
              <a:bodyPr bIns="0" lIns="0" rIns="0" tIns="0" wrap="none">
                <a:normAutofit/>
              </a:bodyPr>
              <a:lstStyle/>
              <a:p>
                <a:pPr algn="ctr"/>
                <a:r>
                  <a:rPr altLang="en-US" b="1" lang="zh-CN" sz="1200">
                    <a:solidFill>
                      <a:schemeClr val="accent2">
                        <a:lumMod val="100000"/>
                      </a:schemeClr>
                    </a:solidFill>
                  </a:rPr>
                  <a:t>标题文本预设</a:t>
                </a:r>
                <a:br>
                  <a:rPr altLang="en-US" b="1" lang="zh-CN" sz="1200">
                    <a:solidFill>
                      <a:schemeClr val="accent2">
                        <a:lumMod val="100000"/>
                      </a:schemeClr>
                    </a:solidFill>
                  </a:rPr>
                </a:br>
              </a:p>
            </p:txBody>
          </p:sp>
          <p:sp>
            <p:nvSpPr>
              <p:cNvPr id="23" name="ís1ïde">
                <a:extLst>
                  <a:ext uri="{FF2B5EF4-FFF2-40B4-BE49-F238E27FC236}">
                    <a16:creationId xmlns:a16="http://schemas.microsoft.com/office/drawing/2014/main" id="{6C2510D0-24B1-40CB-8908-D4F8AED4E75D}"/>
                  </a:ext>
                </a:extLst>
              </p:cNvPr>
              <p:cNvSpPr/>
              <p:nvPr/>
            </p:nvSpPr>
            <p:spPr>
              <a:xfrm>
                <a:off x="719138" y="5445224"/>
                <a:ext cx="2103935" cy="671414"/>
              </a:xfrm>
              <a:prstGeom prst="rect">
                <a:avLst/>
              </a:prstGeom>
            </p:spPr>
            <p:txBody>
              <a:bodyPr anchor="t" anchorCtr="1" bIns="0" lIns="0" rIns="0" tIns="0" wrap="square">
                <a:normAutofit/>
              </a:bodyPr>
              <a:lstStyle/>
              <a:p>
                <a:pPr algn="ctr">
                  <a:lnSpc>
                    <a:spcPct val="120000"/>
                  </a:lnSpc>
                </a:pPr>
                <a:r>
                  <a:rPr altLang="en-US" lang="zh-CN" sz="1000"/>
                  <a:t>此部分内容作为文字排版占位显示（建议使用主题字体）</a:t>
                </a:r>
              </a:p>
            </p:txBody>
          </p:sp>
        </p:grpSp>
        <p:grpSp>
          <p:nvGrpSpPr>
            <p:cNvPr id="16" name="isḻïḍe">
              <a:extLst>
                <a:ext uri="{FF2B5EF4-FFF2-40B4-BE49-F238E27FC236}">
                  <a16:creationId xmlns:a16="http://schemas.microsoft.com/office/drawing/2014/main" id="{1613CACC-C539-41B9-9DC2-1EAAD09703A9}"/>
                </a:ext>
              </a:extLst>
            </p:cNvPr>
            <p:cNvGrpSpPr/>
            <p:nvPr/>
          </p:nvGrpSpPr>
          <p:grpSpPr>
            <a:xfrm>
              <a:off x="6505578" y="5249121"/>
              <a:ext cx="2103935" cy="867517"/>
              <a:chOff x="719138" y="5249121"/>
              <a:chExt cx="2103935" cy="867517"/>
            </a:xfrm>
          </p:grpSpPr>
          <p:sp>
            <p:nvSpPr>
              <p:cNvPr id="20" name="ïš1îḓê">
                <a:extLst>
                  <a:ext uri="{FF2B5EF4-FFF2-40B4-BE49-F238E27FC236}">
                    <a16:creationId xmlns:a16="http://schemas.microsoft.com/office/drawing/2014/main" id="{767F5B60-570C-4997-BF1D-F9EB001271F4}"/>
                  </a:ext>
                </a:extLst>
              </p:cNvPr>
              <p:cNvSpPr txBox="1"/>
              <p:nvPr/>
            </p:nvSpPr>
            <p:spPr>
              <a:xfrm>
                <a:off x="749351" y="5249121"/>
                <a:ext cx="2073722" cy="196103"/>
              </a:xfrm>
              <a:prstGeom prst="rect">
                <a:avLst/>
              </a:prstGeom>
              <a:noFill/>
            </p:spPr>
            <p:txBody>
              <a:bodyPr bIns="0" lIns="0" rIns="0" tIns="0" wrap="none">
                <a:normAutofit/>
              </a:bodyPr>
              <a:lstStyle/>
              <a:p>
                <a:pPr algn="ctr"/>
                <a:r>
                  <a:rPr altLang="en-US" b="1" lang="zh-CN" sz="1200">
                    <a:solidFill>
                      <a:schemeClr val="accent3">
                        <a:lumMod val="100000"/>
                      </a:schemeClr>
                    </a:solidFill>
                  </a:rPr>
                  <a:t>标题文本预设</a:t>
                </a:r>
                <a:br>
                  <a:rPr altLang="en-US" b="1" lang="zh-CN" sz="1200">
                    <a:solidFill>
                      <a:schemeClr val="accent3">
                        <a:lumMod val="100000"/>
                      </a:schemeClr>
                    </a:solidFill>
                  </a:rPr>
                </a:br>
              </a:p>
            </p:txBody>
          </p:sp>
          <p:sp>
            <p:nvSpPr>
              <p:cNvPr id="21" name="ïś1idé">
                <a:extLst>
                  <a:ext uri="{FF2B5EF4-FFF2-40B4-BE49-F238E27FC236}">
                    <a16:creationId xmlns:a16="http://schemas.microsoft.com/office/drawing/2014/main" id="{11D3F4B8-AFB7-4C1A-89AE-B390F3495988}"/>
                  </a:ext>
                </a:extLst>
              </p:cNvPr>
              <p:cNvSpPr/>
              <p:nvPr/>
            </p:nvSpPr>
            <p:spPr>
              <a:xfrm>
                <a:off x="719138" y="5445224"/>
                <a:ext cx="2103935" cy="671414"/>
              </a:xfrm>
              <a:prstGeom prst="rect">
                <a:avLst/>
              </a:prstGeom>
            </p:spPr>
            <p:txBody>
              <a:bodyPr anchor="t" anchorCtr="1" bIns="0" lIns="0" rIns="0" tIns="0" wrap="square">
                <a:normAutofit/>
              </a:bodyPr>
              <a:lstStyle/>
              <a:p>
                <a:pPr algn="ctr">
                  <a:lnSpc>
                    <a:spcPct val="120000"/>
                  </a:lnSpc>
                </a:pPr>
                <a:r>
                  <a:rPr altLang="en-US" lang="zh-CN" sz="1000"/>
                  <a:t>此部分内容作为文字排版占位显示（建议使用主题字体）</a:t>
                </a:r>
              </a:p>
            </p:txBody>
          </p:sp>
        </p:grpSp>
        <p:grpSp>
          <p:nvGrpSpPr>
            <p:cNvPr id="17" name="ïṩḻíḋê">
              <a:extLst>
                <a:ext uri="{FF2B5EF4-FFF2-40B4-BE49-F238E27FC236}">
                  <a16:creationId xmlns:a16="http://schemas.microsoft.com/office/drawing/2014/main" id="{33405275-1EBC-4BA7-A2D6-FAB926CA5896}"/>
                </a:ext>
              </a:extLst>
            </p:cNvPr>
            <p:cNvGrpSpPr/>
            <p:nvPr/>
          </p:nvGrpSpPr>
          <p:grpSpPr>
            <a:xfrm>
              <a:off x="9392665" y="5249121"/>
              <a:ext cx="2103935" cy="867517"/>
              <a:chOff x="719138" y="5249121"/>
              <a:chExt cx="2103935" cy="867517"/>
            </a:xfrm>
          </p:grpSpPr>
          <p:sp>
            <p:nvSpPr>
              <p:cNvPr id="18" name="ïṧlîḋê">
                <a:extLst>
                  <a:ext uri="{FF2B5EF4-FFF2-40B4-BE49-F238E27FC236}">
                    <a16:creationId xmlns:a16="http://schemas.microsoft.com/office/drawing/2014/main" id="{096B898A-62E7-41BE-AE17-A799CBDBE775}"/>
                  </a:ext>
                </a:extLst>
              </p:cNvPr>
              <p:cNvSpPr txBox="1"/>
              <p:nvPr/>
            </p:nvSpPr>
            <p:spPr>
              <a:xfrm>
                <a:off x="749351" y="5249121"/>
                <a:ext cx="2073722" cy="196103"/>
              </a:xfrm>
              <a:prstGeom prst="rect">
                <a:avLst/>
              </a:prstGeom>
              <a:noFill/>
            </p:spPr>
            <p:txBody>
              <a:bodyPr bIns="0" lIns="0" rIns="0" tIns="0" wrap="none">
                <a:normAutofit/>
              </a:bodyPr>
              <a:lstStyle/>
              <a:p>
                <a:pPr algn="ctr"/>
                <a:r>
                  <a:rPr altLang="en-US" b="1" lang="zh-CN" sz="1200">
                    <a:solidFill>
                      <a:schemeClr val="accent4">
                        <a:lumMod val="100000"/>
                      </a:schemeClr>
                    </a:solidFill>
                  </a:rPr>
                  <a:t>标题文本预设</a:t>
                </a:r>
                <a:br>
                  <a:rPr altLang="en-US" b="1" lang="zh-CN" sz="1200">
                    <a:solidFill>
                      <a:schemeClr val="accent4">
                        <a:lumMod val="100000"/>
                      </a:schemeClr>
                    </a:solidFill>
                  </a:rPr>
                </a:br>
              </a:p>
            </p:txBody>
          </p:sp>
          <p:sp>
            <p:nvSpPr>
              <p:cNvPr id="19" name="íŝľïḑè">
                <a:extLst>
                  <a:ext uri="{FF2B5EF4-FFF2-40B4-BE49-F238E27FC236}">
                    <a16:creationId xmlns:a16="http://schemas.microsoft.com/office/drawing/2014/main" id="{75093F1C-5C34-4EDE-A5BF-4610D66CC3EB}"/>
                  </a:ext>
                </a:extLst>
              </p:cNvPr>
              <p:cNvSpPr/>
              <p:nvPr/>
            </p:nvSpPr>
            <p:spPr>
              <a:xfrm>
                <a:off x="719138" y="5445224"/>
                <a:ext cx="2103935" cy="671414"/>
              </a:xfrm>
              <a:prstGeom prst="rect">
                <a:avLst/>
              </a:prstGeom>
            </p:spPr>
            <p:txBody>
              <a:bodyPr anchor="t" anchorCtr="1" bIns="0" lIns="0" rIns="0" tIns="0" wrap="square">
                <a:normAutofit/>
              </a:bodyPr>
              <a:lstStyle/>
              <a:p>
                <a:pPr algn="ctr">
                  <a:lnSpc>
                    <a:spcPct val="120000"/>
                  </a:lnSpc>
                </a:pPr>
                <a:r>
                  <a:rPr altLang="en-US" lang="zh-CN" sz="1000"/>
                  <a:t>此部分内容作为文字排版占位显示（建议使用主题字体）</a:t>
                </a:r>
              </a:p>
            </p:txBody>
          </p:sp>
        </p:grpSp>
      </p:grpSp>
    </p:spTree>
    <p:extLst>
      <p:ext uri="{BB962C8B-B14F-4D97-AF65-F5344CB8AC3E}">
        <p14:creationId val="41610158"/>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6" presetSubtype="21">
                                  <p:stCondLst>
                                    <p:cond delay="0"/>
                                  </p:stCondLst>
                                  <p:childTnLst>
                                    <p:set>
                                      <p:cBhvr>
                                        <p:cTn dur="1" fill="hold" id="6">
                                          <p:stCondLst>
                                            <p:cond delay="0"/>
                                          </p:stCondLst>
                                        </p:cTn>
                                        <p:tgtEl>
                                          <p:spTgt spid="2"/>
                                        </p:tgtEl>
                                        <p:attrNameLst>
                                          <p:attrName>style.visibility</p:attrName>
                                        </p:attrNameLst>
                                      </p:cBhvr>
                                      <p:to>
                                        <p:strVal val="visible"/>
                                      </p:to>
                                    </p:set>
                                    <p:animEffect filter="barn(inVertical)" transition="in">
                                      <p:cBhvr>
                                        <p:cTn dur="500" id="7"/>
                                        <p:tgtEl>
                                          <p:spTgt spid="2"/>
                                        </p:tgtEl>
                                      </p:cBhvr>
                                    </p:animEffect>
                                  </p:childTnLst>
                                </p:cTn>
                              </p:par>
                            </p:childTnLst>
                          </p:cTn>
                        </p:par>
                        <p:par>
                          <p:cTn fill="hold" id="8" nodeType="afterGroup">
                            <p:stCondLst>
                              <p:cond delay="500"/>
                            </p:stCondLst>
                            <p:childTnLst>
                              <p:par>
                                <p:cTn fill="hold" id="9" nodeType="afterEffect" presetClass="entr" presetID="16" presetSubtype="21">
                                  <p:stCondLst>
                                    <p:cond delay="0"/>
                                  </p:stCondLst>
                                  <p:childTnLst>
                                    <p:set>
                                      <p:cBhvr>
                                        <p:cTn dur="1" fill="hold" id="10">
                                          <p:stCondLst>
                                            <p:cond delay="0"/>
                                          </p:stCondLst>
                                        </p:cTn>
                                        <p:tgtEl>
                                          <p:spTgt spid="5"/>
                                        </p:tgtEl>
                                        <p:attrNameLst>
                                          <p:attrName>style.visibility</p:attrName>
                                        </p:attrNameLst>
                                      </p:cBhvr>
                                      <p:to>
                                        <p:strVal val="visible"/>
                                      </p:to>
                                    </p:set>
                                    <p:animEffect filter="barn(inVertical)" transition="in">
                                      <p:cBhvr>
                                        <p:cTn dur="5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副标题 38"/>
          <p:cNvSpPr>
            <a:spLocks noGrp="1"/>
          </p:cNvSpPr>
          <p:nvPr>
            <p:ph idx="1" type="subTitle"/>
          </p:nvPr>
        </p:nvSpPr>
        <p:spPr>
          <a:xfrm>
            <a:off x="4792622" y="2385391"/>
            <a:ext cx="2604714" cy="1017863"/>
          </a:xfrm>
        </p:spPr>
        <p:txBody>
          <a:bodyPr>
            <a:normAutofit fontScale="92500" lnSpcReduction="10000"/>
          </a:bodyPr>
          <a:lstStyle/>
          <a:p>
            <a:r>
              <a:rPr altLang="zh-CN" lang="en-US" smtClean="0" sz="8000">
                <a:solidFill>
                  <a:schemeClr val="accent3"/>
                </a:solidFill>
              </a:rPr>
              <a:t>2020</a:t>
            </a:r>
          </a:p>
        </p:txBody>
      </p:sp>
      <p:sp>
        <p:nvSpPr>
          <p:cNvPr id="2" name="标题 1"/>
          <p:cNvSpPr>
            <a:spLocks noGrp="1"/>
          </p:cNvSpPr>
          <p:nvPr>
            <p:ph type="ctrTitle"/>
          </p:nvPr>
        </p:nvSpPr>
        <p:spPr>
          <a:xfrm>
            <a:off x="1173755" y="3689597"/>
            <a:ext cx="10031443" cy="1039980"/>
          </a:xfrm>
        </p:spPr>
        <p:txBody>
          <a:bodyPr>
            <a:normAutofit fontScale="90000"/>
          </a:bodyPr>
          <a:lstStyle/>
          <a:p>
            <a:pPr>
              <a:lnSpc>
                <a:spcPct val="110000"/>
              </a:lnSpc>
            </a:pPr>
            <a:r>
              <a:rPr altLang="zh-CN" lang="en-US" sz="4900"/>
              <a:t>—演讲结束，谢谢观看—                                                                 </a:t>
            </a:r>
            <a:br>
              <a:rPr altLang="zh-CN" lang="en-US" sz="4900"/>
            </a:br>
            <a:r>
              <a:rPr altLang="zh-CN" lang="en-US" sz="4900"/>
              <a:t>                                     </a:t>
            </a:r>
          </a:p>
        </p:txBody>
      </p:sp>
      <p:sp>
        <p:nvSpPr>
          <p:cNvPr id="13" name="文本框 12"/>
          <p:cNvSpPr txBox="1"/>
          <p:nvPr/>
        </p:nvSpPr>
        <p:spPr>
          <a:xfrm>
            <a:off x="-14549754" y="1650767"/>
            <a:ext cx="18969352" cy="2621280"/>
          </a:xfrm>
          <a:prstGeom prst="rect">
            <a:avLst/>
          </a:prstGeom>
          <a:noFill/>
        </p:spPr>
        <p:txBody>
          <a:bodyPr rtlCol="0" wrap="none">
            <a:prstTxWarp prst="textPlain">
              <a:avLst/>
            </a:prstTxWarp>
            <a:spAutoFit/>
          </a:bodyPr>
          <a:lstStyle/>
          <a:p>
            <a:pPr algn="r"/>
            <a:r>
              <a:rPr altLang="zh-CN" lang="en-US" sz="16600">
                <a:solidFill>
                  <a:schemeClr val="bg1">
                    <a:lumMod val="75000"/>
                  </a:schemeClr>
                </a:solidFill>
                <a:latin typeface="+mj-ea"/>
                <a:ea typeface="+mj-ea"/>
              </a:rPr>
              <a:t>BUSINESS REPORT</a:t>
            </a:r>
          </a:p>
        </p:txBody>
      </p:sp>
    </p:spTree>
    <p:extLst>
      <p:ext uri="{BB962C8B-B14F-4D97-AF65-F5344CB8AC3E}">
        <p14:creationId val="3641638407"/>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4" presetSubtype="10">
                                  <p:stCondLst>
                                    <p:cond delay="0"/>
                                  </p:stCondLst>
                                  <p:childTnLst>
                                    <p:set>
                                      <p:cBhvr>
                                        <p:cTn dur="1" fill="hold" id="6">
                                          <p:stCondLst>
                                            <p:cond delay="0"/>
                                          </p:stCondLst>
                                        </p:cTn>
                                        <p:tgtEl>
                                          <p:spTgt spid="39">
                                            <p:txEl>
                                              <p:pRg end="0" st="0"/>
                                            </p:txEl>
                                          </p:spTgt>
                                        </p:tgtEl>
                                        <p:attrNameLst>
                                          <p:attrName>style.visibility</p:attrName>
                                        </p:attrNameLst>
                                      </p:cBhvr>
                                      <p:to>
                                        <p:strVal val="visible"/>
                                      </p:to>
                                    </p:set>
                                    <p:animEffect filter="randombar(horizontal)" transition="in">
                                      <p:cBhvr>
                                        <p:cTn dur="500" id="7"/>
                                        <p:tgtEl>
                                          <p:spTgt spid="39">
                                            <p:txEl>
                                              <p:pRg end="0" st="0"/>
                                            </p:txEl>
                                          </p:spTgt>
                                        </p:tgtEl>
                                      </p:cBhvr>
                                    </p:animEffect>
                                  </p:childTnLst>
                                </p:cTn>
                              </p:par>
                            </p:childTnLst>
                          </p:cTn>
                        </p:par>
                        <p:par>
                          <p:cTn fill="hold" id="8" nodeType="afterGroup">
                            <p:stCondLst>
                              <p:cond delay="500"/>
                            </p:stCondLst>
                            <p:childTnLst>
                              <p:par>
                                <p:cTn fill="hold" grpId="0" id="9" nodeType="afterEffect" presetClass="entr" presetID="14" presetSubtype="10">
                                  <p:stCondLst>
                                    <p:cond delay="0"/>
                                  </p:stCondLst>
                                  <p:childTnLst>
                                    <p:set>
                                      <p:cBhvr>
                                        <p:cTn dur="1" fill="hold" id="10">
                                          <p:stCondLst>
                                            <p:cond delay="0"/>
                                          </p:stCondLst>
                                        </p:cTn>
                                        <p:tgtEl>
                                          <p:spTgt spid="2"/>
                                        </p:tgtEl>
                                        <p:attrNameLst>
                                          <p:attrName>style.visibility</p:attrName>
                                        </p:attrNameLst>
                                      </p:cBhvr>
                                      <p:to>
                                        <p:strVal val="visible"/>
                                      </p:to>
                                    </p:set>
                                    <p:animEffect filter="randombar(horizontal)" transition="in">
                                      <p:cBhvr>
                                        <p:cTn dur="500" id="11"/>
                                        <p:tgtEl>
                                          <p:spTgt spid="2"/>
                                        </p:tgtEl>
                                      </p:cBhvr>
                                    </p:animEffect>
                                  </p:childTnLst>
                                </p:cTn>
                              </p:par>
                            </p:childTnLst>
                          </p:cTn>
                        </p:par>
                        <p:par>
                          <p:cTn fill="hold" id="12" nodeType="afterGroup">
                            <p:stCondLst>
                              <p:cond delay="1000"/>
                            </p:stCondLst>
                            <p:childTnLst>
                              <p:par>
                                <p:cTn fill="hold" grpId="0" id="13" nodeType="afterEffect" presetClass="entr" presetID="14" presetSubtype="10">
                                  <p:stCondLst>
                                    <p:cond delay="0"/>
                                  </p:stCondLst>
                                  <p:childTnLst>
                                    <p:set>
                                      <p:cBhvr>
                                        <p:cTn dur="1" fill="hold" id="14">
                                          <p:stCondLst>
                                            <p:cond delay="0"/>
                                          </p:stCondLst>
                                        </p:cTn>
                                        <p:tgtEl>
                                          <p:spTgt spid="13"/>
                                        </p:tgtEl>
                                        <p:attrNameLst>
                                          <p:attrName>style.visibility</p:attrName>
                                        </p:attrNameLst>
                                      </p:cBhvr>
                                      <p:to>
                                        <p:strVal val="visible"/>
                                      </p:to>
                                    </p:set>
                                    <p:animEffect filter="randombar(horizontal)" transition="in">
                                      <p:cBhvr>
                                        <p:cTn dur="500" id="15"/>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build="p" grpId="0" spid="39"/>
      <p:bldP grpId="0" spid="2"/>
      <p:bldP grpId="0" spid="1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c63e10e-1c36-47e1-87db-86539f5a2bdd" title="iSlide™ 版权声明  COPYRIGHT NOTICE">
            <a:extLst>
              <a:ext uri="{FF2B5EF4-FFF2-40B4-BE49-F238E27FC236}">
                <a16:creationId xmlns:a16="http://schemas.microsoft.com/office/drawing/2014/main" id="{565FDB9D-DE6B-4685-9116-FDC1FE8F28A6}"/>
              </a:ext>
            </a:extLst>
          </p:cNvPr>
          <p:cNvGrpSpPr>
            <a:grpSpLocks noChangeAspect="1"/>
          </p:cNvGrpSpPr>
          <p:nvPr>
            <p:custDataLst>
              <p:tags r:id="rId3"/>
            </p:custDataLst>
          </p:nvPr>
        </p:nvGrpSpPr>
        <p:grpSpPr>
          <a:xfrm>
            <a:off x="1271464" y="0"/>
            <a:ext cx="7959018" cy="6858000"/>
            <a:chOff x="1271464" y="0"/>
            <a:chExt cx="7959018" cy="6858000"/>
          </a:xfrm>
        </p:grpSpPr>
        <p:sp>
          <p:nvSpPr>
            <p:cNvPr id="6" name="iṣliḓe">
              <a:extLst>
                <a:ext uri="{FF2B5EF4-FFF2-40B4-BE49-F238E27FC236}">
                  <a16:creationId xmlns:a16="http://schemas.microsoft.com/office/drawing/2014/main" id="{4972EA78-564F-4DFE-BBA5-CFCA10D20EEE}"/>
                </a:ext>
              </a:extLst>
            </p:cNvPr>
            <p:cNvSpPr/>
            <p:nvPr/>
          </p:nvSpPr>
          <p:spPr bwMode="auto">
            <a:xfrm>
              <a:off x="1271464" y="736303"/>
              <a:ext cx="2160240" cy="2232248"/>
            </a:xfrm>
            <a:prstGeom prst="frame">
              <a:avLst>
                <a:gd fmla="val 3747" name="adj1"/>
              </a:avLst>
            </a:prstGeom>
            <a:solidFill>
              <a:schemeClr val="accent2"/>
            </a:solidFill>
            <a:ln w="19050">
              <a:noFill/>
              <a:round/>
            </a:ln>
          </p:spPr>
          <p:txBody>
            <a:bodyPr anchor="ctr"/>
            <a:lstStyle/>
            <a:p>
              <a:pPr algn="ctr"/>
              <a:endParaRPr/>
            </a:p>
          </p:txBody>
        </p:sp>
        <p:sp>
          <p:nvSpPr>
            <p:cNvPr id="7" name="îṥlïḑè">
              <a:extLst>
                <a:ext uri="{FF2B5EF4-FFF2-40B4-BE49-F238E27FC236}">
                  <a16:creationId xmlns:a16="http://schemas.microsoft.com/office/drawing/2014/main" id="{B6FBF6C0-2A93-425E-8036-17827742F22D}"/>
                </a:ext>
              </a:extLst>
            </p:cNvPr>
            <p:cNvSpPr/>
            <p:nvPr/>
          </p:nvSpPr>
          <p:spPr bwMode="auto">
            <a:xfrm>
              <a:off x="2027548" y="0"/>
              <a:ext cx="648072" cy="6858000"/>
            </a:xfrm>
            <a:prstGeom prst="rect">
              <a:avLst/>
            </a:prstGeom>
            <a:blipFill>
              <a:blip r:embed="rId4">
                <a:extLst>
                  <a:ext uri="{28A0092B-C50C-407E-A947-70E740481C1C}">
                    <a14:useLocalDpi/>
                  </a:ext>
                </a:extLst>
              </a:blip>
              <a:stretch>
                <a:fillRect/>
              </a:stretch>
            </a:blipFill>
            <a:ln algn="ctr" cap="flat" cmpd="sng" w="12700">
              <a:noFill/>
              <a:prstDash val="solid"/>
              <a:miter lim="800000"/>
            </a:ln>
            <a:effectLst/>
            <a:extLst>
              <a:ext uri="{91240B29-F687-4F45-9708-019B960494DF}">
                <a14:hiddenLine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8" name="ïšľîḋè">
              <a:extLst>
                <a:ext uri="{FF2B5EF4-FFF2-40B4-BE49-F238E27FC236}">
                  <a16:creationId xmlns:a16="http://schemas.microsoft.com/office/drawing/2014/main" id="{8611781B-635D-4439-AB97-DD41D709ACF0}"/>
                </a:ext>
              </a:extLst>
            </p:cNvPr>
            <p:cNvGrpSpPr/>
            <p:nvPr/>
          </p:nvGrpSpPr>
          <p:grpSpPr>
            <a:xfrm>
              <a:off x="2891643" y="1204936"/>
              <a:ext cx="2154437" cy="1294983"/>
              <a:chOff x="2891643" y="1158769"/>
              <a:chExt cx="2154437" cy="1294983"/>
            </a:xfrm>
          </p:grpSpPr>
          <p:sp>
            <p:nvSpPr>
              <p:cNvPr id="22" name="í$ḷîḑe">
                <a:extLst>
                  <a:ext uri="{FF2B5EF4-FFF2-40B4-BE49-F238E27FC236}">
                    <a16:creationId xmlns:a16="http://schemas.microsoft.com/office/drawing/2014/main" id="{FF5B18AE-5A0F-487C-98EB-CA10CFBDE557}"/>
                  </a:ext>
                </a:extLst>
              </p:cNvPr>
              <p:cNvSpPr/>
              <p:nvPr/>
            </p:nvSpPr>
            <p:spPr>
              <a:xfrm>
                <a:off x="2891643" y="1158769"/>
                <a:ext cx="2154436" cy="864096"/>
              </a:xfrm>
              <a:prstGeom prst="rect">
                <a:avLst/>
              </a:prstGeom>
              <a:solidFill>
                <a:schemeClr val="bg1">
                  <a:lumMod val="100000"/>
                </a:schemeClr>
              </a:solidFill>
            </p:spPr>
            <p:txBody>
              <a:bodyPr anchor="ctr" bIns="0" lIns="0" rIns="0" tIns="0" wrap="none">
                <a:normAutofit/>
              </a:bodyPr>
              <a:lstStyle/>
              <a:p>
                <a:r>
                  <a:rPr altLang="en-US" b="1" lang="zh-CN" sz="4400">
                    <a:solidFill>
                      <a:schemeClr val="tx1">
                        <a:lumMod val="75000"/>
                      </a:schemeClr>
                    </a:solidFill>
                  </a:rPr>
                  <a:t>关键词</a:t>
                </a:r>
              </a:p>
            </p:txBody>
          </p:sp>
          <p:sp>
            <p:nvSpPr>
              <p:cNvPr id="23" name="îŝļïḓe">
                <a:extLst>
                  <a:ext uri="{FF2B5EF4-FFF2-40B4-BE49-F238E27FC236}">
                    <a16:creationId xmlns:a16="http://schemas.microsoft.com/office/drawing/2014/main" id="{AB47E60D-8382-4092-8390-CE899413026D}"/>
                  </a:ext>
                </a:extLst>
              </p:cNvPr>
              <p:cNvSpPr/>
              <p:nvPr/>
            </p:nvSpPr>
            <p:spPr>
              <a:xfrm>
                <a:off x="2891644" y="2022865"/>
                <a:ext cx="2154436" cy="430887"/>
              </a:xfrm>
              <a:prstGeom prst="rect">
                <a:avLst/>
              </a:prstGeom>
              <a:solidFill>
                <a:schemeClr val="bg1">
                  <a:lumMod val="100000"/>
                </a:schemeClr>
              </a:solidFill>
            </p:spPr>
            <p:txBody>
              <a:bodyPr bIns="0" lIns="0" rIns="0" tIns="0" wrap="none">
                <a:normAutofit/>
              </a:bodyPr>
              <a:lstStyle/>
              <a:p>
                <a:r>
                  <a:rPr altLang="en-US" b="1" lang="zh-CN" sz="2800">
                    <a:solidFill>
                      <a:schemeClr val="tx1">
                        <a:lumMod val="75000"/>
                      </a:schemeClr>
                    </a:solidFill>
                  </a:rPr>
                  <a:t>标题文本预设</a:t>
                </a:r>
              </a:p>
            </p:txBody>
          </p:sp>
        </p:grpSp>
        <p:grpSp>
          <p:nvGrpSpPr>
            <p:cNvPr id="9" name="îş1íḍé">
              <a:extLst>
                <a:ext uri="{FF2B5EF4-FFF2-40B4-BE49-F238E27FC236}">
                  <a16:creationId xmlns:a16="http://schemas.microsoft.com/office/drawing/2014/main" id="{DDADC1F6-0178-4162-B0CB-3212C47F2716}"/>
                </a:ext>
              </a:extLst>
            </p:cNvPr>
            <p:cNvGrpSpPr/>
            <p:nvPr/>
          </p:nvGrpSpPr>
          <p:grpSpPr>
            <a:xfrm>
              <a:off x="4800383" y="3116826"/>
              <a:ext cx="4430099" cy="2381501"/>
              <a:chOff x="4800383" y="3116826"/>
              <a:chExt cx="4430099" cy="2381501"/>
            </a:xfrm>
          </p:grpSpPr>
          <p:sp>
            <p:nvSpPr>
              <p:cNvPr id="10" name="ïšḷîḍé">
                <a:extLst>
                  <a:ext uri="{FF2B5EF4-FFF2-40B4-BE49-F238E27FC236}">
                    <a16:creationId xmlns:a16="http://schemas.microsoft.com/office/drawing/2014/main" id="{3D3C5250-FF6E-43F6-9398-EDE80C72F9AB}"/>
                  </a:ext>
                </a:extLst>
              </p:cNvPr>
              <p:cNvSpPr/>
              <p:nvPr/>
            </p:nvSpPr>
            <p:spPr>
              <a:xfrm>
                <a:off x="4800383" y="4873978"/>
                <a:ext cx="624349" cy="624349"/>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altLang="zh-CN" lang="en-US">
                    <a:solidFill>
                      <a:schemeClr val="bg1"/>
                    </a:solidFill>
                    <a:latin charset="0" panose="020b0806030902050204" pitchFamily="34" typeface="Impact"/>
                  </a:rPr>
                  <a:t>03</a:t>
                </a:r>
              </a:p>
            </p:txBody>
          </p:sp>
          <p:grpSp>
            <p:nvGrpSpPr>
              <p:cNvPr id="11" name="íṩlïḋè">
                <a:extLst>
                  <a:ext uri="{FF2B5EF4-FFF2-40B4-BE49-F238E27FC236}">
                    <a16:creationId xmlns:a16="http://schemas.microsoft.com/office/drawing/2014/main" id="{6E68EBD0-0FC2-4901-B0C8-B31F24618BF7}"/>
                  </a:ext>
                </a:extLst>
              </p:cNvPr>
              <p:cNvGrpSpPr/>
              <p:nvPr/>
            </p:nvGrpSpPr>
            <p:grpSpPr>
              <a:xfrm>
                <a:off x="5267908" y="4904536"/>
                <a:ext cx="3962574" cy="563232"/>
                <a:chOff x="6444107" y="1469392"/>
                <a:chExt cx="4232109" cy="563232"/>
              </a:xfrm>
            </p:grpSpPr>
            <p:sp>
              <p:nvSpPr>
                <p:cNvPr id="20" name="iṣļíďè">
                  <a:extLst>
                    <a:ext uri="{FF2B5EF4-FFF2-40B4-BE49-F238E27FC236}">
                      <a16:creationId xmlns:a16="http://schemas.microsoft.com/office/drawing/2014/main" id="{AF227598-74B9-4DEC-8B48-902C14E666A6}"/>
                    </a:ext>
                  </a:extLst>
                </p:cNvPr>
                <p:cNvSpPr txBox="1"/>
                <p:nvPr/>
              </p:nvSpPr>
              <p:spPr>
                <a:xfrm>
                  <a:off x="6444107" y="1469392"/>
                  <a:ext cx="4232109" cy="242864"/>
                </a:xfrm>
                <a:prstGeom prst="rect">
                  <a:avLst/>
                </a:prstGeom>
                <a:noFill/>
              </p:spPr>
              <p:txBody>
                <a:bodyPr anchor="b" anchorCtr="0" bIns="0" lIns="360000" rIns="0" tIns="0" wrap="none">
                  <a:normAutofit lnSpcReduction="10000"/>
                </a:bodyPr>
                <a:lstStyle/>
                <a:p>
                  <a:r>
                    <a:rPr altLang="en-US" b="1" lang="zh-CN" sz="1600">
                      <a:solidFill>
                        <a:schemeClr val="accent3">
                          <a:lumMod val="100000"/>
                        </a:schemeClr>
                      </a:solidFill>
                    </a:rPr>
                    <a:t>标题文本预设</a:t>
                  </a:r>
                </a:p>
              </p:txBody>
            </p:sp>
            <p:sp>
              <p:nvSpPr>
                <p:cNvPr id="21" name="îṩḷîḍe">
                  <a:extLst>
                    <a:ext uri="{FF2B5EF4-FFF2-40B4-BE49-F238E27FC236}">
                      <a16:creationId xmlns:a16="http://schemas.microsoft.com/office/drawing/2014/main" id="{8180287F-72B7-481A-8802-1740140CAFE0}"/>
                    </a:ext>
                  </a:extLst>
                </p:cNvPr>
                <p:cNvSpPr txBox="1"/>
                <p:nvPr/>
              </p:nvSpPr>
              <p:spPr>
                <a:xfrm>
                  <a:off x="6444107" y="1712256"/>
                  <a:ext cx="4232109" cy="320368"/>
                </a:xfrm>
                <a:prstGeom prst="rect">
                  <a:avLst/>
                </a:prstGeom>
              </p:spPr>
              <p:txBody>
                <a:bodyPr anchor="ctr" anchorCtr="0" bIns="0" lIns="360000" rIns="0" tIns="0" vert="horz" wrap="square">
                  <a:normAutofit/>
                </a:bodyPr>
                <a:lstStyle/>
                <a:p>
                  <a:pPr algn="l">
                    <a:lnSpc>
                      <a:spcPct val="120000"/>
                    </a:lnSpc>
                  </a:pPr>
                  <a:r>
                    <a:rPr altLang="en-US" lang="zh-CN" sz="1050">
                      <a:solidFill>
                        <a:schemeClr val="dk1">
                          <a:lumMod val="100000"/>
                        </a:schemeClr>
                      </a:solidFill>
                    </a:rPr>
                    <a:t>此部分内容作为文字排版占位显示 （建议使用主题字体）</a:t>
                  </a:r>
                </a:p>
              </p:txBody>
            </p:sp>
          </p:grpSp>
          <p:sp>
            <p:nvSpPr>
              <p:cNvPr id="12" name="íślïḍè">
                <a:extLst>
                  <a:ext uri="{FF2B5EF4-FFF2-40B4-BE49-F238E27FC236}">
                    <a16:creationId xmlns:a16="http://schemas.microsoft.com/office/drawing/2014/main" id="{D8494085-6800-45E2-9C12-17A27116B166}"/>
                  </a:ext>
                </a:extLst>
              </p:cNvPr>
              <p:cNvSpPr/>
              <p:nvPr/>
            </p:nvSpPr>
            <p:spPr>
              <a:xfrm>
                <a:off x="4800383" y="3995402"/>
                <a:ext cx="624349" cy="624349"/>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altLang="zh-CN" lang="en-US">
                    <a:solidFill>
                      <a:schemeClr val="bg1"/>
                    </a:solidFill>
                    <a:latin charset="0" panose="020b0806030902050204" pitchFamily="34" typeface="Impact"/>
                  </a:rPr>
                  <a:t>02</a:t>
                </a:r>
              </a:p>
            </p:txBody>
          </p:sp>
          <p:grpSp>
            <p:nvGrpSpPr>
              <p:cNvPr id="13" name="ïṣľíḋè">
                <a:extLst>
                  <a:ext uri="{FF2B5EF4-FFF2-40B4-BE49-F238E27FC236}">
                    <a16:creationId xmlns:a16="http://schemas.microsoft.com/office/drawing/2014/main" id="{D4266B6F-E99A-45A2-932D-CD9F0225A355}"/>
                  </a:ext>
                </a:extLst>
              </p:cNvPr>
              <p:cNvGrpSpPr/>
              <p:nvPr/>
            </p:nvGrpSpPr>
            <p:grpSpPr>
              <a:xfrm>
                <a:off x="5267908" y="4025960"/>
                <a:ext cx="3962574" cy="563232"/>
                <a:chOff x="6444107" y="1469392"/>
                <a:chExt cx="4232109" cy="563232"/>
              </a:xfrm>
            </p:grpSpPr>
            <p:sp>
              <p:nvSpPr>
                <p:cNvPr id="18" name="ísḷiḍè">
                  <a:extLst>
                    <a:ext uri="{FF2B5EF4-FFF2-40B4-BE49-F238E27FC236}">
                      <a16:creationId xmlns:a16="http://schemas.microsoft.com/office/drawing/2014/main" id="{49326D46-9856-4929-BBF2-6CDD142FC4D2}"/>
                    </a:ext>
                  </a:extLst>
                </p:cNvPr>
                <p:cNvSpPr txBox="1"/>
                <p:nvPr/>
              </p:nvSpPr>
              <p:spPr>
                <a:xfrm>
                  <a:off x="6444107" y="1469392"/>
                  <a:ext cx="4232109" cy="242864"/>
                </a:xfrm>
                <a:prstGeom prst="rect">
                  <a:avLst/>
                </a:prstGeom>
                <a:noFill/>
              </p:spPr>
              <p:txBody>
                <a:bodyPr anchor="b" anchorCtr="0" bIns="0" lIns="360000" rIns="0" tIns="0" wrap="none">
                  <a:normAutofit lnSpcReduction="10000"/>
                </a:bodyPr>
                <a:lstStyle/>
                <a:p>
                  <a:r>
                    <a:rPr altLang="en-US" b="1" lang="zh-CN" sz="1600">
                      <a:solidFill>
                        <a:schemeClr val="accent2">
                          <a:lumMod val="100000"/>
                        </a:schemeClr>
                      </a:solidFill>
                    </a:rPr>
                    <a:t>标题文本预设</a:t>
                  </a:r>
                </a:p>
              </p:txBody>
            </p:sp>
            <p:sp>
              <p:nvSpPr>
                <p:cNvPr id="19" name="ï$ḻiḋê">
                  <a:extLst>
                    <a:ext uri="{FF2B5EF4-FFF2-40B4-BE49-F238E27FC236}">
                      <a16:creationId xmlns:a16="http://schemas.microsoft.com/office/drawing/2014/main" id="{353EB50D-9213-4404-A491-A697D2D12420}"/>
                    </a:ext>
                  </a:extLst>
                </p:cNvPr>
                <p:cNvSpPr txBox="1"/>
                <p:nvPr/>
              </p:nvSpPr>
              <p:spPr>
                <a:xfrm>
                  <a:off x="6444107" y="1712256"/>
                  <a:ext cx="4232109" cy="320368"/>
                </a:xfrm>
                <a:prstGeom prst="rect">
                  <a:avLst/>
                </a:prstGeom>
              </p:spPr>
              <p:txBody>
                <a:bodyPr anchor="ctr" anchorCtr="0" bIns="0" lIns="360000" rIns="0" tIns="0" vert="horz" wrap="square">
                  <a:normAutofit/>
                </a:bodyPr>
                <a:lstStyle/>
                <a:p>
                  <a:pPr algn="l">
                    <a:lnSpc>
                      <a:spcPct val="120000"/>
                    </a:lnSpc>
                  </a:pPr>
                  <a:r>
                    <a:rPr altLang="en-US" lang="zh-CN" sz="1050">
                      <a:solidFill>
                        <a:schemeClr val="dk1">
                          <a:lumMod val="100000"/>
                        </a:schemeClr>
                      </a:solidFill>
                    </a:rPr>
                    <a:t>此部分内容作为文字排版占位显示 （建议使用主题字体）</a:t>
                  </a:r>
                </a:p>
              </p:txBody>
            </p:sp>
          </p:grpSp>
          <p:sp>
            <p:nvSpPr>
              <p:cNvPr id="14" name="í$lîḓê">
                <a:extLst>
                  <a:ext uri="{FF2B5EF4-FFF2-40B4-BE49-F238E27FC236}">
                    <a16:creationId xmlns:a16="http://schemas.microsoft.com/office/drawing/2014/main" id="{33D0E515-28C7-40D2-A044-E7C336DADA6F}"/>
                  </a:ext>
                </a:extLst>
              </p:cNvPr>
              <p:cNvSpPr/>
              <p:nvPr/>
            </p:nvSpPr>
            <p:spPr>
              <a:xfrm>
                <a:off x="4800385" y="3116826"/>
                <a:ext cx="624349" cy="62434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altLang="zh-CN" lang="en-US">
                    <a:solidFill>
                      <a:schemeClr val="bg1"/>
                    </a:solidFill>
                    <a:latin charset="0" panose="020b0806030902050204" pitchFamily="34" typeface="Impact"/>
                  </a:rPr>
                  <a:t>01</a:t>
                </a:r>
              </a:p>
            </p:txBody>
          </p:sp>
          <p:grpSp>
            <p:nvGrpSpPr>
              <p:cNvPr id="15" name="ïš1îḑè">
                <a:extLst>
                  <a:ext uri="{FF2B5EF4-FFF2-40B4-BE49-F238E27FC236}">
                    <a16:creationId xmlns:a16="http://schemas.microsoft.com/office/drawing/2014/main" id="{79B67A94-3821-46AF-BAC6-BFCD4A533FC2}"/>
                  </a:ext>
                </a:extLst>
              </p:cNvPr>
              <p:cNvGrpSpPr/>
              <p:nvPr/>
            </p:nvGrpSpPr>
            <p:grpSpPr>
              <a:xfrm>
                <a:off x="5267908" y="3147384"/>
                <a:ext cx="3962574" cy="563232"/>
                <a:chOff x="6444107" y="1469392"/>
                <a:chExt cx="4232109" cy="563232"/>
              </a:xfrm>
            </p:grpSpPr>
            <p:sp>
              <p:nvSpPr>
                <p:cNvPr id="16" name="îslíďe">
                  <a:extLst>
                    <a:ext uri="{FF2B5EF4-FFF2-40B4-BE49-F238E27FC236}">
                      <a16:creationId xmlns:a16="http://schemas.microsoft.com/office/drawing/2014/main" id="{7640BD28-C478-4563-A730-95450B794B6B}"/>
                    </a:ext>
                  </a:extLst>
                </p:cNvPr>
                <p:cNvSpPr txBox="1"/>
                <p:nvPr/>
              </p:nvSpPr>
              <p:spPr>
                <a:xfrm>
                  <a:off x="6444107" y="1469392"/>
                  <a:ext cx="4232109" cy="242864"/>
                </a:xfrm>
                <a:prstGeom prst="rect">
                  <a:avLst/>
                </a:prstGeom>
                <a:noFill/>
              </p:spPr>
              <p:txBody>
                <a:bodyPr anchor="b" anchorCtr="0" bIns="0" lIns="360000" rIns="0" tIns="0" wrap="none">
                  <a:normAutofit lnSpcReduction="10000"/>
                </a:bodyPr>
                <a:lstStyle/>
                <a:p>
                  <a:r>
                    <a:rPr altLang="en-US" b="1" lang="zh-CN" sz="1600">
                      <a:solidFill>
                        <a:schemeClr val="accent1">
                          <a:lumMod val="100000"/>
                        </a:schemeClr>
                      </a:solidFill>
                    </a:rPr>
                    <a:t>标题文本预设</a:t>
                  </a:r>
                </a:p>
              </p:txBody>
            </p:sp>
            <p:sp>
              <p:nvSpPr>
                <p:cNvPr id="17" name="íSlîḑè">
                  <a:extLst>
                    <a:ext uri="{FF2B5EF4-FFF2-40B4-BE49-F238E27FC236}">
                      <a16:creationId xmlns:a16="http://schemas.microsoft.com/office/drawing/2014/main" id="{863D62C4-575E-4C80-9BAC-D545E2F7D9D6}"/>
                    </a:ext>
                  </a:extLst>
                </p:cNvPr>
                <p:cNvSpPr txBox="1"/>
                <p:nvPr/>
              </p:nvSpPr>
              <p:spPr>
                <a:xfrm>
                  <a:off x="6444107" y="1712256"/>
                  <a:ext cx="4232109" cy="320368"/>
                </a:xfrm>
                <a:prstGeom prst="rect">
                  <a:avLst/>
                </a:prstGeom>
              </p:spPr>
              <p:txBody>
                <a:bodyPr anchor="ctr" anchorCtr="0" bIns="0" lIns="360000" rIns="0" tIns="0" vert="horz" wrap="square">
                  <a:normAutofit/>
                </a:bodyPr>
                <a:lstStyle/>
                <a:p>
                  <a:pPr algn="l">
                    <a:lnSpc>
                      <a:spcPct val="120000"/>
                    </a:lnSpc>
                  </a:pPr>
                  <a:r>
                    <a:rPr altLang="en-US" lang="zh-CN" sz="1050">
                      <a:solidFill>
                        <a:schemeClr val="dk1">
                          <a:lumMod val="100000"/>
                        </a:schemeClr>
                      </a:solidFill>
                    </a:rPr>
                    <a:t>此部分内容作为文字排版占位显示 （建议使用主题字体）</a:t>
                  </a:r>
                </a:p>
              </p:txBody>
            </p:sp>
          </p:grpSp>
        </p:grpSp>
      </p:grpSp>
      <p:sp>
        <p:nvSpPr>
          <p:cNvPr id="24" name="ïšḷîḍé">
            <a:extLst>
              <a:ext uri="{FF2B5EF4-FFF2-40B4-BE49-F238E27FC236}">
                <a16:creationId xmlns:a16="http://schemas.microsoft.com/office/drawing/2014/main" id="{613495E5-9FD9-4EE4-ADBF-B6578CAB45E5}"/>
              </a:ext>
            </a:extLst>
          </p:cNvPr>
          <p:cNvSpPr/>
          <p:nvPr/>
        </p:nvSpPr>
        <p:spPr>
          <a:xfrm>
            <a:off x="4800383" y="5681628"/>
            <a:ext cx="624349" cy="624349"/>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altLang="zh-CN" lang="en-US">
                <a:solidFill>
                  <a:schemeClr val="bg1"/>
                </a:solidFill>
                <a:latin charset="0" panose="020b0806030902050204" pitchFamily="34" typeface="Impact"/>
              </a:rPr>
              <a:t>04</a:t>
            </a:r>
          </a:p>
        </p:txBody>
      </p:sp>
      <p:sp>
        <p:nvSpPr>
          <p:cNvPr id="25" name="iṣļíďè">
            <a:extLst>
              <a:ext uri="{FF2B5EF4-FFF2-40B4-BE49-F238E27FC236}">
                <a16:creationId xmlns:a16="http://schemas.microsoft.com/office/drawing/2014/main" id="{DB4C4775-72C2-46C9-887B-907387531E5F}"/>
              </a:ext>
            </a:extLst>
          </p:cNvPr>
          <p:cNvSpPr txBox="1"/>
          <p:nvPr/>
        </p:nvSpPr>
        <p:spPr>
          <a:xfrm>
            <a:off x="5267908" y="5712186"/>
            <a:ext cx="3962574" cy="242864"/>
          </a:xfrm>
          <a:prstGeom prst="rect">
            <a:avLst/>
          </a:prstGeom>
          <a:noFill/>
        </p:spPr>
        <p:txBody>
          <a:bodyPr anchor="b" anchorCtr="0" bIns="0" lIns="360000" rIns="0" tIns="0" wrap="none">
            <a:normAutofit lnSpcReduction="10000"/>
          </a:bodyPr>
          <a:lstStyle/>
          <a:p>
            <a:r>
              <a:rPr altLang="en-US" b="1" lang="zh-CN" sz="1600">
                <a:solidFill>
                  <a:schemeClr val="accent3">
                    <a:lumMod val="100000"/>
                  </a:schemeClr>
                </a:solidFill>
              </a:rPr>
              <a:t>标题文本预设</a:t>
            </a:r>
          </a:p>
        </p:txBody>
      </p:sp>
      <p:sp>
        <p:nvSpPr>
          <p:cNvPr id="26" name="îṩḷîḍe">
            <a:extLst>
              <a:ext uri="{FF2B5EF4-FFF2-40B4-BE49-F238E27FC236}">
                <a16:creationId xmlns:a16="http://schemas.microsoft.com/office/drawing/2014/main" id="{E689E986-27B0-4901-AADD-26508763F445}"/>
              </a:ext>
            </a:extLst>
          </p:cNvPr>
          <p:cNvSpPr txBox="1"/>
          <p:nvPr/>
        </p:nvSpPr>
        <p:spPr>
          <a:xfrm>
            <a:off x="5267908" y="5955050"/>
            <a:ext cx="3962574" cy="320368"/>
          </a:xfrm>
          <a:prstGeom prst="rect">
            <a:avLst/>
          </a:prstGeom>
        </p:spPr>
        <p:txBody>
          <a:bodyPr anchor="ctr" anchorCtr="0" bIns="0" lIns="360000" rIns="0" tIns="0" vert="horz" wrap="square">
            <a:normAutofit/>
          </a:bodyPr>
          <a:lstStyle/>
          <a:p>
            <a:pPr algn="l">
              <a:lnSpc>
                <a:spcPct val="120000"/>
              </a:lnSpc>
            </a:pPr>
            <a:r>
              <a:rPr altLang="en-US" lang="zh-CN" sz="1050">
                <a:solidFill>
                  <a:schemeClr val="dk1">
                    <a:lumMod val="100000"/>
                  </a:schemeClr>
                </a:solidFill>
              </a:rPr>
              <a:t>此部分内容作为文字排版占位显示 （建议使用主题字体）</a:t>
            </a:r>
          </a:p>
        </p:txBody>
      </p:sp>
      <p:sp>
        <p:nvSpPr>
          <p:cNvPr id="27" name="swirling-ribbon-silhouette_26603">
            <a:extLst>
              <a:ext uri="{FF2B5EF4-FFF2-40B4-BE49-F238E27FC236}">
                <a16:creationId xmlns:a16="http://schemas.microsoft.com/office/drawing/2014/main" id="{B6B50224-2394-4A8A-A53D-C5CB1D63CEC5}"/>
              </a:ext>
            </a:extLst>
          </p:cNvPr>
          <p:cNvSpPr>
            <a:spLocks noChangeAspect="1"/>
          </p:cNvSpPr>
          <p:nvPr/>
        </p:nvSpPr>
        <p:spPr bwMode="auto">
          <a:xfrm>
            <a:off x="8288957" y="1222256"/>
            <a:ext cx="3231530" cy="3468420"/>
          </a:xfrm>
          <a:custGeom>
            <a:gdLst>
              <a:gd fmla="*/ 495074 w 566993" name="connsiteX0"/>
              <a:gd fmla="*/ 418382 h 608556" name="connsiteY0"/>
              <a:gd fmla="*/ 549504 w 566993" name="connsiteX1"/>
              <a:gd fmla="*/ 458247 h 608556" name="connsiteY1"/>
              <a:gd fmla="*/ 566993 w 566993" name="connsiteX2"/>
              <a:gd fmla="*/ 479346 h 608556" name="connsiteY2"/>
              <a:gd fmla="*/ 566993 w 566993" name="connsiteX3"/>
              <a:gd fmla="*/ 512302 h 608556" name="connsiteY3"/>
              <a:gd fmla="*/ 348523 w 566993" name="connsiteX4"/>
              <a:gd fmla="*/ 608556 h 608556" name="connsiteY4"/>
              <a:gd fmla="*/ 441579 w 566993" name="connsiteX5"/>
              <a:gd fmla="*/ 503993 h 608556" name="connsiteY5"/>
              <a:gd fmla="*/ 348523 w 566993" name="connsiteX6"/>
              <a:gd fmla="*/ 445923 h 608556" name="connsiteY6"/>
              <a:gd fmla="*/ 495074 w 566993" name="connsiteX7"/>
              <a:gd fmla="*/ 418382 h 608556" name="connsiteY7"/>
              <a:gd fmla="*/ 0 w 566993" name="connsiteX8"/>
              <a:gd fmla="*/ 144589 h 608556" name="connsiteY8"/>
              <a:gd fmla="*/ 9913 w 566993" name="connsiteX9"/>
              <a:gd fmla="*/ 156634 h 608556" name="connsiteY9"/>
              <a:gd fmla="*/ 60131 w 566993" name="connsiteX10"/>
              <a:gd fmla="*/ 195850 h 608556" name="connsiteY10"/>
              <a:gd fmla="*/ 128492 w 566993" name="connsiteX11"/>
              <a:gd fmla="*/ 216485 h 608556" name="connsiteY11"/>
              <a:gd fmla="*/ 282421 w 566993" name="connsiteX12"/>
              <a:gd fmla="*/ 229651 h 608556" name="connsiteY12"/>
              <a:gd fmla="*/ 566993 w 566993" name="connsiteX13"/>
              <a:gd fmla="*/ 316393 h 608556" name="connsiteY13"/>
              <a:gd fmla="*/ 566993 w 566993" name="connsiteX14"/>
              <a:gd fmla="*/ 352901 h 608556" name="connsiteY14"/>
              <a:gd fmla="*/ 566993 w 566993" name="connsiteX15"/>
              <a:gd fmla="*/ 463827 h 608556" name="connsiteY15"/>
              <a:gd fmla="*/ 557080 w 566993" name="connsiteX16"/>
              <a:gd fmla="*/ 451969 h 608556" name="connsiteY16"/>
              <a:gd fmla="*/ 506862 w 566993" name="connsiteX17"/>
              <a:gd fmla="*/ 412753 h 608556" name="connsiteY17"/>
              <a:gd fmla="*/ 438781 w 566993" name="connsiteX18"/>
              <a:gd fmla="*/ 392117 h 608556" name="connsiteY18"/>
              <a:gd fmla="*/ 284572 w 566993" name="connsiteX19"/>
              <a:gd fmla="*/ 378859 h 608556" name="connsiteY19"/>
              <a:gd fmla="*/ 0 w 566993" name="connsiteX20"/>
              <a:gd fmla="*/ 292210 h 608556" name="connsiteY20"/>
              <a:gd fmla="*/ 0 w 566993" name="connsiteX21"/>
              <a:gd fmla="*/ 255701 h 608556" name="connsiteY21"/>
              <a:gd fmla="*/ 218470 w 566993" name="connsiteX22"/>
              <a:gd fmla="*/ 0 h 608556" name="connsiteY22"/>
              <a:gd fmla="*/ 125321 w 566993" name="connsiteX23"/>
              <a:gd fmla="*/ 104602 h 608556" name="connsiteY23"/>
              <a:gd fmla="*/ 218470 w 566993" name="connsiteX24"/>
              <a:gd fmla="*/ 162693 h 608556" name="connsiteY24"/>
              <a:gd fmla="*/ 71826 w 566993" name="connsiteX25"/>
              <a:gd fmla="*/ 190244 h 608556" name="connsiteY25"/>
              <a:gd fmla="*/ 17395 w 566993" name="connsiteX26"/>
              <a:gd fmla="*/ 150365 h 608556" name="connsiteY26"/>
              <a:gd fmla="*/ 0 w 566993" name="connsiteX27"/>
              <a:gd fmla="*/ 128697 h 608556" name="connsiteY27"/>
              <a:gd fmla="*/ 0 w 566993" name="connsiteX28"/>
              <a:gd fmla="*/ 96289 h 608556" name="connsiteY28"/>
              <a:gd fmla="*/ 218470 w 566993" name="connsiteX29"/>
              <a:gd fmla="*/ 0 h 608556"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608556" w="566993">
                <a:moveTo>
                  <a:pt x="495074" y="418382"/>
                </a:moveTo>
                <a:cubicBezTo>
                  <a:pt x="515462" y="427345"/>
                  <a:pt x="534541" y="440041"/>
                  <a:pt x="549504" y="458247"/>
                </a:cubicBezTo>
                <a:cubicBezTo>
                  <a:pt x="556518" y="466649"/>
                  <a:pt x="562223" y="473371"/>
                  <a:pt x="566993" y="479346"/>
                </a:cubicBezTo>
                <a:lnTo>
                  <a:pt x="566993" y="512302"/>
                </a:lnTo>
                <a:cubicBezTo>
                  <a:pt x="561943" y="606876"/>
                  <a:pt x="348523" y="608556"/>
                  <a:pt x="348523" y="608556"/>
                </a:cubicBezTo>
                <a:lnTo>
                  <a:pt x="441579" y="503993"/>
                </a:lnTo>
                <a:lnTo>
                  <a:pt x="348523" y="445923"/>
                </a:lnTo>
                <a:cubicBezTo>
                  <a:pt x="415860" y="444056"/>
                  <a:pt x="462621" y="432573"/>
                  <a:pt x="495074" y="418382"/>
                </a:cubicBezTo>
                <a:close/>
                <a:moveTo>
                  <a:pt x="0" y="144589"/>
                </a:moveTo>
                <a:cubicBezTo>
                  <a:pt x="2993" y="148230"/>
                  <a:pt x="6266" y="152152"/>
                  <a:pt x="9913" y="156634"/>
                </a:cubicBezTo>
                <a:cubicBezTo>
                  <a:pt x="24127" y="173908"/>
                  <a:pt x="41522" y="186513"/>
                  <a:pt x="60131" y="195850"/>
                </a:cubicBezTo>
                <a:cubicBezTo>
                  <a:pt x="82388" y="206868"/>
                  <a:pt x="106329" y="213124"/>
                  <a:pt x="128492" y="216485"/>
                </a:cubicBezTo>
                <a:cubicBezTo>
                  <a:pt x="167021" y="224795"/>
                  <a:pt x="217146" y="230024"/>
                  <a:pt x="282421" y="229651"/>
                </a:cubicBezTo>
                <a:cubicBezTo>
                  <a:pt x="300470" y="229277"/>
                  <a:pt x="562130" y="225075"/>
                  <a:pt x="566993" y="316393"/>
                </a:cubicBezTo>
                <a:lnTo>
                  <a:pt x="566993" y="352901"/>
                </a:lnTo>
                <a:lnTo>
                  <a:pt x="566993" y="463827"/>
                </a:lnTo>
                <a:cubicBezTo>
                  <a:pt x="563907" y="460185"/>
                  <a:pt x="560634" y="456264"/>
                  <a:pt x="557080" y="451969"/>
                </a:cubicBezTo>
                <a:cubicBezTo>
                  <a:pt x="542866" y="434695"/>
                  <a:pt x="525472" y="422090"/>
                  <a:pt x="506862" y="412753"/>
                </a:cubicBezTo>
                <a:cubicBezTo>
                  <a:pt x="484698" y="401735"/>
                  <a:pt x="460945" y="395572"/>
                  <a:pt x="438781" y="392117"/>
                </a:cubicBezTo>
                <a:cubicBezTo>
                  <a:pt x="400159" y="383807"/>
                  <a:pt x="349940" y="378485"/>
                  <a:pt x="284572" y="378859"/>
                </a:cubicBezTo>
                <a:cubicBezTo>
                  <a:pt x="266523" y="379326"/>
                  <a:pt x="4863" y="383527"/>
                  <a:pt x="0" y="292210"/>
                </a:cubicBezTo>
                <a:lnTo>
                  <a:pt x="0" y="255701"/>
                </a:lnTo>
                <a:close/>
                <a:moveTo>
                  <a:pt x="218470" y="0"/>
                </a:moveTo>
                <a:lnTo>
                  <a:pt x="125321" y="104602"/>
                </a:lnTo>
                <a:lnTo>
                  <a:pt x="218470" y="162693"/>
                </a:lnTo>
                <a:cubicBezTo>
                  <a:pt x="151133" y="164561"/>
                  <a:pt x="104278" y="176048"/>
                  <a:pt x="71826" y="190244"/>
                </a:cubicBezTo>
                <a:cubicBezTo>
                  <a:pt x="51531" y="181278"/>
                  <a:pt x="32359" y="168577"/>
                  <a:pt x="17395" y="150365"/>
                </a:cubicBezTo>
                <a:cubicBezTo>
                  <a:pt x="10007" y="141399"/>
                  <a:pt x="4302" y="134581"/>
                  <a:pt x="0" y="128697"/>
                </a:cubicBezTo>
                <a:lnTo>
                  <a:pt x="0" y="96289"/>
                </a:lnTo>
                <a:cubicBezTo>
                  <a:pt x="4957" y="1681"/>
                  <a:pt x="218470" y="0"/>
                  <a:pt x="218470" y="0"/>
                </a:cubicBezTo>
                <a:close/>
              </a:path>
            </a:pathLst>
          </a:custGeom>
          <a:solidFill>
            <a:schemeClr val="accent1"/>
          </a:solidFill>
          <a:ln>
            <a:noFill/>
          </a:ln>
        </p:spPr>
        <p:txBody>
          <a:bodyPr/>
          <a:lstStyle/>
          <a:p/>
        </p:txBody>
      </p:sp>
    </p:spTree>
    <p:extLst>
      <p:ext uri="{BB962C8B-B14F-4D97-AF65-F5344CB8AC3E}">
        <p14:creationId val="2189641958"/>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par>
                          <p:cTn fill="hold" id="10" nodeType="afterGroup">
                            <p:stCondLst>
                              <p:cond delay="500"/>
                            </p:stCondLst>
                            <p:childTnLst>
                              <p:par>
                                <p:cTn fill="hold" grpId="0" id="11" nodeType="afterEffect" presetClass="entr" presetID="53" presetSubtype="0">
                                  <p:stCondLst>
                                    <p:cond delay="0"/>
                                  </p:stCondLst>
                                  <p:childTnLst>
                                    <p:set>
                                      <p:cBhvr>
                                        <p:cTn dur="1" fill="hold" id="12">
                                          <p:stCondLst>
                                            <p:cond delay="0"/>
                                          </p:stCondLst>
                                        </p:cTn>
                                        <p:tgtEl>
                                          <p:spTgt spid="24"/>
                                        </p:tgtEl>
                                        <p:attrNameLst>
                                          <p:attrName>style.visibility</p:attrName>
                                        </p:attrNameLst>
                                      </p:cBhvr>
                                      <p:to>
                                        <p:strVal val="visible"/>
                                      </p:to>
                                    </p:set>
                                    <p:anim calcmode="lin" valueType="num">
                                      <p:cBhvr>
                                        <p:cTn dur="500" fill="hold" id="13"/>
                                        <p:tgtEl>
                                          <p:spTgt spid="24"/>
                                        </p:tgtEl>
                                        <p:attrNameLst>
                                          <p:attrName>ppt_w</p:attrName>
                                        </p:attrNameLst>
                                      </p:cBhvr>
                                      <p:tavLst>
                                        <p:tav tm="0">
                                          <p:val>
                                            <p:fltVal val="0"/>
                                          </p:val>
                                        </p:tav>
                                        <p:tav tm="100000">
                                          <p:val>
                                            <p:strVal val="#ppt_w"/>
                                          </p:val>
                                        </p:tav>
                                      </p:tavLst>
                                    </p:anim>
                                    <p:anim calcmode="lin" valueType="num">
                                      <p:cBhvr>
                                        <p:cTn dur="500" fill="hold" id="14"/>
                                        <p:tgtEl>
                                          <p:spTgt spid="24"/>
                                        </p:tgtEl>
                                        <p:attrNameLst>
                                          <p:attrName>ppt_h</p:attrName>
                                        </p:attrNameLst>
                                      </p:cBhvr>
                                      <p:tavLst>
                                        <p:tav tm="0">
                                          <p:val>
                                            <p:fltVal val="0"/>
                                          </p:val>
                                        </p:tav>
                                        <p:tav tm="100000">
                                          <p:val>
                                            <p:strVal val="#ppt_h"/>
                                          </p:val>
                                        </p:tav>
                                      </p:tavLst>
                                    </p:anim>
                                    <p:animEffect filter="fade" transition="in">
                                      <p:cBhvr>
                                        <p:cTn dur="500" id="15"/>
                                        <p:tgtEl>
                                          <p:spTgt spid="24"/>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25"/>
                                        </p:tgtEl>
                                        <p:attrNameLst>
                                          <p:attrName>style.visibility</p:attrName>
                                        </p:attrNameLst>
                                      </p:cBhvr>
                                      <p:to>
                                        <p:strVal val="visible"/>
                                      </p:to>
                                    </p:set>
                                    <p:anim calcmode="lin" valueType="num">
                                      <p:cBhvr>
                                        <p:cTn dur="500" fill="hold" id="19"/>
                                        <p:tgtEl>
                                          <p:spTgt spid="25"/>
                                        </p:tgtEl>
                                        <p:attrNameLst>
                                          <p:attrName>ppt_w</p:attrName>
                                        </p:attrNameLst>
                                      </p:cBhvr>
                                      <p:tavLst>
                                        <p:tav tm="0">
                                          <p:val>
                                            <p:fltVal val="0"/>
                                          </p:val>
                                        </p:tav>
                                        <p:tav tm="100000">
                                          <p:val>
                                            <p:strVal val="#ppt_w"/>
                                          </p:val>
                                        </p:tav>
                                      </p:tavLst>
                                    </p:anim>
                                    <p:anim calcmode="lin" valueType="num">
                                      <p:cBhvr>
                                        <p:cTn dur="500" fill="hold" id="20"/>
                                        <p:tgtEl>
                                          <p:spTgt spid="25"/>
                                        </p:tgtEl>
                                        <p:attrNameLst>
                                          <p:attrName>ppt_h</p:attrName>
                                        </p:attrNameLst>
                                      </p:cBhvr>
                                      <p:tavLst>
                                        <p:tav tm="0">
                                          <p:val>
                                            <p:fltVal val="0"/>
                                          </p:val>
                                        </p:tav>
                                        <p:tav tm="100000">
                                          <p:val>
                                            <p:strVal val="#ppt_h"/>
                                          </p:val>
                                        </p:tav>
                                      </p:tavLst>
                                    </p:anim>
                                    <p:animEffect filter="fade" transition="in">
                                      <p:cBhvr>
                                        <p:cTn dur="500" id="21"/>
                                        <p:tgtEl>
                                          <p:spTgt spid="25"/>
                                        </p:tgtEl>
                                      </p:cBhvr>
                                    </p:animEffect>
                                  </p:childTnLst>
                                </p:cTn>
                              </p:par>
                            </p:childTnLst>
                          </p:cTn>
                        </p:par>
                        <p:par>
                          <p:cTn fill="hold" id="22" nodeType="afterGroup">
                            <p:stCondLst>
                              <p:cond delay="1500"/>
                            </p:stCondLst>
                            <p:childTnLst>
                              <p:par>
                                <p:cTn fill="hold" grpId="0" id="23" nodeType="afterEffect" presetClass="entr" presetID="53" presetSubtype="0">
                                  <p:stCondLst>
                                    <p:cond delay="0"/>
                                  </p:stCondLst>
                                  <p:childTnLst>
                                    <p:set>
                                      <p:cBhvr>
                                        <p:cTn dur="1" fill="hold" id="24">
                                          <p:stCondLst>
                                            <p:cond delay="0"/>
                                          </p:stCondLst>
                                        </p:cTn>
                                        <p:tgtEl>
                                          <p:spTgt spid="26"/>
                                        </p:tgtEl>
                                        <p:attrNameLst>
                                          <p:attrName>style.visibility</p:attrName>
                                        </p:attrNameLst>
                                      </p:cBhvr>
                                      <p:to>
                                        <p:strVal val="visible"/>
                                      </p:to>
                                    </p:set>
                                    <p:anim calcmode="lin" valueType="num">
                                      <p:cBhvr>
                                        <p:cTn dur="500" fill="hold" id="25"/>
                                        <p:tgtEl>
                                          <p:spTgt spid="26"/>
                                        </p:tgtEl>
                                        <p:attrNameLst>
                                          <p:attrName>ppt_w</p:attrName>
                                        </p:attrNameLst>
                                      </p:cBhvr>
                                      <p:tavLst>
                                        <p:tav tm="0">
                                          <p:val>
                                            <p:fltVal val="0"/>
                                          </p:val>
                                        </p:tav>
                                        <p:tav tm="100000">
                                          <p:val>
                                            <p:strVal val="#ppt_w"/>
                                          </p:val>
                                        </p:tav>
                                      </p:tavLst>
                                    </p:anim>
                                    <p:anim calcmode="lin" valueType="num">
                                      <p:cBhvr>
                                        <p:cTn dur="500" fill="hold" id="26"/>
                                        <p:tgtEl>
                                          <p:spTgt spid="26"/>
                                        </p:tgtEl>
                                        <p:attrNameLst>
                                          <p:attrName>ppt_h</p:attrName>
                                        </p:attrNameLst>
                                      </p:cBhvr>
                                      <p:tavLst>
                                        <p:tav tm="0">
                                          <p:val>
                                            <p:fltVal val="0"/>
                                          </p:val>
                                        </p:tav>
                                        <p:tav tm="100000">
                                          <p:val>
                                            <p:strVal val="#ppt_h"/>
                                          </p:val>
                                        </p:tav>
                                      </p:tavLst>
                                    </p:anim>
                                    <p:animEffect filter="fade" transition="in">
                                      <p:cBhvr>
                                        <p:cTn dur="500" id="27"/>
                                        <p:tgtEl>
                                          <p:spTgt spid="26"/>
                                        </p:tgtEl>
                                      </p:cBhvr>
                                    </p:animEffect>
                                  </p:childTnLst>
                                </p:cTn>
                              </p:par>
                            </p:childTnLst>
                          </p:cTn>
                        </p:par>
                        <p:par>
                          <p:cTn fill="hold" id="28" nodeType="afterGroup">
                            <p:stCondLst>
                              <p:cond delay="2000"/>
                            </p:stCondLst>
                            <p:childTnLst>
                              <p:par>
                                <p:cTn fill="hold" id="29" nodeType="afterEffect" presetClass="entr" presetID="53" presetSubtype="0">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p:cTn dur="500" fill="hold" id="31"/>
                                        <p:tgtEl>
                                          <p:spTgt spid="27"/>
                                        </p:tgtEl>
                                        <p:attrNameLst>
                                          <p:attrName>ppt_w</p:attrName>
                                        </p:attrNameLst>
                                      </p:cBhvr>
                                      <p:tavLst>
                                        <p:tav tm="0">
                                          <p:val>
                                            <p:fltVal val="0"/>
                                          </p:val>
                                        </p:tav>
                                        <p:tav tm="100000">
                                          <p:val>
                                            <p:strVal val="#ppt_w"/>
                                          </p:val>
                                        </p:tav>
                                      </p:tavLst>
                                    </p:anim>
                                    <p:anim calcmode="lin" valueType="num">
                                      <p:cBhvr>
                                        <p:cTn dur="500" fill="hold" id="32"/>
                                        <p:tgtEl>
                                          <p:spTgt spid="27"/>
                                        </p:tgtEl>
                                        <p:attrNameLst>
                                          <p:attrName>ppt_h</p:attrName>
                                        </p:attrNameLst>
                                      </p:cBhvr>
                                      <p:tavLst>
                                        <p:tav tm="0">
                                          <p:val>
                                            <p:fltVal val="0"/>
                                          </p:val>
                                        </p:tav>
                                        <p:tav tm="100000">
                                          <p:val>
                                            <p:strVal val="#ppt_h"/>
                                          </p:val>
                                        </p:tav>
                                      </p:tavLst>
                                    </p:anim>
                                    <p:animEffect filter="fade" transition="in">
                                      <p:cBhvr>
                                        <p:cTn dur="500" id="33"/>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25"/>
      <p:bldP grpId="0" spid="2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559349" y="1816689"/>
            <a:ext cx="1867168" cy="2117824"/>
          </a:xfrm>
        </p:spPr>
        <p:txBody>
          <a:bodyPr>
            <a:normAutofit/>
          </a:bodyPr>
          <a:lstStyle/>
          <a:p>
            <a:r>
              <a:rPr altLang="zh-CN" lang="en-US" sz="9600"/>
              <a:t>01</a:t>
            </a:r>
          </a:p>
        </p:txBody>
      </p:sp>
      <p:sp>
        <p:nvSpPr>
          <p:cNvPr id="3" name="文本占位符 2"/>
          <p:cNvSpPr>
            <a:spLocks noGrp="1"/>
          </p:cNvSpPr>
          <p:nvPr>
            <p:ph idx="1" type="body"/>
          </p:nvPr>
        </p:nvSpPr>
        <p:spPr>
          <a:xfrm>
            <a:off x="4629048" y="4016169"/>
            <a:ext cx="3320915" cy="746661"/>
          </a:xfrm>
        </p:spPr>
        <p:txBody>
          <a:bodyPr>
            <a:normAutofit/>
          </a:bodyPr>
          <a:lstStyle/>
          <a:p>
            <a:r>
              <a:rPr altLang="en-US" lang="zh-CN" sz="3200"/>
              <a:t>点击添加文字标题</a:t>
            </a:r>
          </a:p>
        </p:txBody>
      </p:sp>
      <p:sp>
        <p:nvSpPr>
          <p:cNvPr id="4" name="tiny-paper-airplane_19745">
            <a:extLst>
              <a:ext uri="{FF2B5EF4-FFF2-40B4-BE49-F238E27FC236}">
                <a16:creationId xmlns:a16="http://schemas.microsoft.com/office/drawing/2014/main" id="{89721545-DF50-4B6C-883C-963E9BE04D6A}"/>
              </a:ext>
            </a:extLst>
          </p:cNvPr>
          <p:cNvSpPr>
            <a:spLocks noChangeAspect="1"/>
          </p:cNvSpPr>
          <p:nvPr/>
        </p:nvSpPr>
        <p:spPr bwMode="auto">
          <a:xfrm rot="1448200">
            <a:off x="6274303" y="1553028"/>
            <a:ext cx="812855" cy="828481"/>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5" name="tiny-paper-airplane_19745">
            <a:extLst>
              <a:ext uri="{FF2B5EF4-FFF2-40B4-BE49-F238E27FC236}">
                <a16:creationId xmlns:a16="http://schemas.microsoft.com/office/drawing/2014/main" id="{3ACED1A6-CEB5-4815-BF3D-908B82C21793}"/>
              </a:ext>
            </a:extLst>
          </p:cNvPr>
          <p:cNvSpPr>
            <a:spLocks noChangeAspect="1"/>
          </p:cNvSpPr>
          <p:nvPr/>
        </p:nvSpPr>
        <p:spPr bwMode="auto">
          <a:xfrm rot="20305682">
            <a:off x="7949963" y="3178201"/>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6" name="tiny-paper-airplane_19745">
            <a:extLst>
              <a:ext uri="{FF2B5EF4-FFF2-40B4-BE49-F238E27FC236}">
                <a16:creationId xmlns:a16="http://schemas.microsoft.com/office/drawing/2014/main" id="{14270344-E1C1-4357-82D3-A454EC689F84}"/>
              </a:ext>
            </a:extLst>
          </p:cNvPr>
          <p:cNvSpPr>
            <a:spLocks noChangeAspect="1"/>
          </p:cNvSpPr>
          <p:nvPr/>
        </p:nvSpPr>
        <p:spPr bwMode="auto">
          <a:xfrm>
            <a:off x="4058462" y="5403633"/>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Tree>
    <p:extLst>
      <p:ext uri="{BB962C8B-B14F-4D97-AF65-F5344CB8AC3E}">
        <p14:creationId val="2371597387"/>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
                                            <p:txEl>
                                              <p:pRg end="0" st="0"/>
                                            </p:txEl>
                                          </p:spTgt>
                                        </p:tgtEl>
                                        <p:attrNameLst>
                                          <p:attrName>style.visibility</p:attrName>
                                        </p:attrNameLst>
                                      </p:cBhvr>
                                      <p:to>
                                        <p:strVal val="visible"/>
                                      </p:to>
                                    </p:set>
                                    <p:animEffect filter="fade" transition="in">
                                      <p:cBhvr>
                                        <p:cTn dur="1000" id="12"/>
                                        <p:tgtEl>
                                          <p:spTgt spid="3">
                                            <p:txEl>
                                              <p:pRg end="0" st="0"/>
                                            </p:txEl>
                                          </p:spTgt>
                                        </p:tgtEl>
                                      </p:cBhvr>
                                    </p:animEffect>
                                    <p:anim calcmode="lin" valueType="num">
                                      <p:cBhvr>
                                        <p:cTn dur="1000" fill="hold" id="13"/>
                                        <p:tgtEl>
                                          <p:spTgt spid="3">
                                            <p:txEl>
                                              <p:pRg end="0" st="0"/>
                                            </p:txEl>
                                          </p:spTgt>
                                        </p:tgtEl>
                                        <p:attrNameLst>
                                          <p:attrName>ppt_x</p:attrName>
                                        </p:attrNameLst>
                                      </p:cBhvr>
                                      <p:tavLst>
                                        <p:tav tm="0">
                                          <p:val>
                                            <p:strVal val="#ppt_x"/>
                                          </p:val>
                                        </p:tav>
                                        <p:tav tm="100000">
                                          <p:val>
                                            <p:strVal val="#ppt_x"/>
                                          </p:val>
                                        </p:tav>
                                      </p:tavLst>
                                    </p:anim>
                                    <p:anim calcmode="lin" valueType="num">
                                      <p:cBhvr>
                                        <p:cTn dur="1000" fill="hold" id="14"/>
                                        <p:tgtEl>
                                          <p:spTgt spid="3">
                                            <p:txEl>
                                              <p:pRg end="0" st="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4CDA0788-42B1-4DAB-BF08-1F75D6993BF7}"/>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14e471d2-00a8-4280-b84c-404d94f6ca3c" title="iSlide™ 版权声明  COPYRIGHT NOTICE">
            <a:extLst>
              <a:ext uri="{FF2B5EF4-FFF2-40B4-BE49-F238E27FC236}">
                <a16:creationId xmlns:a16="http://schemas.microsoft.com/office/drawing/2014/main" id="{60C5FBC0-E05B-4F64-A398-932EAB950396}"/>
              </a:ext>
            </a:extLst>
          </p:cNvPr>
          <p:cNvGrpSpPr>
            <a:grpSpLocks noChangeAspect="1"/>
          </p:cNvGrpSpPr>
          <p:nvPr>
            <p:custDataLst>
              <p:tags r:id="rId3"/>
            </p:custDataLst>
          </p:nvPr>
        </p:nvGrpSpPr>
        <p:grpSpPr>
          <a:xfrm>
            <a:off x="1727240" y="1376772"/>
            <a:ext cx="8797888" cy="4526235"/>
            <a:chOff x="1727240" y="1376772"/>
            <a:chExt cx="8797888" cy="4526235"/>
          </a:xfrm>
        </p:grpSpPr>
        <p:sp>
          <p:nvSpPr>
            <p:cNvPr id="6" name="iṥḷíḓé">
              <a:extLst>
                <a:ext uri="{FF2B5EF4-FFF2-40B4-BE49-F238E27FC236}">
                  <a16:creationId xmlns:a16="http://schemas.microsoft.com/office/drawing/2014/main" id="{293768EF-AFEB-4882-9EFD-A3E2AFC747C5}"/>
                </a:ext>
              </a:extLst>
            </p:cNvPr>
            <p:cNvSpPr/>
            <p:nvPr/>
          </p:nvSpPr>
          <p:spPr bwMode="auto">
            <a:xfrm>
              <a:off x="5787148" y="3639091"/>
              <a:ext cx="2718935" cy="2263916"/>
            </a:xfrm>
            <a:custGeom>
              <a:gdLst>
                <a:gd fmla="*/ 2914 w 3407" name="T0"/>
                <a:gd fmla="*/ 65 h 2837" name="T1"/>
                <a:gd fmla="*/ 2785 w 3407" name="T2"/>
                <a:gd fmla="*/ 183 h 2837" name="T3"/>
                <a:gd fmla="*/ 2642 w 3407" name="T4"/>
                <a:gd fmla="*/ 287 h 2837" name="T5"/>
                <a:gd fmla="*/ 2491 w 3407" name="T6"/>
                <a:gd fmla="*/ 378 h 2837" name="T7"/>
                <a:gd fmla="*/ 2329 w 3407" name="T8"/>
                <a:gd fmla="*/ 453 h 2837" name="T9"/>
                <a:gd fmla="*/ 2159 w 3407" name="T10"/>
                <a:gd fmla="*/ 508 h 2837" name="T11"/>
                <a:gd fmla="*/ 1981 w 3407" name="T12"/>
                <a:gd fmla="*/ 548 h 2837" name="T13"/>
                <a:gd fmla="*/ 1798 w 3407" name="T14"/>
                <a:gd fmla="*/ 567 h 2837" name="T15"/>
                <a:gd fmla="*/ 1656 w 3407" name="T16"/>
                <a:gd fmla="*/ 569 h 2837" name="T17"/>
                <a:gd fmla="*/ 1471 w 3407" name="T18"/>
                <a:gd fmla="*/ 555 h 2837" name="T19"/>
                <a:gd fmla="*/ 1292 w 3407" name="T20"/>
                <a:gd fmla="*/ 520 h 2837" name="T21"/>
                <a:gd fmla="*/ 1119 w 3407" name="T22"/>
                <a:gd fmla="*/ 468 h 2837" name="T23"/>
                <a:gd fmla="*/ 954 w 3407" name="T24"/>
                <a:gd fmla="*/ 399 h 2837" name="T25"/>
                <a:gd fmla="*/ 801 w 3407" name="T26"/>
                <a:gd fmla="*/ 312 h 2837" name="T27"/>
                <a:gd fmla="*/ 657 w 3407" name="T28"/>
                <a:gd fmla="*/ 211 h 2837" name="T29"/>
                <a:gd fmla="*/ 524 w 3407" name="T30"/>
                <a:gd fmla="*/ 96 h 2837" name="T31"/>
                <a:gd fmla="*/ 432 w 3407" name="T32"/>
                <a:gd fmla="*/ 0 h 2837" name="T33"/>
                <a:gd fmla="*/ 336 w 3407" name="T34"/>
                <a:gd fmla="*/ 118 h 2837" name="T35"/>
                <a:gd fmla="*/ 178 w 3407" name="T36"/>
                <a:gd fmla="*/ 378 h 2837" name="T37"/>
                <a:gd fmla="*/ 66 w 3407" name="T38"/>
                <a:gd fmla="*/ 663 h 2837" name="T39"/>
                <a:gd fmla="*/ 7 w 3407" name="T40"/>
                <a:gd fmla="*/ 973 h 2837" name="T41"/>
                <a:gd fmla="*/ 2 w 3407" name="T42"/>
                <a:gd fmla="*/ 1215 h 2837" name="T43"/>
                <a:gd fmla="*/ 46 w 3407" name="T44"/>
                <a:gd fmla="*/ 1528 h 2837" name="T45"/>
                <a:gd fmla="*/ 145 w 3407" name="T46"/>
                <a:gd fmla="*/ 1822 h 2837" name="T47"/>
                <a:gd fmla="*/ 293 w 3407" name="T48"/>
                <a:gd fmla="*/ 2088 h 2837" name="T49"/>
                <a:gd fmla="*/ 432 w 3407" name="T50"/>
                <a:gd fmla="*/ 2266 h 2837" name="T51"/>
                <a:gd fmla="*/ 556 w 3407" name="T52"/>
                <a:gd fmla="*/ 2391 h 2837" name="T53"/>
                <a:gd fmla="*/ 691 w 3407" name="T54"/>
                <a:gd fmla="*/ 2502 h 2837" name="T55"/>
                <a:gd fmla="*/ 838 w 3407" name="T56"/>
                <a:gd fmla="*/ 2600 h 2837" name="T57"/>
                <a:gd fmla="*/ 994 w 3407" name="T58"/>
                <a:gd fmla="*/ 2683 h 2837" name="T59"/>
                <a:gd fmla="*/ 1161 w 3407" name="T60"/>
                <a:gd fmla="*/ 2748 h 2837" name="T61"/>
                <a:gd fmla="*/ 1335 w 3407" name="T62"/>
                <a:gd fmla="*/ 2796 h 2837" name="T63"/>
                <a:gd fmla="*/ 1516 w 3407" name="T64"/>
                <a:gd fmla="*/ 2826 h 2837" name="T65"/>
                <a:gd fmla="*/ 1703 w 3407" name="T66"/>
                <a:gd fmla="*/ 2837 h 2837" name="T67"/>
                <a:gd fmla="*/ 1835 w 3407" name="T68"/>
                <a:gd fmla="*/ 2831 h 2837" name="T69"/>
                <a:gd fmla="*/ 2005 w 3407" name="T70"/>
                <a:gd fmla="*/ 2810 h 2837" name="T71"/>
                <a:gd fmla="*/ 2169 w 3407" name="T72"/>
                <a:gd fmla="*/ 2772 h 2837" name="T73"/>
                <a:gd fmla="*/ 2442 w 3407" name="T74"/>
                <a:gd fmla="*/ 2668 h 2837" name="T75"/>
                <a:gd fmla="*/ 2723 w 3407" name="T76"/>
                <a:gd fmla="*/ 2499 h 2837" name="T77"/>
                <a:gd fmla="*/ 2964 w 3407" name="T78"/>
                <a:gd fmla="*/ 2278 h 2837" name="T79"/>
                <a:gd fmla="*/ 3159 w 3407" name="T80"/>
                <a:gd fmla="*/ 2017 h 2837" name="T81"/>
                <a:gd fmla="*/ 3304 w 3407" name="T82"/>
                <a:gd fmla="*/ 1719 h 2837" name="T83"/>
                <a:gd fmla="*/ 3363 w 3407" name="T84"/>
                <a:gd fmla="*/ 1518 h 2837" name="T85"/>
                <a:gd fmla="*/ 3393 w 3407" name="T86"/>
                <a:gd fmla="*/ 1350 h 2837" name="T87"/>
                <a:gd fmla="*/ 3407 w 3407" name="T88"/>
                <a:gd fmla="*/ 1178 h 2837" name="T89"/>
                <a:gd fmla="*/ 3400 w 3407" name="T90"/>
                <a:gd fmla="*/ 973 h 2837" name="T91"/>
                <a:gd fmla="*/ 3340 w 3407" name="T92"/>
                <a:gd fmla="*/ 663 h 2837" name="T93"/>
                <a:gd fmla="*/ 3229 w 3407" name="T94"/>
                <a:gd fmla="*/ 376 h 2837" name="T95"/>
                <a:gd fmla="*/ 3071 w 3407" name="T96"/>
                <a:gd fmla="*/ 118 h 283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837" w="3407">
                  <a:moveTo>
                    <a:pt x="2975" y="0"/>
                  </a:moveTo>
                  <a:lnTo>
                    <a:pt x="2975" y="0"/>
                  </a:lnTo>
                  <a:lnTo>
                    <a:pt x="2945" y="33"/>
                  </a:lnTo>
                  <a:lnTo>
                    <a:pt x="2914" y="65"/>
                  </a:lnTo>
                  <a:lnTo>
                    <a:pt x="2883" y="96"/>
                  </a:lnTo>
                  <a:lnTo>
                    <a:pt x="2851" y="125"/>
                  </a:lnTo>
                  <a:lnTo>
                    <a:pt x="2818" y="155"/>
                  </a:lnTo>
                  <a:lnTo>
                    <a:pt x="2785" y="183"/>
                  </a:lnTo>
                  <a:lnTo>
                    <a:pt x="2750" y="211"/>
                  </a:lnTo>
                  <a:lnTo>
                    <a:pt x="2716" y="237"/>
                  </a:lnTo>
                  <a:lnTo>
                    <a:pt x="2679" y="263"/>
                  </a:lnTo>
                  <a:lnTo>
                    <a:pt x="2642" y="287"/>
                  </a:lnTo>
                  <a:lnTo>
                    <a:pt x="2606" y="312"/>
                  </a:lnTo>
                  <a:lnTo>
                    <a:pt x="2569" y="334"/>
                  </a:lnTo>
                  <a:lnTo>
                    <a:pt x="2529" y="357"/>
                  </a:lnTo>
                  <a:lnTo>
                    <a:pt x="2491" y="378"/>
                  </a:lnTo>
                  <a:lnTo>
                    <a:pt x="2451" y="399"/>
                  </a:lnTo>
                  <a:lnTo>
                    <a:pt x="2411" y="416"/>
                  </a:lnTo>
                  <a:lnTo>
                    <a:pt x="2371" y="435"/>
                  </a:lnTo>
                  <a:lnTo>
                    <a:pt x="2329" y="453"/>
                  </a:lnTo>
                  <a:lnTo>
                    <a:pt x="2287" y="468"/>
                  </a:lnTo>
                  <a:lnTo>
                    <a:pt x="2246" y="482"/>
                  </a:lnTo>
                  <a:lnTo>
                    <a:pt x="2202" y="496"/>
                  </a:lnTo>
                  <a:lnTo>
                    <a:pt x="2159" y="508"/>
                  </a:lnTo>
                  <a:lnTo>
                    <a:pt x="2115" y="520"/>
                  </a:lnTo>
                  <a:lnTo>
                    <a:pt x="2072" y="531"/>
                  </a:lnTo>
                  <a:lnTo>
                    <a:pt x="2026" y="540"/>
                  </a:lnTo>
                  <a:lnTo>
                    <a:pt x="1981" y="548"/>
                  </a:lnTo>
                  <a:lnTo>
                    <a:pt x="1936" y="555"/>
                  </a:lnTo>
                  <a:lnTo>
                    <a:pt x="1891" y="560"/>
                  </a:lnTo>
                  <a:lnTo>
                    <a:pt x="1844" y="566"/>
                  </a:lnTo>
                  <a:lnTo>
                    <a:pt x="1798" y="567"/>
                  </a:lnTo>
                  <a:lnTo>
                    <a:pt x="1751" y="569"/>
                  </a:lnTo>
                  <a:lnTo>
                    <a:pt x="1703" y="571"/>
                  </a:lnTo>
                  <a:lnTo>
                    <a:pt x="1703" y="571"/>
                  </a:lnTo>
                  <a:lnTo>
                    <a:pt x="1656" y="569"/>
                  </a:lnTo>
                  <a:lnTo>
                    <a:pt x="1609" y="567"/>
                  </a:lnTo>
                  <a:lnTo>
                    <a:pt x="1563" y="566"/>
                  </a:lnTo>
                  <a:lnTo>
                    <a:pt x="1516" y="560"/>
                  </a:lnTo>
                  <a:lnTo>
                    <a:pt x="1471" y="555"/>
                  </a:lnTo>
                  <a:lnTo>
                    <a:pt x="1426" y="548"/>
                  </a:lnTo>
                  <a:lnTo>
                    <a:pt x="1381" y="540"/>
                  </a:lnTo>
                  <a:lnTo>
                    <a:pt x="1335" y="531"/>
                  </a:lnTo>
                  <a:lnTo>
                    <a:pt x="1292" y="520"/>
                  </a:lnTo>
                  <a:lnTo>
                    <a:pt x="1247" y="508"/>
                  </a:lnTo>
                  <a:lnTo>
                    <a:pt x="1205" y="496"/>
                  </a:lnTo>
                  <a:lnTo>
                    <a:pt x="1161" y="482"/>
                  </a:lnTo>
                  <a:lnTo>
                    <a:pt x="1119" y="468"/>
                  </a:lnTo>
                  <a:lnTo>
                    <a:pt x="1078" y="453"/>
                  </a:lnTo>
                  <a:lnTo>
                    <a:pt x="1036" y="435"/>
                  </a:lnTo>
                  <a:lnTo>
                    <a:pt x="996" y="416"/>
                  </a:lnTo>
                  <a:lnTo>
                    <a:pt x="954" y="399"/>
                  </a:lnTo>
                  <a:lnTo>
                    <a:pt x="916" y="378"/>
                  </a:lnTo>
                  <a:lnTo>
                    <a:pt x="876" y="357"/>
                  </a:lnTo>
                  <a:lnTo>
                    <a:pt x="838" y="334"/>
                  </a:lnTo>
                  <a:lnTo>
                    <a:pt x="801" y="312"/>
                  </a:lnTo>
                  <a:lnTo>
                    <a:pt x="763" y="287"/>
                  </a:lnTo>
                  <a:lnTo>
                    <a:pt x="726" y="263"/>
                  </a:lnTo>
                  <a:lnTo>
                    <a:pt x="691" y="237"/>
                  </a:lnTo>
                  <a:lnTo>
                    <a:pt x="657" y="211"/>
                  </a:lnTo>
                  <a:lnTo>
                    <a:pt x="622" y="183"/>
                  </a:lnTo>
                  <a:lnTo>
                    <a:pt x="589" y="155"/>
                  </a:lnTo>
                  <a:lnTo>
                    <a:pt x="556" y="125"/>
                  </a:lnTo>
                  <a:lnTo>
                    <a:pt x="524" y="96"/>
                  </a:lnTo>
                  <a:lnTo>
                    <a:pt x="493" y="65"/>
                  </a:lnTo>
                  <a:lnTo>
                    <a:pt x="462" y="33"/>
                  </a:lnTo>
                  <a:lnTo>
                    <a:pt x="432" y="0"/>
                  </a:lnTo>
                  <a:lnTo>
                    <a:pt x="432" y="0"/>
                  </a:lnTo>
                  <a:lnTo>
                    <a:pt x="432" y="0"/>
                  </a:lnTo>
                  <a:lnTo>
                    <a:pt x="432" y="0"/>
                  </a:lnTo>
                  <a:lnTo>
                    <a:pt x="383" y="59"/>
                  </a:lnTo>
                  <a:lnTo>
                    <a:pt x="336" y="118"/>
                  </a:lnTo>
                  <a:lnTo>
                    <a:pt x="293" y="179"/>
                  </a:lnTo>
                  <a:lnTo>
                    <a:pt x="251" y="244"/>
                  </a:lnTo>
                  <a:lnTo>
                    <a:pt x="213" y="310"/>
                  </a:lnTo>
                  <a:lnTo>
                    <a:pt x="178" y="378"/>
                  </a:lnTo>
                  <a:lnTo>
                    <a:pt x="145" y="446"/>
                  </a:lnTo>
                  <a:lnTo>
                    <a:pt x="115" y="517"/>
                  </a:lnTo>
                  <a:lnTo>
                    <a:pt x="89" y="590"/>
                  </a:lnTo>
                  <a:lnTo>
                    <a:pt x="66" y="663"/>
                  </a:lnTo>
                  <a:lnTo>
                    <a:pt x="46" y="740"/>
                  </a:lnTo>
                  <a:lnTo>
                    <a:pt x="30" y="816"/>
                  </a:lnTo>
                  <a:lnTo>
                    <a:pt x="18" y="893"/>
                  </a:lnTo>
                  <a:lnTo>
                    <a:pt x="7" y="973"/>
                  </a:lnTo>
                  <a:lnTo>
                    <a:pt x="2" y="1053"/>
                  </a:lnTo>
                  <a:lnTo>
                    <a:pt x="0" y="1133"/>
                  </a:lnTo>
                  <a:lnTo>
                    <a:pt x="0" y="1133"/>
                  </a:lnTo>
                  <a:lnTo>
                    <a:pt x="2" y="1215"/>
                  </a:lnTo>
                  <a:lnTo>
                    <a:pt x="7" y="1295"/>
                  </a:lnTo>
                  <a:lnTo>
                    <a:pt x="18" y="1375"/>
                  </a:lnTo>
                  <a:lnTo>
                    <a:pt x="30" y="1451"/>
                  </a:lnTo>
                  <a:lnTo>
                    <a:pt x="46" y="1528"/>
                  </a:lnTo>
                  <a:lnTo>
                    <a:pt x="66" y="1605"/>
                  </a:lnTo>
                  <a:lnTo>
                    <a:pt x="89" y="1678"/>
                  </a:lnTo>
                  <a:lnTo>
                    <a:pt x="115" y="1751"/>
                  </a:lnTo>
                  <a:lnTo>
                    <a:pt x="145" y="1822"/>
                  </a:lnTo>
                  <a:lnTo>
                    <a:pt x="178" y="1890"/>
                  </a:lnTo>
                  <a:lnTo>
                    <a:pt x="213" y="1958"/>
                  </a:lnTo>
                  <a:lnTo>
                    <a:pt x="251" y="2024"/>
                  </a:lnTo>
                  <a:lnTo>
                    <a:pt x="293" y="2088"/>
                  </a:lnTo>
                  <a:lnTo>
                    <a:pt x="336" y="2149"/>
                  </a:lnTo>
                  <a:lnTo>
                    <a:pt x="383" y="2208"/>
                  </a:lnTo>
                  <a:lnTo>
                    <a:pt x="432" y="2266"/>
                  </a:lnTo>
                  <a:lnTo>
                    <a:pt x="432" y="2266"/>
                  </a:lnTo>
                  <a:lnTo>
                    <a:pt x="462" y="2299"/>
                  </a:lnTo>
                  <a:lnTo>
                    <a:pt x="493" y="2330"/>
                  </a:lnTo>
                  <a:lnTo>
                    <a:pt x="523" y="2361"/>
                  </a:lnTo>
                  <a:lnTo>
                    <a:pt x="556" y="2391"/>
                  </a:lnTo>
                  <a:lnTo>
                    <a:pt x="589" y="2421"/>
                  </a:lnTo>
                  <a:lnTo>
                    <a:pt x="622" y="2448"/>
                  </a:lnTo>
                  <a:lnTo>
                    <a:pt x="657" y="2476"/>
                  </a:lnTo>
                  <a:lnTo>
                    <a:pt x="691" y="2502"/>
                  </a:lnTo>
                  <a:lnTo>
                    <a:pt x="726" y="2529"/>
                  </a:lnTo>
                  <a:lnTo>
                    <a:pt x="763" y="2553"/>
                  </a:lnTo>
                  <a:lnTo>
                    <a:pt x="801" y="2577"/>
                  </a:lnTo>
                  <a:lnTo>
                    <a:pt x="838" y="2600"/>
                  </a:lnTo>
                  <a:lnTo>
                    <a:pt x="876" y="2622"/>
                  </a:lnTo>
                  <a:lnTo>
                    <a:pt x="916" y="2643"/>
                  </a:lnTo>
                  <a:lnTo>
                    <a:pt x="954" y="2664"/>
                  </a:lnTo>
                  <a:lnTo>
                    <a:pt x="994" y="2683"/>
                  </a:lnTo>
                  <a:lnTo>
                    <a:pt x="1036" y="2701"/>
                  </a:lnTo>
                  <a:lnTo>
                    <a:pt x="1078" y="2718"/>
                  </a:lnTo>
                  <a:lnTo>
                    <a:pt x="1119" y="2734"/>
                  </a:lnTo>
                  <a:lnTo>
                    <a:pt x="1161" y="2748"/>
                  </a:lnTo>
                  <a:lnTo>
                    <a:pt x="1205" y="2762"/>
                  </a:lnTo>
                  <a:lnTo>
                    <a:pt x="1247" y="2774"/>
                  </a:lnTo>
                  <a:lnTo>
                    <a:pt x="1292" y="2786"/>
                  </a:lnTo>
                  <a:lnTo>
                    <a:pt x="1335" y="2796"/>
                  </a:lnTo>
                  <a:lnTo>
                    <a:pt x="1381" y="2805"/>
                  </a:lnTo>
                  <a:lnTo>
                    <a:pt x="1426" y="2814"/>
                  </a:lnTo>
                  <a:lnTo>
                    <a:pt x="1471" y="2821"/>
                  </a:lnTo>
                  <a:lnTo>
                    <a:pt x="1516" y="2826"/>
                  </a:lnTo>
                  <a:lnTo>
                    <a:pt x="1563" y="2831"/>
                  </a:lnTo>
                  <a:lnTo>
                    <a:pt x="1609" y="2833"/>
                  </a:lnTo>
                  <a:lnTo>
                    <a:pt x="1656" y="2837"/>
                  </a:lnTo>
                  <a:lnTo>
                    <a:pt x="1703" y="2837"/>
                  </a:lnTo>
                  <a:lnTo>
                    <a:pt x="1703" y="2837"/>
                  </a:lnTo>
                  <a:lnTo>
                    <a:pt x="1748" y="2837"/>
                  </a:lnTo>
                  <a:lnTo>
                    <a:pt x="1791" y="2835"/>
                  </a:lnTo>
                  <a:lnTo>
                    <a:pt x="1835" y="2831"/>
                  </a:lnTo>
                  <a:lnTo>
                    <a:pt x="1877" y="2828"/>
                  </a:lnTo>
                  <a:lnTo>
                    <a:pt x="1920" y="2823"/>
                  </a:lnTo>
                  <a:lnTo>
                    <a:pt x="1962" y="2817"/>
                  </a:lnTo>
                  <a:lnTo>
                    <a:pt x="2005" y="2810"/>
                  </a:lnTo>
                  <a:lnTo>
                    <a:pt x="2047" y="2802"/>
                  </a:lnTo>
                  <a:lnTo>
                    <a:pt x="2087" y="2793"/>
                  </a:lnTo>
                  <a:lnTo>
                    <a:pt x="2129" y="2783"/>
                  </a:lnTo>
                  <a:lnTo>
                    <a:pt x="2169" y="2772"/>
                  </a:lnTo>
                  <a:lnTo>
                    <a:pt x="2209" y="2760"/>
                  </a:lnTo>
                  <a:lnTo>
                    <a:pt x="2289" y="2734"/>
                  </a:lnTo>
                  <a:lnTo>
                    <a:pt x="2366" y="2703"/>
                  </a:lnTo>
                  <a:lnTo>
                    <a:pt x="2442" y="2668"/>
                  </a:lnTo>
                  <a:lnTo>
                    <a:pt x="2515" y="2631"/>
                  </a:lnTo>
                  <a:lnTo>
                    <a:pt x="2587" y="2589"/>
                  </a:lnTo>
                  <a:lnTo>
                    <a:pt x="2656" y="2546"/>
                  </a:lnTo>
                  <a:lnTo>
                    <a:pt x="2723" y="2499"/>
                  </a:lnTo>
                  <a:lnTo>
                    <a:pt x="2787" y="2448"/>
                  </a:lnTo>
                  <a:lnTo>
                    <a:pt x="2848" y="2395"/>
                  </a:lnTo>
                  <a:lnTo>
                    <a:pt x="2907" y="2337"/>
                  </a:lnTo>
                  <a:lnTo>
                    <a:pt x="2964" y="2278"/>
                  </a:lnTo>
                  <a:lnTo>
                    <a:pt x="3017" y="2217"/>
                  </a:lnTo>
                  <a:lnTo>
                    <a:pt x="3069" y="2153"/>
                  </a:lnTo>
                  <a:lnTo>
                    <a:pt x="3116" y="2087"/>
                  </a:lnTo>
                  <a:lnTo>
                    <a:pt x="3159" y="2017"/>
                  </a:lnTo>
                  <a:lnTo>
                    <a:pt x="3201" y="1946"/>
                  </a:lnTo>
                  <a:lnTo>
                    <a:pt x="3238" y="1872"/>
                  </a:lnTo>
                  <a:lnTo>
                    <a:pt x="3273" y="1796"/>
                  </a:lnTo>
                  <a:lnTo>
                    <a:pt x="3304" y="1719"/>
                  </a:lnTo>
                  <a:lnTo>
                    <a:pt x="3330" y="1639"/>
                  </a:lnTo>
                  <a:lnTo>
                    <a:pt x="3342" y="1599"/>
                  </a:lnTo>
                  <a:lnTo>
                    <a:pt x="3353" y="1559"/>
                  </a:lnTo>
                  <a:lnTo>
                    <a:pt x="3363" y="1518"/>
                  </a:lnTo>
                  <a:lnTo>
                    <a:pt x="3372" y="1477"/>
                  </a:lnTo>
                  <a:lnTo>
                    <a:pt x="3380" y="1436"/>
                  </a:lnTo>
                  <a:lnTo>
                    <a:pt x="3387" y="1392"/>
                  </a:lnTo>
                  <a:lnTo>
                    <a:pt x="3393" y="1350"/>
                  </a:lnTo>
                  <a:lnTo>
                    <a:pt x="3398" y="1307"/>
                  </a:lnTo>
                  <a:lnTo>
                    <a:pt x="3401" y="1265"/>
                  </a:lnTo>
                  <a:lnTo>
                    <a:pt x="3405" y="1222"/>
                  </a:lnTo>
                  <a:lnTo>
                    <a:pt x="3407" y="1178"/>
                  </a:lnTo>
                  <a:lnTo>
                    <a:pt x="3407" y="1133"/>
                  </a:lnTo>
                  <a:lnTo>
                    <a:pt x="3407" y="1133"/>
                  </a:lnTo>
                  <a:lnTo>
                    <a:pt x="3405" y="1053"/>
                  </a:lnTo>
                  <a:lnTo>
                    <a:pt x="3400" y="973"/>
                  </a:lnTo>
                  <a:lnTo>
                    <a:pt x="3389" y="893"/>
                  </a:lnTo>
                  <a:lnTo>
                    <a:pt x="3377" y="816"/>
                  </a:lnTo>
                  <a:lnTo>
                    <a:pt x="3360" y="740"/>
                  </a:lnTo>
                  <a:lnTo>
                    <a:pt x="3340" y="663"/>
                  </a:lnTo>
                  <a:lnTo>
                    <a:pt x="3318" y="590"/>
                  </a:lnTo>
                  <a:lnTo>
                    <a:pt x="3292" y="517"/>
                  </a:lnTo>
                  <a:lnTo>
                    <a:pt x="3262" y="446"/>
                  </a:lnTo>
                  <a:lnTo>
                    <a:pt x="3229" y="376"/>
                  </a:lnTo>
                  <a:lnTo>
                    <a:pt x="3194" y="310"/>
                  </a:lnTo>
                  <a:lnTo>
                    <a:pt x="3156" y="244"/>
                  </a:lnTo>
                  <a:lnTo>
                    <a:pt x="3114" y="179"/>
                  </a:lnTo>
                  <a:lnTo>
                    <a:pt x="3071" y="118"/>
                  </a:lnTo>
                  <a:lnTo>
                    <a:pt x="3024" y="58"/>
                  </a:lnTo>
                  <a:lnTo>
                    <a:pt x="2975" y="0"/>
                  </a:lnTo>
                  <a:lnTo>
                    <a:pt x="2975" y="0"/>
                  </a:lnTo>
                  <a:close/>
                </a:path>
              </a:pathLst>
            </a:custGeom>
            <a:solidFill>
              <a:schemeClr val="accent3"/>
            </a:solidFill>
            <a:ln w="57150">
              <a:solidFill>
                <a:schemeClr val="bg1"/>
              </a:solidFill>
              <a:prstDash val="solid"/>
              <a:round/>
            </a:ln>
          </p:spPr>
          <p:txBody>
            <a:bodyPr anchor="t" anchorCtr="1" bIns="60960" compatLnSpc="1" lIns="360000" rIns="360000" tIns="1080000" vert="horz" wrap="square">
              <a:prstTxWarp prst="textNoShape">
                <a:avLst/>
              </a:prstTxWarp>
              <a:normAutofit/>
            </a:bodyPr>
            <a:lstStyle/>
            <a:p>
              <a:pPr algn="ctr">
                <a:lnSpc>
                  <a:spcPct val="120000"/>
                </a:lnSpc>
                <a:defRPr/>
              </a:pPr>
              <a:r>
                <a:rPr altLang="en-US" lang="zh-CN" sz="1200">
                  <a:solidFill>
                    <a:schemeClr val="bg1"/>
                  </a:solidFill>
                </a:rPr>
                <a:t>此部分内容作为文字排版占位显示 （建议使用主题字体）</a:t>
              </a:r>
            </a:p>
          </p:txBody>
        </p:sp>
        <p:sp>
          <p:nvSpPr>
            <p:cNvPr id="7" name="iṩḷiḋé">
              <a:extLst>
                <a:ext uri="{FF2B5EF4-FFF2-40B4-BE49-F238E27FC236}">
                  <a16:creationId xmlns:a16="http://schemas.microsoft.com/office/drawing/2014/main" id="{14B8DE9B-3B20-45A9-8D1F-1747B0E77A5B}"/>
                </a:ext>
              </a:extLst>
            </p:cNvPr>
            <p:cNvSpPr/>
            <p:nvPr/>
          </p:nvSpPr>
          <p:spPr bwMode="auto">
            <a:xfrm>
              <a:off x="3757926" y="3185670"/>
              <a:ext cx="2374079" cy="2717337"/>
            </a:xfrm>
            <a:custGeom>
              <a:gdLst>
                <a:gd fmla="*/ 2975 w 2975" name="T0"/>
                <a:gd fmla="*/ 569 h 3406" name="T1"/>
                <a:gd fmla="*/ 2851 w 2975" name="T2"/>
                <a:gd fmla="*/ 446 h 3406" name="T3"/>
                <a:gd fmla="*/ 2716 w 2975" name="T4"/>
                <a:gd fmla="*/ 332 h 3406" name="T5"/>
                <a:gd fmla="*/ 2569 w 2975" name="T6"/>
                <a:gd fmla="*/ 237 h 3406" name="T7"/>
                <a:gd fmla="*/ 2411 w 2975" name="T8"/>
                <a:gd fmla="*/ 153 h 3406" name="T9"/>
                <a:gd fmla="*/ 2246 w 2975" name="T10"/>
                <a:gd fmla="*/ 89 h 3406" name="T11"/>
                <a:gd fmla="*/ 2072 w 2975" name="T12"/>
                <a:gd fmla="*/ 40 h 3406" name="T13"/>
                <a:gd fmla="*/ 1891 w 2975" name="T14"/>
                <a:gd fmla="*/ 11 h 3406" name="T15"/>
                <a:gd fmla="*/ 1703 w 2975" name="T16"/>
                <a:gd fmla="*/ 0 h 3406" name="T17"/>
                <a:gd fmla="*/ 1563 w 2975" name="T18"/>
                <a:gd fmla="*/ 5 h 3406" name="T19"/>
                <a:gd fmla="*/ 1381 w 2975" name="T20"/>
                <a:gd fmla="*/ 31 h 3406" name="T21"/>
                <a:gd fmla="*/ 1205 w 2975" name="T22"/>
                <a:gd fmla="*/ 75 h 3406" name="T23"/>
                <a:gd fmla="*/ 1036 w 2975" name="T24"/>
                <a:gd fmla="*/ 136 h 3406" name="T25"/>
                <a:gd fmla="*/ 876 w 2975" name="T26"/>
                <a:gd fmla="*/ 214 h 3406" name="T27"/>
                <a:gd fmla="*/ 728 w 2975" name="T28"/>
                <a:gd fmla="*/ 308 h 3406" name="T29"/>
                <a:gd fmla="*/ 589 w 2975" name="T30"/>
                <a:gd fmla="*/ 416 h 3406" name="T31"/>
                <a:gd fmla="*/ 462 w 2975" name="T32"/>
                <a:gd fmla="*/ 538 h 3406" name="T33"/>
                <a:gd fmla="*/ 336 w 2975" name="T34"/>
                <a:gd fmla="*/ 687 h 3406" name="T35"/>
                <a:gd fmla="*/ 178 w 2975" name="T36"/>
                <a:gd fmla="*/ 945 h 3406" name="T37"/>
                <a:gd fmla="*/ 67 w 2975" name="T38"/>
                <a:gd fmla="*/ 1232 h 3406" name="T39"/>
                <a:gd fmla="*/ 7 w 2975" name="T40"/>
                <a:gd fmla="*/ 1542 h 3406" name="T41"/>
                <a:gd fmla="*/ 0 w 2975" name="T42"/>
                <a:gd fmla="*/ 1747 h 3406" name="T43"/>
                <a:gd fmla="*/ 14 w 2975" name="T44"/>
                <a:gd fmla="*/ 1919 h 3406" name="T45"/>
                <a:gd fmla="*/ 44 w 2975" name="T46"/>
                <a:gd fmla="*/ 2087 h 3406" name="T47"/>
                <a:gd fmla="*/ 103 w 2975" name="T48"/>
                <a:gd fmla="*/ 2288 h 3406" name="T49"/>
                <a:gd fmla="*/ 248 w 2975" name="T50"/>
                <a:gd fmla="*/ 2586 h 3406" name="T51"/>
                <a:gd fmla="*/ 443 w 2975" name="T52"/>
                <a:gd fmla="*/ 2847 h 3406" name="T53"/>
                <a:gd fmla="*/ 684 w 2975" name="T54"/>
                <a:gd fmla="*/ 3068 h 3406" name="T55"/>
                <a:gd fmla="*/ 965 w 2975" name="T56"/>
                <a:gd fmla="*/ 3237 h 3406" name="T57"/>
                <a:gd fmla="*/ 1238 w 2975" name="T58"/>
                <a:gd fmla="*/ 3341 h 3406" name="T59"/>
                <a:gd fmla="*/ 1402 w 2975" name="T60"/>
                <a:gd fmla="*/ 3379 h 3406" name="T61"/>
                <a:gd fmla="*/ 1572 w 2975" name="T62"/>
                <a:gd fmla="*/ 3400 h 3406" name="T63"/>
                <a:gd fmla="*/ 1703 w 2975" name="T64"/>
                <a:gd fmla="*/ 3406 h 3406" name="T65"/>
                <a:gd fmla="*/ 1891 w 2975" name="T66"/>
                <a:gd fmla="*/ 3395 h 3406" name="T67"/>
                <a:gd fmla="*/ 2072 w 2975" name="T68"/>
                <a:gd fmla="*/ 3365 h 3406" name="T69"/>
                <a:gd fmla="*/ 2246 w 2975" name="T70"/>
                <a:gd fmla="*/ 3317 h 3406" name="T71"/>
                <a:gd fmla="*/ 2411 w 2975" name="T72"/>
                <a:gd fmla="*/ 3252 h 3406" name="T73"/>
                <a:gd fmla="*/ 2569 w 2975" name="T74"/>
                <a:gd fmla="*/ 3169 h 3406" name="T75"/>
                <a:gd fmla="*/ 2716 w 2975" name="T76"/>
                <a:gd fmla="*/ 3071 h 3406" name="T77"/>
                <a:gd fmla="*/ 2851 w 2975" name="T78"/>
                <a:gd fmla="*/ 2960 h 3406" name="T79"/>
                <a:gd fmla="*/ 2975 w 2975" name="T80"/>
                <a:gd fmla="*/ 2835 h 3406" name="T81"/>
                <a:gd fmla="*/ 2836 w 2975" name="T82"/>
                <a:gd fmla="*/ 2657 h 3406" name="T83"/>
                <a:gd fmla="*/ 2688 w 2975" name="T84"/>
                <a:gd fmla="*/ 2391 h 3406" name="T85"/>
                <a:gd fmla="*/ 2589 w 2975" name="T86"/>
                <a:gd fmla="*/ 2097 h 3406" name="T87"/>
                <a:gd fmla="*/ 2545 w 2975" name="T88"/>
                <a:gd fmla="*/ 1784 h 3406" name="T89"/>
                <a:gd fmla="*/ 2550 w 2975" name="T90"/>
                <a:gd fmla="*/ 1542 h 3406" name="T91"/>
                <a:gd fmla="*/ 2609 w 2975" name="T92"/>
                <a:gd fmla="*/ 1232 h 3406" name="T93"/>
                <a:gd fmla="*/ 2721 w 2975" name="T94"/>
                <a:gd fmla="*/ 947 h 3406" name="T95"/>
                <a:gd fmla="*/ 2879 w 2975" name="T96"/>
                <a:gd fmla="*/ 687 h 340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406" w="2975">
                  <a:moveTo>
                    <a:pt x="2975" y="569"/>
                  </a:moveTo>
                  <a:lnTo>
                    <a:pt x="2975" y="569"/>
                  </a:lnTo>
                  <a:lnTo>
                    <a:pt x="2975" y="569"/>
                  </a:lnTo>
                  <a:lnTo>
                    <a:pt x="2975" y="569"/>
                  </a:lnTo>
                  <a:lnTo>
                    <a:pt x="2945" y="538"/>
                  </a:lnTo>
                  <a:lnTo>
                    <a:pt x="2914" y="506"/>
                  </a:lnTo>
                  <a:lnTo>
                    <a:pt x="2883" y="475"/>
                  </a:lnTo>
                  <a:lnTo>
                    <a:pt x="2851" y="446"/>
                  </a:lnTo>
                  <a:lnTo>
                    <a:pt x="2818" y="416"/>
                  </a:lnTo>
                  <a:lnTo>
                    <a:pt x="2785" y="388"/>
                  </a:lnTo>
                  <a:lnTo>
                    <a:pt x="2750" y="360"/>
                  </a:lnTo>
                  <a:lnTo>
                    <a:pt x="2716" y="332"/>
                  </a:lnTo>
                  <a:lnTo>
                    <a:pt x="2679" y="308"/>
                  </a:lnTo>
                  <a:lnTo>
                    <a:pt x="2644" y="282"/>
                  </a:lnTo>
                  <a:lnTo>
                    <a:pt x="2606" y="259"/>
                  </a:lnTo>
                  <a:lnTo>
                    <a:pt x="2569" y="237"/>
                  </a:lnTo>
                  <a:lnTo>
                    <a:pt x="2531" y="214"/>
                  </a:lnTo>
                  <a:lnTo>
                    <a:pt x="2491" y="193"/>
                  </a:lnTo>
                  <a:lnTo>
                    <a:pt x="2451" y="172"/>
                  </a:lnTo>
                  <a:lnTo>
                    <a:pt x="2411" y="153"/>
                  </a:lnTo>
                  <a:lnTo>
                    <a:pt x="2371" y="136"/>
                  </a:lnTo>
                  <a:lnTo>
                    <a:pt x="2329" y="118"/>
                  </a:lnTo>
                  <a:lnTo>
                    <a:pt x="2288" y="103"/>
                  </a:lnTo>
                  <a:lnTo>
                    <a:pt x="2246" y="89"/>
                  </a:lnTo>
                  <a:lnTo>
                    <a:pt x="2202" y="75"/>
                  </a:lnTo>
                  <a:lnTo>
                    <a:pt x="2159" y="61"/>
                  </a:lnTo>
                  <a:lnTo>
                    <a:pt x="2115" y="51"/>
                  </a:lnTo>
                  <a:lnTo>
                    <a:pt x="2072" y="40"/>
                  </a:lnTo>
                  <a:lnTo>
                    <a:pt x="2026" y="31"/>
                  </a:lnTo>
                  <a:lnTo>
                    <a:pt x="1981" y="23"/>
                  </a:lnTo>
                  <a:lnTo>
                    <a:pt x="1936" y="16"/>
                  </a:lnTo>
                  <a:lnTo>
                    <a:pt x="1891" y="11"/>
                  </a:lnTo>
                  <a:lnTo>
                    <a:pt x="1844" y="5"/>
                  </a:lnTo>
                  <a:lnTo>
                    <a:pt x="1798" y="2"/>
                  </a:lnTo>
                  <a:lnTo>
                    <a:pt x="1751" y="0"/>
                  </a:lnTo>
                  <a:lnTo>
                    <a:pt x="1703" y="0"/>
                  </a:lnTo>
                  <a:lnTo>
                    <a:pt x="1703" y="0"/>
                  </a:lnTo>
                  <a:lnTo>
                    <a:pt x="1656" y="0"/>
                  </a:lnTo>
                  <a:lnTo>
                    <a:pt x="1609" y="2"/>
                  </a:lnTo>
                  <a:lnTo>
                    <a:pt x="1563" y="5"/>
                  </a:lnTo>
                  <a:lnTo>
                    <a:pt x="1516" y="11"/>
                  </a:lnTo>
                  <a:lnTo>
                    <a:pt x="1471" y="16"/>
                  </a:lnTo>
                  <a:lnTo>
                    <a:pt x="1426" y="23"/>
                  </a:lnTo>
                  <a:lnTo>
                    <a:pt x="1381" y="31"/>
                  </a:lnTo>
                  <a:lnTo>
                    <a:pt x="1335" y="40"/>
                  </a:lnTo>
                  <a:lnTo>
                    <a:pt x="1292" y="51"/>
                  </a:lnTo>
                  <a:lnTo>
                    <a:pt x="1248" y="61"/>
                  </a:lnTo>
                  <a:lnTo>
                    <a:pt x="1205" y="75"/>
                  </a:lnTo>
                  <a:lnTo>
                    <a:pt x="1161" y="89"/>
                  </a:lnTo>
                  <a:lnTo>
                    <a:pt x="1120" y="103"/>
                  </a:lnTo>
                  <a:lnTo>
                    <a:pt x="1078" y="118"/>
                  </a:lnTo>
                  <a:lnTo>
                    <a:pt x="1036" y="136"/>
                  </a:lnTo>
                  <a:lnTo>
                    <a:pt x="996" y="153"/>
                  </a:lnTo>
                  <a:lnTo>
                    <a:pt x="956" y="172"/>
                  </a:lnTo>
                  <a:lnTo>
                    <a:pt x="916" y="193"/>
                  </a:lnTo>
                  <a:lnTo>
                    <a:pt x="876" y="214"/>
                  </a:lnTo>
                  <a:lnTo>
                    <a:pt x="838" y="237"/>
                  </a:lnTo>
                  <a:lnTo>
                    <a:pt x="801" y="259"/>
                  </a:lnTo>
                  <a:lnTo>
                    <a:pt x="763" y="282"/>
                  </a:lnTo>
                  <a:lnTo>
                    <a:pt x="728" y="308"/>
                  </a:lnTo>
                  <a:lnTo>
                    <a:pt x="691" y="332"/>
                  </a:lnTo>
                  <a:lnTo>
                    <a:pt x="657" y="360"/>
                  </a:lnTo>
                  <a:lnTo>
                    <a:pt x="622" y="388"/>
                  </a:lnTo>
                  <a:lnTo>
                    <a:pt x="589" y="416"/>
                  </a:lnTo>
                  <a:lnTo>
                    <a:pt x="556" y="446"/>
                  </a:lnTo>
                  <a:lnTo>
                    <a:pt x="524" y="475"/>
                  </a:lnTo>
                  <a:lnTo>
                    <a:pt x="493" y="506"/>
                  </a:lnTo>
                  <a:lnTo>
                    <a:pt x="462" y="538"/>
                  </a:lnTo>
                  <a:lnTo>
                    <a:pt x="432" y="569"/>
                  </a:lnTo>
                  <a:lnTo>
                    <a:pt x="432" y="569"/>
                  </a:lnTo>
                  <a:lnTo>
                    <a:pt x="383" y="627"/>
                  </a:lnTo>
                  <a:lnTo>
                    <a:pt x="336" y="687"/>
                  </a:lnTo>
                  <a:lnTo>
                    <a:pt x="293" y="748"/>
                  </a:lnTo>
                  <a:lnTo>
                    <a:pt x="251" y="813"/>
                  </a:lnTo>
                  <a:lnTo>
                    <a:pt x="213" y="879"/>
                  </a:lnTo>
                  <a:lnTo>
                    <a:pt x="178" y="945"/>
                  </a:lnTo>
                  <a:lnTo>
                    <a:pt x="145" y="1015"/>
                  </a:lnTo>
                  <a:lnTo>
                    <a:pt x="115" y="1086"/>
                  </a:lnTo>
                  <a:lnTo>
                    <a:pt x="89" y="1159"/>
                  </a:lnTo>
                  <a:lnTo>
                    <a:pt x="67" y="1232"/>
                  </a:lnTo>
                  <a:lnTo>
                    <a:pt x="46" y="1309"/>
                  </a:lnTo>
                  <a:lnTo>
                    <a:pt x="30" y="1385"/>
                  </a:lnTo>
                  <a:lnTo>
                    <a:pt x="18" y="1462"/>
                  </a:lnTo>
                  <a:lnTo>
                    <a:pt x="7" y="1542"/>
                  </a:lnTo>
                  <a:lnTo>
                    <a:pt x="2" y="1622"/>
                  </a:lnTo>
                  <a:lnTo>
                    <a:pt x="0" y="1702"/>
                  </a:lnTo>
                  <a:lnTo>
                    <a:pt x="0" y="1702"/>
                  </a:lnTo>
                  <a:lnTo>
                    <a:pt x="0" y="1747"/>
                  </a:lnTo>
                  <a:lnTo>
                    <a:pt x="2" y="1791"/>
                  </a:lnTo>
                  <a:lnTo>
                    <a:pt x="6" y="1834"/>
                  </a:lnTo>
                  <a:lnTo>
                    <a:pt x="9" y="1876"/>
                  </a:lnTo>
                  <a:lnTo>
                    <a:pt x="14" y="1919"/>
                  </a:lnTo>
                  <a:lnTo>
                    <a:pt x="20" y="1961"/>
                  </a:lnTo>
                  <a:lnTo>
                    <a:pt x="27" y="2005"/>
                  </a:lnTo>
                  <a:lnTo>
                    <a:pt x="35" y="2046"/>
                  </a:lnTo>
                  <a:lnTo>
                    <a:pt x="44" y="2087"/>
                  </a:lnTo>
                  <a:lnTo>
                    <a:pt x="54" y="2128"/>
                  </a:lnTo>
                  <a:lnTo>
                    <a:pt x="65" y="2168"/>
                  </a:lnTo>
                  <a:lnTo>
                    <a:pt x="77" y="2208"/>
                  </a:lnTo>
                  <a:lnTo>
                    <a:pt x="103" y="2288"/>
                  </a:lnTo>
                  <a:lnTo>
                    <a:pt x="134" y="2365"/>
                  </a:lnTo>
                  <a:lnTo>
                    <a:pt x="168" y="2441"/>
                  </a:lnTo>
                  <a:lnTo>
                    <a:pt x="206" y="2515"/>
                  </a:lnTo>
                  <a:lnTo>
                    <a:pt x="248" y="2586"/>
                  </a:lnTo>
                  <a:lnTo>
                    <a:pt x="291" y="2656"/>
                  </a:lnTo>
                  <a:lnTo>
                    <a:pt x="338" y="2722"/>
                  </a:lnTo>
                  <a:lnTo>
                    <a:pt x="389" y="2786"/>
                  </a:lnTo>
                  <a:lnTo>
                    <a:pt x="443" y="2847"/>
                  </a:lnTo>
                  <a:lnTo>
                    <a:pt x="500" y="2906"/>
                  </a:lnTo>
                  <a:lnTo>
                    <a:pt x="559" y="2964"/>
                  </a:lnTo>
                  <a:lnTo>
                    <a:pt x="620" y="3017"/>
                  </a:lnTo>
                  <a:lnTo>
                    <a:pt x="684" y="3068"/>
                  </a:lnTo>
                  <a:lnTo>
                    <a:pt x="751" y="3115"/>
                  </a:lnTo>
                  <a:lnTo>
                    <a:pt x="820" y="3158"/>
                  </a:lnTo>
                  <a:lnTo>
                    <a:pt x="892" y="3200"/>
                  </a:lnTo>
                  <a:lnTo>
                    <a:pt x="965" y="3237"/>
                  </a:lnTo>
                  <a:lnTo>
                    <a:pt x="1041" y="3272"/>
                  </a:lnTo>
                  <a:lnTo>
                    <a:pt x="1118" y="3303"/>
                  </a:lnTo>
                  <a:lnTo>
                    <a:pt x="1198" y="3329"/>
                  </a:lnTo>
                  <a:lnTo>
                    <a:pt x="1238" y="3341"/>
                  </a:lnTo>
                  <a:lnTo>
                    <a:pt x="1278" y="3352"/>
                  </a:lnTo>
                  <a:lnTo>
                    <a:pt x="1320" y="3362"/>
                  </a:lnTo>
                  <a:lnTo>
                    <a:pt x="1360" y="3371"/>
                  </a:lnTo>
                  <a:lnTo>
                    <a:pt x="1402" y="3379"/>
                  </a:lnTo>
                  <a:lnTo>
                    <a:pt x="1443" y="3386"/>
                  </a:lnTo>
                  <a:lnTo>
                    <a:pt x="1487" y="3392"/>
                  </a:lnTo>
                  <a:lnTo>
                    <a:pt x="1529" y="3397"/>
                  </a:lnTo>
                  <a:lnTo>
                    <a:pt x="1572" y="3400"/>
                  </a:lnTo>
                  <a:lnTo>
                    <a:pt x="1616" y="3404"/>
                  </a:lnTo>
                  <a:lnTo>
                    <a:pt x="1659" y="3406"/>
                  </a:lnTo>
                  <a:lnTo>
                    <a:pt x="1703" y="3406"/>
                  </a:lnTo>
                  <a:lnTo>
                    <a:pt x="1703" y="3406"/>
                  </a:lnTo>
                  <a:lnTo>
                    <a:pt x="1751" y="3406"/>
                  </a:lnTo>
                  <a:lnTo>
                    <a:pt x="1798" y="3402"/>
                  </a:lnTo>
                  <a:lnTo>
                    <a:pt x="1844" y="3400"/>
                  </a:lnTo>
                  <a:lnTo>
                    <a:pt x="1891" y="3395"/>
                  </a:lnTo>
                  <a:lnTo>
                    <a:pt x="1936" y="3390"/>
                  </a:lnTo>
                  <a:lnTo>
                    <a:pt x="1981" y="3383"/>
                  </a:lnTo>
                  <a:lnTo>
                    <a:pt x="2026" y="3374"/>
                  </a:lnTo>
                  <a:lnTo>
                    <a:pt x="2072" y="3365"/>
                  </a:lnTo>
                  <a:lnTo>
                    <a:pt x="2115" y="3355"/>
                  </a:lnTo>
                  <a:lnTo>
                    <a:pt x="2160" y="3343"/>
                  </a:lnTo>
                  <a:lnTo>
                    <a:pt x="2202" y="3331"/>
                  </a:lnTo>
                  <a:lnTo>
                    <a:pt x="2246" y="3317"/>
                  </a:lnTo>
                  <a:lnTo>
                    <a:pt x="2288" y="3303"/>
                  </a:lnTo>
                  <a:lnTo>
                    <a:pt x="2329" y="3287"/>
                  </a:lnTo>
                  <a:lnTo>
                    <a:pt x="2371" y="3270"/>
                  </a:lnTo>
                  <a:lnTo>
                    <a:pt x="2411" y="3252"/>
                  </a:lnTo>
                  <a:lnTo>
                    <a:pt x="2453" y="3233"/>
                  </a:lnTo>
                  <a:lnTo>
                    <a:pt x="2491" y="3212"/>
                  </a:lnTo>
                  <a:lnTo>
                    <a:pt x="2531" y="3191"/>
                  </a:lnTo>
                  <a:lnTo>
                    <a:pt x="2569" y="3169"/>
                  </a:lnTo>
                  <a:lnTo>
                    <a:pt x="2606" y="3146"/>
                  </a:lnTo>
                  <a:lnTo>
                    <a:pt x="2644" y="3122"/>
                  </a:lnTo>
                  <a:lnTo>
                    <a:pt x="2681" y="3098"/>
                  </a:lnTo>
                  <a:lnTo>
                    <a:pt x="2716" y="3071"/>
                  </a:lnTo>
                  <a:lnTo>
                    <a:pt x="2750" y="3045"/>
                  </a:lnTo>
                  <a:lnTo>
                    <a:pt x="2785" y="3017"/>
                  </a:lnTo>
                  <a:lnTo>
                    <a:pt x="2818" y="2990"/>
                  </a:lnTo>
                  <a:lnTo>
                    <a:pt x="2851" y="2960"/>
                  </a:lnTo>
                  <a:lnTo>
                    <a:pt x="2883" y="2930"/>
                  </a:lnTo>
                  <a:lnTo>
                    <a:pt x="2914" y="2899"/>
                  </a:lnTo>
                  <a:lnTo>
                    <a:pt x="2945" y="2868"/>
                  </a:lnTo>
                  <a:lnTo>
                    <a:pt x="2975" y="2835"/>
                  </a:lnTo>
                  <a:lnTo>
                    <a:pt x="2975" y="2835"/>
                  </a:lnTo>
                  <a:lnTo>
                    <a:pt x="2926" y="2777"/>
                  </a:lnTo>
                  <a:lnTo>
                    <a:pt x="2879" y="2718"/>
                  </a:lnTo>
                  <a:lnTo>
                    <a:pt x="2836" y="2657"/>
                  </a:lnTo>
                  <a:lnTo>
                    <a:pt x="2794" y="2593"/>
                  </a:lnTo>
                  <a:lnTo>
                    <a:pt x="2756" y="2527"/>
                  </a:lnTo>
                  <a:lnTo>
                    <a:pt x="2721" y="2459"/>
                  </a:lnTo>
                  <a:lnTo>
                    <a:pt x="2688" y="2391"/>
                  </a:lnTo>
                  <a:lnTo>
                    <a:pt x="2658" y="2320"/>
                  </a:lnTo>
                  <a:lnTo>
                    <a:pt x="2632" y="2247"/>
                  </a:lnTo>
                  <a:lnTo>
                    <a:pt x="2609" y="2174"/>
                  </a:lnTo>
                  <a:lnTo>
                    <a:pt x="2589" y="2097"/>
                  </a:lnTo>
                  <a:lnTo>
                    <a:pt x="2573" y="2020"/>
                  </a:lnTo>
                  <a:lnTo>
                    <a:pt x="2561" y="1944"/>
                  </a:lnTo>
                  <a:lnTo>
                    <a:pt x="2550" y="1864"/>
                  </a:lnTo>
                  <a:lnTo>
                    <a:pt x="2545" y="1784"/>
                  </a:lnTo>
                  <a:lnTo>
                    <a:pt x="2543" y="1702"/>
                  </a:lnTo>
                  <a:lnTo>
                    <a:pt x="2543" y="1702"/>
                  </a:lnTo>
                  <a:lnTo>
                    <a:pt x="2545" y="1622"/>
                  </a:lnTo>
                  <a:lnTo>
                    <a:pt x="2550" y="1542"/>
                  </a:lnTo>
                  <a:lnTo>
                    <a:pt x="2561" y="1462"/>
                  </a:lnTo>
                  <a:lnTo>
                    <a:pt x="2573" y="1385"/>
                  </a:lnTo>
                  <a:lnTo>
                    <a:pt x="2589" y="1309"/>
                  </a:lnTo>
                  <a:lnTo>
                    <a:pt x="2609" y="1232"/>
                  </a:lnTo>
                  <a:lnTo>
                    <a:pt x="2632" y="1159"/>
                  </a:lnTo>
                  <a:lnTo>
                    <a:pt x="2658" y="1086"/>
                  </a:lnTo>
                  <a:lnTo>
                    <a:pt x="2688" y="1015"/>
                  </a:lnTo>
                  <a:lnTo>
                    <a:pt x="2721" y="947"/>
                  </a:lnTo>
                  <a:lnTo>
                    <a:pt x="2756" y="879"/>
                  </a:lnTo>
                  <a:lnTo>
                    <a:pt x="2794" y="813"/>
                  </a:lnTo>
                  <a:lnTo>
                    <a:pt x="2836" y="748"/>
                  </a:lnTo>
                  <a:lnTo>
                    <a:pt x="2879" y="687"/>
                  </a:lnTo>
                  <a:lnTo>
                    <a:pt x="2926" y="628"/>
                  </a:lnTo>
                  <a:lnTo>
                    <a:pt x="2975" y="569"/>
                  </a:lnTo>
                  <a:lnTo>
                    <a:pt x="2975" y="569"/>
                  </a:lnTo>
                  <a:close/>
                </a:path>
              </a:pathLst>
            </a:custGeom>
            <a:solidFill>
              <a:schemeClr val="accent4"/>
            </a:solidFill>
            <a:ln w="57150">
              <a:solidFill>
                <a:schemeClr val="bg1"/>
              </a:solidFill>
              <a:prstDash val="solid"/>
              <a:round/>
            </a:ln>
          </p:spPr>
          <p:txBody>
            <a:bodyPr anchor="t" anchorCtr="1" bIns="60960" compatLnSpc="1" lIns="216000" rIns="540000" tIns="1260000" vert="horz" wrap="square">
              <a:prstTxWarp prst="textNoShape">
                <a:avLst/>
              </a:prstTxWarp>
              <a:normAutofit/>
            </a:bodyPr>
            <a:lstStyle/>
            <a:p>
              <a:pPr algn="ctr">
                <a:lnSpc>
                  <a:spcPct val="120000"/>
                </a:lnSpc>
                <a:defRPr/>
              </a:pPr>
              <a:r>
                <a:rPr altLang="en-US" lang="zh-CN" sz="1200">
                  <a:solidFill>
                    <a:schemeClr val="bg1"/>
                  </a:solidFill>
                </a:rPr>
                <a:t>此部分内容作为文字排版占位显示 （建议使用主题字体）</a:t>
              </a:r>
            </a:p>
          </p:txBody>
        </p:sp>
        <p:sp>
          <p:nvSpPr>
            <p:cNvPr id="8" name="ïŝļiḋè">
              <a:extLst>
                <a:ext uri="{FF2B5EF4-FFF2-40B4-BE49-F238E27FC236}">
                  <a16:creationId xmlns:a16="http://schemas.microsoft.com/office/drawing/2014/main" id="{0107244B-0EDE-46F5-9572-06BD7938A0C5}"/>
                </a:ext>
              </a:extLst>
            </p:cNvPr>
            <p:cNvSpPr/>
            <p:nvPr/>
          </p:nvSpPr>
          <p:spPr bwMode="auto">
            <a:xfrm>
              <a:off x="6132004" y="1376772"/>
              <a:ext cx="2374079" cy="2717337"/>
            </a:xfrm>
            <a:custGeom>
              <a:gdLst>
                <a:gd fmla="*/ 1177 w 2975" name="T0"/>
                <a:gd fmla="*/ 2 h 3406" name="T1"/>
                <a:gd fmla="*/ 994 w 2975" name="T2"/>
                <a:gd fmla="*/ 23 h 3406" name="T3"/>
                <a:gd fmla="*/ 815 w 2975" name="T4"/>
                <a:gd fmla="*/ 61 h 3406" name="T5"/>
                <a:gd fmla="*/ 646 w 2975" name="T6"/>
                <a:gd fmla="*/ 119 h 3406" name="T7"/>
                <a:gd fmla="*/ 484 w 2975" name="T8"/>
                <a:gd fmla="*/ 194 h 3406" name="T9"/>
                <a:gd fmla="*/ 331 w 2975" name="T10"/>
                <a:gd fmla="*/ 282 h 3406" name="T11"/>
                <a:gd fmla="*/ 190 w 2975" name="T12"/>
                <a:gd fmla="*/ 389 h 3406" name="T13"/>
                <a:gd fmla="*/ 61 w 2975" name="T14"/>
                <a:gd fmla="*/ 507 h 3406" name="T15"/>
                <a:gd fmla="*/ 49 w 2975" name="T16"/>
                <a:gd fmla="*/ 627 h 3406" name="T17"/>
                <a:gd fmla="*/ 219 w 2975" name="T18"/>
                <a:gd fmla="*/ 879 h 3406" name="T19"/>
                <a:gd fmla="*/ 343 w 2975" name="T20"/>
                <a:gd fmla="*/ 1159 h 3406" name="T21"/>
                <a:gd fmla="*/ 414 w 2975" name="T22"/>
                <a:gd fmla="*/ 1462 h 3406" name="T23"/>
                <a:gd fmla="*/ 432 w 2975" name="T24"/>
                <a:gd fmla="*/ 1702 h 3406" name="T25"/>
                <a:gd fmla="*/ 402 w 2975" name="T26"/>
                <a:gd fmla="*/ 2021 h 3406" name="T27"/>
                <a:gd fmla="*/ 317 w 2975" name="T28"/>
                <a:gd fmla="*/ 2320 h 3406" name="T29"/>
                <a:gd fmla="*/ 181 w 2975" name="T30"/>
                <a:gd fmla="*/ 2593 h 3406" name="T31"/>
                <a:gd fmla="*/ 0 w 2975" name="T32"/>
                <a:gd fmla="*/ 2835 h 3406" name="T33"/>
                <a:gd fmla="*/ 30 w 2975" name="T34"/>
                <a:gd fmla="*/ 2868 h 3406" name="T35"/>
                <a:gd fmla="*/ 157 w 2975" name="T36"/>
                <a:gd fmla="*/ 2990 h 3406" name="T37"/>
                <a:gd fmla="*/ 294 w 2975" name="T38"/>
                <a:gd fmla="*/ 3098 h 3406" name="T39"/>
                <a:gd fmla="*/ 444 w 2975" name="T40"/>
                <a:gd fmla="*/ 3192 h 3406" name="T41"/>
                <a:gd fmla="*/ 604 w 2975" name="T42"/>
                <a:gd fmla="*/ 3270 h 3406" name="T43"/>
                <a:gd fmla="*/ 773 w 2975" name="T44"/>
                <a:gd fmla="*/ 3331 h 3406" name="T45"/>
                <a:gd fmla="*/ 949 w 2975" name="T46"/>
                <a:gd fmla="*/ 3375 h 3406" name="T47"/>
                <a:gd fmla="*/ 1131 w 2975" name="T48"/>
                <a:gd fmla="*/ 3401 h 3406" name="T49"/>
                <a:gd fmla="*/ 1271 w 2975" name="T50"/>
                <a:gd fmla="*/ 3406 h 3406" name="T51"/>
                <a:gd fmla="*/ 1459 w 2975" name="T52"/>
                <a:gd fmla="*/ 3395 h 3406" name="T53"/>
                <a:gd fmla="*/ 1640 w 2975" name="T54"/>
                <a:gd fmla="*/ 3366 h 3406" name="T55"/>
                <a:gd fmla="*/ 1814 w 2975" name="T56"/>
                <a:gd fmla="*/ 3317 h 3406" name="T57"/>
                <a:gd fmla="*/ 1979 w 2975" name="T58"/>
                <a:gd fmla="*/ 3251 h 3406" name="T59"/>
                <a:gd fmla="*/ 2137 w 2975" name="T60"/>
                <a:gd fmla="*/ 3169 h 3406" name="T61"/>
                <a:gd fmla="*/ 2284 w 2975" name="T62"/>
                <a:gd fmla="*/ 3072 h 3406" name="T63"/>
                <a:gd fmla="*/ 2419 w 2975" name="T64"/>
                <a:gd fmla="*/ 2960 h 3406" name="T65"/>
                <a:gd fmla="*/ 2543 w 2975" name="T66"/>
                <a:gd fmla="*/ 2835 h 3406" name="T67"/>
                <a:gd fmla="*/ 2682 w 2975" name="T68"/>
                <a:gd fmla="*/ 2658 h 3406" name="T69"/>
                <a:gd fmla="*/ 2830 w 2975" name="T70"/>
                <a:gd fmla="*/ 2391 h 3406" name="T71"/>
                <a:gd fmla="*/ 2928 w 2975" name="T72"/>
                <a:gd fmla="*/ 2097 h 3406" name="T73"/>
                <a:gd fmla="*/ 2973 w 2975" name="T74"/>
                <a:gd fmla="*/ 1784 h 3406" name="T75"/>
                <a:gd fmla="*/ 2973 w 2975" name="T76"/>
                <a:gd fmla="*/ 1615 h 3406" name="T77"/>
                <a:gd fmla="*/ 2955 w 2975" name="T78"/>
                <a:gd fmla="*/ 1443 h 3406" name="T79"/>
                <a:gd fmla="*/ 2921 w 2975" name="T80"/>
                <a:gd fmla="*/ 1278 h 3406" name="T81"/>
                <a:gd fmla="*/ 2841 w 2975" name="T82"/>
                <a:gd fmla="*/ 1039 h 3406" name="T83"/>
                <a:gd fmla="*/ 2684 w 2975" name="T84"/>
                <a:gd fmla="*/ 750 h 3406" name="T85"/>
                <a:gd fmla="*/ 2475 w 2975" name="T86"/>
                <a:gd fmla="*/ 498 h 3406" name="T87"/>
                <a:gd fmla="*/ 2224 w 2975" name="T88"/>
                <a:gd fmla="*/ 291 h 3406" name="T89"/>
                <a:gd fmla="*/ 1934 w 2975" name="T90"/>
                <a:gd fmla="*/ 134 h 3406" name="T91"/>
                <a:gd fmla="*/ 1697 w 2975" name="T92"/>
                <a:gd fmla="*/ 54 h 3406" name="T93"/>
                <a:gd fmla="*/ 1530 w 2975" name="T94"/>
                <a:gd fmla="*/ 20 h 3406" name="T95"/>
                <a:gd fmla="*/ 1359 w 2975" name="T96"/>
                <a:gd fmla="*/ 2 h 340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406" w="2975">
                  <a:moveTo>
                    <a:pt x="1271" y="0"/>
                  </a:moveTo>
                  <a:lnTo>
                    <a:pt x="1271" y="0"/>
                  </a:lnTo>
                  <a:lnTo>
                    <a:pt x="1224" y="0"/>
                  </a:lnTo>
                  <a:lnTo>
                    <a:pt x="1177" y="2"/>
                  </a:lnTo>
                  <a:lnTo>
                    <a:pt x="1131" y="6"/>
                  </a:lnTo>
                  <a:lnTo>
                    <a:pt x="1084" y="11"/>
                  </a:lnTo>
                  <a:lnTo>
                    <a:pt x="1039" y="16"/>
                  </a:lnTo>
                  <a:lnTo>
                    <a:pt x="994" y="23"/>
                  </a:lnTo>
                  <a:lnTo>
                    <a:pt x="949" y="30"/>
                  </a:lnTo>
                  <a:lnTo>
                    <a:pt x="903" y="41"/>
                  </a:lnTo>
                  <a:lnTo>
                    <a:pt x="860" y="51"/>
                  </a:lnTo>
                  <a:lnTo>
                    <a:pt x="815" y="61"/>
                  </a:lnTo>
                  <a:lnTo>
                    <a:pt x="773" y="75"/>
                  </a:lnTo>
                  <a:lnTo>
                    <a:pt x="729" y="87"/>
                  </a:lnTo>
                  <a:lnTo>
                    <a:pt x="687" y="103"/>
                  </a:lnTo>
                  <a:lnTo>
                    <a:pt x="646" y="119"/>
                  </a:lnTo>
                  <a:lnTo>
                    <a:pt x="604" y="136"/>
                  </a:lnTo>
                  <a:lnTo>
                    <a:pt x="562" y="154"/>
                  </a:lnTo>
                  <a:lnTo>
                    <a:pt x="522" y="173"/>
                  </a:lnTo>
                  <a:lnTo>
                    <a:pt x="484" y="194"/>
                  </a:lnTo>
                  <a:lnTo>
                    <a:pt x="444" y="215"/>
                  </a:lnTo>
                  <a:lnTo>
                    <a:pt x="406" y="235"/>
                  </a:lnTo>
                  <a:lnTo>
                    <a:pt x="369" y="260"/>
                  </a:lnTo>
                  <a:lnTo>
                    <a:pt x="331" y="282"/>
                  </a:lnTo>
                  <a:lnTo>
                    <a:pt x="294" y="308"/>
                  </a:lnTo>
                  <a:lnTo>
                    <a:pt x="259" y="333"/>
                  </a:lnTo>
                  <a:lnTo>
                    <a:pt x="225" y="361"/>
                  </a:lnTo>
                  <a:lnTo>
                    <a:pt x="190" y="389"/>
                  </a:lnTo>
                  <a:lnTo>
                    <a:pt x="157" y="416"/>
                  </a:lnTo>
                  <a:lnTo>
                    <a:pt x="124" y="446"/>
                  </a:lnTo>
                  <a:lnTo>
                    <a:pt x="91" y="476"/>
                  </a:lnTo>
                  <a:lnTo>
                    <a:pt x="61" y="507"/>
                  </a:lnTo>
                  <a:lnTo>
                    <a:pt x="30" y="538"/>
                  </a:lnTo>
                  <a:lnTo>
                    <a:pt x="0" y="569"/>
                  </a:lnTo>
                  <a:lnTo>
                    <a:pt x="0" y="569"/>
                  </a:lnTo>
                  <a:lnTo>
                    <a:pt x="49" y="627"/>
                  </a:lnTo>
                  <a:lnTo>
                    <a:pt x="96" y="688"/>
                  </a:lnTo>
                  <a:lnTo>
                    <a:pt x="139" y="749"/>
                  </a:lnTo>
                  <a:lnTo>
                    <a:pt x="181" y="813"/>
                  </a:lnTo>
                  <a:lnTo>
                    <a:pt x="219" y="879"/>
                  </a:lnTo>
                  <a:lnTo>
                    <a:pt x="254" y="945"/>
                  </a:lnTo>
                  <a:lnTo>
                    <a:pt x="287" y="1015"/>
                  </a:lnTo>
                  <a:lnTo>
                    <a:pt x="317" y="1086"/>
                  </a:lnTo>
                  <a:lnTo>
                    <a:pt x="343" y="1159"/>
                  </a:lnTo>
                  <a:lnTo>
                    <a:pt x="366" y="1232"/>
                  </a:lnTo>
                  <a:lnTo>
                    <a:pt x="386" y="1307"/>
                  </a:lnTo>
                  <a:lnTo>
                    <a:pt x="402" y="1384"/>
                  </a:lnTo>
                  <a:lnTo>
                    <a:pt x="414" y="1462"/>
                  </a:lnTo>
                  <a:lnTo>
                    <a:pt x="425" y="1542"/>
                  </a:lnTo>
                  <a:lnTo>
                    <a:pt x="430" y="1622"/>
                  </a:lnTo>
                  <a:lnTo>
                    <a:pt x="432" y="1702"/>
                  </a:lnTo>
                  <a:lnTo>
                    <a:pt x="432" y="1702"/>
                  </a:lnTo>
                  <a:lnTo>
                    <a:pt x="430" y="1784"/>
                  </a:lnTo>
                  <a:lnTo>
                    <a:pt x="425" y="1864"/>
                  </a:lnTo>
                  <a:lnTo>
                    <a:pt x="414" y="1942"/>
                  </a:lnTo>
                  <a:lnTo>
                    <a:pt x="402" y="2021"/>
                  </a:lnTo>
                  <a:lnTo>
                    <a:pt x="386" y="2097"/>
                  </a:lnTo>
                  <a:lnTo>
                    <a:pt x="366" y="2174"/>
                  </a:lnTo>
                  <a:lnTo>
                    <a:pt x="343" y="2247"/>
                  </a:lnTo>
                  <a:lnTo>
                    <a:pt x="317" y="2320"/>
                  </a:lnTo>
                  <a:lnTo>
                    <a:pt x="287" y="2390"/>
                  </a:lnTo>
                  <a:lnTo>
                    <a:pt x="254" y="2459"/>
                  </a:lnTo>
                  <a:lnTo>
                    <a:pt x="219" y="2527"/>
                  </a:lnTo>
                  <a:lnTo>
                    <a:pt x="181" y="2593"/>
                  </a:lnTo>
                  <a:lnTo>
                    <a:pt x="139" y="2656"/>
                  </a:lnTo>
                  <a:lnTo>
                    <a:pt x="96" y="2719"/>
                  </a:lnTo>
                  <a:lnTo>
                    <a:pt x="49" y="2778"/>
                  </a:lnTo>
                  <a:lnTo>
                    <a:pt x="0" y="2835"/>
                  </a:lnTo>
                  <a:lnTo>
                    <a:pt x="0" y="2835"/>
                  </a:lnTo>
                  <a:lnTo>
                    <a:pt x="0" y="2835"/>
                  </a:lnTo>
                  <a:lnTo>
                    <a:pt x="0" y="2835"/>
                  </a:lnTo>
                  <a:lnTo>
                    <a:pt x="30" y="2868"/>
                  </a:lnTo>
                  <a:lnTo>
                    <a:pt x="61" y="2900"/>
                  </a:lnTo>
                  <a:lnTo>
                    <a:pt x="92" y="2931"/>
                  </a:lnTo>
                  <a:lnTo>
                    <a:pt x="124" y="2960"/>
                  </a:lnTo>
                  <a:lnTo>
                    <a:pt x="157" y="2990"/>
                  </a:lnTo>
                  <a:lnTo>
                    <a:pt x="190" y="3018"/>
                  </a:lnTo>
                  <a:lnTo>
                    <a:pt x="225" y="3046"/>
                  </a:lnTo>
                  <a:lnTo>
                    <a:pt x="259" y="3072"/>
                  </a:lnTo>
                  <a:lnTo>
                    <a:pt x="294" y="3098"/>
                  </a:lnTo>
                  <a:lnTo>
                    <a:pt x="331" y="3122"/>
                  </a:lnTo>
                  <a:lnTo>
                    <a:pt x="369" y="3147"/>
                  </a:lnTo>
                  <a:lnTo>
                    <a:pt x="406" y="3169"/>
                  </a:lnTo>
                  <a:lnTo>
                    <a:pt x="444" y="3192"/>
                  </a:lnTo>
                  <a:lnTo>
                    <a:pt x="484" y="3213"/>
                  </a:lnTo>
                  <a:lnTo>
                    <a:pt x="522" y="3234"/>
                  </a:lnTo>
                  <a:lnTo>
                    <a:pt x="564" y="3251"/>
                  </a:lnTo>
                  <a:lnTo>
                    <a:pt x="604" y="3270"/>
                  </a:lnTo>
                  <a:lnTo>
                    <a:pt x="646" y="3288"/>
                  </a:lnTo>
                  <a:lnTo>
                    <a:pt x="687" y="3303"/>
                  </a:lnTo>
                  <a:lnTo>
                    <a:pt x="729" y="3317"/>
                  </a:lnTo>
                  <a:lnTo>
                    <a:pt x="773" y="3331"/>
                  </a:lnTo>
                  <a:lnTo>
                    <a:pt x="815" y="3343"/>
                  </a:lnTo>
                  <a:lnTo>
                    <a:pt x="860" y="3355"/>
                  </a:lnTo>
                  <a:lnTo>
                    <a:pt x="903" y="3366"/>
                  </a:lnTo>
                  <a:lnTo>
                    <a:pt x="949" y="3375"/>
                  </a:lnTo>
                  <a:lnTo>
                    <a:pt x="994" y="3383"/>
                  </a:lnTo>
                  <a:lnTo>
                    <a:pt x="1039" y="3390"/>
                  </a:lnTo>
                  <a:lnTo>
                    <a:pt x="1084" y="3395"/>
                  </a:lnTo>
                  <a:lnTo>
                    <a:pt x="1131" y="3401"/>
                  </a:lnTo>
                  <a:lnTo>
                    <a:pt x="1177" y="3402"/>
                  </a:lnTo>
                  <a:lnTo>
                    <a:pt x="1224" y="3404"/>
                  </a:lnTo>
                  <a:lnTo>
                    <a:pt x="1271" y="3406"/>
                  </a:lnTo>
                  <a:lnTo>
                    <a:pt x="1271" y="3406"/>
                  </a:lnTo>
                  <a:lnTo>
                    <a:pt x="1319" y="3404"/>
                  </a:lnTo>
                  <a:lnTo>
                    <a:pt x="1366" y="3402"/>
                  </a:lnTo>
                  <a:lnTo>
                    <a:pt x="1412" y="3401"/>
                  </a:lnTo>
                  <a:lnTo>
                    <a:pt x="1459" y="3395"/>
                  </a:lnTo>
                  <a:lnTo>
                    <a:pt x="1504" y="3390"/>
                  </a:lnTo>
                  <a:lnTo>
                    <a:pt x="1549" y="3383"/>
                  </a:lnTo>
                  <a:lnTo>
                    <a:pt x="1594" y="3375"/>
                  </a:lnTo>
                  <a:lnTo>
                    <a:pt x="1640" y="3366"/>
                  </a:lnTo>
                  <a:lnTo>
                    <a:pt x="1683" y="3355"/>
                  </a:lnTo>
                  <a:lnTo>
                    <a:pt x="1727" y="3343"/>
                  </a:lnTo>
                  <a:lnTo>
                    <a:pt x="1770" y="3331"/>
                  </a:lnTo>
                  <a:lnTo>
                    <a:pt x="1814" y="3317"/>
                  </a:lnTo>
                  <a:lnTo>
                    <a:pt x="1855" y="3303"/>
                  </a:lnTo>
                  <a:lnTo>
                    <a:pt x="1897" y="3288"/>
                  </a:lnTo>
                  <a:lnTo>
                    <a:pt x="1939" y="3270"/>
                  </a:lnTo>
                  <a:lnTo>
                    <a:pt x="1979" y="3251"/>
                  </a:lnTo>
                  <a:lnTo>
                    <a:pt x="2019" y="3234"/>
                  </a:lnTo>
                  <a:lnTo>
                    <a:pt x="2059" y="3213"/>
                  </a:lnTo>
                  <a:lnTo>
                    <a:pt x="2097" y="3192"/>
                  </a:lnTo>
                  <a:lnTo>
                    <a:pt x="2137" y="3169"/>
                  </a:lnTo>
                  <a:lnTo>
                    <a:pt x="2174" y="3147"/>
                  </a:lnTo>
                  <a:lnTo>
                    <a:pt x="2210" y="3122"/>
                  </a:lnTo>
                  <a:lnTo>
                    <a:pt x="2247" y="3098"/>
                  </a:lnTo>
                  <a:lnTo>
                    <a:pt x="2284" y="3072"/>
                  </a:lnTo>
                  <a:lnTo>
                    <a:pt x="2318" y="3046"/>
                  </a:lnTo>
                  <a:lnTo>
                    <a:pt x="2353" y="3018"/>
                  </a:lnTo>
                  <a:lnTo>
                    <a:pt x="2386" y="2990"/>
                  </a:lnTo>
                  <a:lnTo>
                    <a:pt x="2419" y="2960"/>
                  </a:lnTo>
                  <a:lnTo>
                    <a:pt x="2451" y="2931"/>
                  </a:lnTo>
                  <a:lnTo>
                    <a:pt x="2482" y="2900"/>
                  </a:lnTo>
                  <a:lnTo>
                    <a:pt x="2513" y="2868"/>
                  </a:lnTo>
                  <a:lnTo>
                    <a:pt x="2543" y="2835"/>
                  </a:lnTo>
                  <a:lnTo>
                    <a:pt x="2543" y="2835"/>
                  </a:lnTo>
                  <a:lnTo>
                    <a:pt x="2592" y="2778"/>
                  </a:lnTo>
                  <a:lnTo>
                    <a:pt x="2639" y="2719"/>
                  </a:lnTo>
                  <a:lnTo>
                    <a:pt x="2682" y="2658"/>
                  </a:lnTo>
                  <a:lnTo>
                    <a:pt x="2724" y="2593"/>
                  </a:lnTo>
                  <a:lnTo>
                    <a:pt x="2762" y="2527"/>
                  </a:lnTo>
                  <a:lnTo>
                    <a:pt x="2797" y="2459"/>
                  </a:lnTo>
                  <a:lnTo>
                    <a:pt x="2830" y="2391"/>
                  </a:lnTo>
                  <a:lnTo>
                    <a:pt x="2860" y="2320"/>
                  </a:lnTo>
                  <a:lnTo>
                    <a:pt x="2886" y="2247"/>
                  </a:lnTo>
                  <a:lnTo>
                    <a:pt x="2908" y="2174"/>
                  </a:lnTo>
                  <a:lnTo>
                    <a:pt x="2928" y="2097"/>
                  </a:lnTo>
                  <a:lnTo>
                    <a:pt x="2945" y="2021"/>
                  </a:lnTo>
                  <a:lnTo>
                    <a:pt x="2957" y="1942"/>
                  </a:lnTo>
                  <a:lnTo>
                    <a:pt x="2968" y="1864"/>
                  </a:lnTo>
                  <a:lnTo>
                    <a:pt x="2973" y="1784"/>
                  </a:lnTo>
                  <a:lnTo>
                    <a:pt x="2975" y="1702"/>
                  </a:lnTo>
                  <a:lnTo>
                    <a:pt x="2975" y="1702"/>
                  </a:lnTo>
                  <a:lnTo>
                    <a:pt x="2975" y="1659"/>
                  </a:lnTo>
                  <a:lnTo>
                    <a:pt x="2973" y="1615"/>
                  </a:lnTo>
                  <a:lnTo>
                    <a:pt x="2969" y="1572"/>
                  </a:lnTo>
                  <a:lnTo>
                    <a:pt x="2966" y="1528"/>
                  </a:lnTo>
                  <a:lnTo>
                    <a:pt x="2961" y="1487"/>
                  </a:lnTo>
                  <a:lnTo>
                    <a:pt x="2955" y="1443"/>
                  </a:lnTo>
                  <a:lnTo>
                    <a:pt x="2948" y="1401"/>
                  </a:lnTo>
                  <a:lnTo>
                    <a:pt x="2940" y="1360"/>
                  </a:lnTo>
                  <a:lnTo>
                    <a:pt x="2931" y="1318"/>
                  </a:lnTo>
                  <a:lnTo>
                    <a:pt x="2921" y="1278"/>
                  </a:lnTo>
                  <a:lnTo>
                    <a:pt x="2910" y="1236"/>
                  </a:lnTo>
                  <a:lnTo>
                    <a:pt x="2898" y="1196"/>
                  </a:lnTo>
                  <a:lnTo>
                    <a:pt x="2872" y="1118"/>
                  </a:lnTo>
                  <a:lnTo>
                    <a:pt x="2841" y="1039"/>
                  </a:lnTo>
                  <a:lnTo>
                    <a:pt x="2806" y="965"/>
                  </a:lnTo>
                  <a:lnTo>
                    <a:pt x="2769" y="891"/>
                  </a:lnTo>
                  <a:lnTo>
                    <a:pt x="2727" y="820"/>
                  </a:lnTo>
                  <a:lnTo>
                    <a:pt x="2684" y="750"/>
                  </a:lnTo>
                  <a:lnTo>
                    <a:pt x="2637" y="684"/>
                  </a:lnTo>
                  <a:lnTo>
                    <a:pt x="2585" y="620"/>
                  </a:lnTo>
                  <a:lnTo>
                    <a:pt x="2532" y="557"/>
                  </a:lnTo>
                  <a:lnTo>
                    <a:pt x="2475" y="498"/>
                  </a:lnTo>
                  <a:lnTo>
                    <a:pt x="2416" y="442"/>
                  </a:lnTo>
                  <a:lnTo>
                    <a:pt x="2355" y="389"/>
                  </a:lnTo>
                  <a:lnTo>
                    <a:pt x="2291" y="338"/>
                  </a:lnTo>
                  <a:lnTo>
                    <a:pt x="2224" y="291"/>
                  </a:lnTo>
                  <a:lnTo>
                    <a:pt x="2155" y="248"/>
                  </a:lnTo>
                  <a:lnTo>
                    <a:pt x="2083" y="206"/>
                  </a:lnTo>
                  <a:lnTo>
                    <a:pt x="2010" y="168"/>
                  </a:lnTo>
                  <a:lnTo>
                    <a:pt x="1934" y="134"/>
                  </a:lnTo>
                  <a:lnTo>
                    <a:pt x="1857" y="103"/>
                  </a:lnTo>
                  <a:lnTo>
                    <a:pt x="1777" y="77"/>
                  </a:lnTo>
                  <a:lnTo>
                    <a:pt x="1737" y="65"/>
                  </a:lnTo>
                  <a:lnTo>
                    <a:pt x="1697" y="54"/>
                  </a:lnTo>
                  <a:lnTo>
                    <a:pt x="1655" y="44"/>
                  </a:lnTo>
                  <a:lnTo>
                    <a:pt x="1615" y="35"/>
                  </a:lnTo>
                  <a:lnTo>
                    <a:pt x="1573" y="27"/>
                  </a:lnTo>
                  <a:lnTo>
                    <a:pt x="1530" y="20"/>
                  </a:lnTo>
                  <a:lnTo>
                    <a:pt x="1488" y="14"/>
                  </a:lnTo>
                  <a:lnTo>
                    <a:pt x="1445" y="9"/>
                  </a:lnTo>
                  <a:lnTo>
                    <a:pt x="1403" y="6"/>
                  </a:lnTo>
                  <a:lnTo>
                    <a:pt x="1359" y="2"/>
                  </a:lnTo>
                  <a:lnTo>
                    <a:pt x="1316" y="0"/>
                  </a:lnTo>
                  <a:lnTo>
                    <a:pt x="1271" y="0"/>
                  </a:lnTo>
                  <a:lnTo>
                    <a:pt x="1271" y="0"/>
                  </a:lnTo>
                  <a:close/>
                </a:path>
              </a:pathLst>
            </a:custGeom>
            <a:solidFill>
              <a:schemeClr val="accent2"/>
            </a:solidFill>
            <a:ln w="57150">
              <a:solidFill>
                <a:schemeClr val="bg1"/>
              </a:solidFill>
              <a:prstDash val="solid"/>
              <a:round/>
            </a:ln>
          </p:spPr>
          <p:txBody>
            <a:bodyPr anchor="t" anchorCtr="1" bIns="0" compatLnSpc="1" lIns="540000" rIns="216000" tIns="1260000" vert="horz" wrap="square">
              <a:prstTxWarp prst="textNoShape">
                <a:avLst/>
              </a:prstTxWarp>
              <a:normAutofit/>
            </a:bodyPr>
            <a:lstStyle/>
            <a:p>
              <a:pPr algn="ctr">
                <a:lnSpc>
                  <a:spcPct val="120000"/>
                </a:lnSpc>
                <a:defRPr/>
              </a:pPr>
              <a:r>
                <a:rPr altLang="en-US" lang="zh-CN" sz="1200">
                  <a:solidFill>
                    <a:schemeClr val="bg1"/>
                  </a:solidFill>
                </a:rPr>
                <a:t>此部分内容作为文字排版占位显示 （建议使用主题字体）</a:t>
              </a:r>
            </a:p>
          </p:txBody>
        </p:sp>
        <p:sp>
          <p:nvSpPr>
            <p:cNvPr id="9" name="isľîďè">
              <a:extLst>
                <a:ext uri="{FF2B5EF4-FFF2-40B4-BE49-F238E27FC236}">
                  <a16:creationId xmlns:a16="http://schemas.microsoft.com/office/drawing/2014/main" id="{9AC285E9-2ED4-4A92-A143-49B65F2D1D7D}"/>
                </a:ext>
              </a:extLst>
            </p:cNvPr>
            <p:cNvSpPr/>
            <p:nvPr/>
          </p:nvSpPr>
          <p:spPr bwMode="auto">
            <a:xfrm>
              <a:off x="3757926" y="1376772"/>
              <a:ext cx="2718935" cy="2262319"/>
            </a:xfrm>
            <a:custGeom>
              <a:gdLst>
                <a:gd fmla="*/ 2914 w 3407" name="T0"/>
                <a:gd fmla="*/ 507 h 2835" name="T1"/>
                <a:gd fmla="*/ 2785 w 3407" name="T2"/>
                <a:gd fmla="*/ 389 h 2835" name="T3"/>
                <a:gd fmla="*/ 2644 w 3407" name="T4"/>
                <a:gd fmla="*/ 282 h 2835" name="T5"/>
                <a:gd fmla="*/ 2491 w 3407" name="T6"/>
                <a:gd fmla="*/ 194 h 2835" name="T7"/>
                <a:gd fmla="*/ 2329 w 3407" name="T8"/>
                <a:gd fmla="*/ 119 h 2835" name="T9"/>
                <a:gd fmla="*/ 2160 w 3407" name="T10"/>
                <a:gd fmla="*/ 61 h 2835" name="T11"/>
                <a:gd fmla="*/ 1981 w 3407" name="T12"/>
                <a:gd fmla="*/ 23 h 2835" name="T13"/>
                <a:gd fmla="*/ 1798 w 3407" name="T14"/>
                <a:gd fmla="*/ 2 h 2835" name="T15"/>
                <a:gd fmla="*/ 1659 w 3407" name="T16"/>
                <a:gd fmla="*/ 0 h 2835" name="T17"/>
                <a:gd fmla="*/ 1487 w 3407" name="T18"/>
                <a:gd fmla="*/ 14 h 2835" name="T19"/>
                <a:gd fmla="*/ 1320 w 3407" name="T20"/>
                <a:gd fmla="*/ 44 h 2835" name="T21"/>
                <a:gd fmla="*/ 1118 w 3407" name="T22"/>
                <a:gd fmla="*/ 103 h 2835" name="T23"/>
                <a:gd fmla="*/ 820 w 3407" name="T24"/>
                <a:gd fmla="*/ 248 h 2835" name="T25"/>
                <a:gd fmla="*/ 559 w 3407" name="T26"/>
                <a:gd fmla="*/ 442 h 2835" name="T27"/>
                <a:gd fmla="*/ 338 w 3407" name="T28"/>
                <a:gd fmla="*/ 684 h 2835" name="T29"/>
                <a:gd fmla="*/ 168 w 3407" name="T30"/>
                <a:gd fmla="*/ 965 h 2835" name="T31"/>
                <a:gd fmla="*/ 65 w 3407" name="T32"/>
                <a:gd fmla="*/ 1236 h 2835" name="T33"/>
                <a:gd fmla="*/ 27 w 3407" name="T34"/>
                <a:gd fmla="*/ 1401 h 2835" name="T35"/>
                <a:gd fmla="*/ 6 w 3407" name="T36"/>
                <a:gd fmla="*/ 1572 h 2835" name="T37"/>
                <a:gd fmla="*/ 0 w 3407" name="T38"/>
                <a:gd fmla="*/ 1702 h 2835" name="T39"/>
                <a:gd fmla="*/ 30 w 3407" name="T40"/>
                <a:gd fmla="*/ 2021 h 2835" name="T41"/>
                <a:gd fmla="*/ 115 w 3407" name="T42"/>
                <a:gd fmla="*/ 2320 h 2835" name="T43"/>
                <a:gd fmla="*/ 251 w 3407" name="T44"/>
                <a:gd fmla="*/ 2593 h 2835" name="T45"/>
                <a:gd fmla="*/ 432 w 3407" name="T46"/>
                <a:gd fmla="*/ 2835 h 2835" name="T47"/>
                <a:gd fmla="*/ 524 w 3407" name="T48"/>
                <a:gd fmla="*/ 2741 h 2835" name="T49"/>
                <a:gd fmla="*/ 657 w 3407" name="T50"/>
                <a:gd fmla="*/ 2626 h 2835" name="T51"/>
                <a:gd fmla="*/ 801 w 3407" name="T52"/>
                <a:gd fmla="*/ 2525 h 2835" name="T53"/>
                <a:gd fmla="*/ 956 w 3407" name="T54"/>
                <a:gd fmla="*/ 2438 h 2835" name="T55"/>
                <a:gd fmla="*/ 1120 w 3407" name="T56"/>
                <a:gd fmla="*/ 2369 h 2835" name="T57"/>
                <a:gd fmla="*/ 1292 w 3407" name="T58"/>
                <a:gd fmla="*/ 2317 h 2835" name="T59"/>
                <a:gd fmla="*/ 1471 w 3407" name="T60"/>
                <a:gd fmla="*/ 2282 h 2835" name="T61"/>
                <a:gd fmla="*/ 1656 w 3407" name="T62"/>
                <a:gd fmla="*/ 2266 h 2835" name="T63"/>
                <a:gd fmla="*/ 1798 w 3407" name="T64"/>
                <a:gd fmla="*/ 2268 h 2835" name="T65"/>
                <a:gd fmla="*/ 1981 w 3407" name="T66"/>
                <a:gd fmla="*/ 2289 h 2835" name="T67"/>
                <a:gd fmla="*/ 2159 w 3407" name="T68"/>
                <a:gd fmla="*/ 2327 h 2835" name="T69"/>
                <a:gd fmla="*/ 2329 w 3407" name="T70"/>
                <a:gd fmla="*/ 2384 h 2835" name="T71"/>
                <a:gd fmla="*/ 2491 w 3407" name="T72"/>
                <a:gd fmla="*/ 2459 h 2835" name="T73"/>
                <a:gd fmla="*/ 2644 w 3407" name="T74"/>
                <a:gd fmla="*/ 2548 h 2835" name="T75"/>
                <a:gd fmla="*/ 2785 w 3407" name="T76"/>
                <a:gd fmla="*/ 2654 h 2835" name="T77"/>
                <a:gd fmla="*/ 2914 w 3407" name="T78"/>
                <a:gd fmla="*/ 2772 h 2835" name="T79"/>
                <a:gd fmla="*/ 2975 w 3407" name="T80"/>
                <a:gd fmla="*/ 2835 h 2835" name="T81"/>
                <a:gd fmla="*/ 3114 w 3407" name="T82"/>
                <a:gd fmla="*/ 2656 h 2835" name="T83"/>
                <a:gd fmla="*/ 3262 w 3407" name="T84"/>
                <a:gd fmla="*/ 2390 h 2835" name="T85"/>
                <a:gd fmla="*/ 3361 w 3407" name="T86"/>
                <a:gd fmla="*/ 2097 h 2835" name="T87"/>
                <a:gd fmla="*/ 3405 w 3407" name="T88"/>
                <a:gd fmla="*/ 1784 h 2835" name="T89"/>
                <a:gd fmla="*/ 3400 w 3407" name="T90"/>
                <a:gd fmla="*/ 1542 h 2835" name="T91"/>
                <a:gd fmla="*/ 3341 w 3407" name="T92"/>
                <a:gd fmla="*/ 1232 h 2835" name="T93"/>
                <a:gd fmla="*/ 3229 w 3407" name="T94"/>
                <a:gd fmla="*/ 945 h 2835" name="T95"/>
                <a:gd fmla="*/ 3071 w 3407" name="T96"/>
                <a:gd fmla="*/ 688 h 283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835" w="3407">
                  <a:moveTo>
                    <a:pt x="2975" y="569"/>
                  </a:moveTo>
                  <a:lnTo>
                    <a:pt x="2975" y="569"/>
                  </a:lnTo>
                  <a:lnTo>
                    <a:pt x="2945" y="538"/>
                  </a:lnTo>
                  <a:lnTo>
                    <a:pt x="2914" y="507"/>
                  </a:lnTo>
                  <a:lnTo>
                    <a:pt x="2883" y="476"/>
                  </a:lnTo>
                  <a:lnTo>
                    <a:pt x="2851" y="446"/>
                  </a:lnTo>
                  <a:lnTo>
                    <a:pt x="2818" y="416"/>
                  </a:lnTo>
                  <a:lnTo>
                    <a:pt x="2785" y="389"/>
                  </a:lnTo>
                  <a:lnTo>
                    <a:pt x="2750" y="361"/>
                  </a:lnTo>
                  <a:lnTo>
                    <a:pt x="2716" y="333"/>
                  </a:lnTo>
                  <a:lnTo>
                    <a:pt x="2681" y="308"/>
                  </a:lnTo>
                  <a:lnTo>
                    <a:pt x="2644" y="282"/>
                  </a:lnTo>
                  <a:lnTo>
                    <a:pt x="2606" y="260"/>
                  </a:lnTo>
                  <a:lnTo>
                    <a:pt x="2569" y="235"/>
                  </a:lnTo>
                  <a:lnTo>
                    <a:pt x="2531" y="215"/>
                  </a:lnTo>
                  <a:lnTo>
                    <a:pt x="2491" y="194"/>
                  </a:lnTo>
                  <a:lnTo>
                    <a:pt x="2453" y="173"/>
                  </a:lnTo>
                  <a:lnTo>
                    <a:pt x="2411" y="154"/>
                  </a:lnTo>
                  <a:lnTo>
                    <a:pt x="2371" y="136"/>
                  </a:lnTo>
                  <a:lnTo>
                    <a:pt x="2329" y="119"/>
                  </a:lnTo>
                  <a:lnTo>
                    <a:pt x="2288" y="103"/>
                  </a:lnTo>
                  <a:lnTo>
                    <a:pt x="2246" y="87"/>
                  </a:lnTo>
                  <a:lnTo>
                    <a:pt x="2202" y="75"/>
                  </a:lnTo>
                  <a:lnTo>
                    <a:pt x="2160" y="61"/>
                  </a:lnTo>
                  <a:lnTo>
                    <a:pt x="2115" y="51"/>
                  </a:lnTo>
                  <a:lnTo>
                    <a:pt x="2072" y="41"/>
                  </a:lnTo>
                  <a:lnTo>
                    <a:pt x="2026" y="30"/>
                  </a:lnTo>
                  <a:lnTo>
                    <a:pt x="1981" y="23"/>
                  </a:lnTo>
                  <a:lnTo>
                    <a:pt x="1936" y="16"/>
                  </a:lnTo>
                  <a:lnTo>
                    <a:pt x="1891" y="11"/>
                  </a:lnTo>
                  <a:lnTo>
                    <a:pt x="1844" y="6"/>
                  </a:lnTo>
                  <a:lnTo>
                    <a:pt x="1798" y="2"/>
                  </a:lnTo>
                  <a:lnTo>
                    <a:pt x="1751" y="0"/>
                  </a:lnTo>
                  <a:lnTo>
                    <a:pt x="1703" y="0"/>
                  </a:lnTo>
                  <a:lnTo>
                    <a:pt x="1703" y="0"/>
                  </a:lnTo>
                  <a:lnTo>
                    <a:pt x="1659" y="0"/>
                  </a:lnTo>
                  <a:lnTo>
                    <a:pt x="1616" y="2"/>
                  </a:lnTo>
                  <a:lnTo>
                    <a:pt x="1572" y="6"/>
                  </a:lnTo>
                  <a:lnTo>
                    <a:pt x="1529" y="9"/>
                  </a:lnTo>
                  <a:lnTo>
                    <a:pt x="1487" y="14"/>
                  </a:lnTo>
                  <a:lnTo>
                    <a:pt x="1443" y="20"/>
                  </a:lnTo>
                  <a:lnTo>
                    <a:pt x="1402" y="27"/>
                  </a:lnTo>
                  <a:lnTo>
                    <a:pt x="1360" y="35"/>
                  </a:lnTo>
                  <a:lnTo>
                    <a:pt x="1320" y="44"/>
                  </a:lnTo>
                  <a:lnTo>
                    <a:pt x="1278" y="54"/>
                  </a:lnTo>
                  <a:lnTo>
                    <a:pt x="1238" y="65"/>
                  </a:lnTo>
                  <a:lnTo>
                    <a:pt x="1198" y="77"/>
                  </a:lnTo>
                  <a:lnTo>
                    <a:pt x="1118" y="103"/>
                  </a:lnTo>
                  <a:lnTo>
                    <a:pt x="1041" y="134"/>
                  </a:lnTo>
                  <a:lnTo>
                    <a:pt x="965" y="168"/>
                  </a:lnTo>
                  <a:lnTo>
                    <a:pt x="892" y="206"/>
                  </a:lnTo>
                  <a:lnTo>
                    <a:pt x="820" y="248"/>
                  </a:lnTo>
                  <a:lnTo>
                    <a:pt x="751" y="291"/>
                  </a:lnTo>
                  <a:lnTo>
                    <a:pt x="684" y="338"/>
                  </a:lnTo>
                  <a:lnTo>
                    <a:pt x="620" y="389"/>
                  </a:lnTo>
                  <a:lnTo>
                    <a:pt x="559" y="442"/>
                  </a:lnTo>
                  <a:lnTo>
                    <a:pt x="500" y="498"/>
                  </a:lnTo>
                  <a:lnTo>
                    <a:pt x="443" y="557"/>
                  </a:lnTo>
                  <a:lnTo>
                    <a:pt x="389" y="620"/>
                  </a:lnTo>
                  <a:lnTo>
                    <a:pt x="338" y="684"/>
                  </a:lnTo>
                  <a:lnTo>
                    <a:pt x="291" y="750"/>
                  </a:lnTo>
                  <a:lnTo>
                    <a:pt x="248" y="820"/>
                  </a:lnTo>
                  <a:lnTo>
                    <a:pt x="206" y="891"/>
                  </a:lnTo>
                  <a:lnTo>
                    <a:pt x="168" y="965"/>
                  </a:lnTo>
                  <a:lnTo>
                    <a:pt x="134" y="1039"/>
                  </a:lnTo>
                  <a:lnTo>
                    <a:pt x="103" y="1118"/>
                  </a:lnTo>
                  <a:lnTo>
                    <a:pt x="77" y="1196"/>
                  </a:lnTo>
                  <a:lnTo>
                    <a:pt x="65" y="1236"/>
                  </a:lnTo>
                  <a:lnTo>
                    <a:pt x="54" y="1278"/>
                  </a:lnTo>
                  <a:lnTo>
                    <a:pt x="44" y="1318"/>
                  </a:lnTo>
                  <a:lnTo>
                    <a:pt x="35" y="1360"/>
                  </a:lnTo>
                  <a:lnTo>
                    <a:pt x="27" y="1401"/>
                  </a:lnTo>
                  <a:lnTo>
                    <a:pt x="20" y="1443"/>
                  </a:lnTo>
                  <a:lnTo>
                    <a:pt x="14" y="1487"/>
                  </a:lnTo>
                  <a:lnTo>
                    <a:pt x="9" y="1528"/>
                  </a:lnTo>
                  <a:lnTo>
                    <a:pt x="6" y="1572"/>
                  </a:lnTo>
                  <a:lnTo>
                    <a:pt x="2" y="1615"/>
                  </a:lnTo>
                  <a:lnTo>
                    <a:pt x="0" y="1659"/>
                  </a:lnTo>
                  <a:lnTo>
                    <a:pt x="0" y="1702"/>
                  </a:lnTo>
                  <a:lnTo>
                    <a:pt x="0" y="1702"/>
                  </a:lnTo>
                  <a:lnTo>
                    <a:pt x="2" y="1784"/>
                  </a:lnTo>
                  <a:lnTo>
                    <a:pt x="7" y="1864"/>
                  </a:lnTo>
                  <a:lnTo>
                    <a:pt x="18" y="1942"/>
                  </a:lnTo>
                  <a:lnTo>
                    <a:pt x="30" y="2021"/>
                  </a:lnTo>
                  <a:lnTo>
                    <a:pt x="46" y="2097"/>
                  </a:lnTo>
                  <a:lnTo>
                    <a:pt x="67" y="2174"/>
                  </a:lnTo>
                  <a:lnTo>
                    <a:pt x="89" y="2247"/>
                  </a:lnTo>
                  <a:lnTo>
                    <a:pt x="115" y="2320"/>
                  </a:lnTo>
                  <a:lnTo>
                    <a:pt x="145" y="2391"/>
                  </a:lnTo>
                  <a:lnTo>
                    <a:pt x="178" y="2459"/>
                  </a:lnTo>
                  <a:lnTo>
                    <a:pt x="213" y="2527"/>
                  </a:lnTo>
                  <a:lnTo>
                    <a:pt x="251" y="2593"/>
                  </a:lnTo>
                  <a:lnTo>
                    <a:pt x="293" y="2658"/>
                  </a:lnTo>
                  <a:lnTo>
                    <a:pt x="336" y="2719"/>
                  </a:lnTo>
                  <a:lnTo>
                    <a:pt x="383" y="2778"/>
                  </a:lnTo>
                  <a:lnTo>
                    <a:pt x="432" y="2835"/>
                  </a:lnTo>
                  <a:lnTo>
                    <a:pt x="432" y="2835"/>
                  </a:lnTo>
                  <a:lnTo>
                    <a:pt x="462" y="2804"/>
                  </a:lnTo>
                  <a:lnTo>
                    <a:pt x="493" y="2772"/>
                  </a:lnTo>
                  <a:lnTo>
                    <a:pt x="524" y="2741"/>
                  </a:lnTo>
                  <a:lnTo>
                    <a:pt x="556" y="2712"/>
                  </a:lnTo>
                  <a:lnTo>
                    <a:pt x="589" y="2682"/>
                  </a:lnTo>
                  <a:lnTo>
                    <a:pt x="622" y="2654"/>
                  </a:lnTo>
                  <a:lnTo>
                    <a:pt x="657" y="2626"/>
                  </a:lnTo>
                  <a:lnTo>
                    <a:pt x="691" y="2598"/>
                  </a:lnTo>
                  <a:lnTo>
                    <a:pt x="728" y="2574"/>
                  </a:lnTo>
                  <a:lnTo>
                    <a:pt x="763" y="2548"/>
                  </a:lnTo>
                  <a:lnTo>
                    <a:pt x="801" y="2525"/>
                  </a:lnTo>
                  <a:lnTo>
                    <a:pt x="838" y="2503"/>
                  </a:lnTo>
                  <a:lnTo>
                    <a:pt x="876" y="2480"/>
                  </a:lnTo>
                  <a:lnTo>
                    <a:pt x="916" y="2459"/>
                  </a:lnTo>
                  <a:lnTo>
                    <a:pt x="956" y="2438"/>
                  </a:lnTo>
                  <a:lnTo>
                    <a:pt x="996" y="2419"/>
                  </a:lnTo>
                  <a:lnTo>
                    <a:pt x="1036" y="2402"/>
                  </a:lnTo>
                  <a:lnTo>
                    <a:pt x="1078" y="2384"/>
                  </a:lnTo>
                  <a:lnTo>
                    <a:pt x="1120" y="2369"/>
                  </a:lnTo>
                  <a:lnTo>
                    <a:pt x="1161" y="2355"/>
                  </a:lnTo>
                  <a:lnTo>
                    <a:pt x="1205" y="2341"/>
                  </a:lnTo>
                  <a:lnTo>
                    <a:pt x="1248" y="2327"/>
                  </a:lnTo>
                  <a:lnTo>
                    <a:pt x="1292" y="2317"/>
                  </a:lnTo>
                  <a:lnTo>
                    <a:pt x="1335" y="2306"/>
                  </a:lnTo>
                  <a:lnTo>
                    <a:pt x="1381" y="2297"/>
                  </a:lnTo>
                  <a:lnTo>
                    <a:pt x="1426" y="2289"/>
                  </a:lnTo>
                  <a:lnTo>
                    <a:pt x="1471" y="2282"/>
                  </a:lnTo>
                  <a:lnTo>
                    <a:pt x="1516" y="2277"/>
                  </a:lnTo>
                  <a:lnTo>
                    <a:pt x="1563" y="2271"/>
                  </a:lnTo>
                  <a:lnTo>
                    <a:pt x="1609" y="2268"/>
                  </a:lnTo>
                  <a:lnTo>
                    <a:pt x="1656" y="2266"/>
                  </a:lnTo>
                  <a:lnTo>
                    <a:pt x="1703" y="2266"/>
                  </a:lnTo>
                  <a:lnTo>
                    <a:pt x="1703" y="2266"/>
                  </a:lnTo>
                  <a:lnTo>
                    <a:pt x="1751" y="2266"/>
                  </a:lnTo>
                  <a:lnTo>
                    <a:pt x="1798" y="2268"/>
                  </a:lnTo>
                  <a:lnTo>
                    <a:pt x="1844" y="2271"/>
                  </a:lnTo>
                  <a:lnTo>
                    <a:pt x="1891" y="2277"/>
                  </a:lnTo>
                  <a:lnTo>
                    <a:pt x="1936" y="2282"/>
                  </a:lnTo>
                  <a:lnTo>
                    <a:pt x="1981" y="2289"/>
                  </a:lnTo>
                  <a:lnTo>
                    <a:pt x="2026" y="2297"/>
                  </a:lnTo>
                  <a:lnTo>
                    <a:pt x="2072" y="2306"/>
                  </a:lnTo>
                  <a:lnTo>
                    <a:pt x="2115" y="2317"/>
                  </a:lnTo>
                  <a:lnTo>
                    <a:pt x="2159" y="2327"/>
                  </a:lnTo>
                  <a:lnTo>
                    <a:pt x="2202" y="2341"/>
                  </a:lnTo>
                  <a:lnTo>
                    <a:pt x="2246" y="2355"/>
                  </a:lnTo>
                  <a:lnTo>
                    <a:pt x="2288" y="2369"/>
                  </a:lnTo>
                  <a:lnTo>
                    <a:pt x="2329" y="2384"/>
                  </a:lnTo>
                  <a:lnTo>
                    <a:pt x="2371" y="2402"/>
                  </a:lnTo>
                  <a:lnTo>
                    <a:pt x="2411" y="2419"/>
                  </a:lnTo>
                  <a:lnTo>
                    <a:pt x="2451" y="2438"/>
                  </a:lnTo>
                  <a:lnTo>
                    <a:pt x="2491" y="2459"/>
                  </a:lnTo>
                  <a:lnTo>
                    <a:pt x="2531" y="2480"/>
                  </a:lnTo>
                  <a:lnTo>
                    <a:pt x="2569" y="2503"/>
                  </a:lnTo>
                  <a:lnTo>
                    <a:pt x="2606" y="2525"/>
                  </a:lnTo>
                  <a:lnTo>
                    <a:pt x="2644" y="2548"/>
                  </a:lnTo>
                  <a:lnTo>
                    <a:pt x="2679" y="2574"/>
                  </a:lnTo>
                  <a:lnTo>
                    <a:pt x="2716" y="2598"/>
                  </a:lnTo>
                  <a:lnTo>
                    <a:pt x="2750" y="2626"/>
                  </a:lnTo>
                  <a:lnTo>
                    <a:pt x="2785" y="2654"/>
                  </a:lnTo>
                  <a:lnTo>
                    <a:pt x="2818" y="2682"/>
                  </a:lnTo>
                  <a:lnTo>
                    <a:pt x="2851" y="2712"/>
                  </a:lnTo>
                  <a:lnTo>
                    <a:pt x="2883" y="2741"/>
                  </a:lnTo>
                  <a:lnTo>
                    <a:pt x="2914" y="2772"/>
                  </a:lnTo>
                  <a:lnTo>
                    <a:pt x="2945" y="2804"/>
                  </a:lnTo>
                  <a:lnTo>
                    <a:pt x="2975" y="2835"/>
                  </a:lnTo>
                  <a:lnTo>
                    <a:pt x="2975" y="2835"/>
                  </a:lnTo>
                  <a:lnTo>
                    <a:pt x="2975" y="2835"/>
                  </a:lnTo>
                  <a:lnTo>
                    <a:pt x="2975" y="2835"/>
                  </a:lnTo>
                  <a:lnTo>
                    <a:pt x="3024" y="2778"/>
                  </a:lnTo>
                  <a:lnTo>
                    <a:pt x="3071" y="2719"/>
                  </a:lnTo>
                  <a:lnTo>
                    <a:pt x="3114" y="2656"/>
                  </a:lnTo>
                  <a:lnTo>
                    <a:pt x="3156" y="2593"/>
                  </a:lnTo>
                  <a:lnTo>
                    <a:pt x="3194" y="2527"/>
                  </a:lnTo>
                  <a:lnTo>
                    <a:pt x="3229" y="2459"/>
                  </a:lnTo>
                  <a:lnTo>
                    <a:pt x="3262" y="2390"/>
                  </a:lnTo>
                  <a:lnTo>
                    <a:pt x="3292" y="2320"/>
                  </a:lnTo>
                  <a:lnTo>
                    <a:pt x="3318" y="2247"/>
                  </a:lnTo>
                  <a:lnTo>
                    <a:pt x="3341" y="2174"/>
                  </a:lnTo>
                  <a:lnTo>
                    <a:pt x="3361" y="2097"/>
                  </a:lnTo>
                  <a:lnTo>
                    <a:pt x="3377" y="2021"/>
                  </a:lnTo>
                  <a:lnTo>
                    <a:pt x="3389" y="1942"/>
                  </a:lnTo>
                  <a:lnTo>
                    <a:pt x="3400" y="1864"/>
                  </a:lnTo>
                  <a:lnTo>
                    <a:pt x="3405" y="1784"/>
                  </a:lnTo>
                  <a:lnTo>
                    <a:pt x="3407" y="1702"/>
                  </a:lnTo>
                  <a:lnTo>
                    <a:pt x="3407" y="1702"/>
                  </a:lnTo>
                  <a:lnTo>
                    <a:pt x="3405" y="1622"/>
                  </a:lnTo>
                  <a:lnTo>
                    <a:pt x="3400" y="1542"/>
                  </a:lnTo>
                  <a:lnTo>
                    <a:pt x="3389" y="1462"/>
                  </a:lnTo>
                  <a:lnTo>
                    <a:pt x="3377" y="1384"/>
                  </a:lnTo>
                  <a:lnTo>
                    <a:pt x="3361" y="1307"/>
                  </a:lnTo>
                  <a:lnTo>
                    <a:pt x="3341" y="1232"/>
                  </a:lnTo>
                  <a:lnTo>
                    <a:pt x="3318" y="1159"/>
                  </a:lnTo>
                  <a:lnTo>
                    <a:pt x="3292" y="1086"/>
                  </a:lnTo>
                  <a:lnTo>
                    <a:pt x="3262" y="1015"/>
                  </a:lnTo>
                  <a:lnTo>
                    <a:pt x="3229" y="945"/>
                  </a:lnTo>
                  <a:lnTo>
                    <a:pt x="3194" y="879"/>
                  </a:lnTo>
                  <a:lnTo>
                    <a:pt x="3156" y="813"/>
                  </a:lnTo>
                  <a:lnTo>
                    <a:pt x="3114" y="749"/>
                  </a:lnTo>
                  <a:lnTo>
                    <a:pt x="3071" y="688"/>
                  </a:lnTo>
                  <a:lnTo>
                    <a:pt x="3024" y="627"/>
                  </a:lnTo>
                  <a:lnTo>
                    <a:pt x="2975" y="569"/>
                  </a:lnTo>
                  <a:lnTo>
                    <a:pt x="2975" y="569"/>
                  </a:lnTo>
                  <a:close/>
                </a:path>
              </a:pathLst>
            </a:custGeom>
            <a:solidFill>
              <a:schemeClr val="accent1"/>
            </a:solidFill>
            <a:ln w="57150">
              <a:solidFill>
                <a:schemeClr val="bg1"/>
              </a:solidFill>
              <a:prstDash val="solid"/>
              <a:round/>
            </a:ln>
          </p:spPr>
          <p:txBody>
            <a:bodyPr anchor="t" anchorCtr="1" bIns="60960" compatLnSpc="1" lIns="121920" rIns="121920" tIns="1080000" vert="horz" wrap="square">
              <a:prstTxWarp prst="textNoShape">
                <a:avLst/>
              </a:prstTxWarp>
              <a:normAutofit/>
            </a:bodyPr>
            <a:lstStyle/>
            <a:p>
              <a:pPr algn="ctr">
                <a:lnSpc>
                  <a:spcPct val="120000"/>
                </a:lnSpc>
                <a:defRPr/>
              </a:pPr>
              <a:r>
                <a:rPr altLang="en-US" lang="zh-CN" sz="1200">
                  <a:solidFill>
                    <a:schemeClr val="bg1"/>
                  </a:solidFill>
                </a:rPr>
                <a:t>此部分内容作为文字排版占位</a:t>
              </a:r>
              <a:br>
                <a:rPr altLang="en-US" lang="zh-CN" sz="1200">
                  <a:solidFill>
                    <a:schemeClr val="bg1"/>
                  </a:solidFill>
                </a:rPr>
              </a:br>
              <a:r>
                <a:rPr altLang="en-US" lang="zh-CN" sz="1200">
                  <a:solidFill>
                    <a:schemeClr val="bg1"/>
                  </a:solidFill>
                </a:rPr>
                <a:t>显示 （建议使用主题字体）</a:t>
              </a:r>
            </a:p>
          </p:txBody>
        </p:sp>
        <p:grpSp>
          <p:nvGrpSpPr>
            <p:cNvPr id="10" name="î$ḻíḑe">
              <a:extLst>
                <a:ext uri="{FF2B5EF4-FFF2-40B4-BE49-F238E27FC236}">
                  <a16:creationId xmlns:a16="http://schemas.microsoft.com/office/drawing/2014/main" id="{07798515-4173-4EE8-8729-D6726C558703}"/>
                </a:ext>
              </a:extLst>
            </p:cNvPr>
            <p:cNvGrpSpPr/>
            <p:nvPr/>
          </p:nvGrpSpPr>
          <p:grpSpPr>
            <a:xfrm>
              <a:off x="1727240" y="2103364"/>
              <a:ext cx="1825090" cy="695035"/>
              <a:chOff x="523935" y="2908277"/>
              <a:chExt cx="1717441" cy="695035"/>
            </a:xfrm>
          </p:grpSpPr>
          <p:cxnSp>
            <p:nvCxnSpPr>
              <p:cNvPr id="24" name="Straight Connector 6">
                <a:extLst>
                  <a:ext uri="{FF2B5EF4-FFF2-40B4-BE49-F238E27FC236}">
                    <a16:creationId xmlns:a16="http://schemas.microsoft.com/office/drawing/2014/main" id="{07D239C2-265F-4197-8E16-A8586498AE8E}"/>
                  </a:ext>
                </a:extLst>
              </p:cNvPr>
              <p:cNvCxnSpPr/>
              <p:nvPr/>
            </p:nvCxnSpPr>
            <p:spPr>
              <a:xfrm>
                <a:off x="1327448" y="3212976"/>
                <a:ext cx="913928" cy="0"/>
              </a:xfrm>
              <a:prstGeom prst="line">
                <a:avLst/>
              </a:prstGeom>
              <a:ln>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5" name="ïṡlíḍe">
                <a:extLst>
                  <a:ext uri="{FF2B5EF4-FFF2-40B4-BE49-F238E27FC236}">
                    <a16:creationId xmlns:a16="http://schemas.microsoft.com/office/drawing/2014/main" id="{0A39448C-7CD3-485A-8471-7ED59ECBCA29}"/>
                  </a:ext>
                </a:extLst>
              </p:cNvPr>
              <p:cNvSpPr txBox="1"/>
              <p:nvPr/>
            </p:nvSpPr>
            <p:spPr bwMode="auto">
              <a:xfrm>
                <a:off x="523935" y="2908277"/>
                <a:ext cx="715006" cy="695035"/>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fontScale="92500" lnSpcReduction="10000"/>
                <a:sp3d/>
              </a:bodyPr>
              <a:lstStyle/>
              <a:p>
                <a:pPr algn="ctr">
                  <a:buClr>
                    <a:prstClr val="white"/>
                  </a:buClr>
                  <a:defRPr/>
                </a:pPr>
                <a:r>
                  <a:rPr altLang="ko-KR" b="1" lang="en-US" sz="5333">
                    <a:solidFill>
                      <a:schemeClr val="accent1"/>
                    </a:solidFill>
                  </a:rPr>
                  <a:t>01</a:t>
                </a:r>
              </a:p>
            </p:txBody>
          </p:sp>
        </p:grpSp>
        <p:grpSp>
          <p:nvGrpSpPr>
            <p:cNvPr id="11" name="ïŝliďé">
              <a:extLst>
                <a:ext uri="{FF2B5EF4-FFF2-40B4-BE49-F238E27FC236}">
                  <a16:creationId xmlns:a16="http://schemas.microsoft.com/office/drawing/2014/main" id="{1CF220CB-F61E-4920-9920-E537CE40535F}"/>
                </a:ext>
              </a:extLst>
            </p:cNvPr>
            <p:cNvGrpSpPr/>
            <p:nvPr/>
          </p:nvGrpSpPr>
          <p:grpSpPr>
            <a:xfrm>
              <a:off x="1727240" y="4038248"/>
              <a:ext cx="1825090" cy="695035"/>
              <a:chOff x="523935" y="2908277"/>
              <a:chExt cx="1717441" cy="695035"/>
            </a:xfrm>
          </p:grpSpPr>
          <p:cxnSp>
            <p:nvCxnSpPr>
              <p:cNvPr id="22" name="Straight Connector 9">
                <a:extLst>
                  <a:ext uri="{FF2B5EF4-FFF2-40B4-BE49-F238E27FC236}">
                    <a16:creationId xmlns:a16="http://schemas.microsoft.com/office/drawing/2014/main" id="{0A356BB1-FCDC-4F3A-8565-9094B8BC9769}"/>
                  </a:ext>
                </a:extLst>
              </p:cNvPr>
              <p:cNvCxnSpPr/>
              <p:nvPr/>
            </p:nvCxnSpPr>
            <p:spPr>
              <a:xfrm>
                <a:off x="1327448" y="3212976"/>
                <a:ext cx="913928" cy="0"/>
              </a:xfrm>
              <a:prstGeom prst="line">
                <a:avLst/>
              </a:prstGeom>
              <a:ln>
                <a:solidFill>
                  <a:schemeClr val="accent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3" name="î$1íḓé">
                <a:extLst>
                  <a:ext uri="{FF2B5EF4-FFF2-40B4-BE49-F238E27FC236}">
                    <a16:creationId xmlns:a16="http://schemas.microsoft.com/office/drawing/2014/main" id="{005A93C0-29EB-41FD-818F-D273E08D2BCA}"/>
                  </a:ext>
                </a:extLst>
              </p:cNvPr>
              <p:cNvSpPr txBox="1"/>
              <p:nvPr/>
            </p:nvSpPr>
            <p:spPr bwMode="auto">
              <a:xfrm>
                <a:off x="523935" y="2908277"/>
                <a:ext cx="715006" cy="695035"/>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fontScale="92500" lnSpcReduction="10000"/>
                <a:sp3d/>
              </a:bodyPr>
              <a:lstStyle/>
              <a:p>
                <a:pPr algn="ctr">
                  <a:buClr>
                    <a:prstClr val="white"/>
                  </a:buClr>
                  <a:defRPr/>
                </a:pPr>
                <a:r>
                  <a:rPr altLang="ko-KR" b="1" lang="en-US" sz="5333">
                    <a:solidFill>
                      <a:schemeClr val="accent4"/>
                    </a:solidFill>
                  </a:rPr>
                  <a:t>03</a:t>
                </a:r>
              </a:p>
            </p:txBody>
          </p:sp>
        </p:grpSp>
        <p:grpSp>
          <p:nvGrpSpPr>
            <p:cNvPr id="12" name="îṩlíḓè">
              <a:extLst>
                <a:ext uri="{FF2B5EF4-FFF2-40B4-BE49-F238E27FC236}">
                  <a16:creationId xmlns:a16="http://schemas.microsoft.com/office/drawing/2014/main" id="{52806D69-EFC3-4AEF-B4F3-C8BE213B783F}"/>
                </a:ext>
              </a:extLst>
            </p:cNvPr>
            <p:cNvGrpSpPr/>
            <p:nvPr/>
          </p:nvGrpSpPr>
          <p:grpSpPr>
            <a:xfrm flipH="1">
              <a:off x="8700039" y="2103364"/>
              <a:ext cx="1825089" cy="695035"/>
              <a:chOff x="523936" y="2908277"/>
              <a:chExt cx="1717440" cy="695035"/>
            </a:xfrm>
          </p:grpSpPr>
          <p:cxnSp>
            <p:nvCxnSpPr>
              <p:cNvPr id="20" name="Straight Connector 12">
                <a:extLst>
                  <a:ext uri="{FF2B5EF4-FFF2-40B4-BE49-F238E27FC236}">
                    <a16:creationId xmlns:a16="http://schemas.microsoft.com/office/drawing/2014/main" id="{DB5F5CDC-DFA8-446A-8195-300358688DD9}"/>
                  </a:ext>
                </a:extLst>
              </p:cNvPr>
              <p:cNvCxnSpPr/>
              <p:nvPr/>
            </p:nvCxnSpPr>
            <p:spPr>
              <a:xfrm>
                <a:off x="1327448" y="3212976"/>
                <a:ext cx="913928" cy="0"/>
              </a:xfrm>
              <a:prstGeom prst="line">
                <a:avLst/>
              </a:prstGeom>
              <a:ln>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1" name="íṥḻïḋê">
                <a:extLst>
                  <a:ext uri="{FF2B5EF4-FFF2-40B4-BE49-F238E27FC236}">
                    <a16:creationId xmlns:a16="http://schemas.microsoft.com/office/drawing/2014/main" id="{D3DF320C-E177-4265-B1C9-C1DA662B160A}"/>
                  </a:ext>
                </a:extLst>
              </p:cNvPr>
              <p:cNvSpPr txBox="1"/>
              <p:nvPr/>
            </p:nvSpPr>
            <p:spPr bwMode="auto">
              <a:xfrm>
                <a:off x="523936" y="2908277"/>
                <a:ext cx="715006" cy="695035"/>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fontScale="92500" lnSpcReduction="10000"/>
                <a:sp3d/>
              </a:bodyPr>
              <a:lstStyle/>
              <a:p>
                <a:pPr algn="ctr">
                  <a:buClr>
                    <a:prstClr val="white"/>
                  </a:buClr>
                  <a:defRPr/>
                </a:pPr>
                <a:r>
                  <a:rPr altLang="ko-KR" b="1" lang="en-US" sz="5333">
                    <a:solidFill>
                      <a:schemeClr val="accent2"/>
                    </a:solidFill>
                  </a:rPr>
                  <a:t>02</a:t>
                </a:r>
              </a:p>
            </p:txBody>
          </p:sp>
        </p:grpSp>
        <p:grpSp>
          <p:nvGrpSpPr>
            <p:cNvPr id="13" name="ïşḻîḍè">
              <a:extLst>
                <a:ext uri="{FF2B5EF4-FFF2-40B4-BE49-F238E27FC236}">
                  <a16:creationId xmlns:a16="http://schemas.microsoft.com/office/drawing/2014/main" id="{5FA54E78-E66A-417D-9B3E-3D3AE19921D8}"/>
                </a:ext>
              </a:extLst>
            </p:cNvPr>
            <p:cNvGrpSpPr/>
            <p:nvPr/>
          </p:nvGrpSpPr>
          <p:grpSpPr>
            <a:xfrm flipH="1">
              <a:off x="8700039" y="4038248"/>
              <a:ext cx="1825089" cy="695035"/>
              <a:chOff x="523936" y="2908277"/>
              <a:chExt cx="1717440" cy="695035"/>
            </a:xfrm>
          </p:grpSpPr>
          <p:cxnSp>
            <p:nvCxnSpPr>
              <p:cNvPr id="18" name="Straight Connector 15">
                <a:extLst>
                  <a:ext uri="{FF2B5EF4-FFF2-40B4-BE49-F238E27FC236}">
                    <a16:creationId xmlns:a16="http://schemas.microsoft.com/office/drawing/2014/main" id="{E22E9D05-285E-48E6-BA9C-E29B38AB0A0E}"/>
                  </a:ext>
                </a:extLst>
              </p:cNvPr>
              <p:cNvCxnSpPr/>
              <p:nvPr/>
            </p:nvCxnSpPr>
            <p:spPr>
              <a:xfrm>
                <a:off x="1327448" y="3212976"/>
                <a:ext cx="913928" cy="0"/>
              </a:xfrm>
              <a:prstGeom prst="line">
                <a:avLst/>
              </a:prstGeom>
              <a:ln>
                <a:solidFill>
                  <a:schemeClr val="accent3"/>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9" name="işľidè">
                <a:extLst>
                  <a:ext uri="{FF2B5EF4-FFF2-40B4-BE49-F238E27FC236}">
                    <a16:creationId xmlns:a16="http://schemas.microsoft.com/office/drawing/2014/main" id="{3A847BCB-EAFE-4B34-9062-F6110F0C4458}"/>
                  </a:ext>
                </a:extLst>
              </p:cNvPr>
              <p:cNvSpPr txBox="1"/>
              <p:nvPr/>
            </p:nvSpPr>
            <p:spPr bwMode="auto">
              <a:xfrm>
                <a:off x="523936" y="2908277"/>
                <a:ext cx="715006" cy="695035"/>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fontScale="92500" lnSpcReduction="10000"/>
                <a:sp3d/>
              </a:bodyPr>
              <a:lstStyle/>
              <a:p>
                <a:pPr algn="ctr">
                  <a:buClr>
                    <a:prstClr val="white"/>
                  </a:buClr>
                  <a:defRPr/>
                </a:pPr>
                <a:r>
                  <a:rPr altLang="ko-KR" b="1" lang="en-US" sz="5333">
                    <a:solidFill>
                      <a:schemeClr val="accent3"/>
                    </a:solidFill>
                  </a:rPr>
                  <a:t>04</a:t>
                </a:r>
              </a:p>
            </p:txBody>
          </p:sp>
        </p:grpSp>
        <p:sp>
          <p:nvSpPr>
            <p:cNvPr id="14" name="íṧļiďé">
              <a:extLst>
                <a:ext uri="{FF2B5EF4-FFF2-40B4-BE49-F238E27FC236}">
                  <a16:creationId xmlns:a16="http://schemas.microsoft.com/office/drawing/2014/main" id="{08FBC1FE-8BF4-4B22-84FF-C650370C8813}"/>
                </a:ext>
              </a:extLst>
            </p:cNvPr>
            <p:cNvSpPr txBox="1"/>
            <p:nvPr/>
          </p:nvSpPr>
          <p:spPr bwMode="auto">
            <a:xfrm>
              <a:off x="4295051" y="2096773"/>
              <a:ext cx="1644681" cy="295402"/>
            </a:xfrm>
            <a:prstGeom prst="rect">
              <a:avLst/>
            </a:prstGeom>
            <a:noFill/>
            <a:scene3d>
              <a:camera prst="orthographicFront">
                <a:rot lat="0" lon="0" rev="0"/>
              </a:camera>
              <a:lightRig dir="t" rig="threePt"/>
            </a:scene3d>
            <a:sp3d prstMaterial="matte">
              <a:bevelT h="1270" w="1270"/>
            </a:sp3d>
          </p:spPr>
          <p:txBody>
            <a:bodyPr anchor="t" anchorCtr="0" bIns="0" lIns="0" rIns="0" tIns="0" wrap="none">
              <a:normAutofit lnSpcReduction="10000"/>
              <a:sp3d/>
            </a:bodyPr>
            <a:lstStyle/>
            <a:p>
              <a:pPr algn="ctr">
                <a:buClr>
                  <a:prstClr val="white"/>
                </a:buClr>
                <a:defRPr/>
              </a:pPr>
              <a:r>
                <a:rPr altLang="en-US" b="1" lang="zh-CN" sz="2133">
                  <a:solidFill>
                    <a:schemeClr val="bg1"/>
                  </a:solidFill>
                </a:rPr>
                <a:t>标题文本预设</a:t>
              </a:r>
            </a:p>
          </p:txBody>
        </p:sp>
        <p:sp>
          <p:nvSpPr>
            <p:cNvPr id="15" name="îṡļíḑè">
              <a:extLst>
                <a:ext uri="{FF2B5EF4-FFF2-40B4-BE49-F238E27FC236}">
                  <a16:creationId xmlns:a16="http://schemas.microsoft.com/office/drawing/2014/main" id="{952129F1-23EB-4980-AF14-AB338EAA2F09}"/>
                </a:ext>
              </a:extLst>
            </p:cNvPr>
            <p:cNvSpPr txBox="1"/>
            <p:nvPr/>
          </p:nvSpPr>
          <p:spPr bwMode="auto">
            <a:xfrm>
              <a:off x="6656385" y="2293467"/>
              <a:ext cx="1790087" cy="295402"/>
            </a:xfrm>
            <a:prstGeom prst="rect">
              <a:avLst/>
            </a:prstGeom>
            <a:noFill/>
            <a:scene3d>
              <a:camera prst="orthographicFront">
                <a:rot lat="0" lon="0" rev="0"/>
              </a:camera>
              <a:lightRig dir="t" rig="threePt"/>
            </a:scene3d>
            <a:sp3d prstMaterial="matte">
              <a:bevelT h="1270" w="1270"/>
            </a:sp3d>
          </p:spPr>
          <p:txBody>
            <a:bodyPr anchor="ctr" anchorCtr="0" bIns="0" lIns="0" rIns="144000" tIns="0" wrap="none">
              <a:normAutofit lnSpcReduction="10000"/>
              <a:sp3d/>
            </a:bodyPr>
            <a:lstStyle/>
            <a:p>
              <a:pPr algn="r">
                <a:buClr>
                  <a:prstClr val="white"/>
                </a:buClr>
                <a:defRPr/>
              </a:pPr>
              <a:r>
                <a:rPr altLang="en-US" b="1" lang="zh-CN" sz="2133">
                  <a:solidFill>
                    <a:schemeClr val="bg1"/>
                  </a:solidFill>
                </a:rPr>
                <a:t>标题文本预设</a:t>
              </a:r>
            </a:p>
          </p:txBody>
        </p:sp>
        <p:sp>
          <p:nvSpPr>
            <p:cNvPr id="16" name="íš1îḑe">
              <a:extLst>
                <a:ext uri="{FF2B5EF4-FFF2-40B4-BE49-F238E27FC236}">
                  <a16:creationId xmlns:a16="http://schemas.microsoft.com/office/drawing/2014/main" id="{A075D7C6-72D9-4A08-9D36-35A7CCA1A4D6}"/>
                </a:ext>
              </a:extLst>
            </p:cNvPr>
            <p:cNvSpPr txBox="1"/>
            <p:nvPr/>
          </p:nvSpPr>
          <p:spPr bwMode="auto">
            <a:xfrm>
              <a:off x="3897970" y="4092512"/>
              <a:ext cx="1790087" cy="295402"/>
            </a:xfrm>
            <a:prstGeom prst="rect">
              <a:avLst/>
            </a:prstGeom>
            <a:noFill/>
            <a:scene3d>
              <a:camera prst="orthographicFront">
                <a:rot lat="0" lon="0" rev="0"/>
              </a:camera>
              <a:lightRig dir="t" rig="threePt"/>
            </a:scene3d>
            <a:sp3d prstMaterial="matte">
              <a:bevelT h="1270" w="1270"/>
            </a:sp3d>
          </p:spPr>
          <p:txBody>
            <a:bodyPr anchor="ctr" anchorCtr="0" bIns="0" lIns="144000" rIns="0" tIns="0" wrap="none">
              <a:normAutofit lnSpcReduction="10000"/>
              <a:sp3d/>
            </a:bodyPr>
            <a:lstStyle/>
            <a:p>
              <a:pPr>
                <a:buClr>
                  <a:prstClr val="white"/>
                </a:buClr>
                <a:defRPr/>
              </a:pPr>
              <a:r>
                <a:rPr altLang="en-US" b="1" lang="zh-CN" sz="2133">
                  <a:solidFill>
                    <a:schemeClr val="bg1"/>
                  </a:solidFill>
                </a:rPr>
                <a:t>标题文本预设</a:t>
              </a:r>
            </a:p>
          </p:txBody>
        </p:sp>
        <p:sp>
          <p:nvSpPr>
            <p:cNvPr id="17" name="îṥḻiḓé">
              <a:extLst>
                <a:ext uri="{FF2B5EF4-FFF2-40B4-BE49-F238E27FC236}">
                  <a16:creationId xmlns:a16="http://schemas.microsoft.com/office/drawing/2014/main" id="{3B93C111-C03C-4A05-8DFD-2EE673DA3B69}"/>
                </a:ext>
              </a:extLst>
            </p:cNvPr>
            <p:cNvSpPr txBox="1"/>
            <p:nvPr/>
          </p:nvSpPr>
          <p:spPr bwMode="auto">
            <a:xfrm>
              <a:off x="6221766" y="4354733"/>
              <a:ext cx="1790087" cy="295402"/>
            </a:xfrm>
            <a:prstGeom prst="rect">
              <a:avLst/>
            </a:prstGeom>
            <a:noFill/>
            <a:scene3d>
              <a:camera prst="orthographicFront">
                <a:rot lat="0" lon="0" rev="0"/>
              </a:camera>
              <a:lightRig dir="t" rig="threePt"/>
            </a:scene3d>
            <a:sp3d prstMaterial="matte">
              <a:bevelT h="1270" w="1270"/>
            </a:sp3d>
          </p:spPr>
          <p:txBody>
            <a:bodyPr anchor="ctr" anchorCtr="1" bIns="0" lIns="144000" rIns="0" tIns="0" wrap="none">
              <a:normAutofit lnSpcReduction="10000"/>
              <a:sp3d/>
            </a:bodyPr>
            <a:lstStyle/>
            <a:p>
              <a:pPr algn="ctr">
                <a:buClr>
                  <a:prstClr val="white"/>
                </a:buClr>
                <a:defRPr/>
              </a:pPr>
              <a:r>
                <a:rPr altLang="en-US" b="1" lang="zh-CN" sz="2133">
                  <a:solidFill>
                    <a:schemeClr val="bg1"/>
                  </a:solidFill>
                </a:rPr>
                <a:t>标题文本预设</a:t>
              </a:r>
            </a:p>
          </p:txBody>
        </p:sp>
      </p:grpSp>
    </p:spTree>
    <p:extLst>
      <p:ext uri="{BB962C8B-B14F-4D97-AF65-F5344CB8AC3E}">
        <p14:creationId val="326420983"/>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6" presetSubtype="16">
                                  <p:stCondLst>
                                    <p:cond delay="0"/>
                                  </p:stCondLst>
                                  <p:childTnLst>
                                    <p:set>
                                      <p:cBhvr>
                                        <p:cTn dur="1" fill="hold" id="6">
                                          <p:stCondLst>
                                            <p:cond delay="0"/>
                                          </p:stCondLst>
                                        </p:cTn>
                                        <p:tgtEl>
                                          <p:spTgt spid="2"/>
                                        </p:tgtEl>
                                        <p:attrNameLst>
                                          <p:attrName>style.visibility</p:attrName>
                                        </p:attrNameLst>
                                      </p:cBhvr>
                                      <p:to>
                                        <p:strVal val="visible"/>
                                      </p:to>
                                    </p:set>
                                    <p:animEffect filter="circle(in)" transition="in">
                                      <p:cBhvr>
                                        <p:cTn dur="2000" id="7"/>
                                        <p:tgtEl>
                                          <p:spTgt spid="2"/>
                                        </p:tgtEl>
                                      </p:cBhvr>
                                    </p:animEffect>
                                  </p:childTnLst>
                                </p:cTn>
                              </p:par>
                            </p:childTnLst>
                          </p:cTn>
                        </p:par>
                        <p:par>
                          <p:cTn fill="hold" id="8" nodeType="afterGroup">
                            <p:stCondLst>
                              <p:cond delay="2000"/>
                            </p:stCondLst>
                            <p:childTnLst>
                              <p:par>
                                <p:cTn fill="hold" id="9" nodeType="afterEffect" presetClass="entr" presetID="6" presetSubtype="16">
                                  <p:stCondLst>
                                    <p:cond delay="0"/>
                                  </p:stCondLst>
                                  <p:childTnLst>
                                    <p:set>
                                      <p:cBhvr>
                                        <p:cTn dur="1" fill="hold" id="10">
                                          <p:stCondLst>
                                            <p:cond delay="0"/>
                                          </p:stCondLst>
                                        </p:cTn>
                                        <p:tgtEl>
                                          <p:spTgt spid="5"/>
                                        </p:tgtEl>
                                        <p:attrNameLst>
                                          <p:attrName>style.visibility</p:attrName>
                                        </p:attrNameLst>
                                      </p:cBhvr>
                                      <p:to>
                                        <p:strVal val="visible"/>
                                      </p:to>
                                    </p:set>
                                    <p:animEffect filter="circle(in)" transition="in">
                                      <p:cBhvr>
                                        <p:cTn dur="2000" id="11"/>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7A5CAC47-98FD-4BA7-A05B-A98F250FF0DD}"/>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471c827c-5ca4-42d6-b883-f0d170342491" title="iSlide™ 版权声明  COPYRIGHT NOTICE">
            <a:extLst>
              <a:ext uri="{FF2B5EF4-FFF2-40B4-BE49-F238E27FC236}">
                <a16:creationId xmlns:a16="http://schemas.microsoft.com/office/drawing/2014/main" id="{D3184153-F597-47AF-8423-F42C9052519A}"/>
              </a:ext>
            </a:extLst>
          </p:cNvPr>
          <p:cNvGrpSpPr>
            <a:grpSpLocks noChangeAspect="1"/>
          </p:cNvGrpSpPr>
          <p:nvPr>
            <p:custDataLst>
              <p:tags r:id="rId3"/>
            </p:custDataLst>
          </p:nvPr>
        </p:nvGrpSpPr>
        <p:grpSpPr>
          <a:xfrm>
            <a:off x="824875" y="2168944"/>
            <a:ext cx="10542250" cy="3772836"/>
            <a:chOff x="824875" y="2168941"/>
            <a:chExt cx="10542250" cy="3772836"/>
          </a:xfrm>
        </p:grpSpPr>
        <p:grpSp>
          <p:nvGrpSpPr>
            <p:cNvPr id="6" name="îṩḻiḍe">
              <a:extLst>
                <a:ext uri="{FF2B5EF4-FFF2-40B4-BE49-F238E27FC236}">
                  <a16:creationId xmlns:a16="http://schemas.microsoft.com/office/drawing/2014/main" id="{E68B876B-B327-4A43-8BA7-0213D1579B73}"/>
                </a:ext>
              </a:extLst>
            </p:cNvPr>
            <p:cNvGrpSpPr/>
            <p:nvPr/>
          </p:nvGrpSpPr>
          <p:grpSpPr>
            <a:xfrm>
              <a:off x="3837320" y="2457952"/>
              <a:ext cx="4439545" cy="3111969"/>
              <a:chOff x="3747778" y="2457952"/>
              <a:chExt cx="4618625" cy="3111969"/>
            </a:xfrm>
          </p:grpSpPr>
          <p:sp>
            <p:nvSpPr>
              <p:cNvPr id="32" name="ïṡ1ïḍé">
                <a:extLst>
                  <a:ext uri="{FF2B5EF4-FFF2-40B4-BE49-F238E27FC236}">
                    <a16:creationId xmlns:a16="http://schemas.microsoft.com/office/drawing/2014/main" id="{E4005854-E61B-452E-8A6E-0C896992FA90}"/>
                  </a:ext>
                </a:extLst>
              </p:cNvPr>
              <p:cNvSpPr/>
              <p:nvPr/>
            </p:nvSpPr>
            <p:spPr>
              <a:xfrm flipH="1">
                <a:off x="6056579" y="2457952"/>
                <a:ext cx="2309824" cy="3111969"/>
              </a:xfrm>
              <a:custGeom>
                <a:gdLst>
                  <a:gd fmla="*/ 2221658 w 2309824" name="connsiteX0"/>
                  <a:gd fmla="*/ 1883430 h 3111969" name="connsiteY0"/>
                  <a:gd fmla="*/ 2309824 w 2309824" name="connsiteX1"/>
                  <a:gd fmla="*/ 1950158 h 3111969" name="connsiteY1"/>
                  <a:gd fmla="*/ 2309824 w 2309824" name="connsiteX2"/>
                  <a:gd fmla="*/ 3111969 h 3111969" name="connsiteY2"/>
                  <a:gd fmla="*/ 1362401 w 2309824" name="connsiteX3"/>
                  <a:gd fmla="*/ 3111969 h 3111969" name="connsiteY3"/>
                  <a:gd fmla="*/ 1426648 w 2309824" name="connsiteX4"/>
                  <a:gd fmla="*/ 3047722 h 3111969" name="connsiteY4"/>
                  <a:gd fmla="*/ 1375322 w 2309824" name="connsiteX5"/>
                  <a:gd fmla="*/ 2996395 h 3111969" name="connsiteY5"/>
                  <a:gd fmla="*/ 2221658 w 2309824" name="connsiteX6"/>
                  <a:gd fmla="*/ 2996395 h 3111969" name="connsiteY6"/>
                  <a:gd fmla="*/ 88166 w 2309824" name="connsiteX7"/>
                  <a:gd fmla="*/ 1468417 h 3111969" name="connsiteY7"/>
                  <a:gd fmla="*/ 88166 w 2309824" name="connsiteX8"/>
                  <a:gd fmla="*/ 2996395 h 3111969" name="connsiteY8"/>
                  <a:gd fmla="*/ 1287987 w 2309824" name="connsiteX9"/>
                  <a:gd fmla="*/ 2996395 h 3111969" name="connsiteY9"/>
                  <a:gd fmla="*/ 1339314 w 2309824" name="connsiteX10"/>
                  <a:gd fmla="*/ 3047722 h 3111969" name="connsiteY10"/>
                  <a:gd fmla="*/ 1275067 w 2309824" name="connsiteX11"/>
                  <a:gd fmla="*/ 3111969 h 3111969" name="connsiteY11"/>
                  <a:gd fmla="*/ 0 w 2309824" name="connsiteX12"/>
                  <a:gd fmla="*/ 3111969 h 3111969" name="connsiteY12"/>
                  <a:gd fmla="*/ 0 w 2309824" name="connsiteX13"/>
                  <a:gd fmla="*/ 1468690 h 3111969" name="connsiteY13"/>
                  <a:gd fmla="*/ 43946 w 2309824" name="connsiteX14"/>
                  <a:gd fmla="*/ 1512636 h 3111969" name="connsiteY14"/>
                  <a:gd fmla="*/ 1382669 w 2309824" name="connsiteX15"/>
                  <a:gd fmla="*/ 0 h 3111969" name="connsiteY15"/>
                  <a:gd fmla="*/ 2309824 w 2309824" name="connsiteX16"/>
                  <a:gd fmla="*/ 0 h 3111969" name="connsiteY16"/>
                  <a:gd fmla="*/ 2309824 w 2309824" name="connsiteX17"/>
                  <a:gd fmla="*/ 1076088 h 3111969" name="connsiteY17"/>
                  <a:gd fmla="*/ 2221658 w 2309824" name="connsiteX18"/>
                  <a:gd fmla="*/ 1009362 h 3111969" name="connsiteY18"/>
                  <a:gd fmla="*/ 2221658 w 2309824" name="connsiteX19"/>
                  <a:gd fmla="*/ 115574 h 3111969" name="connsiteY19"/>
                  <a:gd fmla="*/ 1366982 w 2309824" name="connsiteX20"/>
                  <a:gd fmla="*/ 115574 h 3111969" name="connsiteY20"/>
                  <a:gd fmla="*/ 1317038 w 2309824" name="connsiteX21"/>
                  <a:gd fmla="*/ 65630 h 3111969" name="connsiteY21"/>
                  <a:gd fmla="*/ 0 w 2309824" name="connsiteX22"/>
                  <a:gd fmla="*/ 0 h 3111969" name="connsiteY22"/>
                  <a:gd fmla="*/ 1295334 w 2309824" name="connsiteX23"/>
                  <a:gd fmla="*/ 0 h 3111969" name="connsiteY23"/>
                  <a:gd fmla="*/ 1229704 w 2309824" name="connsiteX24"/>
                  <a:gd fmla="*/ 65630 h 3111969" name="connsiteY24"/>
                  <a:gd fmla="*/ 1279648 w 2309824" name="connsiteX25"/>
                  <a:gd fmla="*/ 115574 h 3111969" name="connsiteY25"/>
                  <a:gd fmla="*/ 88166 w 2309824" name="connsiteX26"/>
                  <a:gd fmla="*/ 115574 h 3111969" name="connsiteY26"/>
                  <a:gd fmla="*/ 88166 w 2309824" name="connsiteX27"/>
                  <a:gd fmla="*/ 1381082 h 3111969" name="connsiteY27"/>
                  <a:gd fmla="*/ 43946 w 2309824" name="connsiteX28"/>
                  <a:gd fmla="*/ 1425302 h 3111969" name="connsiteY28"/>
                  <a:gd fmla="*/ 0 w 2309824" name="connsiteX29"/>
                  <a:gd fmla="*/ 1381356 h 3111969"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3111969" w="2309824">
                    <a:moveTo>
                      <a:pt x="2221658" y="1883430"/>
                    </a:moveTo>
                    <a:lnTo>
                      <a:pt x="2309824" y="1950158"/>
                    </a:lnTo>
                    <a:lnTo>
                      <a:pt x="2309824" y="3111969"/>
                    </a:lnTo>
                    <a:lnTo>
                      <a:pt x="1362401" y="3111969"/>
                    </a:lnTo>
                    <a:lnTo>
                      <a:pt x="1426648" y="3047722"/>
                    </a:lnTo>
                    <a:lnTo>
                      <a:pt x="1375322" y="2996395"/>
                    </a:lnTo>
                    <a:lnTo>
                      <a:pt x="2221658" y="2996395"/>
                    </a:lnTo>
                    <a:close/>
                    <a:moveTo>
                      <a:pt x="88166" y="1468417"/>
                    </a:moveTo>
                    <a:lnTo>
                      <a:pt x="88166" y="2996395"/>
                    </a:lnTo>
                    <a:lnTo>
                      <a:pt x="1287987" y="2996395"/>
                    </a:lnTo>
                    <a:lnTo>
                      <a:pt x="1339314" y="3047722"/>
                    </a:lnTo>
                    <a:lnTo>
                      <a:pt x="1275067" y="3111969"/>
                    </a:lnTo>
                    <a:lnTo>
                      <a:pt x="0" y="3111969"/>
                    </a:lnTo>
                    <a:lnTo>
                      <a:pt x="0" y="1468690"/>
                    </a:lnTo>
                    <a:lnTo>
                      <a:pt x="43946" y="1512636"/>
                    </a:lnTo>
                    <a:close/>
                    <a:moveTo>
                      <a:pt x="1382669" y="0"/>
                    </a:moveTo>
                    <a:lnTo>
                      <a:pt x="2309824" y="0"/>
                    </a:lnTo>
                    <a:lnTo>
                      <a:pt x="2309824" y="1076088"/>
                    </a:lnTo>
                    <a:lnTo>
                      <a:pt x="2221658" y="1009362"/>
                    </a:lnTo>
                    <a:lnTo>
                      <a:pt x="2221658" y="115574"/>
                    </a:lnTo>
                    <a:lnTo>
                      <a:pt x="1366982" y="115574"/>
                    </a:lnTo>
                    <a:lnTo>
                      <a:pt x="1317038" y="65630"/>
                    </a:lnTo>
                    <a:close/>
                    <a:moveTo>
                      <a:pt x="0" y="0"/>
                    </a:moveTo>
                    <a:lnTo>
                      <a:pt x="1295334" y="0"/>
                    </a:lnTo>
                    <a:lnTo>
                      <a:pt x="1229704" y="65630"/>
                    </a:lnTo>
                    <a:lnTo>
                      <a:pt x="1279648" y="115574"/>
                    </a:lnTo>
                    <a:lnTo>
                      <a:pt x="88166" y="115574"/>
                    </a:lnTo>
                    <a:lnTo>
                      <a:pt x="88166" y="1381082"/>
                    </a:lnTo>
                    <a:lnTo>
                      <a:pt x="43946" y="1425302"/>
                    </a:lnTo>
                    <a:lnTo>
                      <a:pt x="0" y="1381356"/>
                    </a:ln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iṥľïḓè">
                <a:extLst>
                  <a:ext uri="{FF2B5EF4-FFF2-40B4-BE49-F238E27FC236}">
                    <a16:creationId xmlns:a16="http://schemas.microsoft.com/office/drawing/2014/main" id="{4A734166-1CA3-4FA8-ADAB-65230B76DDD6}"/>
                  </a:ext>
                </a:extLst>
              </p:cNvPr>
              <p:cNvSpPr/>
              <p:nvPr/>
            </p:nvSpPr>
            <p:spPr>
              <a:xfrm>
                <a:off x="3747778" y="2457952"/>
                <a:ext cx="2309824" cy="3111969"/>
              </a:xfrm>
              <a:custGeom>
                <a:gdLst>
                  <a:gd fmla="*/ 2221658 w 2309824" name="connsiteX0"/>
                  <a:gd fmla="*/ 1883430 h 3111969" name="connsiteY0"/>
                  <a:gd fmla="*/ 2309824 w 2309824" name="connsiteX1"/>
                  <a:gd fmla="*/ 1950158 h 3111969" name="connsiteY1"/>
                  <a:gd fmla="*/ 2309824 w 2309824" name="connsiteX2"/>
                  <a:gd fmla="*/ 3111969 h 3111969" name="connsiteY2"/>
                  <a:gd fmla="*/ 1362401 w 2309824" name="connsiteX3"/>
                  <a:gd fmla="*/ 3111969 h 3111969" name="connsiteY3"/>
                  <a:gd fmla="*/ 1426648 w 2309824" name="connsiteX4"/>
                  <a:gd fmla="*/ 3047722 h 3111969" name="connsiteY4"/>
                  <a:gd fmla="*/ 1375322 w 2309824" name="connsiteX5"/>
                  <a:gd fmla="*/ 2996395 h 3111969" name="connsiteY5"/>
                  <a:gd fmla="*/ 2221658 w 2309824" name="connsiteX6"/>
                  <a:gd fmla="*/ 2996395 h 3111969" name="connsiteY6"/>
                  <a:gd fmla="*/ 88166 w 2309824" name="connsiteX7"/>
                  <a:gd fmla="*/ 1468417 h 3111969" name="connsiteY7"/>
                  <a:gd fmla="*/ 88166 w 2309824" name="connsiteX8"/>
                  <a:gd fmla="*/ 2996395 h 3111969" name="connsiteY8"/>
                  <a:gd fmla="*/ 1287987 w 2309824" name="connsiteX9"/>
                  <a:gd fmla="*/ 2996395 h 3111969" name="connsiteY9"/>
                  <a:gd fmla="*/ 1339314 w 2309824" name="connsiteX10"/>
                  <a:gd fmla="*/ 3047722 h 3111969" name="connsiteY10"/>
                  <a:gd fmla="*/ 1275067 w 2309824" name="connsiteX11"/>
                  <a:gd fmla="*/ 3111969 h 3111969" name="connsiteY11"/>
                  <a:gd fmla="*/ 0 w 2309824" name="connsiteX12"/>
                  <a:gd fmla="*/ 3111969 h 3111969" name="connsiteY12"/>
                  <a:gd fmla="*/ 0 w 2309824" name="connsiteX13"/>
                  <a:gd fmla="*/ 1468690 h 3111969" name="connsiteY13"/>
                  <a:gd fmla="*/ 43946 w 2309824" name="connsiteX14"/>
                  <a:gd fmla="*/ 1512636 h 3111969" name="connsiteY14"/>
                  <a:gd fmla="*/ 1382669 w 2309824" name="connsiteX15"/>
                  <a:gd fmla="*/ 0 h 3111969" name="connsiteY15"/>
                  <a:gd fmla="*/ 2309824 w 2309824" name="connsiteX16"/>
                  <a:gd fmla="*/ 0 h 3111969" name="connsiteY16"/>
                  <a:gd fmla="*/ 2309824 w 2309824" name="connsiteX17"/>
                  <a:gd fmla="*/ 1076088 h 3111969" name="connsiteY17"/>
                  <a:gd fmla="*/ 2221658 w 2309824" name="connsiteX18"/>
                  <a:gd fmla="*/ 1009362 h 3111969" name="connsiteY18"/>
                  <a:gd fmla="*/ 2221658 w 2309824" name="connsiteX19"/>
                  <a:gd fmla="*/ 115574 h 3111969" name="connsiteY19"/>
                  <a:gd fmla="*/ 1366982 w 2309824" name="connsiteX20"/>
                  <a:gd fmla="*/ 115574 h 3111969" name="connsiteY20"/>
                  <a:gd fmla="*/ 1317038 w 2309824" name="connsiteX21"/>
                  <a:gd fmla="*/ 65630 h 3111969" name="connsiteY21"/>
                  <a:gd fmla="*/ 0 w 2309824" name="connsiteX22"/>
                  <a:gd fmla="*/ 0 h 3111969" name="connsiteY22"/>
                  <a:gd fmla="*/ 1295334 w 2309824" name="connsiteX23"/>
                  <a:gd fmla="*/ 0 h 3111969" name="connsiteY23"/>
                  <a:gd fmla="*/ 1229704 w 2309824" name="connsiteX24"/>
                  <a:gd fmla="*/ 65630 h 3111969" name="connsiteY24"/>
                  <a:gd fmla="*/ 1279648 w 2309824" name="connsiteX25"/>
                  <a:gd fmla="*/ 115574 h 3111969" name="connsiteY25"/>
                  <a:gd fmla="*/ 88166 w 2309824" name="connsiteX26"/>
                  <a:gd fmla="*/ 115574 h 3111969" name="connsiteY26"/>
                  <a:gd fmla="*/ 88166 w 2309824" name="connsiteX27"/>
                  <a:gd fmla="*/ 1381082 h 3111969" name="connsiteY27"/>
                  <a:gd fmla="*/ 43946 w 2309824" name="connsiteX28"/>
                  <a:gd fmla="*/ 1425302 h 3111969" name="connsiteY28"/>
                  <a:gd fmla="*/ 0 w 2309824" name="connsiteX29"/>
                  <a:gd fmla="*/ 1381356 h 3111969"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3111969" w="2309824">
                    <a:moveTo>
                      <a:pt x="2221658" y="1883430"/>
                    </a:moveTo>
                    <a:lnTo>
                      <a:pt x="2309824" y="1950158"/>
                    </a:lnTo>
                    <a:lnTo>
                      <a:pt x="2309824" y="3111969"/>
                    </a:lnTo>
                    <a:lnTo>
                      <a:pt x="1362401" y="3111969"/>
                    </a:lnTo>
                    <a:lnTo>
                      <a:pt x="1426648" y="3047722"/>
                    </a:lnTo>
                    <a:lnTo>
                      <a:pt x="1375322" y="2996395"/>
                    </a:lnTo>
                    <a:lnTo>
                      <a:pt x="2221658" y="2996395"/>
                    </a:lnTo>
                    <a:close/>
                    <a:moveTo>
                      <a:pt x="88166" y="1468417"/>
                    </a:moveTo>
                    <a:lnTo>
                      <a:pt x="88166" y="2996395"/>
                    </a:lnTo>
                    <a:lnTo>
                      <a:pt x="1287987" y="2996395"/>
                    </a:lnTo>
                    <a:lnTo>
                      <a:pt x="1339314" y="3047722"/>
                    </a:lnTo>
                    <a:lnTo>
                      <a:pt x="1275067" y="3111969"/>
                    </a:lnTo>
                    <a:lnTo>
                      <a:pt x="0" y="3111969"/>
                    </a:lnTo>
                    <a:lnTo>
                      <a:pt x="0" y="1468690"/>
                    </a:lnTo>
                    <a:lnTo>
                      <a:pt x="43946" y="1512636"/>
                    </a:lnTo>
                    <a:close/>
                    <a:moveTo>
                      <a:pt x="1382669" y="0"/>
                    </a:moveTo>
                    <a:lnTo>
                      <a:pt x="2309824" y="0"/>
                    </a:lnTo>
                    <a:lnTo>
                      <a:pt x="2309824" y="1076088"/>
                    </a:lnTo>
                    <a:lnTo>
                      <a:pt x="2221658" y="1009362"/>
                    </a:lnTo>
                    <a:lnTo>
                      <a:pt x="2221658" y="115574"/>
                    </a:lnTo>
                    <a:lnTo>
                      <a:pt x="1366982" y="115574"/>
                    </a:lnTo>
                    <a:lnTo>
                      <a:pt x="1317038" y="65630"/>
                    </a:lnTo>
                    <a:close/>
                    <a:moveTo>
                      <a:pt x="0" y="0"/>
                    </a:moveTo>
                    <a:lnTo>
                      <a:pt x="1295334" y="0"/>
                    </a:lnTo>
                    <a:lnTo>
                      <a:pt x="1229704" y="65630"/>
                    </a:lnTo>
                    <a:lnTo>
                      <a:pt x="1279648" y="115574"/>
                    </a:lnTo>
                    <a:lnTo>
                      <a:pt x="88166" y="115574"/>
                    </a:lnTo>
                    <a:lnTo>
                      <a:pt x="88166" y="1381082"/>
                    </a:lnTo>
                    <a:lnTo>
                      <a:pt x="43946" y="1425302"/>
                    </a:lnTo>
                    <a:lnTo>
                      <a:pt x="0" y="1381356"/>
                    </a:ln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7" name="ïS1iḓè">
              <a:extLst>
                <a:ext uri="{FF2B5EF4-FFF2-40B4-BE49-F238E27FC236}">
                  <a16:creationId xmlns:a16="http://schemas.microsoft.com/office/drawing/2014/main" id="{4A0E47B1-0646-44DF-87D8-D9611917B243}"/>
                </a:ext>
              </a:extLst>
            </p:cNvPr>
            <p:cNvSpPr txBox="1"/>
            <p:nvPr/>
          </p:nvSpPr>
          <p:spPr>
            <a:xfrm>
              <a:off x="5301518" y="3645639"/>
              <a:ext cx="1512168" cy="584775"/>
            </a:xfrm>
            <a:prstGeom prst="rect">
              <a:avLst/>
            </a:prstGeom>
            <a:noFill/>
          </p:spPr>
          <p:txBody>
            <a:bodyPr anchor="ctr" bIns="46800" lIns="90000" rIns="90000" tIns="46800" wrap="none">
              <a:normAutofit/>
            </a:bodyPr>
            <a:lstStyle/>
            <a:p>
              <a:pPr algn="ctr"/>
              <a:r>
                <a:rPr altLang="en-US" lang="zh-CN" sz="2800"/>
                <a:t>关键词</a:t>
              </a:r>
            </a:p>
          </p:txBody>
        </p:sp>
        <p:grpSp>
          <p:nvGrpSpPr>
            <p:cNvPr id="8" name="îş1iḋè">
              <a:extLst>
                <a:ext uri="{FF2B5EF4-FFF2-40B4-BE49-F238E27FC236}">
                  <a16:creationId xmlns:a16="http://schemas.microsoft.com/office/drawing/2014/main" id="{AC24844D-C6C9-4998-91A4-16102DE60E3B}"/>
                </a:ext>
              </a:extLst>
            </p:cNvPr>
            <p:cNvGrpSpPr/>
            <p:nvPr/>
          </p:nvGrpSpPr>
          <p:grpSpPr>
            <a:xfrm>
              <a:off x="8789096" y="2168941"/>
              <a:ext cx="2578029" cy="973809"/>
              <a:chOff x="251866" y="1988839"/>
              <a:chExt cx="3288629" cy="784007"/>
            </a:xfrm>
          </p:grpSpPr>
          <p:sp>
            <p:nvSpPr>
              <p:cNvPr id="30" name="îšļîḋe">
                <a:extLst>
                  <a:ext uri="{FF2B5EF4-FFF2-40B4-BE49-F238E27FC236}">
                    <a16:creationId xmlns:a16="http://schemas.microsoft.com/office/drawing/2014/main" id="{5CEDDC27-101A-45CA-BF02-9E0904E3D2F0}"/>
                  </a:ext>
                </a:extLst>
              </p:cNvPr>
              <p:cNvSpPr txBox="1"/>
              <p:nvPr/>
            </p:nvSpPr>
            <p:spPr>
              <a:xfrm>
                <a:off x="251866" y="2295215"/>
                <a:ext cx="3288629" cy="477631"/>
              </a:xfrm>
              <a:prstGeom prst="rect">
                <a:avLst/>
              </a:prstGeom>
              <a:noFill/>
            </p:spPr>
            <p:txBody>
              <a:bodyPr anchor="ctr"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31" name="íṣľiḑe">
                <a:extLst>
                  <a:ext uri="{FF2B5EF4-FFF2-40B4-BE49-F238E27FC236}">
                    <a16:creationId xmlns:a16="http://schemas.microsoft.com/office/drawing/2014/main" id="{C9F1EE5B-0E4B-4086-B552-3E1B9F1AF62A}"/>
                  </a:ext>
                </a:extLst>
              </p:cNvPr>
              <p:cNvSpPr/>
              <p:nvPr/>
            </p:nvSpPr>
            <p:spPr>
              <a:xfrm>
                <a:off x="251866" y="1988839"/>
                <a:ext cx="3288629" cy="306375"/>
              </a:xfrm>
              <a:prstGeom prst="rect">
                <a:avLst/>
              </a:prstGeom>
            </p:spPr>
            <p:txBody>
              <a:bodyPr anchor="ctr" bIns="46800" lIns="90000" rIns="90000" tIns="46800" wrap="none">
                <a:normAutofit/>
              </a:bodyPr>
              <a:lstStyle/>
              <a:p>
                <a:pPr defTabSz="914378" lvl="0">
                  <a:spcBef>
                    <a:spcPct val="0"/>
                  </a:spcBef>
                  <a:defRPr/>
                </a:pPr>
                <a:r>
                  <a:rPr altLang="en-US" b="1" lang="zh-CN" sz="1600">
                    <a:solidFill>
                      <a:schemeClr val="accent2"/>
                    </a:solidFill>
                  </a:rPr>
                  <a:t>标题文本预设</a:t>
                </a:r>
              </a:p>
            </p:txBody>
          </p:sp>
        </p:grpSp>
        <p:grpSp>
          <p:nvGrpSpPr>
            <p:cNvPr id="9" name="íśļïďê">
              <a:extLst>
                <a:ext uri="{FF2B5EF4-FFF2-40B4-BE49-F238E27FC236}">
                  <a16:creationId xmlns:a16="http://schemas.microsoft.com/office/drawing/2014/main" id="{416A4C70-BBE5-476A-ACE0-1BA477DAF061}"/>
                </a:ext>
              </a:extLst>
            </p:cNvPr>
            <p:cNvGrpSpPr/>
            <p:nvPr/>
          </p:nvGrpSpPr>
          <p:grpSpPr>
            <a:xfrm>
              <a:off x="8789096" y="4941165"/>
              <a:ext cx="2578029" cy="973809"/>
              <a:chOff x="128816" y="2217083"/>
              <a:chExt cx="3288629" cy="784007"/>
            </a:xfrm>
          </p:grpSpPr>
          <p:sp>
            <p:nvSpPr>
              <p:cNvPr id="28" name="í$ľïdè">
                <a:extLst>
                  <a:ext uri="{FF2B5EF4-FFF2-40B4-BE49-F238E27FC236}">
                    <a16:creationId xmlns:a16="http://schemas.microsoft.com/office/drawing/2014/main" id="{EF7F71B6-F470-49CC-87FF-CAF1F744F42E}"/>
                  </a:ext>
                </a:extLst>
              </p:cNvPr>
              <p:cNvSpPr txBox="1"/>
              <p:nvPr/>
            </p:nvSpPr>
            <p:spPr>
              <a:xfrm>
                <a:off x="128816" y="2523459"/>
                <a:ext cx="3288629" cy="477631"/>
              </a:xfrm>
              <a:prstGeom prst="rect">
                <a:avLst/>
              </a:prstGeom>
              <a:noFill/>
            </p:spPr>
            <p:txBody>
              <a:bodyPr anchor="ctr"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9" name="íṩľîḑe">
                <a:extLst>
                  <a:ext uri="{FF2B5EF4-FFF2-40B4-BE49-F238E27FC236}">
                    <a16:creationId xmlns:a16="http://schemas.microsoft.com/office/drawing/2014/main" id="{5601837C-5A32-4588-89BF-A2E8D72F5022}"/>
                  </a:ext>
                </a:extLst>
              </p:cNvPr>
              <p:cNvSpPr/>
              <p:nvPr/>
            </p:nvSpPr>
            <p:spPr>
              <a:xfrm>
                <a:off x="128816" y="2217083"/>
                <a:ext cx="3288629" cy="306375"/>
              </a:xfrm>
              <a:prstGeom prst="rect">
                <a:avLst/>
              </a:prstGeom>
            </p:spPr>
            <p:txBody>
              <a:bodyPr anchor="ctr" bIns="46800" lIns="90000" rIns="90000" tIns="46800" wrap="none">
                <a:normAutofit/>
              </a:bodyPr>
              <a:lstStyle/>
              <a:p>
                <a:pPr defTabSz="914378" lvl="0">
                  <a:spcBef>
                    <a:spcPct val="0"/>
                  </a:spcBef>
                  <a:defRPr/>
                </a:pPr>
                <a:r>
                  <a:rPr altLang="en-US" b="1" lang="zh-CN" sz="1600">
                    <a:solidFill>
                      <a:schemeClr val="accent1"/>
                    </a:solidFill>
                  </a:rPr>
                  <a:t>标题文本预设</a:t>
                </a:r>
              </a:p>
            </p:txBody>
          </p:sp>
        </p:grpSp>
        <p:grpSp>
          <p:nvGrpSpPr>
            <p:cNvPr id="10" name="íšļîdè">
              <a:extLst>
                <a:ext uri="{FF2B5EF4-FFF2-40B4-BE49-F238E27FC236}">
                  <a16:creationId xmlns:a16="http://schemas.microsoft.com/office/drawing/2014/main" id="{54C4510B-0654-4FE5-A4B7-C50873C359D9}"/>
                </a:ext>
              </a:extLst>
            </p:cNvPr>
            <p:cNvGrpSpPr/>
            <p:nvPr/>
          </p:nvGrpSpPr>
          <p:grpSpPr>
            <a:xfrm>
              <a:off x="824875" y="2168941"/>
              <a:ext cx="2578029" cy="973809"/>
              <a:chOff x="251866" y="1988839"/>
              <a:chExt cx="3288629" cy="784007"/>
            </a:xfrm>
          </p:grpSpPr>
          <p:sp>
            <p:nvSpPr>
              <p:cNvPr id="26" name="î$ḻíḑé">
                <a:extLst>
                  <a:ext uri="{FF2B5EF4-FFF2-40B4-BE49-F238E27FC236}">
                    <a16:creationId xmlns:a16="http://schemas.microsoft.com/office/drawing/2014/main" id="{016B6F2D-195F-420F-B063-BA8F087D34DB}"/>
                  </a:ext>
                </a:extLst>
              </p:cNvPr>
              <p:cNvSpPr txBox="1"/>
              <p:nvPr/>
            </p:nvSpPr>
            <p:spPr>
              <a:xfrm>
                <a:off x="251866" y="2295215"/>
                <a:ext cx="3288629" cy="477631"/>
              </a:xfrm>
              <a:prstGeom prst="rect">
                <a:avLst/>
              </a:prstGeom>
              <a:noFill/>
            </p:spPr>
            <p:txBody>
              <a:bodyPr anchor="ctr" bIns="46800" lIns="90000" rIns="90000" tIns="46800" wrap="square">
                <a:normAutofit/>
              </a:bodyPr>
              <a:lstStyle/>
              <a:p>
                <a:pPr algn="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7" name="îš1iḋé">
                <a:extLst>
                  <a:ext uri="{FF2B5EF4-FFF2-40B4-BE49-F238E27FC236}">
                    <a16:creationId xmlns:a16="http://schemas.microsoft.com/office/drawing/2014/main" id="{547DB50C-CDD8-482C-B8F6-40DBA441F52C}"/>
                  </a:ext>
                </a:extLst>
              </p:cNvPr>
              <p:cNvSpPr/>
              <p:nvPr/>
            </p:nvSpPr>
            <p:spPr>
              <a:xfrm>
                <a:off x="251866" y="1988839"/>
                <a:ext cx="3288629" cy="306375"/>
              </a:xfrm>
              <a:prstGeom prst="rect">
                <a:avLst/>
              </a:prstGeom>
            </p:spPr>
            <p:txBody>
              <a:bodyPr anchor="ctr" bIns="46800" lIns="90000" rIns="90000" tIns="46800" wrap="none">
                <a:normAutofit/>
              </a:bodyPr>
              <a:lstStyle/>
              <a:p>
                <a:pPr algn="r" defTabSz="914378" lvl="0">
                  <a:spcBef>
                    <a:spcPct val="0"/>
                  </a:spcBef>
                  <a:defRPr/>
                </a:pPr>
                <a:r>
                  <a:rPr altLang="en-US" b="1" lang="zh-CN" sz="1600">
                    <a:solidFill>
                      <a:schemeClr val="accent4"/>
                    </a:solidFill>
                  </a:rPr>
                  <a:t>标题文本预设</a:t>
                </a:r>
              </a:p>
            </p:txBody>
          </p:sp>
        </p:grpSp>
        <p:grpSp>
          <p:nvGrpSpPr>
            <p:cNvPr id="11" name="îS1ïḓe">
              <a:extLst>
                <a:ext uri="{FF2B5EF4-FFF2-40B4-BE49-F238E27FC236}">
                  <a16:creationId xmlns:a16="http://schemas.microsoft.com/office/drawing/2014/main" id="{65E0F626-38CC-496F-B46B-F9A6CCD3001A}"/>
                </a:ext>
              </a:extLst>
            </p:cNvPr>
            <p:cNvGrpSpPr/>
            <p:nvPr/>
          </p:nvGrpSpPr>
          <p:grpSpPr>
            <a:xfrm>
              <a:off x="824875" y="4967968"/>
              <a:ext cx="2509117" cy="973809"/>
              <a:chOff x="251866" y="1988839"/>
              <a:chExt cx="3288629" cy="784007"/>
            </a:xfrm>
          </p:grpSpPr>
          <p:sp>
            <p:nvSpPr>
              <p:cNvPr id="24" name="iṡ1ïḍê">
                <a:extLst>
                  <a:ext uri="{FF2B5EF4-FFF2-40B4-BE49-F238E27FC236}">
                    <a16:creationId xmlns:a16="http://schemas.microsoft.com/office/drawing/2014/main" id="{A378D834-9731-49CB-ABC9-3C40E946AB5F}"/>
                  </a:ext>
                </a:extLst>
              </p:cNvPr>
              <p:cNvSpPr txBox="1"/>
              <p:nvPr/>
            </p:nvSpPr>
            <p:spPr>
              <a:xfrm>
                <a:off x="251866" y="2295215"/>
                <a:ext cx="3288629" cy="477631"/>
              </a:xfrm>
              <a:prstGeom prst="rect">
                <a:avLst/>
              </a:prstGeom>
              <a:noFill/>
            </p:spPr>
            <p:txBody>
              <a:bodyPr anchor="ctr" bIns="46800" lIns="90000" rIns="90000" tIns="46800" wrap="square">
                <a:normAutofit/>
              </a:bodyPr>
              <a:lstStyle/>
              <a:p>
                <a:pPr algn="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5" name="isḻíḍé">
                <a:extLst>
                  <a:ext uri="{FF2B5EF4-FFF2-40B4-BE49-F238E27FC236}">
                    <a16:creationId xmlns:a16="http://schemas.microsoft.com/office/drawing/2014/main" id="{EFDB368B-5E5F-4BED-8F18-22F093FC9597}"/>
                  </a:ext>
                </a:extLst>
              </p:cNvPr>
              <p:cNvSpPr/>
              <p:nvPr/>
            </p:nvSpPr>
            <p:spPr>
              <a:xfrm>
                <a:off x="251866" y="1988839"/>
                <a:ext cx="3288629" cy="306375"/>
              </a:xfrm>
              <a:prstGeom prst="rect">
                <a:avLst/>
              </a:prstGeom>
            </p:spPr>
            <p:txBody>
              <a:bodyPr anchor="ctr" bIns="46800" lIns="90000" rIns="90000" tIns="46800" wrap="none">
                <a:normAutofit/>
              </a:bodyPr>
              <a:lstStyle/>
              <a:p>
                <a:pPr algn="r" defTabSz="914378" lvl="0">
                  <a:spcBef>
                    <a:spcPct val="0"/>
                  </a:spcBef>
                  <a:defRPr/>
                </a:pPr>
                <a:r>
                  <a:rPr altLang="en-US" b="1" lang="zh-CN" sz="1600">
                    <a:solidFill>
                      <a:schemeClr val="accent3"/>
                    </a:solidFill>
                  </a:rPr>
                  <a:t>标题文本预设</a:t>
                </a:r>
              </a:p>
            </p:txBody>
          </p:sp>
        </p:grpSp>
        <p:grpSp>
          <p:nvGrpSpPr>
            <p:cNvPr id="12" name="íṡḻîďê">
              <a:extLst>
                <a:ext uri="{FF2B5EF4-FFF2-40B4-BE49-F238E27FC236}">
                  <a16:creationId xmlns:a16="http://schemas.microsoft.com/office/drawing/2014/main" id="{F49D5A1E-7B24-4B40-8089-6D5B69E8EA54}"/>
                </a:ext>
              </a:extLst>
            </p:cNvPr>
            <p:cNvGrpSpPr/>
            <p:nvPr/>
          </p:nvGrpSpPr>
          <p:grpSpPr>
            <a:xfrm>
              <a:off x="3379829" y="2240268"/>
              <a:ext cx="576616" cy="576616"/>
              <a:chOff x="5675954" y="2249137"/>
              <a:chExt cx="648072" cy="648072"/>
            </a:xfrm>
          </p:grpSpPr>
          <p:sp>
            <p:nvSpPr>
              <p:cNvPr id="22" name="ïşḻîḓè">
                <a:extLst>
                  <a:ext uri="{FF2B5EF4-FFF2-40B4-BE49-F238E27FC236}">
                    <a16:creationId xmlns:a16="http://schemas.microsoft.com/office/drawing/2014/main" id="{7B65A9E4-2FAE-4889-9B4E-10470D0572AB}"/>
                  </a:ext>
                </a:extLst>
              </p:cNvPr>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3" name="ïSlíde">
                <a:extLst>
                  <a:ext uri="{FF2B5EF4-FFF2-40B4-BE49-F238E27FC236}">
                    <a16:creationId xmlns:a16="http://schemas.microsoft.com/office/drawing/2014/main" id="{D2BA062D-4D45-4703-9F19-C153004D1BA1}"/>
                  </a:ext>
                </a:extLst>
              </p:cNvPr>
              <p:cNvSpPr/>
              <p:nvPr/>
            </p:nvSpPr>
            <p:spPr bwMode="auto">
              <a:xfrm>
                <a:off x="5809844" y="2390028"/>
                <a:ext cx="380293" cy="366291"/>
              </a:xfrm>
              <a:custGeom>
                <a:gdLst>
                  <a:gd fmla="*/ 297615 w 597921" name="connsiteX0"/>
                  <a:gd fmla="*/ 96957 h 598324" name="connsiteY0"/>
                  <a:gd fmla="*/ 323434 w 597921" name="connsiteX1"/>
                  <a:gd fmla="*/ 122740 h 598324" name="connsiteY1"/>
                  <a:gd fmla="*/ 323434 w 597921" name="connsiteX2"/>
                  <a:gd fmla="*/ 289852 h 598324" name="connsiteY2"/>
                  <a:gd fmla="*/ 462572 w 597921" name="connsiteX3"/>
                  <a:gd fmla="*/ 289852 h 598324" name="connsiteY3"/>
                  <a:gd fmla="*/ 487913 w 597921" name="connsiteX4"/>
                  <a:gd fmla="*/ 315157 h 598324" name="connsiteY4"/>
                  <a:gd fmla="*/ 462572 w 597921" name="connsiteX5"/>
                  <a:gd fmla="*/ 340463 h 598324" name="connsiteY5"/>
                  <a:gd fmla="*/ 297615 w 597921" name="connsiteX6"/>
                  <a:gd fmla="*/ 340463 h 598324" name="connsiteY6"/>
                  <a:gd fmla="*/ 272274 w 597921" name="connsiteX7"/>
                  <a:gd fmla="*/ 315157 h 598324" name="connsiteY7"/>
                  <a:gd fmla="*/ 272274 w 597921" name="connsiteX8"/>
                  <a:gd fmla="*/ 122740 h 598324" name="connsiteY8"/>
                  <a:gd fmla="*/ 297615 w 597921" name="connsiteX9"/>
                  <a:gd fmla="*/ 96957 h 598324" name="connsiteY9"/>
                  <a:gd fmla="*/ 298127 w 597921" name="connsiteX10"/>
                  <a:gd fmla="*/ 0 h 598324" name="connsiteY10"/>
                  <a:gd fmla="*/ 597921 w 597921" name="connsiteX11"/>
                  <a:gd fmla="*/ 299401 h 598324" name="connsiteY11"/>
                  <a:gd fmla="*/ 298127 w 597921" name="connsiteX12"/>
                  <a:gd fmla="*/ 598324 h 598324" name="connsiteY12"/>
                  <a:gd fmla="*/ 35150 w 597921" name="connsiteX13"/>
                  <a:gd fmla="*/ 442177 h 598324" name="connsiteY13"/>
                  <a:gd fmla="*/ 34194 w 597921" name="connsiteX14"/>
                  <a:gd fmla="*/ 432149 h 598324" name="connsiteY14"/>
                  <a:gd fmla="*/ 40410 w 597921" name="connsiteX15"/>
                  <a:gd fmla="*/ 424509 h 598324" name="connsiteY15"/>
                  <a:gd fmla="*/ 74836 w 597921" name="connsiteX16"/>
                  <a:gd fmla="*/ 407796 h 598324" name="connsiteY16"/>
                  <a:gd fmla="*/ 91571 w 597921" name="connsiteX17"/>
                  <a:gd fmla="*/ 413049 h 598324" name="connsiteY17"/>
                  <a:gd fmla="*/ 298127 w 597921" name="connsiteX18"/>
                  <a:gd fmla="*/ 534815 h 598324" name="connsiteY18"/>
                  <a:gd fmla="*/ 534328 w 597921" name="connsiteX19"/>
                  <a:gd fmla="*/ 299401 h 598324" name="connsiteY19"/>
                  <a:gd fmla="*/ 298127 w 597921" name="connsiteX20"/>
                  <a:gd fmla="*/ 63509 h 598324" name="connsiteY20"/>
                  <a:gd fmla="*/ 145123 w 597921" name="connsiteX21"/>
                  <a:gd fmla="*/ 120333 h 598324" name="connsiteY21"/>
                  <a:gd fmla="*/ 200587 w 597921" name="connsiteX22"/>
                  <a:gd fmla="*/ 142299 h 598324" name="connsiteY22"/>
                  <a:gd fmla="*/ 208237 w 597921" name="connsiteX23"/>
                  <a:gd fmla="*/ 152327 h 598324" name="connsiteY23"/>
                  <a:gd fmla="*/ 203456 w 597921" name="connsiteX24"/>
                  <a:gd fmla="*/ 164265 h 598324" name="connsiteY24"/>
                  <a:gd fmla="*/ 48060 w 597921" name="connsiteX25"/>
                  <a:gd fmla="*/ 285553 h 598324" name="connsiteY25"/>
                  <a:gd fmla="*/ 35150 w 597921" name="connsiteX26"/>
                  <a:gd fmla="*/ 287463 h 598324" name="connsiteY26"/>
                  <a:gd fmla="*/ 27500 w 597921" name="connsiteX27"/>
                  <a:gd fmla="*/ 277435 h 598324" name="connsiteY27"/>
                  <a:gd fmla="*/ 246 w 597921" name="connsiteX28"/>
                  <a:gd fmla="*/ 82132 h 598324" name="connsiteY28"/>
                  <a:gd fmla="*/ 4550 w 597921" name="connsiteX29"/>
                  <a:gd fmla="*/ 70194 h 598324" name="connsiteY29"/>
                  <a:gd fmla="*/ 17459 w 597921" name="connsiteX30"/>
                  <a:gd fmla="*/ 68762 h 598324" name="connsiteY30"/>
                  <a:gd fmla="*/ 80574 w 597921" name="connsiteX31"/>
                  <a:gd fmla="*/ 94070 h 598324" name="connsiteY31"/>
                  <a:gd fmla="*/ 298127 w 597921" name="connsiteX32"/>
                  <a:gd fmla="*/ 0 h 598324" name="connsiteY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b="b" l="l" r="r" t="t"/>
                <a:pathLst>
                  <a:path h="598324" w="597921">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endParaRPr/>
              </a:p>
            </p:txBody>
          </p:sp>
        </p:grpSp>
        <p:grpSp>
          <p:nvGrpSpPr>
            <p:cNvPr id="13" name="îsḷîḓé">
              <a:extLst>
                <a:ext uri="{FF2B5EF4-FFF2-40B4-BE49-F238E27FC236}">
                  <a16:creationId xmlns:a16="http://schemas.microsoft.com/office/drawing/2014/main" id="{C9CEB057-A6C6-4885-B111-03D9EDB686F4}"/>
                </a:ext>
              </a:extLst>
            </p:cNvPr>
            <p:cNvGrpSpPr/>
            <p:nvPr/>
          </p:nvGrpSpPr>
          <p:grpSpPr>
            <a:xfrm>
              <a:off x="8160480" y="5118662"/>
              <a:ext cx="576616" cy="576616"/>
              <a:chOff x="4792557" y="2249137"/>
              <a:chExt cx="648072" cy="648072"/>
            </a:xfrm>
          </p:grpSpPr>
          <p:sp>
            <p:nvSpPr>
              <p:cNvPr id="20" name="íS1ïḋé">
                <a:extLst>
                  <a:ext uri="{FF2B5EF4-FFF2-40B4-BE49-F238E27FC236}">
                    <a16:creationId xmlns:a16="http://schemas.microsoft.com/office/drawing/2014/main" id="{101E617A-00C1-4D3F-A65C-0237F033BABB}"/>
                  </a:ext>
                </a:extLst>
              </p:cNvPr>
              <p:cNvSpPr/>
              <p:nvPr/>
            </p:nvSpPr>
            <p:spPr>
              <a:xfrm>
                <a:off x="4792557" y="2249137"/>
                <a:ext cx="648072" cy="648072"/>
              </a:xfrm>
              <a:prstGeom prst="ellipse">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1" name="ïś1ïḓé">
                <a:extLst>
                  <a:ext uri="{FF2B5EF4-FFF2-40B4-BE49-F238E27FC236}">
                    <a16:creationId xmlns:a16="http://schemas.microsoft.com/office/drawing/2014/main" id="{9D017789-DB31-4B15-891C-6EF176D62B58}"/>
                  </a:ext>
                </a:extLst>
              </p:cNvPr>
              <p:cNvSpPr/>
              <p:nvPr/>
            </p:nvSpPr>
            <p:spPr bwMode="auto">
              <a:xfrm>
                <a:off x="4926447" y="2390028"/>
                <a:ext cx="380293" cy="366291"/>
              </a:xfrm>
              <a:custGeom>
                <a:gdLst>
                  <a:gd fmla="*/ 4096 w 6827" name="T0"/>
                  <a:gd fmla="*/ 4551 h 6827" name="T1"/>
                  <a:gd fmla="*/ 6258 w 6827" name="T2"/>
                  <a:gd fmla="*/ 4096 h 6827" name="T3"/>
                  <a:gd fmla="*/ 2348 w 6827" name="T4"/>
                  <a:gd fmla="*/ 4911 h 6827" name="T5"/>
                  <a:gd fmla="*/ 569 w 6827" name="T6"/>
                  <a:gd fmla="*/ 4551 h 6827" name="T7"/>
                  <a:gd fmla="*/ 569 w 6827" name="T8"/>
                  <a:gd fmla="*/ 3982 h 6827" name="T9"/>
                  <a:gd fmla="*/ 1707 w 6827" name="T10"/>
                  <a:gd fmla="*/ 2503 h 6827" name="T11"/>
                  <a:gd fmla="*/ 3868 w 6827" name="T12"/>
                  <a:gd fmla="*/ 2731 h 6827" name="T13"/>
                  <a:gd fmla="*/ 5827 w 6827" name="T14"/>
                  <a:gd fmla="*/ 2004 h 6827" name="T15"/>
                  <a:gd fmla="*/ 6258 w 6827" name="T16"/>
                  <a:gd fmla="*/ 1820 h 6827" name="T17"/>
                  <a:gd fmla="*/ 4779 w 6827" name="T18"/>
                  <a:gd fmla="*/ 0 h 6827" name="T19"/>
                  <a:gd fmla="*/ 2854 w 6827" name="T20"/>
                  <a:gd fmla="*/ 2381 h 6827" name="T21"/>
                  <a:gd fmla="*/ 1239 w 6827" name="T22"/>
                  <a:gd fmla="*/ 2257 h 6827" name="T23"/>
                  <a:gd fmla="*/ 569 w 6827" name="T24"/>
                  <a:gd fmla="*/ 2844 h 6827" name="T25"/>
                  <a:gd fmla="*/ 569 w 6827" name="T26"/>
                  <a:gd fmla="*/ 2276 h 6827" name="T27"/>
                  <a:gd fmla="*/ 569 w 6827" name="T28"/>
                  <a:gd fmla="*/ 1707 h 6827" name="T29"/>
                  <a:gd fmla="*/ 569 w 6827" name="T30"/>
                  <a:gd fmla="*/ 1138 h 6827" name="T31"/>
                  <a:gd fmla="*/ 569 w 6827" name="T32"/>
                  <a:gd fmla="*/ 569 h 6827" name="T33"/>
                  <a:gd fmla="*/ 341 w 6827" name="T34"/>
                  <a:gd fmla="*/ 0 h 6827" name="T35"/>
                  <a:gd fmla="*/ 114 w 6827" name="T36"/>
                  <a:gd fmla="*/ 569 h 6827" name="T37"/>
                  <a:gd fmla="*/ 114 w 6827" name="T38"/>
                  <a:gd fmla="*/ 1138 h 6827" name="T39"/>
                  <a:gd fmla="*/ 114 w 6827" name="T40"/>
                  <a:gd fmla="*/ 1707 h 6827" name="T41"/>
                  <a:gd fmla="*/ 114 w 6827" name="T42"/>
                  <a:gd fmla="*/ 2276 h 6827" name="T43"/>
                  <a:gd fmla="*/ 114 w 6827" name="T44"/>
                  <a:gd fmla="*/ 2844 h 6827" name="T45"/>
                  <a:gd fmla="*/ 114 w 6827" name="T46"/>
                  <a:gd fmla="*/ 3413 h 6827" name="T47"/>
                  <a:gd fmla="*/ 114 w 6827" name="T48"/>
                  <a:gd fmla="*/ 3982 h 6827" name="T49"/>
                  <a:gd fmla="*/ 114 w 6827" name="T50"/>
                  <a:gd fmla="*/ 4551 h 6827" name="T51"/>
                  <a:gd fmla="*/ 114 w 6827" name="T52"/>
                  <a:gd fmla="*/ 5120 h 6827" name="T53"/>
                  <a:gd fmla="*/ 114 w 6827" name="T54"/>
                  <a:gd fmla="*/ 5689 h 6827" name="T55"/>
                  <a:gd fmla="*/ 114 w 6827" name="T56"/>
                  <a:gd fmla="*/ 6258 h 6827" name="T57"/>
                  <a:gd fmla="*/ 683 w 6827" name="T58"/>
                  <a:gd fmla="*/ 6713 h 6827" name="T59"/>
                  <a:gd fmla="*/ 1252 w 6827" name="T60"/>
                  <a:gd fmla="*/ 6713 h 6827" name="T61"/>
                  <a:gd fmla="*/ 1820 w 6827" name="T62"/>
                  <a:gd fmla="*/ 6713 h 6827" name="T63"/>
                  <a:gd fmla="*/ 2389 w 6827" name="T64"/>
                  <a:gd fmla="*/ 6713 h 6827" name="T65"/>
                  <a:gd fmla="*/ 2958 w 6827" name="T66"/>
                  <a:gd fmla="*/ 6713 h 6827" name="T67"/>
                  <a:gd fmla="*/ 3527 w 6827" name="T68"/>
                  <a:gd fmla="*/ 6713 h 6827" name="T69"/>
                  <a:gd fmla="*/ 4096 w 6827" name="T70"/>
                  <a:gd fmla="*/ 6713 h 6827" name="T71"/>
                  <a:gd fmla="*/ 4665 w 6827" name="T72"/>
                  <a:gd fmla="*/ 6713 h 6827" name="T73"/>
                  <a:gd fmla="*/ 5234 w 6827" name="T74"/>
                  <a:gd fmla="*/ 6713 h 6827" name="T75"/>
                  <a:gd fmla="*/ 5803 w 6827" name="T76"/>
                  <a:gd fmla="*/ 6713 h 6827" name="T77"/>
                  <a:gd fmla="*/ 6371 w 6827" name="T78"/>
                  <a:gd fmla="*/ 6713 h 6827" name="T79"/>
                  <a:gd fmla="*/ 6827 w 6827" name="T80"/>
                  <a:gd fmla="*/ 6485 h 6827" name="T81"/>
                  <a:gd fmla="*/ 6371 w 6827" name="T82"/>
                  <a:gd fmla="*/ 6258 h 6827" name="T83"/>
                  <a:gd fmla="*/ 5803 w 6827" name="T84"/>
                  <a:gd fmla="*/ 6258 h 6827" name="T85"/>
                  <a:gd fmla="*/ 5234 w 6827" name="T86"/>
                  <a:gd fmla="*/ 6258 h 6827" name="T87"/>
                  <a:gd fmla="*/ 4665 w 6827" name="T88"/>
                  <a:gd fmla="*/ 6258 h 6827" name="T89"/>
                  <a:gd fmla="*/ 4096 w 6827" name="T90"/>
                  <a:gd fmla="*/ 6258 h 6827" name="T91"/>
                  <a:gd fmla="*/ 3527 w 6827" name="T92"/>
                  <a:gd fmla="*/ 6258 h 6827" name="T93"/>
                  <a:gd fmla="*/ 2958 w 6827" name="T94"/>
                  <a:gd fmla="*/ 6258 h 6827" name="T95"/>
                  <a:gd fmla="*/ 2389 w 6827" name="T96"/>
                  <a:gd fmla="*/ 6258 h 6827" name="T97"/>
                  <a:gd fmla="*/ 1820 w 6827" name="T98"/>
                  <a:gd fmla="*/ 6258 h 6827" name="T99"/>
                  <a:gd fmla="*/ 1252 w 6827" name="T100"/>
                  <a:gd fmla="*/ 6258 h 6827" name="T101"/>
                  <a:gd fmla="*/ 683 w 6827" name="T102"/>
                  <a:gd fmla="*/ 6258 h 682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825" w="6825">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endParaRPr/>
              </a:p>
            </p:txBody>
          </p:sp>
        </p:grpSp>
        <p:grpSp>
          <p:nvGrpSpPr>
            <p:cNvPr id="14" name="íṥḷîḑê">
              <a:extLst>
                <a:ext uri="{FF2B5EF4-FFF2-40B4-BE49-F238E27FC236}">
                  <a16:creationId xmlns:a16="http://schemas.microsoft.com/office/drawing/2014/main" id="{F9608152-4584-4FE0-91F6-FDB121D84B66}"/>
                </a:ext>
              </a:extLst>
            </p:cNvPr>
            <p:cNvGrpSpPr/>
            <p:nvPr/>
          </p:nvGrpSpPr>
          <p:grpSpPr>
            <a:xfrm>
              <a:off x="8160480" y="2322609"/>
              <a:ext cx="576616" cy="576616"/>
              <a:chOff x="3909160" y="2249137"/>
              <a:chExt cx="648072" cy="648072"/>
            </a:xfrm>
          </p:grpSpPr>
          <p:sp>
            <p:nvSpPr>
              <p:cNvPr id="18" name="íṥḻîḍè">
                <a:extLst>
                  <a:ext uri="{FF2B5EF4-FFF2-40B4-BE49-F238E27FC236}">
                    <a16:creationId xmlns:a16="http://schemas.microsoft.com/office/drawing/2014/main" id="{1985971A-2BC0-4B45-BBD0-16691905EFF2}"/>
                  </a:ext>
                </a:extLst>
              </p:cNvPr>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9" name="í$ḷíḍé">
                <a:extLst>
                  <a:ext uri="{FF2B5EF4-FFF2-40B4-BE49-F238E27FC236}">
                    <a16:creationId xmlns:a16="http://schemas.microsoft.com/office/drawing/2014/main" id="{3F1D3E30-68A2-44D6-9681-494EE1F929E3}"/>
                  </a:ext>
                </a:extLst>
              </p:cNvPr>
              <p:cNvSpPr/>
              <p:nvPr/>
            </p:nvSpPr>
            <p:spPr bwMode="auto">
              <a:xfrm>
                <a:off x="4043050" y="2390028"/>
                <a:ext cx="380293" cy="366291"/>
              </a:xfrm>
              <a:custGeom>
                <a:gdLst>
                  <a:gd fmla="*/ 3413 w 6827" name="T0"/>
                  <a:gd fmla="*/ 0 h 5912" name="T1"/>
                  <a:gd fmla="*/ 0 w 6827" name="T2"/>
                  <a:gd fmla="*/ 5912 h 5912" name="T3"/>
                  <a:gd fmla="*/ 6827 w 6827" name="T4"/>
                  <a:gd fmla="*/ 5912 h 5912" name="T5"/>
                  <a:gd fmla="*/ 3413 w 6827" name="T6"/>
                  <a:gd fmla="*/ 0 h 5912" name="T7"/>
                  <a:gd fmla="*/ 3413 w 6827" name="T8"/>
                  <a:gd fmla="*/ 972 h 5912" name="T9"/>
                  <a:gd fmla="*/ 4489 w 6827" name="T10"/>
                  <a:gd fmla="*/ 2835 h 5912" name="T11"/>
                  <a:gd fmla="*/ 2338 w 6827" name="T12"/>
                  <a:gd fmla="*/ 2835 h 5912" name="T13"/>
                  <a:gd fmla="*/ 3413 w 6827" name="T14"/>
                  <a:gd fmla="*/ 972 h 5912" name="T15"/>
                  <a:gd fmla="*/ 842 w 6827" name="T16"/>
                  <a:gd fmla="*/ 5426 h 5912" name="T17"/>
                  <a:gd fmla="*/ 1917 w 6827" name="T18"/>
                  <a:gd fmla="*/ 3564 h 5912" name="T19"/>
                  <a:gd fmla="*/ 2993 w 6827" name="T20"/>
                  <a:gd fmla="*/ 5426 h 5912" name="T21"/>
                  <a:gd fmla="*/ 842 w 6827" name="T22"/>
                  <a:gd fmla="*/ 5426 h 5912" name="T23"/>
                  <a:gd fmla="*/ 2338 w 6827" name="T24"/>
                  <a:gd fmla="*/ 3321 h 5912" name="T25"/>
                  <a:gd fmla="*/ 4489 w 6827" name="T26"/>
                  <a:gd fmla="*/ 3321 h 5912" name="T27"/>
                  <a:gd fmla="*/ 3413 w 6827" name="T28"/>
                  <a:gd fmla="*/ 5183 h 5912" name="T29"/>
                  <a:gd fmla="*/ 2338 w 6827" name="T30"/>
                  <a:gd fmla="*/ 3321 h 5912" name="T31"/>
                  <a:gd fmla="*/ 4910 w 6827" name="T32"/>
                  <a:gd fmla="*/ 3564 h 5912" name="T33"/>
                  <a:gd fmla="*/ 5985 w 6827" name="T34"/>
                  <a:gd fmla="*/ 5426 h 5912" name="T35"/>
                  <a:gd fmla="*/ 3834 w 6827" name="T36"/>
                  <a:gd fmla="*/ 5426 h 5912" name="T37"/>
                  <a:gd fmla="*/ 4910 w 6827" name="T38"/>
                  <a:gd fmla="*/ 3564 h 591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912" w="6825">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endParaRPr/>
              </a:p>
            </p:txBody>
          </p:sp>
        </p:grpSp>
        <p:grpSp>
          <p:nvGrpSpPr>
            <p:cNvPr id="15" name="íśḷîḓé">
              <a:extLst>
                <a:ext uri="{FF2B5EF4-FFF2-40B4-BE49-F238E27FC236}">
                  <a16:creationId xmlns:a16="http://schemas.microsoft.com/office/drawing/2014/main" id="{05E5A51D-2F13-4FB5-B09D-0C996673FF49}"/>
                </a:ext>
              </a:extLst>
            </p:cNvPr>
            <p:cNvGrpSpPr/>
            <p:nvPr/>
          </p:nvGrpSpPr>
          <p:grpSpPr>
            <a:xfrm>
              <a:off x="3379829" y="5130031"/>
              <a:ext cx="576616" cy="576616"/>
              <a:chOff x="6559351" y="2249137"/>
              <a:chExt cx="648072" cy="648072"/>
            </a:xfrm>
          </p:grpSpPr>
          <p:sp>
            <p:nvSpPr>
              <p:cNvPr id="16" name="îS1ïḋe">
                <a:extLst>
                  <a:ext uri="{FF2B5EF4-FFF2-40B4-BE49-F238E27FC236}">
                    <a16:creationId xmlns:a16="http://schemas.microsoft.com/office/drawing/2014/main" id="{85A60B3E-6D08-4C37-999E-68805906DFEE}"/>
                  </a:ext>
                </a:extLst>
              </p:cNvPr>
              <p:cNvSpPr/>
              <p:nvPr/>
            </p:nvSpPr>
            <p:spPr>
              <a:xfrm>
                <a:off x="6559351"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 name="íṧľiḑè">
                <a:extLst>
                  <a:ext uri="{FF2B5EF4-FFF2-40B4-BE49-F238E27FC236}">
                    <a16:creationId xmlns:a16="http://schemas.microsoft.com/office/drawing/2014/main" id="{1ACF3113-1488-4ABB-90B0-919870C3BDB5}"/>
                  </a:ext>
                </a:extLst>
              </p:cNvPr>
              <p:cNvSpPr/>
              <p:nvPr/>
            </p:nvSpPr>
            <p:spPr bwMode="auto">
              <a:xfrm>
                <a:off x="6693241" y="2390028"/>
                <a:ext cx="380293" cy="366291"/>
              </a:xfrm>
              <a:custGeom>
                <a:gdLst>
                  <a:gd fmla="*/ 0 w 582235" name="connsiteX0"/>
                  <a:gd fmla="*/ 404481 h 606722" name="connsiteY0"/>
                  <a:gd fmla="*/ 101261 w 582235" name="connsiteX1"/>
                  <a:gd fmla="*/ 404481 h 606722" name="connsiteY1"/>
                  <a:gd fmla="*/ 101261 w 582235" name="connsiteX2"/>
                  <a:gd fmla="*/ 606722 h 606722" name="connsiteY2"/>
                  <a:gd fmla="*/ 0 w 582235" name="connsiteX3"/>
                  <a:gd fmla="*/ 606722 h 606722" name="connsiteY3"/>
                  <a:gd fmla="*/ 151927 w 582235" name="connsiteX4"/>
                  <a:gd fmla="*/ 328623 h 606722" name="connsiteY4"/>
                  <a:gd fmla="*/ 253188 w 582235" name="connsiteX5"/>
                  <a:gd fmla="*/ 328623 h 606722" name="connsiteY5"/>
                  <a:gd fmla="*/ 253188 w 582235" name="connsiteX6"/>
                  <a:gd fmla="*/ 606722 h 606722" name="connsiteY6"/>
                  <a:gd fmla="*/ 151927 w 582235" name="connsiteX7"/>
                  <a:gd fmla="*/ 606722 h 606722" name="connsiteY7"/>
                  <a:gd fmla="*/ 303855 w 582235" name="connsiteX8"/>
                  <a:gd fmla="*/ 252766 h 606722" name="connsiteY8"/>
                  <a:gd fmla="*/ 405046 w 582235" name="connsiteX9"/>
                  <a:gd fmla="*/ 252766 h 606722" name="connsiteY9"/>
                  <a:gd fmla="*/ 405046 w 582235" name="connsiteX10"/>
                  <a:gd fmla="*/ 606722 h 606722" name="connsiteY10"/>
                  <a:gd fmla="*/ 303855 w 582235" name="connsiteX11"/>
                  <a:gd fmla="*/ 606722 h 606722" name="connsiteY11"/>
                  <a:gd fmla="*/ 455711 w 582235" name="connsiteX12"/>
                  <a:gd fmla="*/ 202241 h 606722" name="connsiteY12"/>
                  <a:gd fmla="*/ 556972 w 582235" name="connsiteX13"/>
                  <a:gd fmla="*/ 202241 h 606722" name="connsiteY13"/>
                  <a:gd fmla="*/ 556972 w 582235" name="connsiteX14"/>
                  <a:gd fmla="*/ 606722 h 606722" name="connsiteY14"/>
                  <a:gd fmla="*/ 455711 w 582235" name="connsiteX15"/>
                  <a:gd fmla="*/ 606722 h 606722" name="connsiteY15"/>
                  <a:gd fmla="*/ 455697 w 582235" name="connsiteX16"/>
                  <a:gd fmla="*/ 0 h 606722" name="connsiteY16"/>
                  <a:gd fmla="*/ 556785 w 582235" name="connsiteX17"/>
                  <a:gd fmla="*/ 0 h 606722" name="connsiteY17"/>
                  <a:gd fmla="*/ 556874 w 582235" name="connsiteX18"/>
                  <a:gd fmla="*/ 0 h 606722" name="connsiteY18"/>
                  <a:gd fmla="*/ 556963 w 582235" name="connsiteX19"/>
                  <a:gd fmla="*/ 0 h 606722" name="connsiteY19"/>
                  <a:gd fmla="*/ 557675 w 582235" name="connsiteX20"/>
                  <a:gd fmla="*/ 0 h 606722" name="connsiteY20"/>
                  <a:gd fmla="*/ 559366 w 582235" name="connsiteX21"/>
                  <a:gd fmla="*/ 89 h 606722" name="connsiteY21"/>
                  <a:gd fmla="*/ 560611 w 582235" name="connsiteX22"/>
                  <a:gd fmla="*/ 267 h 606722" name="connsiteY22"/>
                  <a:gd fmla="*/ 561857 w 582235" name="connsiteX23"/>
                  <a:gd fmla="*/ 444 h 606722" name="connsiteY23"/>
                  <a:gd fmla="*/ 563192 w 582235" name="connsiteX24"/>
                  <a:gd fmla="*/ 800 h 606722" name="connsiteY24"/>
                  <a:gd fmla="*/ 564171 w 582235" name="connsiteX25"/>
                  <a:gd fmla="*/ 1067 h 606722" name="connsiteY25"/>
                  <a:gd fmla="*/ 565506 w 582235" name="connsiteX26"/>
                  <a:gd fmla="*/ 1511 h 606722" name="connsiteY26"/>
                  <a:gd fmla="*/ 566574 w 582235" name="connsiteX27"/>
                  <a:gd fmla="*/ 1867 h 606722" name="connsiteY27"/>
                  <a:gd fmla="*/ 567730 w 582235" name="connsiteX28"/>
                  <a:gd fmla="*/ 2400 h 606722" name="connsiteY28"/>
                  <a:gd fmla="*/ 568798 w 582235" name="connsiteX29"/>
                  <a:gd fmla="*/ 2933 h 606722" name="connsiteY29"/>
                  <a:gd fmla="*/ 569777 w 582235" name="connsiteX30"/>
                  <a:gd fmla="*/ 3467 h 606722" name="connsiteY30"/>
                  <a:gd fmla="*/ 570934 w 582235" name="connsiteX31"/>
                  <a:gd fmla="*/ 4178 h 606722" name="connsiteY31"/>
                  <a:gd fmla="*/ 571824 w 582235" name="connsiteX32"/>
                  <a:gd fmla="*/ 4800 h 606722" name="connsiteY32"/>
                  <a:gd fmla="*/ 572891 w 582235" name="connsiteX33"/>
                  <a:gd fmla="*/ 5689 h 606722" name="connsiteY33"/>
                  <a:gd fmla="*/ 573781 w 582235" name="connsiteX34"/>
                  <a:gd fmla="*/ 6489 h 606722" name="connsiteY34"/>
                  <a:gd fmla="*/ 574760 w 582235" name="connsiteX35"/>
                  <a:gd fmla="*/ 7289 h 606722" name="connsiteY35"/>
                  <a:gd fmla="*/ 575917 w 582235" name="connsiteX36"/>
                  <a:gd fmla="*/ 8533 h 606722" name="connsiteY36"/>
                  <a:gd fmla="*/ 576451 w 582235" name="connsiteX37"/>
                  <a:gd fmla="*/ 9066 h 606722" name="connsiteY37"/>
                  <a:gd fmla="*/ 576451 w 582235" name="connsiteX38"/>
                  <a:gd fmla="*/ 9155 h 606722" name="connsiteY38"/>
                  <a:gd fmla="*/ 577964 w 582235" name="connsiteX39"/>
                  <a:gd fmla="*/ 11200 h 606722" name="connsiteY39"/>
                  <a:gd fmla="*/ 578053 w 582235" name="connsiteX40"/>
                  <a:gd fmla="*/ 11289 h 606722" name="connsiteY40"/>
                  <a:gd fmla="*/ 579209 w 582235" name="connsiteX41"/>
                  <a:gd fmla="*/ 13244 h 606722" name="connsiteY41"/>
                  <a:gd fmla="*/ 579743 w 582235" name="connsiteX42"/>
                  <a:gd fmla="*/ 14222 h 606722" name="connsiteY42"/>
                  <a:gd fmla="*/ 580277 w 582235" name="connsiteX43"/>
                  <a:gd fmla="*/ 15555 h 606722" name="connsiteY43"/>
                  <a:gd fmla="*/ 580722 w 582235" name="connsiteX44"/>
                  <a:gd fmla="*/ 16711 h 606722" name="connsiteY44"/>
                  <a:gd fmla="*/ 581167 w 582235" name="connsiteX45"/>
                  <a:gd fmla="*/ 17866 h 606722" name="connsiteY45"/>
                  <a:gd fmla="*/ 581523 w 582235" name="connsiteX46"/>
                  <a:gd fmla="*/ 19199 h 606722" name="connsiteY46"/>
                  <a:gd fmla="*/ 581790 w 582235" name="connsiteX47"/>
                  <a:gd fmla="*/ 20266 h 606722" name="connsiteY47"/>
                  <a:gd fmla="*/ 582146 w 582235" name="connsiteX48"/>
                  <a:gd fmla="*/ 22488 h 606722" name="connsiteY48"/>
                  <a:gd fmla="*/ 582146 w 582235" name="connsiteX49"/>
                  <a:gd fmla="*/ 22666 h 606722" name="connsiteY49"/>
                  <a:gd fmla="*/ 582235 w 582235" name="connsiteX50"/>
                  <a:gd fmla="*/ 25244 h 606722" name="connsiteY50"/>
                  <a:gd fmla="*/ 582235 w 582235" name="connsiteX51"/>
                  <a:gd fmla="*/ 126396 h 606722" name="connsiteY51"/>
                  <a:gd fmla="*/ 556963 w 582235" name="connsiteX52"/>
                  <a:gd fmla="*/ 151728 h 606722" name="connsiteY52"/>
                  <a:gd fmla="*/ 531691 w 582235" name="connsiteX53"/>
                  <a:gd fmla="*/ 126396 h 606722" name="connsiteY53"/>
                  <a:gd fmla="*/ 531691 w 582235" name="connsiteX54"/>
                  <a:gd fmla="*/ 79286 h 606722" name="connsiteY54"/>
                  <a:gd fmla="*/ 421260 w 582235" name="connsiteX55"/>
                  <a:gd fmla="*/ 171106 h 606722" name="connsiteY55"/>
                  <a:gd fmla="*/ 385666 w 582235" name="connsiteX56"/>
                  <a:gd fmla="*/ 167906 h 606722" name="connsiteY56"/>
                  <a:gd fmla="*/ 388869 w 582235" name="connsiteX57"/>
                  <a:gd fmla="*/ 132262 h 606722" name="connsiteY57"/>
                  <a:gd fmla="*/ 487020 w 582235" name="connsiteX58"/>
                  <a:gd fmla="*/ 50576 h 606722" name="connsiteY58"/>
                  <a:gd fmla="*/ 455697 w 582235" name="connsiteX59"/>
                  <a:gd fmla="*/ 50576 h 606722" name="connsiteY59"/>
                  <a:gd fmla="*/ 430425 w 582235" name="connsiteX60"/>
                  <a:gd fmla="*/ 25244 h 606722" name="connsiteY60"/>
                  <a:gd fmla="*/ 455697 w 582235" name="connsiteX61"/>
                  <a:gd fmla="*/ 0 h 606722" name="connsiteY6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b="b" l="l" r="r" t="t"/>
                <a:pathLst>
                  <a:path h="606722" w="582235">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endParaRPr/>
              </a:p>
            </p:txBody>
          </p:sp>
        </p:grpSp>
      </p:grpSp>
    </p:spTree>
    <p:extLst>
      <p:ext uri="{BB962C8B-B14F-4D97-AF65-F5344CB8AC3E}">
        <p14:creationId val="2314080735"/>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2"/>
                                        </p:tgtEl>
                                        <p:attrNameLst>
                                          <p:attrName>style.visibility</p:attrName>
                                        </p:attrNameLst>
                                      </p:cBhvr>
                                      <p:to>
                                        <p:strVal val="visible"/>
                                      </p:to>
                                    </p:set>
                                    <p:animEffect filter="wipe(down)" transition="in">
                                      <p:cBhvr>
                                        <p:cTn dur="500" id="7"/>
                                        <p:tgtEl>
                                          <p:spTgt spid="2"/>
                                        </p:tgtEl>
                                      </p:cBhvr>
                                    </p:animEffect>
                                  </p:childTnLst>
                                </p:cTn>
                              </p:par>
                              <p:par>
                                <p:cTn fill="hold" id="8" nodeType="withEffect" presetClass="entr" presetID="22" presetSubtype="4">
                                  <p:stCondLst>
                                    <p:cond delay="0"/>
                                  </p:stCondLst>
                                  <p:childTnLst>
                                    <p:set>
                                      <p:cBhvr>
                                        <p:cTn dur="1" fill="hold" id="9">
                                          <p:stCondLst>
                                            <p:cond delay="0"/>
                                          </p:stCondLst>
                                        </p:cTn>
                                        <p:tgtEl>
                                          <p:spTgt spid="5"/>
                                        </p:tgtEl>
                                        <p:attrNameLst>
                                          <p:attrName>style.visibility</p:attrName>
                                        </p:attrNameLst>
                                      </p:cBhvr>
                                      <p:to>
                                        <p:strVal val="visible"/>
                                      </p:to>
                                    </p:set>
                                    <p:animEffect filter="wipe(down)" transition="in">
                                      <p:cBhvr>
                                        <p:cTn dur="500" id="1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81AE9D05-DF27-4460-837F-35D2B0EC5645}"/>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02f66cc7-b558-494d-a7f5-cf9232dd8308" title="iSlide™ 版权声明  COPYRIGHT NOTICE">
            <a:extLst>
              <a:ext uri="{FF2B5EF4-FFF2-40B4-BE49-F238E27FC236}">
                <a16:creationId xmlns:a16="http://schemas.microsoft.com/office/drawing/2014/main" id="{9A8E7864-20C2-45DC-A93A-4B2739F4F554}"/>
              </a:ext>
            </a:extLst>
          </p:cNvPr>
          <p:cNvGrpSpPr>
            <a:grpSpLocks noChangeAspect="1"/>
          </p:cNvGrpSpPr>
          <p:nvPr>
            <p:custDataLst>
              <p:tags r:id="rId3"/>
            </p:custDataLst>
          </p:nvPr>
        </p:nvGrpSpPr>
        <p:grpSpPr>
          <a:xfrm>
            <a:off x="2531604" y="1828949"/>
            <a:ext cx="7713578" cy="3431736"/>
            <a:chOff x="2531604" y="1828949"/>
            <a:chExt cx="7713578" cy="3431736"/>
          </a:xfrm>
        </p:grpSpPr>
        <p:grpSp>
          <p:nvGrpSpPr>
            <p:cNvPr id="6" name="íş1ïḋé">
              <a:extLst>
                <a:ext uri="{FF2B5EF4-FFF2-40B4-BE49-F238E27FC236}">
                  <a16:creationId xmlns:a16="http://schemas.microsoft.com/office/drawing/2014/main" id="{321C1665-47F0-4A04-B84E-50C815E950F4}"/>
                </a:ext>
              </a:extLst>
            </p:cNvPr>
            <p:cNvGrpSpPr/>
            <p:nvPr/>
          </p:nvGrpSpPr>
          <p:grpSpPr>
            <a:xfrm>
              <a:off x="2531604" y="1828949"/>
              <a:ext cx="2844316" cy="3431736"/>
              <a:chOff x="3068536" y="2171703"/>
              <a:chExt cx="2262611" cy="2923971"/>
            </a:xfrm>
          </p:grpSpPr>
          <p:sp>
            <p:nvSpPr>
              <p:cNvPr id="23" name="îṥ1iḍè">
                <a:extLst>
                  <a:ext uri="{FF2B5EF4-FFF2-40B4-BE49-F238E27FC236}">
                    <a16:creationId xmlns:a16="http://schemas.microsoft.com/office/drawing/2014/main" id="{6B587191-FE53-4FF4-ADCF-B64407A6647B}"/>
                  </a:ext>
                </a:extLst>
              </p:cNvPr>
              <p:cNvSpPr/>
              <p:nvPr/>
            </p:nvSpPr>
            <p:spPr>
              <a:xfrm>
                <a:off x="3068536" y="2171703"/>
                <a:ext cx="1138547" cy="2923971"/>
              </a:xfrm>
              <a:prstGeom prst="cube">
                <a:avLst>
                  <a:gd fmla="val 88345" name="adj"/>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îṩḻîḋè">
                <a:extLst>
                  <a:ext uri="{FF2B5EF4-FFF2-40B4-BE49-F238E27FC236}">
                    <a16:creationId xmlns:a16="http://schemas.microsoft.com/office/drawing/2014/main" id="{9AF9C29A-9A10-4CEC-B25B-166E7CFE9D71}"/>
                  </a:ext>
                </a:extLst>
              </p:cNvPr>
              <p:cNvSpPr/>
              <p:nvPr/>
            </p:nvSpPr>
            <p:spPr>
              <a:xfrm>
                <a:off x="3608578" y="2428876"/>
                <a:ext cx="1038407" cy="2666797"/>
              </a:xfrm>
              <a:prstGeom prst="cube">
                <a:avLst>
                  <a:gd fmla="val 88345" name="adj"/>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 name="îSḻiďê">
                <a:extLst>
                  <a:ext uri="{FF2B5EF4-FFF2-40B4-BE49-F238E27FC236}">
                    <a16:creationId xmlns:a16="http://schemas.microsoft.com/office/drawing/2014/main" id="{E621D15D-6CAD-4F46-AB2F-273858025FC9}"/>
                  </a:ext>
                </a:extLst>
              </p:cNvPr>
              <p:cNvSpPr/>
              <p:nvPr/>
            </p:nvSpPr>
            <p:spPr>
              <a:xfrm>
                <a:off x="4115153" y="2694545"/>
                <a:ext cx="934959" cy="2401128"/>
              </a:xfrm>
              <a:prstGeom prst="cube">
                <a:avLst>
                  <a:gd fmla="val 85731" name="adj"/>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íṥlíḓe">
                <a:extLst>
                  <a:ext uri="{FF2B5EF4-FFF2-40B4-BE49-F238E27FC236}">
                    <a16:creationId xmlns:a16="http://schemas.microsoft.com/office/drawing/2014/main" id="{5E030119-3A3C-4167-B7E8-893B03EC65B9}"/>
                  </a:ext>
                </a:extLst>
              </p:cNvPr>
              <p:cNvSpPr/>
              <p:nvPr/>
            </p:nvSpPr>
            <p:spPr>
              <a:xfrm>
                <a:off x="4556378" y="3105940"/>
                <a:ext cx="774769" cy="1989733"/>
              </a:xfrm>
              <a:prstGeom prst="cube">
                <a:avLst>
                  <a:gd fmla="val 85731" name="adj"/>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
          <p:nvSpPr>
            <p:cNvPr id="7" name="îşļïḋe">
              <a:extLst>
                <a:ext uri="{FF2B5EF4-FFF2-40B4-BE49-F238E27FC236}">
                  <a16:creationId xmlns:a16="http://schemas.microsoft.com/office/drawing/2014/main" id="{37770B7B-CC1E-46C0-A702-62070AFB45F1}"/>
                </a:ext>
              </a:extLst>
            </p:cNvPr>
            <p:cNvSpPr/>
            <p:nvPr/>
          </p:nvSpPr>
          <p:spPr bwMode="auto">
            <a:xfrm flipH="1">
              <a:off x="6698203" y="2414427"/>
              <a:ext cx="147396" cy="147399"/>
            </a:xfrm>
            <a:prstGeom prst="ellipse">
              <a:avLst/>
            </a:prstGeom>
            <a:solidFill>
              <a:schemeClr val="accent1"/>
            </a:solidFill>
            <a:ln w="9525">
              <a:noFill/>
              <a:round/>
            </a:ln>
          </p:spPr>
          <p:txBody>
            <a:bodyPr anchor="ctr"/>
            <a:lstStyle/>
            <a:p>
              <a:pPr algn="ctr"/>
              <a:endParaRPr/>
            </a:p>
          </p:txBody>
        </p:sp>
        <p:sp>
          <p:nvSpPr>
            <p:cNvPr id="8" name="ïśľiḋè">
              <a:extLst>
                <a:ext uri="{FF2B5EF4-FFF2-40B4-BE49-F238E27FC236}">
                  <a16:creationId xmlns:a16="http://schemas.microsoft.com/office/drawing/2014/main" id="{BD3A377C-6C0C-4DFC-BD2D-8256CE90048F}"/>
                </a:ext>
              </a:extLst>
            </p:cNvPr>
            <p:cNvSpPr/>
            <p:nvPr/>
          </p:nvSpPr>
          <p:spPr bwMode="auto">
            <a:xfrm flipH="1">
              <a:off x="6698203" y="3105259"/>
              <a:ext cx="147396" cy="147399"/>
            </a:xfrm>
            <a:prstGeom prst="ellipse">
              <a:avLst/>
            </a:prstGeom>
            <a:solidFill>
              <a:schemeClr val="accent2"/>
            </a:solidFill>
            <a:ln w="9525">
              <a:noFill/>
              <a:round/>
            </a:ln>
          </p:spPr>
          <p:txBody>
            <a:bodyPr anchor="ctr"/>
            <a:lstStyle/>
            <a:p>
              <a:pPr algn="ctr"/>
              <a:endParaRPr/>
            </a:p>
          </p:txBody>
        </p:sp>
        <p:sp>
          <p:nvSpPr>
            <p:cNvPr id="9" name="íṣľiďè">
              <a:extLst>
                <a:ext uri="{FF2B5EF4-FFF2-40B4-BE49-F238E27FC236}">
                  <a16:creationId xmlns:a16="http://schemas.microsoft.com/office/drawing/2014/main" id="{9559EF28-C8C8-4A23-90B1-EE0BF1EEA497}"/>
                </a:ext>
              </a:extLst>
            </p:cNvPr>
            <p:cNvSpPr/>
            <p:nvPr/>
          </p:nvSpPr>
          <p:spPr bwMode="auto">
            <a:xfrm flipH="1">
              <a:off x="6698203" y="3796091"/>
              <a:ext cx="147396" cy="147399"/>
            </a:xfrm>
            <a:prstGeom prst="ellipse">
              <a:avLst/>
            </a:prstGeom>
            <a:solidFill>
              <a:schemeClr val="accent3"/>
            </a:solidFill>
            <a:ln w="9525">
              <a:noFill/>
              <a:round/>
            </a:ln>
          </p:spPr>
          <p:txBody>
            <a:bodyPr anchor="ctr"/>
            <a:lstStyle/>
            <a:p>
              <a:pPr algn="ctr"/>
              <a:endParaRPr/>
            </a:p>
          </p:txBody>
        </p:sp>
        <p:sp>
          <p:nvSpPr>
            <p:cNvPr id="10" name="îšḷidè">
              <a:extLst>
                <a:ext uri="{FF2B5EF4-FFF2-40B4-BE49-F238E27FC236}">
                  <a16:creationId xmlns:a16="http://schemas.microsoft.com/office/drawing/2014/main" id="{616A50E8-5F70-4286-A9D8-86F94708BE97}"/>
                </a:ext>
              </a:extLst>
            </p:cNvPr>
            <p:cNvSpPr/>
            <p:nvPr/>
          </p:nvSpPr>
          <p:spPr bwMode="auto">
            <a:xfrm flipH="1">
              <a:off x="6698203" y="4486923"/>
              <a:ext cx="147396" cy="147399"/>
            </a:xfrm>
            <a:prstGeom prst="ellipse">
              <a:avLst/>
            </a:prstGeom>
            <a:solidFill>
              <a:schemeClr val="accent4"/>
            </a:solidFill>
            <a:ln w="9525">
              <a:noFill/>
              <a:round/>
            </a:ln>
          </p:spPr>
          <p:txBody>
            <a:bodyPr anchor="ctr"/>
            <a:lstStyle/>
            <a:p>
              <a:pPr algn="ctr"/>
              <a:endParaRPr/>
            </a:p>
          </p:txBody>
        </p:sp>
        <p:grpSp>
          <p:nvGrpSpPr>
            <p:cNvPr id="11" name="îṣľïḍe">
              <a:extLst>
                <a:ext uri="{FF2B5EF4-FFF2-40B4-BE49-F238E27FC236}">
                  <a16:creationId xmlns:a16="http://schemas.microsoft.com/office/drawing/2014/main" id="{BE84268A-48A6-49F1-A193-FCA91E97BFB4}"/>
                </a:ext>
              </a:extLst>
            </p:cNvPr>
            <p:cNvGrpSpPr/>
            <p:nvPr/>
          </p:nvGrpSpPr>
          <p:grpSpPr>
            <a:xfrm>
              <a:off x="6924092" y="2313916"/>
              <a:ext cx="3321090" cy="663212"/>
              <a:chOff x="6924092" y="2313916"/>
              <a:chExt cx="3321090" cy="663212"/>
            </a:xfrm>
          </p:grpSpPr>
          <p:sp>
            <p:nvSpPr>
              <p:cNvPr id="21" name="i$1ïḋê">
                <a:extLst>
                  <a:ext uri="{FF2B5EF4-FFF2-40B4-BE49-F238E27FC236}">
                    <a16:creationId xmlns:a16="http://schemas.microsoft.com/office/drawing/2014/main" id="{0203D356-C987-40B8-9287-67D4A2F0465D}"/>
                  </a:ext>
                </a:extLst>
              </p:cNvPr>
              <p:cNvSpPr txBox="1"/>
              <p:nvPr/>
            </p:nvSpPr>
            <p:spPr bwMode="auto">
              <a:xfrm>
                <a:off x="6924092" y="2313916"/>
                <a:ext cx="3321090" cy="309958"/>
              </a:xfrm>
              <a:prstGeom prst="rect">
                <a:avLst/>
              </a:prstGeom>
              <a:noFill/>
            </p:spPr>
            <p:txBody>
              <a:bodyPr bIns="0" lIns="0" rIns="0" tIns="0" wrap="none">
                <a:normAutofit/>
              </a:bodyPr>
              <a:lstStyle/>
              <a:p>
                <a:pPr algn="l" latinLnBrk="0"/>
                <a:r>
                  <a:rPr altLang="en-US" lang="zh-CN" sz="1400">
                    <a:solidFill>
                      <a:schemeClr val="accent1"/>
                    </a:solidFill>
                    <a:effectLst/>
                  </a:rPr>
                  <a:t>标题文本预设</a:t>
                </a:r>
              </a:p>
            </p:txBody>
          </p:sp>
          <p:sp>
            <p:nvSpPr>
              <p:cNvPr id="22" name="íṡḷiḑè">
                <a:extLst>
                  <a:ext uri="{FF2B5EF4-FFF2-40B4-BE49-F238E27FC236}">
                    <a16:creationId xmlns:a16="http://schemas.microsoft.com/office/drawing/2014/main" id="{987EB231-91AD-476E-927E-A84E86F4358D}"/>
                  </a:ext>
                </a:extLst>
              </p:cNvPr>
              <p:cNvSpPr txBox="1"/>
              <p:nvPr/>
            </p:nvSpPr>
            <p:spPr bwMode="auto">
              <a:xfrm>
                <a:off x="6924092" y="2623874"/>
                <a:ext cx="3321090" cy="353254"/>
              </a:xfrm>
              <a:prstGeom prst="rect">
                <a:avLst/>
              </a:prstGeom>
              <a:noFill/>
            </p:spPr>
            <p:txBody>
              <a:bodyPr bIns="0" lIns="0" rIns="0" tIns="0" wrap="square">
                <a:normAutofit/>
              </a:bodyPr>
              <a:lstStyle/>
              <a:p>
                <a:pPr algn="l" latinLnBrk="0">
                  <a:lnSpc>
                    <a:spcPct val="120000"/>
                  </a:lnSpc>
                </a:pPr>
                <a:r>
                  <a:rPr altLang="en-US" b="0" lang="zh-CN" sz="1000">
                    <a:solidFill>
                      <a:schemeClr val="tx1"/>
                    </a:solidFill>
                    <a:effectLst/>
                  </a:rPr>
                  <a:t>此部分内容作为文字排版占位显示 （建议使用主题字体）</a:t>
                </a:r>
              </a:p>
            </p:txBody>
          </p:sp>
        </p:grpSp>
        <p:grpSp>
          <p:nvGrpSpPr>
            <p:cNvPr id="12" name="iṥḷïḓê">
              <a:extLst>
                <a:ext uri="{FF2B5EF4-FFF2-40B4-BE49-F238E27FC236}">
                  <a16:creationId xmlns:a16="http://schemas.microsoft.com/office/drawing/2014/main" id="{8B99242F-81C2-4C7A-8867-AE7C8F4B9FFC}"/>
                </a:ext>
              </a:extLst>
            </p:cNvPr>
            <p:cNvGrpSpPr/>
            <p:nvPr/>
          </p:nvGrpSpPr>
          <p:grpSpPr>
            <a:xfrm>
              <a:off x="6924092" y="2996952"/>
              <a:ext cx="3321090" cy="663212"/>
              <a:chOff x="6924092" y="2996952"/>
              <a:chExt cx="3321090" cy="663212"/>
            </a:xfrm>
          </p:grpSpPr>
          <p:sp>
            <p:nvSpPr>
              <p:cNvPr id="19" name="ïṣlïďê">
                <a:extLst>
                  <a:ext uri="{FF2B5EF4-FFF2-40B4-BE49-F238E27FC236}">
                    <a16:creationId xmlns:a16="http://schemas.microsoft.com/office/drawing/2014/main" id="{65D4B0D2-026C-45F1-83F2-9E3F4B43FDF0}"/>
                  </a:ext>
                </a:extLst>
              </p:cNvPr>
              <p:cNvSpPr txBox="1"/>
              <p:nvPr/>
            </p:nvSpPr>
            <p:spPr bwMode="auto">
              <a:xfrm>
                <a:off x="6924092" y="2996952"/>
                <a:ext cx="3321090" cy="309958"/>
              </a:xfrm>
              <a:prstGeom prst="rect">
                <a:avLst/>
              </a:prstGeom>
              <a:noFill/>
            </p:spPr>
            <p:txBody>
              <a:bodyPr bIns="0" lIns="0" rIns="0" tIns="0" wrap="none">
                <a:normAutofit/>
              </a:bodyPr>
              <a:lstStyle/>
              <a:p>
                <a:pPr algn="l" latinLnBrk="0"/>
                <a:r>
                  <a:rPr altLang="en-US" lang="zh-CN" sz="1400">
                    <a:solidFill>
                      <a:schemeClr val="accent2"/>
                    </a:solidFill>
                    <a:effectLst/>
                  </a:rPr>
                  <a:t>标题文本预设</a:t>
                </a:r>
              </a:p>
            </p:txBody>
          </p:sp>
          <p:sp>
            <p:nvSpPr>
              <p:cNvPr id="20" name="ïṩḷíḓè">
                <a:extLst>
                  <a:ext uri="{FF2B5EF4-FFF2-40B4-BE49-F238E27FC236}">
                    <a16:creationId xmlns:a16="http://schemas.microsoft.com/office/drawing/2014/main" id="{4EA2F157-D70A-41CC-8A24-2B7ABC8C81DE}"/>
                  </a:ext>
                </a:extLst>
              </p:cNvPr>
              <p:cNvSpPr txBox="1"/>
              <p:nvPr/>
            </p:nvSpPr>
            <p:spPr bwMode="auto">
              <a:xfrm>
                <a:off x="6924092" y="3306910"/>
                <a:ext cx="3321090" cy="353254"/>
              </a:xfrm>
              <a:prstGeom prst="rect">
                <a:avLst/>
              </a:prstGeom>
              <a:noFill/>
            </p:spPr>
            <p:txBody>
              <a:bodyPr bIns="0" lIns="0" rIns="0" tIns="0" wrap="square">
                <a:normAutofit/>
              </a:bodyPr>
              <a:lstStyle/>
              <a:p>
                <a:pPr algn="l" latinLnBrk="0">
                  <a:lnSpc>
                    <a:spcPct val="120000"/>
                  </a:lnSpc>
                </a:pPr>
                <a:r>
                  <a:rPr altLang="en-US" b="0" lang="zh-CN" sz="1000">
                    <a:solidFill>
                      <a:schemeClr val="tx1"/>
                    </a:solidFill>
                    <a:effectLst/>
                  </a:rPr>
                  <a:t>此部分内容作为文字排版占位显示 （建议使用主题字体）</a:t>
                </a:r>
              </a:p>
            </p:txBody>
          </p:sp>
        </p:grpSp>
        <p:grpSp>
          <p:nvGrpSpPr>
            <p:cNvPr id="13" name="îṣḷiḓê">
              <a:extLst>
                <a:ext uri="{FF2B5EF4-FFF2-40B4-BE49-F238E27FC236}">
                  <a16:creationId xmlns:a16="http://schemas.microsoft.com/office/drawing/2014/main" id="{41EB96BD-7221-4045-ACDF-EA3CFBEFA337}"/>
                </a:ext>
              </a:extLst>
            </p:cNvPr>
            <p:cNvGrpSpPr/>
            <p:nvPr/>
          </p:nvGrpSpPr>
          <p:grpSpPr>
            <a:xfrm>
              <a:off x="6924092" y="3681028"/>
              <a:ext cx="3321090" cy="663212"/>
              <a:chOff x="6924092" y="3681028"/>
              <a:chExt cx="3321090" cy="663212"/>
            </a:xfrm>
          </p:grpSpPr>
          <p:sp>
            <p:nvSpPr>
              <p:cNvPr id="17" name="îsļïḑê">
                <a:extLst>
                  <a:ext uri="{FF2B5EF4-FFF2-40B4-BE49-F238E27FC236}">
                    <a16:creationId xmlns:a16="http://schemas.microsoft.com/office/drawing/2014/main" id="{FF69597A-87F5-446E-82EC-D8859638F0A5}"/>
                  </a:ext>
                </a:extLst>
              </p:cNvPr>
              <p:cNvSpPr txBox="1"/>
              <p:nvPr/>
            </p:nvSpPr>
            <p:spPr bwMode="auto">
              <a:xfrm>
                <a:off x="6924092" y="3681028"/>
                <a:ext cx="3321090" cy="309958"/>
              </a:xfrm>
              <a:prstGeom prst="rect">
                <a:avLst/>
              </a:prstGeom>
              <a:noFill/>
            </p:spPr>
            <p:txBody>
              <a:bodyPr bIns="0" lIns="0" rIns="0" tIns="0" wrap="none">
                <a:normAutofit/>
              </a:bodyPr>
              <a:lstStyle/>
              <a:p>
                <a:pPr algn="l" latinLnBrk="0"/>
                <a:r>
                  <a:rPr altLang="en-US" lang="zh-CN" sz="1400">
                    <a:solidFill>
                      <a:schemeClr val="accent3"/>
                    </a:solidFill>
                    <a:effectLst/>
                  </a:rPr>
                  <a:t>标题文本预设</a:t>
                </a:r>
              </a:p>
            </p:txBody>
          </p:sp>
          <p:sp>
            <p:nvSpPr>
              <p:cNvPr id="18" name="íṣḷiďe">
                <a:extLst>
                  <a:ext uri="{FF2B5EF4-FFF2-40B4-BE49-F238E27FC236}">
                    <a16:creationId xmlns:a16="http://schemas.microsoft.com/office/drawing/2014/main" id="{0D526578-3F4E-4C81-8F58-2D1FED1B06F0}"/>
                  </a:ext>
                </a:extLst>
              </p:cNvPr>
              <p:cNvSpPr txBox="1"/>
              <p:nvPr/>
            </p:nvSpPr>
            <p:spPr bwMode="auto">
              <a:xfrm>
                <a:off x="6924092" y="3990986"/>
                <a:ext cx="3321090" cy="353254"/>
              </a:xfrm>
              <a:prstGeom prst="rect">
                <a:avLst/>
              </a:prstGeom>
              <a:noFill/>
            </p:spPr>
            <p:txBody>
              <a:bodyPr bIns="0" lIns="0" rIns="0" tIns="0" wrap="square">
                <a:normAutofit/>
              </a:bodyPr>
              <a:lstStyle/>
              <a:p>
                <a:pPr algn="l" latinLnBrk="0">
                  <a:lnSpc>
                    <a:spcPct val="120000"/>
                  </a:lnSpc>
                </a:pPr>
                <a:r>
                  <a:rPr altLang="en-US" b="0" lang="zh-CN" sz="1000">
                    <a:solidFill>
                      <a:schemeClr val="tx1"/>
                    </a:solidFill>
                    <a:effectLst/>
                  </a:rPr>
                  <a:t>此部分内容作为文字排版占位显示 （建议使用主题字体）</a:t>
                </a:r>
              </a:p>
            </p:txBody>
          </p:sp>
        </p:grpSp>
        <p:grpSp>
          <p:nvGrpSpPr>
            <p:cNvPr id="14" name="ï$ļïḑé">
              <a:extLst>
                <a:ext uri="{FF2B5EF4-FFF2-40B4-BE49-F238E27FC236}">
                  <a16:creationId xmlns:a16="http://schemas.microsoft.com/office/drawing/2014/main" id="{A23E3C19-E853-4C5F-A05C-3B39E43FA4F3}"/>
                </a:ext>
              </a:extLst>
            </p:cNvPr>
            <p:cNvGrpSpPr/>
            <p:nvPr/>
          </p:nvGrpSpPr>
          <p:grpSpPr>
            <a:xfrm>
              <a:off x="6924092" y="4401108"/>
              <a:ext cx="3321090" cy="576064"/>
              <a:chOff x="6924092" y="4401108"/>
              <a:chExt cx="3321090" cy="576064"/>
            </a:xfrm>
          </p:grpSpPr>
          <p:sp>
            <p:nvSpPr>
              <p:cNvPr id="15" name="iš1îḓê">
                <a:extLst>
                  <a:ext uri="{FF2B5EF4-FFF2-40B4-BE49-F238E27FC236}">
                    <a16:creationId xmlns:a16="http://schemas.microsoft.com/office/drawing/2014/main" id="{E30070D5-2AB4-4B39-9AD9-6C26A4E9DB13}"/>
                  </a:ext>
                </a:extLst>
              </p:cNvPr>
              <p:cNvSpPr txBox="1"/>
              <p:nvPr/>
            </p:nvSpPr>
            <p:spPr bwMode="auto">
              <a:xfrm>
                <a:off x="6924092" y="4401108"/>
                <a:ext cx="3321090" cy="309958"/>
              </a:xfrm>
              <a:prstGeom prst="rect">
                <a:avLst/>
              </a:prstGeom>
              <a:noFill/>
            </p:spPr>
            <p:txBody>
              <a:bodyPr bIns="0" lIns="0" rIns="0" tIns="0" wrap="none">
                <a:normAutofit/>
              </a:bodyPr>
              <a:lstStyle/>
              <a:p>
                <a:pPr algn="l" latinLnBrk="0"/>
                <a:r>
                  <a:rPr altLang="en-US" lang="zh-CN" sz="1400">
                    <a:solidFill>
                      <a:schemeClr val="accent4"/>
                    </a:solidFill>
                    <a:effectLst/>
                  </a:rPr>
                  <a:t>标题文本预设</a:t>
                </a:r>
              </a:p>
            </p:txBody>
          </p:sp>
          <p:sp>
            <p:nvSpPr>
              <p:cNvPr id="16" name="ï$1ïḋè">
                <a:extLst>
                  <a:ext uri="{FF2B5EF4-FFF2-40B4-BE49-F238E27FC236}">
                    <a16:creationId xmlns:a16="http://schemas.microsoft.com/office/drawing/2014/main" id="{E5697B2D-B8FB-4D26-B21C-199F2F515908}"/>
                  </a:ext>
                </a:extLst>
              </p:cNvPr>
              <p:cNvSpPr txBox="1"/>
              <p:nvPr/>
            </p:nvSpPr>
            <p:spPr bwMode="auto">
              <a:xfrm>
                <a:off x="6924092" y="4623918"/>
                <a:ext cx="3321090" cy="353254"/>
              </a:xfrm>
              <a:prstGeom prst="rect">
                <a:avLst/>
              </a:prstGeom>
              <a:noFill/>
            </p:spPr>
            <p:txBody>
              <a:bodyPr bIns="0" lIns="0" rIns="0" tIns="0" wrap="square">
                <a:normAutofit/>
              </a:bodyPr>
              <a:lstStyle/>
              <a:p>
                <a:pPr algn="l" latinLnBrk="0">
                  <a:lnSpc>
                    <a:spcPct val="120000"/>
                  </a:lnSpc>
                </a:pPr>
                <a:r>
                  <a:rPr altLang="en-US" b="0" lang="zh-CN" sz="1000">
                    <a:solidFill>
                      <a:schemeClr val="tx1"/>
                    </a:solidFill>
                    <a:effectLst/>
                  </a:rPr>
                  <a:t>此部分内容作为文字排版占位显示 （建议使用主题字体）</a:t>
                </a:r>
              </a:p>
            </p:txBody>
          </p:sp>
        </p:grpSp>
      </p:grpSp>
    </p:spTree>
    <p:extLst>
      <p:ext uri="{BB962C8B-B14F-4D97-AF65-F5344CB8AC3E}">
        <p14:creationId val="1330990365"/>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500" fill="hold" id="7"/>
                                        <p:tgtEl>
                                          <p:spTgt spid="2"/>
                                        </p:tgtEl>
                                        <p:attrNameLst>
                                          <p:attrName>ppt_x</p:attrName>
                                        </p:attrNameLst>
                                      </p:cBhvr>
                                      <p:tavLst>
                                        <p:tav tm="0">
                                          <p:val>
                                            <p:strVal val="#ppt_x"/>
                                          </p:val>
                                        </p:tav>
                                        <p:tav tm="100000">
                                          <p:val>
                                            <p:strVal val="#ppt_x"/>
                                          </p:val>
                                        </p:tav>
                                      </p:tavLst>
                                    </p:anim>
                                    <p:anim calcmode="lin" valueType="num">
                                      <p:cBhvr additive="base">
                                        <p:cTn dur="500" fill="hold" id="8"/>
                                        <p:tgtEl>
                                          <p:spTgt spid="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500" fill="hold" id="11"/>
                                        <p:tgtEl>
                                          <p:spTgt spid="5"/>
                                        </p:tgtEl>
                                        <p:attrNameLst>
                                          <p:attrName>ppt_x</p:attrName>
                                        </p:attrNameLst>
                                      </p:cBhvr>
                                      <p:tavLst>
                                        <p:tav tm="0">
                                          <p:val>
                                            <p:strVal val="#ppt_x"/>
                                          </p:val>
                                        </p:tav>
                                        <p:tav tm="100000">
                                          <p:val>
                                            <p:strVal val="#ppt_x"/>
                                          </p:val>
                                        </p:tav>
                                      </p:tavLst>
                                    </p:anim>
                                    <p:anim calcmode="lin" valueType="num">
                                      <p:cBhvr additive="base">
                                        <p:cTn dur="500" fill="hold" id="12"/>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a:extLst>
              <a:ext uri="{FF2B5EF4-FFF2-40B4-BE49-F238E27FC236}">
                <a16:creationId xmlns:a16="http://schemas.microsoft.com/office/drawing/2014/main" id="{9C2FAD81-C434-4750-9ABD-D26D4360C79F}"/>
              </a:ext>
            </a:extLst>
          </p:cNvPr>
          <p:cNvSpPr>
            <a:spLocks noGrp="1"/>
          </p:cNvSpPr>
          <p:nvPr>
            <p:ph type="title"/>
          </p:nvPr>
        </p:nvSpPr>
        <p:spPr/>
        <p:txBody>
          <a:bodyPr>
            <a:normAutofit/>
          </a:bodyPr>
          <a:lstStyle/>
          <a:p>
            <a:r>
              <a:rPr altLang="en-US" lang="zh-CN" sz="4000"/>
              <a:t>点击输入标题</a:t>
            </a:r>
          </a:p>
        </p:txBody>
      </p:sp>
      <p:grpSp>
        <p:nvGrpSpPr>
          <p:cNvPr descr="本素材由iSlide™ 提供 iSlide™尊重知识产权并注重保护用户享有的各项权利。郑重提醒您： iSlide™插件中提供的任何信息内容的所有权、知识产权归其原始权利人或权利受让人所有，您免费/购买获得的是信息内容的使用权，并受下述条款的约束； 1. 您仅可以个人非商业用途使用该等信息内容，不可将信息内容的全部或部分用于出售，或以出租、出借、转让、分销、发布等其他任何方式供他人使用； 2. 禁止在接入互联网或移动互联网的任何网站、平台、应用或程序上以任何方式为他人提供iSlide™插件资源内容的下载。 The resource is supplied by iSlide™. iSlide™ respects all intellectual property rights and protects all the rights its users acquired.Solemnly remind you: The ownership and intellectual property of the resources supplied in iSlide Add-in belongs to its owner or the assignee of this ownership.you only acquired the usage of the resources supplied in iSlide Add-in, as well as respected the following restrain terms: 1.You are only allowed to use such resource for personal and non-commercial aim, not allowed to use such resource or part of it for the sale; or rent, lend, transfer to others; or distribution or release it in any way. 2.You are not permitted to provide the resource of iSlide Add-in in any website, platform, application access to the Internet or mobile Internet." id="5" name="dd64cc5d-ec45-4fc4-ac94-f11d01d93803" title="iSlide™ 版权声明  COPYRIGHT NOTICE">
            <a:extLst>
              <a:ext uri="{FF2B5EF4-FFF2-40B4-BE49-F238E27FC236}">
                <a16:creationId xmlns:a16="http://schemas.microsoft.com/office/drawing/2014/main" id="{ECE3B707-6A00-4403-9E27-0993C1358ED3}"/>
              </a:ext>
            </a:extLst>
          </p:cNvPr>
          <p:cNvGrpSpPr>
            <a:grpSpLocks noChangeAspect="1"/>
          </p:cNvGrpSpPr>
          <p:nvPr>
            <p:custDataLst>
              <p:tags r:id="rId3"/>
            </p:custDataLst>
          </p:nvPr>
        </p:nvGrpSpPr>
        <p:grpSpPr>
          <a:xfrm>
            <a:off x="2743309" y="1293796"/>
            <a:ext cx="7730920" cy="4710434"/>
            <a:chOff x="2743309" y="1293796"/>
            <a:chExt cx="7730920" cy="4710434"/>
          </a:xfrm>
        </p:grpSpPr>
        <p:cxnSp>
          <p:nvCxnSpPr>
            <p:cNvPr id="6" name="直接连接符 5">
              <a:extLst>
                <a:ext uri="{FF2B5EF4-FFF2-40B4-BE49-F238E27FC236}">
                  <a16:creationId xmlns:a16="http://schemas.microsoft.com/office/drawing/2014/main" id="{97BFE18D-E68B-4EE0-B2BF-8349392578D3}"/>
                </a:ext>
              </a:extLst>
            </p:cNvPr>
            <p:cNvCxnSpPr>
              <a:endCxn id="29" idx="9"/>
            </p:cNvCxnSpPr>
            <p:nvPr/>
          </p:nvCxnSpPr>
          <p:spPr>
            <a:xfrm flipV="1">
              <a:off x="3611274" y="1587287"/>
              <a:ext cx="3380809" cy="3202602"/>
            </a:xfrm>
            <a:prstGeom prst="line">
              <a:avLst/>
            </a:prstGeom>
            <a:ln>
              <a:solidFill>
                <a:schemeClr val="tx1">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7" name="ïṩlíḑè">
              <a:extLst>
                <a:ext uri="{FF2B5EF4-FFF2-40B4-BE49-F238E27FC236}">
                  <a16:creationId xmlns:a16="http://schemas.microsoft.com/office/drawing/2014/main" id="{4D38D563-0A98-48F0-B684-0EC7A37E7870}"/>
                </a:ext>
              </a:extLst>
            </p:cNvPr>
            <p:cNvGrpSpPr/>
            <p:nvPr/>
          </p:nvGrpSpPr>
          <p:grpSpPr>
            <a:xfrm>
              <a:off x="5425200" y="2394015"/>
              <a:ext cx="648072" cy="648072"/>
              <a:chOff x="5675954" y="2249137"/>
              <a:chExt cx="648072" cy="648072"/>
            </a:xfrm>
          </p:grpSpPr>
          <p:sp>
            <p:nvSpPr>
              <p:cNvPr id="34" name="ï$ľîḍè">
                <a:extLst>
                  <a:ext uri="{FF2B5EF4-FFF2-40B4-BE49-F238E27FC236}">
                    <a16:creationId xmlns:a16="http://schemas.microsoft.com/office/drawing/2014/main" id="{DF02BA5C-44A6-42D8-BDFB-BBB22B422FE2}"/>
                  </a:ext>
                </a:extLst>
              </p:cNvPr>
              <p:cNvSpPr/>
              <p:nvPr/>
            </p:nvSpPr>
            <p:spPr>
              <a:xfrm>
                <a:off x="5675954" y="2249137"/>
                <a:ext cx="648072" cy="648072"/>
              </a:xfrm>
              <a:prstGeom prst="ellipse">
                <a:avLst/>
              </a:prstGeom>
              <a:solidFill>
                <a:schemeClr val="accent4"/>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5" name="iṣliďê">
                <a:extLst>
                  <a:ext uri="{FF2B5EF4-FFF2-40B4-BE49-F238E27FC236}">
                    <a16:creationId xmlns:a16="http://schemas.microsoft.com/office/drawing/2014/main" id="{227C1468-C510-41C7-87F1-6BDDFED9E9F7}"/>
                  </a:ext>
                </a:extLst>
              </p:cNvPr>
              <p:cNvSpPr/>
              <p:nvPr/>
            </p:nvSpPr>
            <p:spPr bwMode="auto">
              <a:xfrm>
                <a:off x="5809844" y="2390028"/>
                <a:ext cx="380293" cy="366291"/>
              </a:xfrm>
              <a:custGeom>
                <a:gdLst>
                  <a:gd fmla="*/ 297615 w 597921" name="connsiteX0"/>
                  <a:gd fmla="*/ 96957 h 598324" name="connsiteY0"/>
                  <a:gd fmla="*/ 323434 w 597921" name="connsiteX1"/>
                  <a:gd fmla="*/ 122740 h 598324" name="connsiteY1"/>
                  <a:gd fmla="*/ 323434 w 597921" name="connsiteX2"/>
                  <a:gd fmla="*/ 289852 h 598324" name="connsiteY2"/>
                  <a:gd fmla="*/ 462572 w 597921" name="connsiteX3"/>
                  <a:gd fmla="*/ 289852 h 598324" name="connsiteY3"/>
                  <a:gd fmla="*/ 487913 w 597921" name="connsiteX4"/>
                  <a:gd fmla="*/ 315157 h 598324" name="connsiteY4"/>
                  <a:gd fmla="*/ 462572 w 597921" name="connsiteX5"/>
                  <a:gd fmla="*/ 340463 h 598324" name="connsiteY5"/>
                  <a:gd fmla="*/ 297615 w 597921" name="connsiteX6"/>
                  <a:gd fmla="*/ 340463 h 598324" name="connsiteY6"/>
                  <a:gd fmla="*/ 272274 w 597921" name="connsiteX7"/>
                  <a:gd fmla="*/ 315157 h 598324" name="connsiteY7"/>
                  <a:gd fmla="*/ 272274 w 597921" name="connsiteX8"/>
                  <a:gd fmla="*/ 122740 h 598324" name="connsiteY8"/>
                  <a:gd fmla="*/ 297615 w 597921" name="connsiteX9"/>
                  <a:gd fmla="*/ 96957 h 598324" name="connsiteY9"/>
                  <a:gd fmla="*/ 298127 w 597921" name="connsiteX10"/>
                  <a:gd fmla="*/ 0 h 598324" name="connsiteY10"/>
                  <a:gd fmla="*/ 597921 w 597921" name="connsiteX11"/>
                  <a:gd fmla="*/ 299401 h 598324" name="connsiteY11"/>
                  <a:gd fmla="*/ 298127 w 597921" name="connsiteX12"/>
                  <a:gd fmla="*/ 598324 h 598324" name="connsiteY12"/>
                  <a:gd fmla="*/ 35150 w 597921" name="connsiteX13"/>
                  <a:gd fmla="*/ 442177 h 598324" name="connsiteY13"/>
                  <a:gd fmla="*/ 34194 w 597921" name="connsiteX14"/>
                  <a:gd fmla="*/ 432149 h 598324" name="connsiteY14"/>
                  <a:gd fmla="*/ 40410 w 597921" name="connsiteX15"/>
                  <a:gd fmla="*/ 424509 h 598324" name="connsiteY15"/>
                  <a:gd fmla="*/ 74836 w 597921" name="connsiteX16"/>
                  <a:gd fmla="*/ 407796 h 598324" name="connsiteY16"/>
                  <a:gd fmla="*/ 91571 w 597921" name="connsiteX17"/>
                  <a:gd fmla="*/ 413049 h 598324" name="connsiteY17"/>
                  <a:gd fmla="*/ 298127 w 597921" name="connsiteX18"/>
                  <a:gd fmla="*/ 534815 h 598324" name="connsiteY18"/>
                  <a:gd fmla="*/ 534328 w 597921" name="connsiteX19"/>
                  <a:gd fmla="*/ 299401 h 598324" name="connsiteY19"/>
                  <a:gd fmla="*/ 298127 w 597921" name="connsiteX20"/>
                  <a:gd fmla="*/ 63509 h 598324" name="connsiteY20"/>
                  <a:gd fmla="*/ 145123 w 597921" name="connsiteX21"/>
                  <a:gd fmla="*/ 120333 h 598324" name="connsiteY21"/>
                  <a:gd fmla="*/ 200587 w 597921" name="connsiteX22"/>
                  <a:gd fmla="*/ 142299 h 598324" name="connsiteY22"/>
                  <a:gd fmla="*/ 208237 w 597921" name="connsiteX23"/>
                  <a:gd fmla="*/ 152327 h 598324" name="connsiteY23"/>
                  <a:gd fmla="*/ 203456 w 597921" name="connsiteX24"/>
                  <a:gd fmla="*/ 164265 h 598324" name="connsiteY24"/>
                  <a:gd fmla="*/ 48060 w 597921" name="connsiteX25"/>
                  <a:gd fmla="*/ 285553 h 598324" name="connsiteY25"/>
                  <a:gd fmla="*/ 35150 w 597921" name="connsiteX26"/>
                  <a:gd fmla="*/ 287463 h 598324" name="connsiteY26"/>
                  <a:gd fmla="*/ 27500 w 597921" name="connsiteX27"/>
                  <a:gd fmla="*/ 277435 h 598324" name="connsiteY27"/>
                  <a:gd fmla="*/ 246 w 597921" name="connsiteX28"/>
                  <a:gd fmla="*/ 82132 h 598324" name="connsiteY28"/>
                  <a:gd fmla="*/ 4550 w 597921" name="connsiteX29"/>
                  <a:gd fmla="*/ 70194 h 598324" name="connsiteY29"/>
                  <a:gd fmla="*/ 17459 w 597921" name="connsiteX30"/>
                  <a:gd fmla="*/ 68762 h 598324" name="connsiteY30"/>
                  <a:gd fmla="*/ 80574 w 597921" name="connsiteX31"/>
                  <a:gd fmla="*/ 94070 h 598324" name="connsiteY31"/>
                  <a:gd fmla="*/ 298127 w 597921" name="connsiteX32"/>
                  <a:gd fmla="*/ 0 h 598324" name="connsiteY3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b="b" l="l" r="r" t="t"/>
                <a:pathLst>
                  <a:path h="598324" w="597921">
                    <a:moveTo>
                      <a:pt x="297615" y="96957"/>
                    </a:moveTo>
                    <a:cubicBezTo>
                      <a:pt x="311959" y="96957"/>
                      <a:pt x="323434" y="108416"/>
                      <a:pt x="323434" y="122740"/>
                    </a:cubicBezTo>
                    <a:lnTo>
                      <a:pt x="323434" y="289852"/>
                    </a:lnTo>
                    <a:lnTo>
                      <a:pt x="462572" y="289852"/>
                    </a:lnTo>
                    <a:cubicBezTo>
                      <a:pt x="476438" y="289852"/>
                      <a:pt x="487913" y="301311"/>
                      <a:pt x="487913" y="315157"/>
                    </a:cubicBezTo>
                    <a:cubicBezTo>
                      <a:pt x="487913" y="329004"/>
                      <a:pt x="476438" y="340463"/>
                      <a:pt x="462572" y="340463"/>
                    </a:cubicBezTo>
                    <a:lnTo>
                      <a:pt x="297615" y="340463"/>
                    </a:lnTo>
                    <a:cubicBezTo>
                      <a:pt x="283749" y="340463"/>
                      <a:pt x="272274" y="329004"/>
                      <a:pt x="272274" y="315157"/>
                    </a:cubicBezTo>
                    <a:lnTo>
                      <a:pt x="272274" y="122740"/>
                    </a:lnTo>
                    <a:cubicBezTo>
                      <a:pt x="272274" y="108416"/>
                      <a:pt x="283749" y="96957"/>
                      <a:pt x="297615" y="96957"/>
                    </a:cubicBezTo>
                    <a:close/>
                    <a:moveTo>
                      <a:pt x="298127" y="0"/>
                    </a:moveTo>
                    <a:cubicBezTo>
                      <a:pt x="463564" y="0"/>
                      <a:pt x="597921" y="134181"/>
                      <a:pt x="597921" y="299401"/>
                    </a:cubicBezTo>
                    <a:cubicBezTo>
                      <a:pt x="597921" y="464143"/>
                      <a:pt x="463564" y="598324"/>
                      <a:pt x="298127" y="598324"/>
                    </a:cubicBezTo>
                    <a:cubicBezTo>
                      <a:pt x="188155" y="598324"/>
                      <a:pt x="87268" y="538635"/>
                      <a:pt x="35150" y="442177"/>
                    </a:cubicBezTo>
                    <a:cubicBezTo>
                      <a:pt x="33238" y="438835"/>
                      <a:pt x="32760" y="435492"/>
                      <a:pt x="34194" y="432149"/>
                    </a:cubicBezTo>
                    <a:cubicBezTo>
                      <a:pt x="35150" y="428807"/>
                      <a:pt x="37541" y="425942"/>
                      <a:pt x="40410" y="424509"/>
                    </a:cubicBezTo>
                    <a:lnTo>
                      <a:pt x="74836" y="407796"/>
                    </a:lnTo>
                    <a:cubicBezTo>
                      <a:pt x="81052" y="404931"/>
                      <a:pt x="88702" y="407319"/>
                      <a:pt x="91571" y="413049"/>
                    </a:cubicBezTo>
                    <a:cubicBezTo>
                      <a:pt x="133169" y="488018"/>
                      <a:pt x="212540" y="534815"/>
                      <a:pt x="298127" y="534815"/>
                    </a:cubicBezTo>
                    <a:cubicBezTo>
                      <a:pt x="428181" y="534815"/>
                      <a:pt x="534328" y="429284"/>
                      <a:pt x="534328" y="299401"/>
                    </a:cubicBezTo>
                    <a:cubicBezTo>
                      <a:pt x="534328" y="169517"/>
                      <a:pt x="428181" y="63509"/>
                      <a:pt x="298127" y="63509"/>
                    </a:cubicBezTo>
                    <a:cubicBezTo>
                      <a:pt x="242185" y="63509"/>
                      <a:pt x="187677" y="83565"/>
                      <a:pt x="145123" y="120333"/>
                    </a:cubicBezTo>
                    <a:lnTo>
                      <a:pt x="200587" y="142299"/>
                    </a:lnTo>
                    <a:cubicBezTo>
                      <a:pt x="204890" y="144209"/>
                      <a:pt x="207759" y="148029"/>
                      <a:pt x="208237" y="152327"/>
                    </a:cubicBezTo>
                    <a:cubicBezTo>
                      <a:pt x="208715" y="157102"/>
                      <a:pt x="207281" y="161399"/>
                      <a:pt x="203456" y="164265"/>
                    </a:cubicBezTo>
                    <a:lnTo>
                      <a:pt x="48060" y="285553"/>
                    </a:lnTo>
                    <a:cubicBezTo>
                      <a:pt x="44235" y="288418"/>
                      <a:pt x="39454" y="289373"/>
                      <a:pt x="35150" y="287463"/>
                    </a:cubicBezTo>
                    <a:cubicBezTo>
                      <a:pt x="31325" y="285553"/>
                      <a:pt x="27978" y="281733"/>
                      <a:pt x="27500" y="277435"/>
                    </a:cubicBezTo>
                    <a:lnTo>
                      <a:pt x="246" y="82132"/>
                    </a:lnTo>
                    <a:cubicBezTo>
                      <a:pt x="-710" y="77835"/>
                      <a:pt x="1203" y="73060"/>
                      <a:pt x="4550" y="70194"/>
                    </a:cubicBezTo>
                    <a:cubicBezTo>
                      <a:pt x="8375" y="67807"/>
                      <a:pt x="13156" y="66852"/>
                      <a:pt x="17459" y="68762"/>
                    </a:cubicBezTo>
                    <a:lnTo>
                      <a:pt x="80574" y="94070"/>
                    </a:lnTo>
                    <a:cubicBezTo>
                      <a:pt x="137472" y="33426"/>
                      <a:pt x="214931" y="0"/>
                      <a:pt x="298127" y="0"/>
                    </a:cubicBezTo>
                    <a:close/>
                  </a:path>
                </a:pathLst>
              </a:custGeom>
              <a:solidFill>
                <a:schemeClr val="bg1"/>
              </a:solidFill>
              <a:ln>
                <a:noFill/>
              </a:ln>
            </p:spPr>
            <p:txBody>
              <a:bodyPr anchor="ctr"/>
              <a:lstStyle/>
              <a:p>
                <a:pPr algn="ctr"/>
                <a:endParaRPr/>
              </a:p>
            </p:txBody>
          </p:sp>
        </p:grpSp>
        <p:grpSp>
          <p:nvGrpSpPr>
            <p:cNvPr id="8" name="îṣlidé">
              <a:extLst>
                <a:ext uri="{FF2B5EF4-FFF2-40B4-BE49-F238E27FC236}">
                  <a16:creationId xmlns:a16="http://schemas.microsoft.com/office/drawing/2014/main" id="{C78CE434-D5D1-4B76-93ED-CDF60EB2D940}"/>
                </a:ext>
              </a:extLst>
            </p:cNvPr>
            <p:cNvGrpSpPr/>
            <p:nvPr/>
          </p:nvGrpSpPr>
          <p:grpSpPr>
            <a:xfrm>
              <a:off x="4368428" y="3474136"/>
              <a:ext cx="648072" cy="648072"/>
              <a:chOff x="4792557" y="2249137"/>
              <a:chExt cx="648072" cy="648072"/>
            </a:xfrm>
          </p:grpSpPr>
          <p:sp>
            <p:nvSpPr>
              <p:cNvPr id="32" name="íŝľîḍê">
                <a:extLst>
                  <a:ext uri="{FF2B5EF4-FFF2-40B4-BE49-F238E27FC236}">
                    <a16:creationId xmlns:a16="http://schemas.microsoft.com/office/drawing/2014/main" id="{2FBCE16E-65CA-44C2-AEA0-72A0C65C34C6}"/>
                  </a:ext>
                </a:extLst>
              </p:cNvPr>
              <p:cNvSpPr/>
              <p:nvPr/>
            </p:nvSpPr>
            <p:spPr>
              <a:xfrm>
                <a:off x="4792557" y="2249137"/>
                <a:ext cx="648072" cy="648072"/>
              </a:xfrm>
              <a:prstGeom prst="ellipse">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3" name="iṧ1iḋé">
                <a:extLst>
                  <a:ext uri="{FF2B5EF4-FFF2-40B4-BE49-F238E27FC236}">
                    <a16:creationId xmlns:a16="http://schemas.microsoft.com/office/drawing/2014/main" id="{98442938-9BA1-4E35-93F9-7C5BAB3709A8}"/>
                  </a:ext>
                </a:extLst>
              </p:cNvPr>
              <p:cNvSpPr/>
              <p:nvPr/>
            </p:nvSpPr>
            <p:spPr bwMode="auto">
              <a:xfrm>
                <a:off x="4926447" y="2390028"/>
                <a:ext cx="380293" cy="366291"/>
              </a:xfrm>
              <a:custGeom>
                <a:gdLst>
                  <a:gd fmla="*/ 4096 w 6827" name="T0"/>
                  <a:gd fmla="*/ 4551 h 6827" name="T1"/>
                  <a:gd fmla="*/ 6258 w 6827" name="T2"/>
                  <a:gd fmla="*/ 4096 h 6827" name="T3"/>
                  <a:gd fmla="*/ 2348 w 6827" name="T4"/>
                  <a:gd fmla="*/ 4911 h 6827" name="T5"/>
                  <a:gd fmla="*/ 569 w 6827" name="T6"/>
                  <a:gd fmla="*/ 4551 h 6827" name="T7"/>
                  <a:gd fmla="*/ 569 w 6827" name="T8"/>
                  <a:gd fmla="*/ 3982 h 6827" name="T9"/>
                  <a:gd fmla="*/ 1707 w 6827" name="T10"/>
                  <a:gd fmla="*/ 2503 h 6827" name="T11"/>
                  <a:gd fmla="*/ 3868 w 6827" name="T12"/>
                  <a:gd fmla="*/ 2731 h 6827" name="T13"/>
                  <a:gd fmla="*/ 5827 w 6827" name="T14"/>
                  <a:gd fmla="*/ 2004 h 6827" name="T15"/>
                  <a:gd fmla="*/ 6258 w 6827" name="T16"/>
                  <a:gd fmla="*/ 1820 h 6827" name="T17"/>
                  <a:gd fmla="*/ 4779 w 6827" name="T18"/>
                  <a:gd fmla="*/ 0 h 6827" name="T19"/>
                  <a:gd fmla="*/ 2854 w 6827" name="T20"/>
                  <a:gd fmla="*/ 2381 h 6827" name="T21"/>
                  <a:gd fmla="*/ 1239 w 6827" name="T22"/>
                  <a:gd fmla="*/ 2257 h 6827" name="T23"/>
                  <a:gd fmla="*/ 569 w 6827" name="T24"/>
                  <a:gd fmla="*/ 2844 h 6827" name="T25"/>
                  <a:gd fmla="*/ 569 w 6827" name="T26"/>
                  <a:gd fmla="*/ 2276 h 6827" name="T27"/>
                  <a:gd fmla="*/ 569 w 6827" name="T28"/>
                  <a:gd fmla="*/ 1707 h 6827" name="T29"/>
                  <a:gd fmla="*/ 569 w 6827" name="T30"/>
                  <a:gd fmla="*/ 1138 h 6827" name="T31"/>
                  <a:gd fmla="*/ 569 w 6827" name="T32"/>
                  <a:gd fmla="*/ 569 h 6827" name="T33"/>
                  <a:gd fmla="*/ 341 w 6827" name="T34"/>
                  <a:gd fmla="*/ 0 h 6827" name="T35"/>
                  <a:gd fmla="*/ 114 w 6827" name="T36"/>
                  <a:gd fmla="*/ 569 h 6827" name="T37"/>
                  <a:gd fmla="*/ 114 w 6827" name="T38"/>
                  <a:gd fmla="*/ 1138 h 6827" name="T39"/>
                  <a:gd fmla="*/ 114 w 6827" name="T40"/>
                  <a:gd fmla="*/ 1707 h 6827" name="T41"/>
                  <a:gd fmla="*/ 114 w 6827" name="T42"/>
                  <a:gd fmla="*/ 2276 h 6827" name="T43"/>
                  <a:gd fmla="*/ 114 w 6827" name="T44"/>
                  <a:gd fmla="*/ 2844 h 6827" name="T45"/>
                  <a:gd fmla="*/ 114 w 6827" name="T46"/>
                  <a:gd fmla="*/ 3413 h 6827" name="T47"/>
                  <a:gd fmla="*/ 114 w 6827" name="T48"/>
                  <a:gd fmla="*/ 3982 h 6827" name="T49"/>
                  <a:gd fmla="*/ 114 w 6827" name="T50"/>
                  <a:gd fmla="*/ 4551 h 6827" name="T51"/>
                  <a:gd fmla="*/ 114 w 6827" name="T52"/>
                  <a:gd fmla="*/ 5120 h 6827" name="T53"/>
                  <a:gd fmla="*/ 114 w 6827" name="T54"/>
                  <a:gd fmla="*/ 5689 h 6827" name="T55"/>
                  <a:gd fmla="*/ 114 w 6827" name="T56"/>
                  <a:gd fmla="*/ 6258 h 6827" name="T57"/>
                  <a:gd fmla="*/ 683 w 6827" name="T58"/>
                  <a:gd fmla="*/ 6713 h 6827" name="T59"/>
                  <a:gd fmla="*/ 1252 w 6827" name="T60"/>
                  <a:gd fmla="*/ 6713 h 6827" name="T61"/>
                  <a:gd fmla="*/ 1820 w 6827" name="T62"/>
                  <a:gd fmla="*/ 6713 h 6827" name="T63"/>
                  <a:gd fmla="*/ 2389 w 6827" name="T64"/>
                  <a:gd fmla="*/ 6713 h 6827" name="T65"/>
                  <a:gd fmla="*/ 2958 w 6827" name="T66"/>
                  <a:gd fmla="*/ 6713 h 6827" name="T67"/>
                  <a:gd fmla="*/ 3527 w 6827" name="T68"/>
                  <a:gd fmla="*/ 6713 h 6827" name="T69"/>
                  <a:gd fmla="*/ 4096 w 6827" name="T70"/>
                  <a:gd fmla="*/ 6713 h 6827" name="T71"/>
                  <a:gd fmla="*/ 4665 w 6827" name="T72"/>
                  <a:gd fmla="*/ 6713 h 6827" name="T73"/>
                  <a:gd fmla="*/ 5234 w 6827" name="T74"/>
                  <a:gd fmla="*/ 6713 h 6827" name="T75"/>
                  <a:gd fmla="*/ 5803 w 6827" name="T76"/>
                  <a:gd fmla="*/ 6713 h 6827" name="T77"/>
                  <a:gd fmla="*/ 6371 w 6827" name="T78"/>
                  <a:gd fmla="*/ 6713 h 6827" name="T79"/>
                  <a:gd fmla="*/ 6827 w 6827" name="T80"/>
                  <a:gd fmla="*/ 6485 h 6827" name="T81"/>
                  <a:gd fmla="*/ 6371 w 6827" name="T82"/>
                  <a:gd fmla="*/ 6258 h 6827" name="T83"/>
                  <a:gd fmla="*/ 5803 w 6827" name="T84"/>
                  <a:gd fmla="*/ 6258 h 6827" name="T85"/>
                  <a:gd fmla="*/ 5234 w 6827" name="T86"/>
                  <a:gd fmla="*/ 6258 h 6827" name="T87"/>
                  <a:gd fmla="*/ 4665 w 6827" name="T88"/>
                  <a:gd fmla="*/ 6258 h 6827" name="T89"/>
                  <a:gd fmla="*/ 4096 w 6827" name="T90"/>
                  <a:gd fmla="*/ 6258 h 6827" name="T91"/>
                  <a:gd fmla="*/ 3527 w 6827" name="T92"/>
                  <a:gd fmla="*/ 6258 h 6827" name="T93"/>
                  <a:gd fmla="*/ 2958 w 6827" name="T94"/>
                  <a:gd fmla="*/ 6258 h 6827" name="T95"/>
                  <a:gd fmla="*/ 2389 w 6827" name="T96"/>
                  <a:gd fmla="*/ 6258 h 6827" name="T97"/>
                  <a:gd fmla="*/ 1820 w 6827" name="T98"/>
                  <a:gd fmla="*/ 6258 h 6827" name="T99"/>
                  <a:gd fmla="*/ 1252 w 6827" name="T100"/>
                  <a:gd fmla="*/ 6258 h 6827" name="T101"/>
                  <a:gd fmla="*/ 683 w 6827" name="T102"/>
                  <a:gd fmla="*/ 6258 h 682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6825" w="6825">
                    <a:moveTo>
                      <a:pt x="1263" y="5234"/>
                    </a:moveTo>
                    <a:cubicBezTo>
                      <a:pt x="1316" y="5493"/>
                      <a:pt x="1546" y="5689"/>
                      <a:pt x="1820" y="5689"/>
                    </a:cubicBezTo>
                    <a:cubicBezTo>
                      <a:pt x="2114" y="5689"/>
                      <a:pt x="2354" y="5464"/>
                      <a:pt x="2383" y="5178"/>
                    </a:cubicBezTo>
                    <a:lnTo>
                      <a:pt x="3568" y="4191"/>
                    </a:lnTo>
                    <a:cubicBezTo>
                      <a:pt x="3652" y="4401"/>
                      <a:pt x="3856" y="4551"/>
                      <a:pt x="4096" y="4551"/>
                    </a:cubicBezTo>
                    <a:cubicBezTo>
                      <a:pt x="4348" y="4551"/>
                      <a:pt x="4560" y="4385"/>
                      <a:pt x="4635" y="4157"/>
                    </a:cubicBezTo>
                    <a:lnTo>
                      <a:pt x="5696" y="4736"/>
                    </a:lnTo>
                    <a:cubicBezTo>
                      <a:pt x="5732" y="5016"/>
                      <a:pt x="5969" y="5234"/>
                      <a:pt x="6258" y="5234"/>
                    </a:cubicBezTo>
                    <a:cubicBezTo>
                      <a:pt x="6571" y="5234"/>
                      <a:pt x="6827" y="4979"/>
                      <a:pt x="6827" y="4665"/>
                    </a:cubicBezTo>
                    <a:cubicBezTo>
                      <a:pt x="6827" y="4351"/>
                      <a:pt x="6571" y="4096"/>
                      <a:pt x="6258" y="4096"/>
                    </a:cubicBezTo>
                    <a:cubicBezTo>
                      <a:pt x="6006" y="4096"/>
                      <a:pt x="5794" y="4262"/>
                      <a:pt x="5719" y="4490"/>
                    </a:cubicBezTo>
                    <a:lnTo>
                      <a:pt x="4658" y="3911"/>
                    </a:lnTo>
                    <a:cubicBezTo>
                      <a:pt x="4622" y="3631"/>
                      <a:pt x="4385" y="3413"/>
                      <a:pt x="4096" y="3413"/>
                    </a:cubicBezTo>
                    <a:cubicBezTo>
                      <a:pt x="3802" y="3413"/>
                      <a:pt x="3563" y="3638"/>
                      <a:pt x="3533" y="3924"/>
                    </a:cubicBezTo>
                    <a:lnTo>
                      <a:pt x="2348" y="4911"/>
                    </a:lnTo>
                    <a:cubicBezTo>
                      <a:pt x="2265" y="4701"/>
                      <a:pt x="2060" y="4551"/>
                      <a:pt x="1820" y="4551"/>
                    </a:cubicBezTo>
                    <a:cubicBezTo>
                      <a:pt x="1546" y="4551"/>
                      <a:pt x="1316" y="4747"/>
                      <a:pt x="1263" y="5006"/>
                    </a:cubicBezTo>
                    <a:lnTo>
                      <a:pt x="455" y="5006"/>
                    </a:lnTo>
                    <a:lnTo>
                      <a:pt x="455" y="4551"/>
                    </a:lnTo>
                    <a:lnTo>
                      <a:pt x="569" y="4551"/>
                    </a:lnTo>
                    <a:cubicBezTo>
                      <a:pt x="632" y="4551"/>
                      <a:pt x="683" y="4500"/>
                      <a:pt x="683" y="4437"/>
                    </a:cubicBezTo>
                    <a:cubicBezTo>
                      <a:pt x="683" y="4374"/>
                      <a:pt x="632" y="4324"/>
                      <a:pt x="569" y="4324"/>
                    </a:cubicBezTo>
                    <a:lnTo>
                      <a:pt x="455" y="4324"/>
                    </a:lnTo>
                    <a:lnTo>
                      <a:pt x="455" y="3982"/>
                    </a:lnTo>
                    <a:lnTo>
                      <a:pt x="569" y="3982"/>
                    </a:lnTo>
                    <a:cubicBezTo>
                      <a:pt x="632" y="3982"/>
                      <a:pt x="683" y="3931"/>
                      <a:pt x="683" y="3868"/>
                    </a:cubicBezTo>
                    <a:cubicBezTo>
                      <a:pt x="683" y="3806"/>
                      <a:pt x="632" y="3755"/>
                      <a:pt x="569" y="3755"/>
                    </a:cubicBezTo>
                    <a:lnTo>
                      <a:pt x="480" y="3755"/>
                    </a:lnTo>
                    <a:lnTo>
                      <a:pt x="1407" y="2416"/>
                    </a:lnTo>
                    <a:cubicBezTo>
                      <a:pt x="1494" y="2470"/>
                      <a:pt x="1596" y="2503"/>
                      <a:pt x="1707" y="2503"/>
                    </a:cubicBezTo>
                    <a:cubicBezTo>
                      <a:pt x="1888" y="2503"/>
                      <a:pt x="2048" y="2416"/>
                      <a:pt x="2152" y="2284"/>
                    </a:cubicBezTo>
                    <a:lnTo>
                      <a:pt x="2752" y="2584"/>
                    </a:lnTo>
                    <a:cubicBezTo>
                      <a:pt x="2740" y="2631"/>
                      <a:pt x="2731" y="2680"/>
                      <a:pt x="2731" y="2731"/>
                    </a:cubicBezTo>
                    <a:cubicBezTo>
                      <a:pt x="2731" y="3044"/>
                      <a:pt x="2986" y="3300"/>
                      <a:pt x="3300" y="3300"/>
                    </a:cubicBezTo>
                    <a:cubicBezTo>
                      <a:pt x="3613" y="3300"/>
                      <a:pt x="3868" y="3044"/>
                      <a:pt x="3868" y="2731"/>
                    </a:cubicBezTo>
                    <a:cubicBezTo>
                      <a:pt x="3868" y="2608"/>
                      <a:pt x="3829" y="2496"/>
                      <a:pt x="3763" y="2403"/>
                    </a:cubicBezTo>
                    <a:lnTo>
                      <a:pt x="4488" y="1055"/>
                    </a:lnTo>
                    <a:cubicBezTo>
                      <a:pt x="4574" y="1107"/>
                      <a:pt x="4672" y="1138"/>
                      <a:pt x="4779" y="1138"/>
                    </a:cubicBezTo>
                    <a:cubicBezTo>
                      <a:pt x="4891" y="1138"/>
                      <a:pt x="4995" y="1104"/>
                      <a:pt x="5083" y="1048"/>
                    </a:cubicBezTo>
                    <a:lnTo>
                      <a:pt x="5827" y="2004"/>
                    </a:lnTo>
                    <a:cubicBezTo>
                      <a:pt x="5829" y="2007"/>
                      <a:pt x="5833" y="2009"/>
                      <a:pt x="5836" y="2011"/>
                    </a:cubicBezTo>
                    <a:cubicBezTo>
                      <a:pt x="5745" y="2112"/>
                      <a:pt x="5689" y="2244"/>
                      <a:pt x="5689" y="2389"/>
                    </a:cubicBezTo>
                    <a:cubicBezTo>
                      <a:pt x="5689" y="2703"/>
                      <a:pt x="5944" y="2958"/>
                      <a:pt x="6258" y="2958"/>
                    </a:cubicBezTo>
                    <a:cubicBezTo>
                      <a:pt x="6571" y="2958"/>
                      <a:pt x="6827" y="2703"/>
                      <a:pt x="6827" y="2389"/>
                    </a:cubicBezTo>
                    <a:cubicBezTo>
                      <a:pt x="6827" y="2076"/>
                      <a:pt x="6571" y="1820"/>
                      <a:pt x="6258" y="1820"/>
                    </a:cubicBezTo>
                    <a:cubicBezTo>
                      <a:pt x="6170" y="1820"/>
                      <a:pt x="6087" y="1842"/>
                      <a:pt x="6013" y="1878"/>
                    </a:cubicBezTo>
                    <a:cubicBezTo>
                      <a:pt x="6010" y="1874"/>
                      <a:pt x="6010" y="1869"/>
                      <a:pt x="6006" y="1864"/>
                    </a:cubicBezTo>
                    <a:lnTo>
                      <a:pt x="5248" y="890"/>
                    </a:lnTo>
                    <a:cubicBezTo>
                      <a:pt x="5311" y="798"/>
                      <a:pt x="5348" y="688"/>
                      <a:pt x="5348" y="569"/>
                    </a:cubicBezTo>
                    <a:cubicBezTo>
                      <a:pt x="5348" y="255"/>
                      <a:pt x="5092" y="0"/>
                      <a:pt x="4779" y="0"/>
                    </a:cubicBezTo>
                    <a:cubicBezTo>
                      <a:pt x="4465" y="0"/>
                      <a:pt x="4210" y="255"/>
                      <a:pt x="4210" y="569"/>
                    </a:cubicBezTo>
                    <a:cubicBezTo>
                      <a:pt x="4210" y="691"/>
                      <a:pt x="4249" y="804"/>
                      <a:pt x="4315" y="897"/>
                    </a:cubicBezTo>
                    <a:lnTo>
                      <a:pt x="3590" y="2244"/>
                    </a:lnTo>
                    <a:cubicBezTo>
                      <a:pt x="3505" y="2193"/>
                      <a:pt x="3406" y="2162"/>
                      <a:pt x="3300" y="2162"/>
                    </a:cubicBezTo>
                    <a:cubicBezTo>
                      <a:pt x="3118" y="2162"/>
                      <a:pt x="2959" y="2248"/>
                      <a:pt x="2854" y="2381"/>
                    </a:cubicBezTo>
                    <a:lnTo>
                      <a:pt x="2254" y="2081"/>
                    </a:lnTo>
                    <a:cubicBezTo>
                      <a:pt x="2267" y="2034"/>
                      <a:pt x="2276" y="1985"/>
                      <a:pt x="2276" y="1934"/>
                    </a:cubicBezTo>
                    <a:cubicBezTo>
                      <a:pt x="2276" y="1621"/>
                      <a:pt x="2020" y="1365"/>
                      <a:pt x="1707" y="1365"/>
                    </a:cubicBezTo>
                    <a:cubicBezTo>
                      <a:pt x="1393" y="1365"/>
                      <a:pt x="1138" y="1621"/>
                      <a:pt x="1138" y="1934"/>
                    </a:cubicBezTo>
                    <a:cubicBezTo>
                      <a:pt x="1138" y="2054"/>
                      <a:pt x="1176" y="2166"/>
                      <a:pt x="1239" y="2257"/>
                    </a:cubicBezTo>
                    <a:lnTo>
                      <a:pt x="593" y="3191"/>
                    </a:lnTo>
                    <a:cubicBezTo>
                      <a:pt x="585" y="3189"/>
                      <a:pt x="578" y="3186"/>
                      <a:pt x="569" y="3186"/>
                    </a:cubicBezTo>
                    <a:lnTo>
                      <a:pt x="455" y="3186"/>
                    </a:lnTo>
                    <a:lnTo>
                      <a:pt x="455" y="2844"/>
                    </a:lnTo>
                    <a:lnTo>
                      <a:pt x="569" y="2844"/>
                    </a:lnTo>
                    <a:cubicBezTo>
                      <a:pt x="632" y="2844"/>
                      <a:pt x="683" y="2794"/>
                      <a:pt x="683" y="2731"/>
                    </a:cubicBezTo>
                    <a:cubicBezTo>
                      <a:pt x="683" y="2668"/>
                      <a:pt x="632" y="2617"/>
                      <a:pt x="569" y="2617"/>
                    </a:cubicBezTo>
                    <a:lnTo>
                      <a:pt x="455" y="2617"/>
                    </a:lnTo>
                    <a:lnTo>
                      <a:pt x="455" y="2276"/>
                    </a:lnTo>
                    <a:lnTo>
                      <a:pt x="569" y="2276"/>
                    </a:lnTo>
                    <a:cubicBezTo>
                      <a:pt x="632" y="2276"/>
                      <a:pt x="683" y="2225"/>
                      <a:pt x="683" y="2162"/>
                    </a:cubicBezTo>
                    <a:cubicBezTo>
                      <a:pt x="683" y="2099"/>
                      <a:pt x="632" y="2048"/>
                      <a:pt x="569" y="2048"/>
                    </a:cubicBezTo>
                    <a:lnTo>
                      <a:pt x="455" y="2048"/>
                    </a:lnTo>
                    <a:lnTo>
                      <a:pt x="455" y="1707"/>
                    </a:lnTo>
                    <a:lnTo>
                      <a:pt x="569" y="1707"/>
                    </a:lnTo>
                    <a:cubicBezTo>
                      <a:pt x="632" y="1707"/>
                      <a:pt x="683" y="1656"/>
                      <a:pt x="683" y="1593"/>
                    </a:cubicBezTo>
                    <a:cubicBezTo>
                      <a:pt x="683" y="1530"/>
                      <a:pt x="632" y="1479"/>
                      <a:pt x="569" y="1479"/>
                    </a:cubicBezTo>
                    <a:lnTo>
                      <a:pt x="455" y="1479"/>
                    </a:lnTo>
                    <a:lnTo>
                      <a:pt x="455" y="1138"/>
                    </a:lnTo>
                    <a:lnTo>
                      <a:pt x="569" y="1138"/>
                    </a:lnTo>
                    <a:cubicBezTo>
                      <a:pt x="632" y="1138"/>
                      <a:pt x="683" y="1087"/>
                      <a:pt x="683" y="1024"/>
                    </a:cubicBezTo>
                    <a:cubicBezTo>
                      <a:pt x="683" y="961"/>
                      <a:pt x="632" y="910"/>
                      <a:pt x="569" y="910"/>
                    </a:cubicBezTo>
                    <a:lnTo>
                      <a:pt x="455" y="910"/>
                    </a:lnTo>
                    <a:lnTo>
                      <a:pt x="455" y="569"/>
                    </a:lnTo>
                    <a:lnTo>
                      <a:pt x="569" y="569"/>
                    </a:lnTo>
                    <a:cubicBezTo>
                      <a:pt x="632" y="569"/>
                      <a:pt x="683" y="518"/>
                      <a:pt x="683" y="455"/>
                    </a:cubicBezTo>
                    <a:cubicBezTo>
                      <a:pt x="683" y="392"/>
                      <a:pt x="632" y="341"/>
                      <a:pt x="569" y="341"/>
                    </a:cubicBezTo>
                    <a:lnTo>
                      <a:pt x="455" y="341"/>
                    </a:lnTo>
                    <a:lnTo>
                      <a:pt x="455" y="114"/>
                    </a:lnTo>
                    <a:cubicBezTo>
                      <a:pt x="455" y="51"/>
                      <a:pt x="404" y="0"/>
                      <a:pt x="341" y="0"/>
                    </a:cubicBezTo>
                    <a:cubicBezTo>
                      <a:pt x="278" y="0"/>
                      <a:pt x="228" y="51"/>
                      <a:pt x="228" y="114"/>
                    </a:cubicBezTo>
                    <a:lnTo>
                      <a:pt x="228" y="341"/>
                    </a:lnTo>
                    <a:lnTo>
                      <a:pt x="114" y="341"/>
                    </a:lnTo>
                    <a:cubicBezTo>
                      <a:pt x="51" y="341"/>
                      <a:pt x="0" y="392"/>
                      <a:pt x="0" y="455"/>
                    </a:cubicBezTo>
                    <a:cubicBezTo>
                      <a:pt x="0" y="518"/>
                      <a:pt x="51" y="569"/>
                      <a:pt x="114" y="569"/>
                    </a:cubicBezTo>
                    <a:lnTo>
                      <a:pt x="228" y="569"/>
                    </a:lnTo>
                    <a:lnTo>
                      <a:pt x="228" y="910"/>
                    </a:lnTo>
                    <a:lnTo>
                      <a:pt x="114" y="910"/>
                    </a:lnTo>
                    <a:cubicBezTo>
                      <a:pt x="51" y="910"/>
                      <a:pt x="0" y="961"/>
                      <a:pt x="0" y="1024"/>
                    </a:cubicBezTo>
                    <a:cubicBezTo>
                      <a:pt x="0" y="1087"/>
                      <a:pt x="51" y="1138"/>
                      <a:pt x="114" y="1138"/>
                    </a:cubicBezTo>
                    <a:lnTo>
                      <a:pt x="228" y="1138"/>
                    </a:lnTo>
                    <a:lnTo>
                      <a:pt x="228" y="1479"/>
                    </a:lnTo>
                    <a:lnTo>
                      <a:pt x="114" y="1479"/>
                    </a:lnTo>
                    <a:cubicBezTo>
                      <a:pt x="51" y="1479"/>
                      <a:pt x="0" y="1530"/>
                      <a:pt x="0" y="1593"/>
                    </a:cubicBezTo>
                    <a:cubicBezTo>
                      <a:pt x="0" y="1656"/>
                      <a:pt x="51" y="1707"/>
                      <a:pt x="114" y="1707"/>
                    </a:cubicBezTo>
                    <a:lnTo>
                      <a:pt x="228" y="1707"/>
                    </a:lnTo>
                    <a:lnTo>
                      <a:pt x="228" y="2048"/>
                    </a:lnTo>
                    <a:lnTo>
                      <a:pt x="114" y="2048"/>
                    </a:lnTo>
                    <a:cubicBezTo>
                      <a:pt x="51" y="2048"/>
                      <a:pt x="0" y="2099"/>
                      <a:pt x="0" y="2162"/>
                    </a:cubicBezTo>
                    <a:cubicBezTo>
                      <a:pt x="0" y="2225"/>
                      <a:pt x="51" y="2276"/>
                      <a:pt x="114" y="2276"/>
                    </a:cubicBezTo>
                    <a:lnTo>
                      <a:pt x="228" y="2276"/>
                    </a:lnTo>
                    <a:lnTo>
                      <a:pt x="228" y="2617"/>
                    </a:lnTo>
                    <a:lnTo>
                      <a:pt x="114" y="2617"/>
                    </a:lnTo>
                    <a:cubicBezTo>
                      <a:pt x="51" y="2617"/>
                      <a:pt x="0" y="2668"/>
                      <a:pt x="0" y="2731"/>
                    </a:cubicBezTo>
                    <a:cubicBezTo>
                      <a:pt x="0" y="2794"/>
                      <a:pt x="51" y="2844"/>
                      <a:pt x="114" y="2844"/>
                    </a:cubicBezTo>
                    <a:lnTo>
                      <a:pt x="228" y="2844"/>
                    </a:lnTo>
                    <a:lnTo>
                      <a:pt x="228" y="3186"/>
                    </a:lnTo>
                    <a:lnTo>
                      <a:pt x="114" y="3186"/>
                    </a:lnTo>
                    <a:cubicBezTo>
                      <a:pt x="51" y="3186"/>
                      <a:pt x="0" y="3237"/>
                      <a:pt x="0" y="3300"/>
                    </a:cubicBezTo>
                    <a:cubicBezTo>
                      <a:pt x="0" y="3362"/>
                      <a:pt x="51" y="3413"/>
                      <a:pt x="114" y="3413"/>
                    </a:cubicBezTo>
                    <a:lnTo>
                      <a:pt x="228" y="3413"/>
                    </a:lnTo>
                    <a:lnTo>
                      <a:pt x="228" y="3755"/>
                    </a:lnTo>
                    <a:lnTo>
                      <a:pt x="114" y="3755"/>
                    </a:lnTo>
                    <a:cubicBezTo>
                      <a:pt x="51" y="3755"/>
                      <a:pt x="0" y="3806"/>
                      <a:pt x="0" y="3868"/>
                    </a:cubicBezTo>
                    <a:cubicBezTo>
                      <a:pt x="0" y="3931"/>
                      <a:pt x="51" y="3982"/>
                      <a:pt x="114" y="3982"/>
                    </a:cubicBezTo>
                    <a:lnTo>
                      <a:pt x="228" y="3982"/>
                    </a:lnTo>
                    <a:lnTo>
                      <a:pt x="228" y="4324"/>
                    </a:lnTo>
                    <a:lnTo>
                      <a:pt x="114" y="4324"/>
                    </a:lnTo>
                    <a:cubicBezTo>
                      <a:pt x="51" y="4324"/>
                      <a:pt x="0" y="4374"/>
                      <a:pt x="0" y="4437"/>
                    </a:cubicBezTo>
                    <a:cubicBezTo>
                      <a:pt x="0" y="4500"/>
                      <a:pt x="51" y="4551"/>
                      <a:pt x="114" y="4551"/>
                    </a:cubicBezTo>
                    <a:lnTo>
                      <a:pt x="228" y="4551"/>
                    </a:lnTo>
                    <a:lnTo>
                      <a:pt x="228" y="4892"/>
                    </a:lnTo>
                    <a:lnTo>
                      <a:pt x="114" y="4892"/>
                    </a:lnTo>
                    <a:cubicBezTo>
                      <a:pt x="51" y="4892"/>
                      <a:pt x="0" y="4943"/>
                      <a:pt x="0" y="5006"/>
                    </a:cubicBezTo>
                    <a:cubicBezTo>
                      <a:pt x="0" y="5069"/>
                      <a:pt x="51" y="5120"/>
                      <a:pt x="114" y="5120"/>
                    </a:cubicBezTo>
                    <a:lnTo>
                      <a:pt x="228" y="5120"/>
                    </a:lnTo>
                    <a:lnTo>
                      <a:pt x="228" y="5461"/>
                    </a:lnTo>
                    <a:lnTo>
                      <a:pt x="114" y="5461"/>
                    </a:lnTo>
                    <a:cubicBezTo>
                      <a:pt x="51" y="5461"/>
                      <a:pt x="0" y="5512"/>
                      <a:pt x="0" y="5575"/>
                    </a:cubicBezTo>
                    <a:cubicBezTo>
                      <a:pt x="0" y="5638"/>
                      <a:pt x="51" y="5689"/>
                      <a:pt x="114" y="5689"/>
                    </a:cubicBezTo>
                    <a:lnTo>
                      <a:pt x="228" y="5689"/>
                    </a:lnTo>
                    <a:lnTo>
                      <a:pt x="228" y="6030"/>
                    </a:lnTo>
                    <a:lnTo>
                      <a:pt x="114" y="6030"/>
                    </a:lnTo>
                    <a:cubicBezTo>
                      <a:pt x="51" y="6030"/>
                      <a:pt x="0" y="6081"/>
                      <a:pt x="0" y="6144"/>
                    </a:cubicBezTo>
                    <a:cubicBezTo>
                      <a:pt x="0" y="6207"/>
                      <a:pt x="51" y="6258"/>
                      <a:pt x="114" y="6258"/>
                    </a:cubicBezTo>
                    <a:lnTo>
                      <a:pt x="228" y="6258"/>
                    </a:lnTo>
                    <a:lnTo>
                      <a:pt x="228" y="6485"/>
                    </a:lnTo>
                    <a:cubicBezTo>
                      <a:pt x="228" y="6548"/>
                      <a:pt x="278" y="6599"/>
                      <a:pt x="341" y="6599"/>
                    </a:cubicBezTo>
                    <a:lnTo>
                      <a:pt x="683" y="6599"/>
                    </a:lnTo>
                    <a:lnTo>
                      <a:pt x="683" y="6713"/>
                    </a:lnTo>
                    <a:cubicBezTo>
                      <a:pt x="683" y="6776"/>
                      <a:pt x="734" y="6827"/>
                      <a:pt x="796" y="6827"/>
                    </a:cubicBezTo>
                    <a:cubicBezTo>
                      <a:pt x="859" y="6827"/>
                      <a:pt x="910" y="6776"/>
                      <a:pt x="910" y="6713"/>
                    </a:cubicBezTo>
                    <a:lnTo>
                      <a:pt x="910" y="6599"/>
                    </a:lnTo>
                    <a:lnTo>
                      <a:pt x="1252" y="6599"/>
                    </a:lnTo>
                    <a:lnTo>
                      <a:pt x="1252" y="6713"/>
                    </a:lnTo>
                    <a:cubicBezTo>
                      <a:pt x="1252" y="6776"/>
                      <a:pt x="1302" y="6827"/>
                      <a:pt x="1365" y="6827"/>
                    </a:cubicBezTo>
                    <a:cubicBezTo>
                      <a:pt x="1428" y="6827"/>
                      <a:pt x="1479" y="6776"/>
                      <a:pt x="1479" y="6713"/>
                    </a:cubicBezTo>
                    <a:lnTo>
                      <a:pt x="1479" y="6599"/>
                    </a:lnTo>
                    <a:lnTo>
                      <a:pt x="1820" y="6599"/>
                    </a:lnTo>
                    <a:lnTo>
                      <a:pt x="1820" y="6713"/>
                    </a:lnTo>
                    <a:cubicBezTo>
                      <a:pt x="1820" y="6776"/>
                      <a:pt x="1871" y="6827"/>
                      <a:pt x="1934" y="6827"/>
                    </a:cubicBezTo>
                    <a:cubicBezTo>
                      <a:pt x="1997" y="6827"/>
                      <a:pt x="2048" y="6776"/>
                      <a:pt x="2048" y="6713"/>
                    </a:cubicBezTo>
                    <a:lnTo>
                      <a:pt x="2048" y="6599"/>
                    </a:lnTo>
                    <a:lnTo>
                      <a:pt x="2389" y="6599"/>
                    </a:lnTo>
                    <a:lnTo>
                      <a:pt x="2389" y="6713"/>
                    </a:lnTo>
                    <a:cubicBezTo>
                      <a:pt x="2389" y="6776"/>
                      <a:pt x="2440" y="6827"/>
                      <a:pt x="2503" y="6827"/>
                    </a:cubicBezTo>
                    <a:cubicBezTo>
                      <a:pt x="2566" y="6827"/>
                      <a:pt x="2617" y="6776"/>
                      <a:pt x="2617" y="6713"/>
                    </a:cubicBezTo>
                    <a:lnTo>
                      <a:pt x="2617" y="6599"/>
                    </a:lnTo>
                    <a:lnTo>
                      <a:pt x="2958" y="6599"/>
                    </a:lnTo>
                    <a:lnTo>
                      <a:pt x="2958" y="6713"/>
                    </a:lnTo>
                    <a:cubicBezTo>
                      <a:pt x="2958" y="6776"/>
                      <a:pt x="3009" y="6827"/>
                      <a:pt x="3072" y="6827"/>
                    </a:cubicBezTo>
                    <a:cubicBezTo>
                      <a:pt x="3135" y="6827"/>
                      <a:pt x="3186" y="6776"/>
                      <a:pt x="3186" y="6713"/>
                    </a:cubicBezTo>
                    <a:lnTo>
                      <a:pt x="3186" y="6599"/>
                    </a:lnTo>
                    <a:lnTo>
                      <a:pt x="3527" y="6599"/>
                    </a:lnTo>
                    <a:lnTo>
                      <a:pt x="3527" y="6713"/>
                    </a:lnTo>
                    <a:cubicBezTo>
                      <a:pt x="3527" y="6776"/>
                      <a:pt x="3578" y="6827"/>
                      <a:pt x="3641" y="6827"/>
                    </a:cubicBezTo>
                    <a:cubicBezTo>
                      <a:pt x="3704" y="6827"/>
                      <a:pt x="3755" y="6776"/>
                      <a:pt x="3755" y="6713"/>
                    </a:cubicBezTo>
                    <a:lnTo>
                      <a:pt x="3755" y="6599"/>
                    </a:lnTo>
                    <a:lnTo>
                      <a:pt x="4096" y="6599"/>
                    </a:lnTo>
                    <a:lnTo>
                      <a:pt x="4096" y="6713"/>
                    </a:lnTo>
                    <a:cubicBezTo>
                      <a:pt x="4096" y="6776"/>
                      <a:pt x="4147" y="6827"/>
                      <a:pt x="4210" y="6827"/>
                    </a:cubicBezTo>
                    <a:cubicBezTo>
                      <a:pt x="4273" y="6827"/>
                      <a:pt x="4323" y="6776"/>
                      <a:pt x="4323" y="6713"/>
                    </a:cubicBezTo>
                    <a:lnTo>
                      <a:pt x="4323" y="6599"/>
                    </a:lnTo>
                    <a:lnTo>
                      <a:pt x="4665" y="6599"/>
                    </a:lnTo>
                    <a:lnTo>
                      <a:pt x="4665" y="6713"/>
                    </a:lnTo>
                    <a:cubicBezTo>
                      <a:pt x="4665" y="6776"/>
                      <a:pt x="4716" y="6827"/>
                      <a:pt x="4779" y="6827"/>
                    </a:cubicBezTo>
                    <a:cubicBezTo>
                      <a:pt x="4842" y="6827"/>
                      <a:pt x="4892" y="6776"/>
                      <a:pt x="4892" y="6713"/>
                    </a:cubicBezTo>
                    <a:lnTo>
                      <a:pt x="4892" y="6599"/>
                    </a:lnTo>
                    <a:lnTo>
                      <a:pt x="5234" y="6599"/>
                    </a:lnTo>
                    <a:lnTo>
                      <a:pt x="5234" y="6713"/>
                    </a:lnTo>
                    <a:cubicBezTo>
                      <a:pt x="5234" y="6776"/>
                      <a:pt x="5285" y="6827"/>
                      <a:pt x="5347" y="6827"/>
                    </a:cubicBezTo>
                    <a:cubicBezTo>
                      <a:pt x="5410" y="6827"/>
                      <a:pt x="5461" y="6776"/>
                      <a:pt x="5461" y="6713"/>
                    </a:cubicBezTo>
                    <a:lnTo>
                      <a:pt x="5461" y="6599"/>
                    </a:lnTo>
                    <a:lnTo>
                      <a:pt x="5803" y="6599"/>
                    </a:lnTo>
                    <a:lnTo>
                      <a:pt x="5803" y="6713"/>
                    </a:lnTo>
                    <a:cubicBezTo>
                      <a:pt x="5803" y="6776"/>
                      <a:pt x="5853" y="6827"/>
                      <a:pt x="5916" y="6827"/>
                    </a:cubicBezTo>
                    <a:cubicBezTo>
                      <a:pt x="5979" y="6827"/>
                      <a:pt x="6030" y="6776"/>
                      <a:pt x="6030" y="6713"/>
                    </a:cubicBezTo>
                    <a:lnTo>
                      <a:pt x="6030" y="6599"/>
                    </a:lnTo>
                    <a:lnTo>
                      <a:pt x="6371" y="6599"/>
                    </a:lnTo>
                    <a:lnTo>
                      <a:pt x="6371" y="6713"/>
                    </a:lnTo>
                    <a:cubicBezTo>
                      <a:pt x="6371" y="6776"/>
                      <a:pt x="6422" y="6827"/>
                      <a:pt x="6485" y="6827"/>
                    </a:cubicBezTo>
                    <a:cubicBezTo>
                      <a:pt x="6548" y="6827"/>
                      <a:pt x="6599" y="6776"/>
                      <a:pt x="6599" y="6713"/>
                    </a:cubicBezTo>
                    <a:lnTo>
                      <a:pt x="6599" y="6599"/>
                    </a:lnTo>
                    <a:lnTo>
                      <a:pt x="6713" y="6599"/>
                    </a:lnTo>
                    <a:cubicBezTo>
                      <a:pt x="6776" y="6599"/>
                      <a:pt x="6827" y="6548"/>
                      <a:pt x="6827" y="6485"/>
                    </a:cubicBezTo>
                    <a:cubicBezTo>
                      <a:pt x="6827" y="6422"/>
                      <a:pt x="6776" y="6372"/>
                      <a:pt x="6713" y="6372"/>
                    </a:cubicBezTo>
                    <a:lnTo>
                      <a:pt x="6599" y="6372"/>
                    </a:lnTo>
                    <a:lnTo>
                      <a:pt x="6599" y="6258"/>
                    </a:lnTo>
                    <a:cubicBezTo>
                      <a:pt x="6599" y="6195"/>
                      <a:pt x="6548" y="6144"/>
                      <a:pt x="6485" y="6144"/>
                    </a:cubicBezTo>
                    <a:cubicBezTo>
                      <a:pt x="6422" y="6144"/>
                      <a:pt x="6371" y="6195"/>
                      <a:pt x="6371" y="6258"/>
                    </a:cubicBezTo>
                    <a:lnTo>
                      <a:pt x="6371" y="6372"/>
                    </a:lnTo>
                    <a:lnTo>
                      <a:pt x="6030" y="6372"/>
                    </a:lnTo>
                    <a:lnTo>
                      <a:pt x="6030" y="6258"/>
                    </a:lnTo>
                    <a:cubicBezTo>
                      <a:pt x="6030" y="6195"/>
                      <a:pt x="5979" y="6144"/>
                      <a:pt x="5916" y="6144"/>
                    </a:cubicBezTo>
                    <a:cubicBezTo>
                      <a:pt x="5853" y="6144"/>
                      <a:pt x="5803" y="6195"/>
                      <a:pt x="5803" y="6258"/>
                    </a:cubicBezTo>
                    <a:lnTo>
                      <a:pt x="5803" y="6372"/>
                    </a:lnTo>
                    <a:lnTo>
                      <a:pt x="5461" y="6372"/>
                    </a:lnTo>
                    <a:lnTo>
                      <a:pt x="5461" y="6258"/>
                    </a:lnTo>
                    <a:cubicBezTo>
                      <a:pt x="5461" y="6195"/>
                      <a:pt x="5410" y="6144"/>
                      <a:pt x="5347" y="6144"/>
                    </a:cubicBezTo>
                    <a:cubicBezTo>
                      <a:pt x="5285" y="6144"/>
                      <a:pt x="5234" y="6195"/>
                      <a:pt x="5234" y="6258"/>
                    </a:cubicBezTo>
                    <a:lnTo>
                      <a:pt x="5234" y="6372"/>
                    </a:lnTo>
                    <a:lnTo>
                      <a:pt x="4892" y="6372"/>
                    </a:lnTo>
                    <a:lnTo>
                      <a:pt x="4892" y="6258"/>
                    </a:lnTo>
                    <a:cubicBezTo>
                      <a:pt x="4892" y="6195"/>
                      <a:pt x="4842" y="6144"/>
                      <a:pt x="4779" y="6144"/>
                    </a:cubicBezTo>
                    <a:cubicBezTo>
                      <a:pt x="4716" y="6144"/>
                      <a:pt x="4665" y="6195"/>
                      <a:pt x="4665" y="6258"/>
                    </a:cubicBezTo>
                    <a:lnTo>
                      <a:pt x="4665" y="6372"/>
                    </a:lnTo>
                    <a:lnTo>
                      <a:pt x="4323" y="6372"/>
                    </a:lnTo>
                    <a:lnTo>
                      <a:pt x="4323" y="6258"/>
                    </a:lnTo>
                    <a:cubicBezTo>
                      <a:pt x="4323" y="6195"/>
                      <a:pt x="4273" y="6144"/>
                      <a:pt x="4210" y="6144"/>
                    </a:cubicBezTo>
                    <a:cubicBezTo>
                      <a:pt x="4147" y="6144"/>
                      <a:pt x="4096" y="6195"/>
                      <a:pt x="4096" y="6258"/>
                    </a:cubicBezTo>
                    <a:lnTo>
                      <a:pt x="4096" y="6372"/>
                    </a:lnTo>
                    <a:lnTo>
                      <a:pt x="3755" y="6372"/>
                    </a:lnTo>
                    <a:lnTo>
                      <a:pt x="3755" y="6258"/>
                    </a:lnTo>
                    <a:cubicBezTo>
                      <a:pt x="3755" y="6195"/>
                      <a:pt x="3704" y="6144"/>
                      <a:pt x="3641" y="6144"/>
                    </a:cubicBezTo>
                    <a:cubicBezTo>
                      <a:pt x="3578" y="6144"/>
                      <a:pt x="3527" y="6195"/>
                      <a:pt x="3527" y="6258"/>
                    </a:cubicBezTo>
                    <a:lnTo>
                      <a:pt x="3527" y="6372"/>
                    </a:lnTo>
                    <a:lnTo>
                      <a:pt x="3186" y="6372"/>
                    </a:lnTo>
                    <a:lnTo>
                      <a:pt x="3186" y="6258"/>
                    </a:lnTo>
                    <a:cubicBezTo>
                      <a:pt x="3186" y="6195"/>
                      <a:pt x="3135" y="6144"/>
                      <a:pt x="3072" y="6144"/>
                    </a:cubicBezTo>
                    <a:cubicBezTo>
                      <a:pt x="3009" y="6144"/>
                      <a:pt x="2958" y="6195"/>
                      <a:pt x="2958" y="6258"/>
                    </a:cubicBezTo>
                    <a:lnTo>
                      <a:pt x="2958" y="6372"/>
                    </a:lnTo>
                    <a:lnTo>
                      <a:pt x="2617" y="6372"/>
                    </a:lnTo>
                    <a:lnTo>
                      <a:pt x="2617" y="6258"/>
                    </a:lnTo>
                    <a:cubicBezTo>
                      <a:pt x="2617" y="6195"/>
                      <a:pt x="2566" y="6144"/>
                      <a:pt x="2503" y="6144"/>
                    </a:cubicBezTo>
                    <a:cubicBezTo>
                      <a:pt x="2440" y="6144"/>
                      <a:pt x="2389" y="6195"/>
                      <a:pt x="2389" y="6258"/>
                    </a:cubicBezTo>
                    <a:lnTo>
                      <a:pt x="2389" y="6372"/>
                    </a:lnTo>
                    <a:lnTo>
                      <a:pt x="2048" y="6372"/>
                    </a:lnTo>
                    <a:lnTo>
                      <a:pt x="2048" y="6258"/>
                    </a:lnTo>
                    <a:cubicBezTo>
                      <a:pt x="2048" y="6195"/>
                      <a:pt x="1997" y="6144"/>
                      <a:pt x="1934" y="6144"/>
                    </a:cubicBezTo>
                    <a:cubicBezTo>
                      <a:pt x="1871" y="6144"/>
                      <a:pt x="1820" y="6195"/>
                      <a:pt x="1820" y="6258"/>
                    </a:cubicBezTo>
                    <a:lnTo>
                      <a:pt x="1820" y="6372"/>
                    </a:lnTo>
                    <a:lnTo>
                      <a:pt x="1479" y="6372"/>
                    </a:lnTo>
                    <a:lnTo>
                      <a:pt x="1479" y="6258"/>
                    </a:lnTo>
                    <a:cubicBezTo>
                      <a:pt x="1479" y="6195"/>
                      <a:pt x="1428" y="6144"/>
                      <a:pt x="1365" y="6144"/>
                    </a:cubicBezTo>
                    <a:cubicBezTo>
                      <a:pt x="1302" y="6144"/>
                      <a:pt x="1252" y="6195"/>
                      <a:pt x="1252" y="6258"/>
                    </a:cubicBezTo>
                    <a:lnTo>
                      <a:pt x="1252" y="6372"/>
                    </a:lnTo>
                    <a:lnTo>
                      <a:pt x="910" y="6372"/>
                    </a:lnTo>
                    <a:lnTo>
                      <a:pt x="910" y="6258"/>
                    </a:lnTo>
                    <a:cubicBezTo>
                      <a:pt x="910" y="6195"/>
                      <a:pt x="859" y="6144"/>
                      <a:pt x="796" y="6144"/>
                    </a:cubicBezTo>
                    <a:cubicBezTo>
                      <a:pt x="734" y="6144"/>
                      <a:pt x="683" y="6195"/>
                      <a:pt x="683" y="6258"/>
                    </a:cubicBezTo>
                    <a:lnTo>
                      <a:pt x="683" y="6372"/>
                    </a:lnTo>
                    <a:lnTo>
                      <a:pt x="455" y="6372"/>
                    </a:lnTo>
                    <a:lnTo>
                      <a:pt x="455" y="5234"/>
                    </a:lnTo>
                    <a:lnTo>
                      <a:pt x="1263" y="5234"/>
                    </a:lnTo>
                    <a:close/>
                  </a:path>
                </a:pathLst>
              </a:custGeom>
              <a:solidFill>
                <a:schemeClr val="bg1"/>
              </a:solidFill>
              <a:ln>
                <a:noFill/>
              </a:ln>
            </p:spPr>
            <p:txBody>
              <a:bodyPr anchor="ctr"/>
              <a:lstStyle/>
              <a:p>
                <a:pPr algn="ctr"/>
                <a:endParaRPr/>
              </a:p>
            </p:txBody>
          </p:sp>
        </p:grpSp>
        <p:grpSp>
          <p:nvGrpSpPr>
            <p:cNvPr id="9" name="îšļiďé">
              <a:extLst>
                <a:ext uri="{FF2B5EF4-FFF2-40B4-BE49-F238E27FC236}">
                  <a16:creationId xmlns:a16="http://schemas.microsoft.com/office/drawing/2014/main" id="{3F06E3CD-DF13-4639-9C41-B4047D307302}"/>
                </a:ext>
              </a:extLst>
            </p:cNvPr>
            <p:cNvGrpSpPr/>
            <p:nvPr/>
          </p:nvGrpSpPr>
          <p:grpSpPr>
            <a:xfrm>
              <a:off x="3227722" y="4554257"/>
              <a:ext cx="648072" cy="648072"/>
              <a:chOff x="3909160" y="2249137"/>
              <a:chExt cx="648072" cy="648072"/>
            </a:xfrm>
          </p:grpSpPr>
          <p:sp>
            <p:nvSpPr>
              <p:cNvPr id="30" name="îşľiḍè">
                <a:extLst>
                  <a:ext uri="{FF2B5EF4-FFF2-40B4-BE49-F238E27FC236}">
                    <a16:creationId xmlns:a16="http://schemas.microsoft.com/office/drawing/2014/main" id="{C53F7086-CE81-46CF-BADE-B2084634F1C8}"/>
                  </a:ext>
                </a:extLst>
              </p:cNvPr>
              <p:cNvSpPr/>
              <p:nvPr/>
            </p:nvSpPr>
            <p:spPr>
              <a:xfrm>
                <a:off x="3909160" y="2249137"/>
                <a:ext cx="648072" cy="648072"/>
              </a:xfrm>
              <a:prstGeom prst="ellipse">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31" name="íšļíḓé">
                <a:extLst>
                  <a:ext uri="{FF2B5EF4-FFF2-40B4-BE49-F238E27FC236}">
                    <a16:creationId xmlns:a16="http://schemas.microsoft.com/office/drawing/2014/main" id="{997684AA-62C6-420B-8750-D424659E8764}"/>
                  </a:ext>
                </a:extLst>
              </p:cNvPr>
              <p:cNvSpPr/>
              <p:nvPr/>
            </p:nvSpPr>
            <p:spPr bwMode="auto">
              <a:xfrm>
                <a:off x="4043050" y="2390028"/>
                <a:ext cx="380293" cy="366291"/>
              </a:xfrm>
              <a:custGeom>
                <a:gdLst>
                  <a:gd fmla="*/ 3413 w 6827" name="T0"/>
                  <a:gd fmla="*/ 0 h 5912" name="T1"/>
                  <a:gd fmla="*/ 0 w 6827" name="T2"/>
                  <a:gd fmla="*/ 5912 h 5912" name="T3"/>
                  <a:gd fmla="*/ 6827 w 6827" name="T4"/>
                  <a:gd fmla="*/ 5912 h 5912" name="T5"/>
                  <a:gd fmla="*/ 3413 w 6827" name="T6"/>
                  <a:gd fmla="*/ 0 h 5912" name="T7"/>
                  <a:gd fmla="*/ 3413 w 6827" name="T8"/>
                  <a:gd fmla="*/ 972 h 5912" name="T9"/>
                  <a:gd fmla="*/ 4489 w 6827" name="T10"/>
                  <a:gd fmla="*/ 2835 h 5912" name="T11"/>
                  <a:gd fmla="*/ 2338 w 6827" name="T12"/>
                  <a:gd fmla="*/ 2835 h 5912" name="T13"/>
                  <a:gd fmla="*/ 3413 w 6827" name="T14"/>
                  <a:gd fmla="*/ 972 h 5912" name="T15"/>
                  <a:gd fmla="*/ 842 w 6827" name="T16"/>
                  <a:gd fmla="*/ 5426 h 5912" name="T17"/>
                  <a:gd fmla="*/ 1917 w 6827" name="T18"/>
                  <a:gd fmla="*/ 3564 h 5912" name="T19"/>
                  <a:gd fmla="*/ 2993 w 6827" name="T20"/>
                  <a:gd fmla="*/ 5426 h 5912" name="T21"/>
                  <a:gd fmla="*/ 842 w 6827" name="T22"/>
                  <a:gd fmla="*/ 5426 h 5912" name="T23"/>
                  <a:gd fmla="*/ 2338 w 6827" name="T24"/>
                  <a:gd fmla="*/ 3321 h 5912" name="T25"/>
                  <a:gd fmla="*/ 4489 w 6827" name="T26"/>
                  <a:gd fmla="*/ 3321 h 5912" name="T27"/>
                  <a:gd fmla="*/ 3413 w 6827" name="T28"/>
                  <a:gd fmla="*/ 5183 h 5912" name="T29"/>
                  <a:gd fmla="*/ 2338 w 6827" name="T30"/>
                  <a:gd fmla="*/ 3321 h 5912" name="T31"/>
                  <a:gd fmla="*/ 4910 w 6827" name="T32"/>
                  <a:gd fmla="*/ 3564 h 5912" name="T33"/>
                  <a:gd fmla="*/ 5985 w 6827" name="T34"/>
                  <a:gd fmla="*/ 5426 h 5912" name="T35"/>
                  <a:gd fmla="*/ 3834 w 6827" name="T36"/>
                  <a:gd fmla="*/ 5426 h 5912" name="T37"/>
                  <a:gd fmla="*/ 4910 w 6827" name="T38"/>
                  <a:gd fmla="*/ 3564 h 591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5912" w="6825">
                    <a:moveTo>
                      <a:pt x="3413" y="0"/>
                    </a:moveTo>
                    <a:lnTo>
                      <a:pt x="0" y="5912"/>
                    </a:lnTo>
                    <a:lnTo>
                      <a:pt x="6827" y="5912"/>
                    </a:lnTo>
                    <a:lnTo>
                      <a:pt x="3413" y="0"/>
                    </a:lnTo>
                    <a:close/>
                    <a:moveTo>
                      <a:pt x="3413" y="972"/>
                    </a:moveTo>
                    <a:lnTo>
                      <a:pt x="4489" y="2835"/>
                    </a:lnTo>
                    <a:lnTo>
                      <a:pt x="2338" y="2835"/>
                    </a:lnTo>
                    <a:lnTo>
                      <a:pt x="3413" y="972"/>
                    </a:lnTo>
                    <a:close/>
                    <a:moveTo>
                      <a:pt x="842" y="5426"/>
                    </a:moveTo>
                    <a:lnTo>
                      <a:pt x="1917" y="3564"/>
                    </a:lnTo>
                    <a:lnTo>
                      <a:pt x="2993" y="5426"/>
                    </a:lnTo>
                    <a:lnTo>
                      <a:pt x="842" y="5426"/>
                    </a:lnTo>
                    <a:close/>
                    <a:moveTo>
                      <a:pt x="2338" y="3321"/>
                    </a:moveTo>
                    <a:lnTo>
                      <a:pt x="4489" y="3321"/>
                    </a:lnTo>
                    <a:lnTo>
                      <a:pt x="3413" y="5183"/>
                    </a:lnTo>
                    <a:lnTo>
                      <a:pt x="2338" y="3321"/>
                    </a:lnTo>
                    <a:close/>
                    <a:moveTo>
                      <a:pt x="4910" y="3564"/>
                    </a:moveTo>
                    <a:lnTo>
                      <a:pt x="5985" y="5426"/>
                    </a:lnTo>
                    <a:lnTo>
                      <a:pt x="3834" y="5426"/>
                    </a:lnTo>
                    <a:lnTo>
                      <a:pt x="4910" y="3564"/>
                    </a:lnTo>
                    <a:close/>
                  </a:path>
                </a:pathLst>
              </a:custGeom>
              <a:solidFill>
                <a:schemeClr val="bg1"/>
              </a:solidFill>
              <a:ln>
                <a:noFill/>
              </a:ln>
            </p:spPr>
            <p:txBody>
              <a:bodyPr anchor="ctr"/>
              <a:lstStyle/>
              <a:p>
                <a:pPr algn="ctr"/>
                <a:endParaRPr/>
              </a:p>
            </p:txBody>
          </p:sp>
        </p:grpSp>
        <p:grpSp>
          <p:nvGrpSpPr>
            <p:cNvPr id="10" name="íślíḓe">
              <a:extLst>
                <a:ext uri="{FF2B5EF4-FFF2-40B4-BE49-F238E27FC236}">
                  <a16:creationId xmlns:a16="http://schemas.microsoft.com/office/drawing/2014/main" id="{835DD8FB-E8E5-4F55-890C-56028D3512B8}"/>
                </a:ext>
              </a:extLst>
            </p:cNvPr>
            <p:cNvGrpSpPr/>
            <p:nvPr/>
          </p:nvGrpSpPr>
          <p:grpSpPr>
            <a:xfrm>
              <a:off x="6593633" y="1293796"/>
              <a:ext cx="648072" cy="648072"/>
              <a:chOff x="6559351" y="2249137"/>
              <a:chExt cx="648072" cy="648072"/>
            </a:xfrm>
          </p:grpSpPr>
          <p:sp>
            <p:nvSpPr>
              <p:cNvPr id="28" name="îşḷíḍe">
                <a:extLst>
                  <a:ext uri="{FF2B5EF4-FFF2-40B4-BE49-F238E27FC236}">
                    <a16:creationId xmlns:a16="http://schemas.microsoft.com/office/drawing/2014/main" id="{E6F6AD01-958B-45C1-86BD-6AD7648ADF57}"/>
                  </a:ext>
                </a:extLst>
              </p:cNvPr>
              <p:cNvSpPr/>
              <p:nvPr/>
            </p:nvSpPr>
            <p:spPr>
              <a:xfrm>
                <a:off x="6559351" y="2249137"/>
                <a:ext cx="648072" cy="648072"/>
              </a:xfrm>
              <a:prstGeom prst="ellipse">
                <a:avLst/>
              </a:prstGeom>
              <a:solidFill>
                <a:schemeClr val="accent3"/>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9" name="iśļïḍê">
                <a:extLst>
                  <a:ext uri="{FF2B5EF4-FFF2-40B4-BE49-F238E27FC236}">
                    <a16:creationId xmlns:a16="http://schemas.microsoft.com/office/drawing/2014/main" id="{9184C03C-4CCB-45FA-A316-D837544DE905}"/>
                  </a:ext>
                </a:extLst>
              </p:cNvPr>
              <p:cNvSpPr/>
              <p:nvPr/>
            </p:nvSpPr>
            <p:spPr bwMode="auto">
              <a:xfrm>
                <a:off x="6693241" y="2390028"/>
                <a:ext cx="380293" cy="366291"/>
              </a:xfrm>
              <a:custGeom>
                <a:gdLst>
                  <a:gd fmla="*/ 0 w 582235" name="connsiteX0"/>
                  <a:gd fmla="*/ 404481 h 606722" name="connsiteY0"/>
                  <a:gd fmla="*/ 101261 w 582235" name="connsiteX1"/>
                  <a:gd fmla="*/ 404481 h 606722" name="connsiteY1"/>
                  <a:gd fmla="*/ 101261 w 582235" name="connsiteX2"/>
                  <a:gd fmla="*/ 606722 h 606722" name="connsiteY2"/>
                  <a:gd fmla="*/ 0 w 582235" name="connsiteX3"/>
                  <a:gd fmla="*/ 606722 h 606722" name="connsiteY3"/>
                  <a:gd fmla="*/ 151927 w 582235" name="connsiteX4"/>
                  <a:gd fmla="*/ 328623 h 606722" name="connsiteY4"/>
                  <a:gd fmla="*/ 253188 w 582235" name="connsiteX5"/>
                  <a:gd fmla="*/ 328623 h 606722" name="connsiteY5"/>
                  <a:gd fmla="*/ 253188 w 582235" name="connsiteX6"/>
                  <a:gd fmla="*/ 606722 h 606722" name="connsiteY6"/>
                  <a:gd fmla="*/ 151927 w 582235" name="connsiteX7"/>
                  <a:gd fmla="*/ 606722 h 606722" name="connsiteY7"/>
                  <a:gd fmla="*/ 303855 w 582235" name="connsiteX8"/>
                  <a:gd fmla="*/ 252766 h 606722" name="connsiteY8"/>
                  <a:gd fmla="*/ 405046 w 582235" name="connsiteX9"/>
                  <a:gd fmla="*/ 252766 h 606722" name="connsiteY9"/>
                  <a:gd fmla="*/ 405046 w 582235" name="connsiteX10"/>
                  <a:gd fmla="*/ 606722 h 606722" name="connsiteY10"/>
                  <a:gd fmla="*/ 303855 w 582235" name="connsiteX11"/>
                  <a:gd fmla="*/ 606722 h 606722" name="connsiteY11"/>
                  <a:gd fmla="*/ 455711 w 582235" name="connsiteX12"/>
                  <a:gd fmla="*/ 202241 h 606722" name="connsiteY12"/>
                  <a:gd fmla="*/ 556972 w 582235" name="connsiteX13"/>
                  <a:gd fmla="*/ 202241 h 606722" name="connsiteY13"/>
                  <a:gd fmla="*/ 556972 w 582235" name="connsiteX14"/>
                  <a:gd fmla="*/ 606722 h 606722" name="connsiteY14"/>
                  <a:gd fmla="*/ 455711 w 582235" name="connsiteX15"/>
                  <a:gd fmla="*/ 606722 h 606722" name="connsiteY15"/>
                  <a:gd fmla="*/ 455697 w 582235" name="connsiteX16"/>
                  <a:gd fmla="*/ 0 h 606722" name="connsiteY16"/>
                  <a:gd fmla="*/ 556785 w 582235" name="connsiteX17"/>
                  <a:gd fmla="*/ 0 h 606722" name="connsiteY17"/>
                  <a:gd fmla="*/ 556874 w 582235" name="connsiteX18"/>
                  <a:gd fmla="*/ 0 h 606722" name="connsiteY18"/>
                  <a:gd fmla="*/ 556963 w 582235" name="connsiteX19"/>
                  <a:gd fmla="*/ 0 h 606722" name="connsiteY19"/>
                  <a:gd fmla="*/ 557675 w 582235" name="connsiteX20"/>
                  <a:gd fmla="*/ 0 h 606722" name="connsiteY20"/>
                  <a:gd fmla="*/ 559366 w 582235" name="connsiteX21"/>
                  <a:gd fmla="*/ 89 h 606722" name="connsiteY21"/>
                  <a:gd fmla="*/ 560611 w 582235" name="connsiteX22"/>
                  <a:gd fmla="*/ 267 h 606722" name="connsiteY22"/>
                  <a:gd fmla="*/ 561857 w 582235" name="connsiteX23"/>
                  <a:gd fmla="*/ 444 h 606722" name="connsiteY23"/>
                  <a:gd fmla="*/ 563192 w 582235" name="connsiteX24"/>
                  <a:gd fmla="*/ 800 h 606722" name="connsiteY24"/>
                  <a:gd fmla="*/ 564171 w 582235" name="connsiteX25"/>
                  <a:gd fmla="*/ 1067 h 606722" name="connsiteY25"/>
                  <a:gd fmla="*/ 565506 w 582235" name="connsiteX26"/>
                  <a:gd fmla="*/ 1511 h 606722" name="connsiteY26"/>
                  <a:gd fmla="*/ 566574 w 582235" name="connsiteX27"/>
                  <a:gd fmla="*/ 1867 h 606722" name="connsiteY27"/>
                  <a:gd fmla="*/ 567730 w 582235" name="connsiteX28"/>
                  <a:gd fmla="*/ 2400 h 606722" name="connsiteY28"/>
                  <a:gd fmla="*/ 568798 w 582235" name="connsiteX29"/>
                  <a:gd fmla="*/ 2933 h 606722" name="connsiteY29"/>
                  <a:gd fmla="*/ 569777 w 582235" name="connsiteX30"/>
                  <a:gd fmla="*/ 3467 h 606722" name="connsiteY30"/>
                  <a:gd fmla="*/ 570934 w 582235" name="connsiteX31"/>
                  <a:gd fmla="*/ 4178 h 606722" name="connsiteY31"/>
                  <a:gd fmla="*/ 571824 w 582235" name="connsiteX32"/>
                  <a:gd fmla="*/ 4800 h 606722" name="connsiteY32"/>
                  <a:gd fmla="*/ 572891 w 582235" name="connsiteX33"/>
                  <a:gd fmla="*/ 5689 h 606722" name="connsiteY33"/>
                  <a:gd fmla="*/ 573781 w 582235" name="connsiteX34"/>
                  <a:gd fmla="*/ 6489 h 606722" name="connsiteY34"/>
                  <a:gd fmla="*/ 574760 w 582235" name="connsiteX35"/>
                  <a:gd fmla="*/ 7289 h 606722" name="connsiteY35"/>
                  <a:gd fmla="*/ 575917 w 582235" name="connsiteX36"/>
                  <a:gd fmla="*/ 8533 h 606722" name="connsiteY36"/>
                  <a:gd fmla="*/ 576451 w 582235" name="connsiteX37"/>
                  <a:gd fmla="*/ 9066 h 606722" name="connsiteY37"/>
                  <a:gd fmla="*/ 576451 w 582235" name="connsiteX38"/>
                  <a:gd fmla="*/ 9155 h 606722" name="connsiteY38"/>
                  <a:gd fmla="*/ 577964 w 582235" name="connsiteX39"/>
                  <a:gd fmla="*/ 11200 h 606722" name="connsiteY39"/>
                  <a:gd fmla="*/ 578053 w 582235" name="connsiteX40"/>
                  <a:gd fmla="*/ 11289 h 606722" name="connsiteY40"/>
                  <a:gd fmla="*/ 579209 w 582235" name="connsiteX41"/>
                  <a:gd fmla="*/ 13244 h 606722" name="connsiteY41"/>
                  <a:gd fmla="*/ 579743 w 582235" name="connsiteX42"/>
                  <a:gd fmla="*/ 14222 h 606722" name="connsiteY42"/>
                  <a:gd fmla="*/ 580277 w 582235" name="connsiteX43"/>
                  <a:gd fmla="*/ 15555 h 606722" name="connsiteY43"/>
                  <a:gd fmla="*/ 580722 w 582235" name="connsiteX44"/>
                  <a:gd fmla="*/ 16711 h 606722" name="connsiteY44"/>
                  <a:gd fmla="*/ 581167 w 582235" name="connsiteX45"/>
                  <a:gd fmla="*/ 17866 h 606722" name="connsiteY45"/>
                  <a:gd fmla="*/ 581523 w 582235" name="connsiteX46"/>
                  <a:gd fmla="*/ 19199 h 606722" name="connsiteY46"/>
                  <a:gd fmla="*/ 581790 w 582235" name="connsiteX47"/>
                  <a:gd fmla="*/ 20266 h 606722" name="connsiteY47"/>
                  <a:gd fmla="*/ 582146 w 582235" name="connsiteX48"/>
                  <a:gd fmla="*/ 22488 h 606722" name="connsiteY48"/>
                  <a:gd fmla="*/ 582146 w 582235" name="connsiteX49"/>
                  <a:gd fmla="*/ 22666 h 606722" name="connsiteY49"/>
                  <a:gd fmla="*/ 582235 w 582235" name="connsiteX50"/>
                  <a:gd fmla="*/ 25244 h 606722" name="connsiteY50"/>
                  <a:gd fmla="*/ 582235 w 582235" name="connsiteX51"/>
                  <a:gd fmla="*/ 126396 h 606722" name="connsiteY51"/>
                  <a:gd fmla="*/ 556963 w 582235" name="connsiteX52"/>
                  <a:gd fmla="*/ 151728 h 606722" name="connsiteY52"/>
                  <a:gd fmla="*/ 531691 w 582235" name="connsiteX53"/>
                  <a:gd fmla="*/ 126396 h 606722" name="connsiteY53"/>
                  <a:gd fmla="*/ 531691 w 582235" name="connsiteX54"/>
                  <a:gd fmla="*/ 79286 h 606722" name="connsiteY54"/>
                  <a:gd fmla="*/ 421260 w 582235" name="connsiteX55"/>
                  <a:gd fmla="*/ 171106 h 606722" name="connsiteY55"/>
                  <a:gd fmla="*/ 385666 w 582235" name="connsiteX56"/>
                  <a:gd fmla="*/ 167906 h 606722" name="connsiteY56"/>
                  <a:gd fmla="*/ 388869 w 582235" name="connsiteX57"/>
                  <a:gd fmla="*/ 132262 h 606722" name="connsiteY57"/>
                  <a:gd fmla="*/ 487020 w 582235" name="connsiteX58"/>
                  <a:gd fmla="*/ 50576 h 606722" name="connsiteY58"/>
                  <a:gd fmla="*/ 455697 w 582235" name="connsiteX59"/>
                  <a:gd fmla="*/ 50576 h 606722" name="connsiteY59"/>
                  <a:gd fmla="*/ 430425 w 582235" name="connsiteX60"/>
                  <a:gd fmla="*/ 25244 h 606722" name="connsiteY60"/>
                  <a:gd fmla="*/ 455697 w 582235" name="connsiteX61"/>
                  <a:gd fmla="*/ 0 h 606722" name="connsiteY6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b="b" l="l" r="r" t="t"/>
                <a:pathLst>
                  <a:path h="606722" w="582235">
                    <a:moveTo>
                      <a:pt x="0" y="404481"/>
                    </a:moveTo>
                    <a:lnTo>
                      <a:pt x="101261" y="404481"/>
                    </a:lnTo>
                    <a:lnTo>
                      <a:pt x="101261" y="606722"/>
                    </a:lnTo>
                    <a:lnTo>
                      <a:pt x="0" y="606722"/>
                    </a:lnTo>
                    <a:close/>
                    <a:moveTo>
                      <a:pt x="151927" y="328623"/>
                    </a:moveTo>
                    <a:lnTo>
                      <a:pt x="253188" y="328623"/>
                    </a:lnTo>
                    <a:lnTo>
                      <a:pt x="253188" y="606722"/>
                    </a:lnTo>
                    <a:lnTo>
                      <a:pt x="151927" y="606722"/>
                    </a:lnTo>
                    <a:close/>
                    <a:moveTo>
                      <a:pt x="303855" y="252766"/>
                    </a:moveTo>
                    <a:lnTo>
                      <a:pt x="405046" y="252766"/>
                    </a:lnTo>
                    <a:lnTo>
                      <a:pt x="405046" y="606722"/>
                    </a:lnTo>
                    <a:lnTo>
                      <a:pt x="303855" y="606722"/>
                    </a:lnTo>
                    <a:close/>
                    <a:moveTo>
                      <a:pt x="455711" y="202241"/>
                    </a:moveTo>
                    <a:lnTo>
                      <a:pt x="556972" y="202241"/>
                    </a:lnTo>
                    <a:lnTo>
                      <a:pt x="556972" y="606722"/>
                    </a:lnTo>
                    <a:lnTo>
                      <a:pt x="455711" y="606722"/>
                    </a:lnTo>
                    <a:close/>
                    <a:moveTo>
                      <a:pt x="455697" y="0"/>
                    </a:moveTo>
                    <a:lnTo>
                      <a:pt x="556785" y="0"/>
                    </a:lnTo>
                    <a:lnTo>
                      <a:pt x="556874" y="0"/>
                    </a:lnTo>
                    <a:lnTo>
                      <a:pt x="556963" y="0"/>
                    </a:lnTo>
                    <a:cubicBezTo>
                      <a:pt x="557230" y="0"/>
                      <a:pt x="557408" y="0"/>
                      <a:pt x="557675" y="0"/>
                    </a:cubicBezTo>
                    <a:cubicBezTo>
                      <a:pt x="558298" y="89"/>
                      <a:pt x="558832" y="89"/>
                      <a:pt x="559366" y="89"/>
                    </a:cubicBezTo>
                    <a:cubicBezTo>
                      <a:pt x="559811" y="178"/>
                      <a:pt x="560256" y="267"/>
                      <a:pt x="560611" y="267"/>
                    </a:cubicBezTo>
                    <a:cubicBezTo>
                      <a:pt x="561056" y="356"/>
                      <a:pt x="561412" y="444"/>
                      <a:pt x="561857" y="444"/>
                    </a:cubicBezTo>
                    <a:cubicBezTo>
                      <a:pt x="562302" y="533"/>
                      <a:pt x="562747" y="711"/>
                      <a:pt x="563192" y="800"/>
                    </a:cubicBezTo>
                    <a:cubicBezTo>
                      <a:pt x="563548" y="889"/>
                      <a:pt x="563904" y="978"/>
                      <a:pt x="564171" y="1067"/>
                    </a:cubicBezTo>
                    <a:cubicBezTo>
                      <a:pt x="564616" y="1156"/>
                      <a:pt x="565061" y="1333"/>
                      <a:pt x="565506" y="1511"/>
                    </a:cubicBezTo>
                    <a:cubicBezTo>
                      <a:pt x="565862" y="1600"/>
                      <a:pt x="566218" y="1778"/>
                      <a:pt x="566574" y="1867"/>
                    </a:cubicBezTo>
                    <a:cubicBezTo>
                      <a:pt x="566929" y="2044"/>
                      <a:pt x="567285" y="2222"/>
                      <a:pt x="567730" y="2400"/>
                    </a:cubicBezTo>
                    <a:cubicBezTo>
                      <a:pt x="568086" y="2578"/>
                      <a:pt x="568442" y="2755"/>
                      <a:pt x="568798" y="2933"/>
                    </a:cubicBezTo>
                    <a:cubicBezTo>
                      <a:pt x="569154" y="3111"/>
                      <a:pt x="569421" y="3289"/>
                      <a:pt x="569777" y="3467"/>
                    </a:cubicBezTo>
                    <a:cubicBezTo>
                      <a:pt x="570133" y="3733"/>
                      <a:pt x="570578" y="4000"/>
                      <a:pt x="570934" y="4178"/>
                    </a:cubicBezTo>
                    <a:cubicBezTo>
                      <a:pt x="571201" y="4444"/>
                      <a:pt x="571557" y="4622"/>
                      <a:pt x="571824" y="4800"/>
                    </a:cubicBezTo>
                    <a:cubicBezTo>
                      <a:pt x="572180" y="5155"/>
                      <a:pt x="572536" y="5422"/>
                      <a:pt x="572891" y="5689"/>
                    </a:cubicBezTo>
                    <a:cubicBezTo>
                      <a:pt x="573247" y="5955"/>
                      <a:pt x="573514" y="6222"/>
                      <a:pt x="573781" y="6489"/>
                    </a:cubicBezTo>
                    <a:cubicBezTo>
                      <a:pt x="574137" y="6755"/>
                      <a:pt x="574493" y="7022"/>
                      <a:pt x="574760" y="7289"/>
                    </a:cubicBezTo>
                    <a:cubicBezTo>
                      <a:pt x="575205" y="7733"/>
                      <a:pt x="575561" y="8178"/>
                      <a:pt x="575917" y="8533"/>
                    </a:cubicBezTo>
                    <a:cubicBezTo>
                      <a:pt x="576095" y="8711"/>
                      <a:pt x="576273" y="8889"/>
                      <a:pt x="576451" y="9066"/>
                    </a:cubicBezTo>
                    <a:cubicBezTo>
                      <a:pt x="576451" y="9155"/>
                      <a:pt x="576451" y="9155"/>
                      <a:pt x="576451" y="9155"/>
                    </a:cubicBezTo>
                    <a:cubicBezTo>
                      <a:pt x="576985" y="9777"/>
                      <a:pt x="577519" y="10489"/>
                      <a:pt x="577964" y="11200"/>
                    </a:cubicBezTo>
                    <a:cubicBezTo>
                      <a:pt x="577964" y="11200"/>
                      <a:pt x="578053" y="11289"/>
                      <a:pt x="578053" y="11289"/>
                    </a:cubicBezTo>
                    <a:cubicBezTo>
                      <a:pt x="578498" y="12000"/>
                      <a:pt x="578854" y="12622"/>
                      <a:pt x="579209" y="13244"/>
                    </a:cubicBezTo>
                    <a:cubicBezTo>
                      <a:pt x="579387" y="13600"/>
                      <a:pt x="579565" y="13955"/>
                      <a:pt x="579743" y="14222"/>
                    </a:cubicBezTo>
                    <a:cubicBezTo>
                      <a:pt x="579921" y="14666"/>
                      <a:pt x="580099" y="15111"/>
                      <a:pt x="580277" y="15555"/>
                    </a:cubicBezTo>
                    <a:cubicBezTo>
                      <a:pt x="580455" y="15911"/>
                      <a:pt x="580633" y="16266"/>
                      <a:pt x="580722" y="16711"/>
                    </a:cubicBezTo>
                    <a:cubicBezTo>
                      <a:pt x="580900" y="17066"/>
                      <a:pt x="581078" y="17422"/>
                      <a:pt x="581167" y="17866"/>
                    </a:cubicBezTo>
                    <a:cubicBezTo>
                      <a:pt x="581256" y="18311"/>
                      <a:pt x="581434" y="18755"/>
                      <a:pt x="581523" y="19199"/>
                    </a:cubicBezTo>
                    <a:cubicBezTo>
                      <a:pt x="581612" y="19555"/>
                      <a:pt x="581701" y="19910"/>
                      <a:pt x="581790" y="20266"/>
                    </a:cubicBezTo>
                    <a:cubicBezTo>
                      <a:pt x="581879" y="20977"/>
                      <a:pt x="582057" y="21777"/>
                      <a:pt x="582146" y="22488"/>
                    </a:cubicBezTo>
                    <a:cubicBezTo>
                      <a:pt x="582146" y="22577"/>
                      <a:pt x="582146" y="22666"/>
                      <a:pt x="582146" y="22666"/>
                    </a:cubicBezTo>
                    <a:cubicBezTo>
                      <a:pt x="582235" y="23555"/>
                      <a:pt x="582235" y="24355"/>
                      <a:pt x="582235" y="25244"/>
                    </a:cubicBezTo>
                    <a:lnTo>
                      <a:pt x="582235" y="126396"/>
                    </a:lnTo>
                    <a:cubicBezTo>
                      <a:pt x="582235" y="140351"/>
                      <a:pt x="570934" y="151728"/>
                      <a:pt x="556963" y="151728"/>
                    </a:cubicBezTo>
                    <a:cubicBezTo>
                      <a:pt x="542992" y="151728"/>
                      <a:pt x="531691" y="140351"/>
                      <a:pt x="531691" y="126396"/>
                    </a:cubicBezTo>
                    <a:lnTo>
                      <a:pt x="531691" y="79286"/>
                    </a:lnTo>
                    <a:lnTo>
                      <a:pt x="421260" y="171106"/>
                    </a:lnTo>
                    <a:cubicBezTo>
                      <a:pt x="410582" y="180083"/>
                      <a:pt x="394564" y="178572"/>
                      <a:pt x="385666" y="167906"/>
                    </a:cubicBezTo>
                    <a:cubicBezTo>
                      <a:pt x="376678" y="157150"/>
                      <a:pt x="378191" y="141240"/>
                      <a:pt x="388869" y="132262"/>
                    </a:cubicBezTo>
                    <a:lnTo>
                      <a:pt x="487020" y="50576"/>
                    </a:lnTo>
                    <a:lnTo>
                      <a:pt x="455697" y="50576"/>
                    </a:lnTo>
                    <a:cubicBezTo>
                      <a:pt x="441727" y="50576"/>
                      <a:pt x="430425" y="39288"/>
                      <a:pt x="430425" y="25244"/>
                    </a:cubicBezTo>
                    <a:cubicBezTo>
                      <a:pt x="430425" y="11289"/>
                      <a:pt x="441727" y="0"/>
                      <a:pt x="455697" y="0"/>
                    </a:cubicBezTo>
                    <a:close/>
                  </a:path>
                </a:pathLst>
              </a:custGeom>
              <a:solidFill>
                <a:schemeClr val="bg1"/>
              </a:solidFill>
              <a:ln>
                <a:noFill/>
              </a:ln>
              <a:effectLst/>
            </p:spPr>
            <p:txBody>
              <a:bodyPr anchor="ctr"/>
              <a:lstStyle/>
              <a:p>
                <a:pPr algn="ctr"/>
                <a:endParaRPr/>
              </a:p>
            </p:txBody>
          </p:sp>
        </p:grpSp>
        <p:cxnSp>
          <p:nvCxnSpPr>
            <p:cNvPr id="11" name="直接连接符 10">
              <a:extLst>
                <a:ext uri="{FF2B5EF4-FFF2-40B4-BE49-F238E27FC236}">
                  <a16:creationId xmlns:a16="http://schemas.microsoft.com/office/drawing/2014/main" id="{7B1BB64A-31DE-4F72-9E73-D510B554FC1D}"/>
                </a:ext>
              </a:extLst>
            </p:cNvPr>
            <p:cNvCxnSpPr>
              <a:stCxn id="14" idx="0"/>
            </p:cNvCxnSpPr>
            <p:nvPr/>
          </p:nvCxnSpPr>
          <p:spPr>
            <a:xfrm flipH="1" flipV="1">
              <a:off x="3716324" y="1700502"/>
              <a:ext cx="335959" cy="261814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33953506-6592-470F-AE82-3CACCE36D562}"/>
                </a:ext>
              </a:extLst>
            </p:cNvPr>
            <p:cNvCxnSpPr>
              <a:endCxn id="13" idx="2"/>
            </p:cNvCxnSpPr>
            <p:nvPr/>
          </p:nvCxnSpPr>
          <p:spPr>
            <a:xfrm>
              <a:off x="2743309" y="2089945"/>
              <a:ext cx="3632042" cy="43782"/>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íṧḻïḍê">
              <a:extLst>
                <a:ext uri="{FF2B5EF4-FFF2-40B4-BE49-F238E27FC236}">
                  <a16:creationId xmlns:a16="http://schemas.microsoft.com/office/drawing/2014/main" id="{F7FD5AEB-C386-4E19-ACF3-43F343E2954E}"/>
                </a:ext>
              </a:extLst>
            </p:cNvPr>
            <p:cNvSpPr/>
            <p:nvPr/>
          </p:nvSpPr>
          <p:spPr>
            <a:xfrm>
              <a:off x="6375351" y="2094713"/>
              <a:ext cx="78028" cy="78028"/>
            </a:xfrm>
            <a:prstGeom prst="ellipse">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4" name="îṧḻïdè">
              <a:extLst>
                <a:ext uri="{FF2B5EF4-FFF2-40B4-BE49-F238E27FC236}">
                  <a16:creationId xmlns:a16="http://schemas.microsoft.com/office/drawing/2014/main" id="{D0BEFF04-9BCE-473F-801E-F7B9BFBB23B3}"/>
                </a:ext>
              </a:extLst>
            </p:cNvPr>
            <p:cNvSpPr/>
            <p:nvPr/>
          </p:nvSpPr>
          <p:spPr>
            <a:xfrm>
              <a:off x="4013269" y="4318649"/>
              <a:ext cx="78028" cy="78028"/>
            </a:xfrm>
            <a:prstGeom prst="ellipse">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 name="iS1ïḓe">
              <a:extLst>
                <a:ext uri="{FF2B5EF4-FFF2-40B4-BE49-F238E27FC236}">
                  <a16:creationId xmlns:a16="http://schemas.microsoft.com/office/drawing/2014/main" id="{31AB7173-192E-4FE5-8B79-852773EB1245}"/>
                </a:ext>
              </a:extLst>
            </p:cNvPr>
            <p:cNvSpPr/>
            <p:nvPr/>
          </p:nvSpPr>
          <p:spPr>
            <a:xfrm>
              <a:off x="3288308" y="1941868"/>
              <a:ext cx="1080120" cy="341678"/>
            </a:xfrm>
            <a:prstGeom prst="roundRect">
              <a:avLst>
                <a:gd fmla="val 13693" name="adj"/>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wrap="none">
              <a:normAutofit/>
            </a:bodyPr>
            <a:lstStyle/>
            <a:p>
              <a:pPr algn="ctr"/>
              <a:r>
                <a:rPr altLang="en-US" lang="zh-CN"/>
                <a:t>关键词</a:t>
              </a:r>
            </a:p>
          </p:txBody>
        </p:sp>
        <p:grpSp>
          <p:nvGrpSpPr>
            <p:cNvPr id="16" name="işľïde">
              <a:extLst>
                <a:ext uri="{FF2B5EF4-FFF2-40B4-BE49-F238E27FC236}">
                  <a16:creationId xmlns:a16="http://schemas.microsoft.com/office/drawing/2014/main" id="{6105E462-0702-4FBB-905D-F4FE297A1987}"/>
                </a:ext>
              </a:extLst>
            </p:cNvPr>
            <p:cNvGrpSpPr/>
            <p:nvPr/>
          </p:nvGrpSpPr>
          <p:grpSpPr>
            <a:xfrm>
              <a:off x="7896200" y="1487188"/>
              <a:ext cx="2578029" cy="1046002"/>
              <a:chOff x="8662573" y="1518902"/>
              <a:chExt cx="2578029" cy="1046002"/>
            </a:xfrm>
          </p:grpSpPr>
          <p:sp>
            <p:nvSpPr>
              <p:cNvPr id="26" name="íS1ïḋè">
                <a:extLst>
                  <a:ext uri="{FF2B5EF4-FFF2-40B4-BE49-F238E27FC236}">
                    <a16:creationId xmlns:a16="http://schemas.microsoft.com/office/drawing/2014/main" id="{27AF66A4-EE97-48D4-BB5D-FDD4968A8982}"/>
                  </a:ext>
                </a:extLst>
              </p:cNvPr>
              <p:cNvSpPr txBox="1"/>
              <p:nvPr/>
            </p:nvSpPr>
            <p:spPr>
              <a:xfrm>
                <a:off x="8662573" y="1839896"/>
                <a:ext cx="2578029" cy="725008"/>
              </a:xfrm>
              <a:prstGeom prst="rect">
                <a:avLst/>
              </a:prstGeom>
              <a:noFill/>
            </p:spPr>
            <p:txBody>
              <a:bodyPr anchor="t"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7" name="iṧľïďê">
                <a:extLst>
                  <a:ext uri="{FF2B5EF4-FFF2-40B4-BE49-F238E27FC236}">
                    <a16:creationId xmlns:a16="http://schemas.microsoft.com/office/drawing/2014/main" id="{F2159618-E897-4377-93BD-E5E7352A3970}"/>
                  </a:ext>
                </a:extLst>
              </p:cNvPr>
              <p:cNvSpPr/>
              <p:nvPr/>
            </p:nvSpPr>
            <p:spPr>
              <a:xfrm>
                <a:off x="8662573" y="1518902"/>
                <a:ext cx="2578029" cy="320994"/>
              </a:xfrm>
              <a:prstGeom prst="rect">
                <a:avLst/>
              </a:prstGeom>
            </p:spPr>
            <p:txBody>
              <a:bodyPr anchor="b" bIns="46800" lIns="90000" rIns="90000" tIns="46800" wrap="none">
                <a:normAutofit lnSpcReduction="10000"/>
              </a:bodyPr>
              <a:lstStyle/>
              <a:p>
                <a:pPr defTabSz="914378" lvl="0">
                  <a:spcBef>
                    <a:spcPct val="0"/>
                  </a:spcBef>
                  <a:defRPr/>
                </a:pPr>
                <a:r>
                  <a:rPr altLang="en-US" b="1" lang="zh-CN" sz="1600">
                    <a:solidFill>
                      <a:schemeClr val="accent3"/>
                    </a:solidFill>
                  </a:rPr>
                  <a:t>标题文本预设</a:t>
                </a:r>
              </a:p>
            </p:txBody>
          </p:sp>
        </p:grpSp>
        <p:grpSp>
          <p:nvGrpSpPr>
            <p:cNvPr id="17" name="ïṣļíḍê">
              <a:extLst>
                <a:ext uri="{FF2B5EF4-FFF2-40B4-BE49-F238E27FC236}">
                  <a16:creationId xmlns:a16="http://schemas.microsoft.com/office/drawing/2014/main" id="{B49ECA05-E059-4AFB-8C5B-DF7966FBAB68}"/>
                </a:ext>
              </a:extLst>
            </p:cNvPr>
            <p:cNvGrpSpPr/>
            <p:nvPr/>
          </p:nvGrpSpPr>
          <p:grpSpPr>
            <a:xfrm>
              <a:off x="5644939" y="3801214"/>
              <a:ext cx="2578029" cy="1046002"/>
              <a:chOff x="8662573" y="1518902"/>
              <a:chExt cx="2578029" cy="1046002"/>
            </a:xfrm>
          </p:grpSpPr>
          <p:sp>
            <p:nvSpPr>
              <p:cNvPr id="24" name="ïŝļîḓé">
                <a:extLst>
                  <a:ext uri="{FF2B5EF4-FFF2-40B4-BE49-F238E27FC236}">
                    <a16:creationId xmlns:a16="http://schemas.microsoft.com/office/drawing/2014/main" id="{04585B75-1A30-4A14-9666-CE725BA70A81}"/>
                  </a:ext>
                </a:extLst>
              </p:cNvPr>
              <p:cNvSpPr txBox="1"/>
              <p:nvPr/>
            </p:nvSpPr>
            <p:spPr>
              <a:xfrm>
                <a:off x="8662573" y="1839896"/>
                <a:ext cx="2578029" cy="725008"/>
              </a:xfrm>
              <a:prstGeom prst="rect">
                <a:avLst/>
              </a:prstGeom>
              <a:noFill/>
            </p:spPr>
            <p:txBody>
              <a:bodyPr anchor="t"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5" name="íśľîḓê">
                <a:extLst>
                  <a:ext uri="{FF2B5EF4-FFF2-40B4-BE49-F238E27FC236}">
                    <a16:creationId xmlns:a16="http://schemas.microsoft.com/office/drawing/2014/main" id="{AB851B09-3AD8-46D1-834E-67F36EE61928}"/>
                  </a:ext>
                </a:extLst>
              </p:cNvPr>
              <p:cNvSpPr/>
              <p:nvPr/>
            </p:nvSpPr>
            <p:spPr>
              <a:xfrm>
                <a:off x="8662573" y="1518902"/>
                <a:ext cx="2578029" cy="320994"/>
              </a:xfrm>
              <a:prstGeom prst="rect">
                <a:avLst/>
              </a:prstGeom>
            </p:spPr>
            <p:txBody>
              <a:bodyPr anchor="b" bIns="46800" lIns="90000" rIns="90000" tIns="46800" wrap="none">
                <a:normAutofit lnSpcReduction="10000"/>
              </a:bodyPr>
              <a:lstStyle/>
              <a:p>
                <a:pPr defTabSz="914378" lvl="0">
                  <a:spcBef>
                    <a:spcPct val="0"/>
                  </a:spcBef>
                  <a:defRPr/>
                </a:pPr>
                <a:r>
                  <a:rPr altLang="en-US" b="1" lang="zh-CN" sz="1600">
                    <a:solidFill>
                      <a:schemeClr val="accent1"/>
                    </a:solidFill>
                  </a:rPr>
                  <a:t>标题文本预设</a:t>
                </a:r>
              </a:p>
            </p:txBody>
          </p:sp>
        </p:grpSp>
        <p:grpSp>
          <p:nvGrpSpPr>
            <p:cNvPr id="18" name="iṣḷiďê">
              <a:extLst>
                <a:ext uri="{FF2B5EF4-FFF2-40B4-BE49-F238E27FC236}">
                  <a16:creationId xmlns:a16="http://schemas.microsoft.com/office/drawing/2014/main" id="{509E4FD6-495C-4283-8FBC-32F3BF123C84}"/>
                </a:ext>
              </a:extLst>
            </p:cNvPr>
            <p:cNvGrpSpPr/>
            <p:nvPr/>
          </p:nvGrpSpPr>
          <p:grpSpPr>
            <a:xfrm>
              <a:off x="6784119" y="2644201"/>
              <a:ext cx="2578029" cy="1046002"/>
              <a:chOff x="8662573" y="1518902"/>
              <a:chExt cx="2578029" cy="1046002"/>
            </a:xfrm>
          </p:grpSpPr>
          <p:sp>
            <p:nvSpPr>
              <p:cNvPr id="22" name="îṣḻíḋè">
                <a:extLst>
                  <a:ext uri="{FF2B5EF4-FFF2-40B4-BE49-F238E27FC236}">
                    <a16:creationId xmlns:a16="http://schemas.microsoft.com/office/drawing/2014/main" id="{1A588AA2-DBED-4FCE-9D67-632930FBAE6A}"/>
                  </a:ext>
                </a:extLst>
              </p:cNvPr>
              <p:cNvSpPr txBox="1"/>
              <p:nvPr/>
            </p:nvSpPr>
            <p:spPr>
              <a:xfrm>
                <a:off x="8662573" y="1839896"/>
                <a:ext cx="2578029" cy="725008"/>
              </a:xfrm>
              <a:prstGeom prst="rect">
                <a:avLst/>
              </a:prstGeom>
              <a:noFill/>
            </p:spPr>
            <p:txBody>
              <a:bodyPr anchor="t"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3" name="iśļîḑè">
                <a:extLst>
                  <a:ext uri="{FF2B5EF4-FFF2-40B4-BE49-F238E27FC236}">
                    <a16:creationId xmlns:a16="http://schemas.microsoft.com/office/drawing/2014/main" id="{A9C563CC-4C85-47C1-A550-B7C8EDE4014E}"/>
                  </a:ext>
                </a:extLst>
              </p:cNvPr>
              <p:cNvSpPr/>
              <p:nvPr/>
            </p:nvSpPr>
            <p:spPr>
              <a:xfrm>
                <a:off x="8662573" y="1518902"/>
                <a:ext cx="2578029" cy="320994"/>
              </a:xfrm>
              <a:prstGeom prst="rect">
                <a:avLst/>
              </a:prstGeom>
            </p:spPr>
            <p:txBody>
              <a:bodyPr anchor="b" bIns="46800" lIns="90000" rIns="90000" tIns="46800" wrap="none">
                <a:normAutofit lnSpcReduction="10000"/>
              </a:bodyPr>
              <a:lstStyle/>
              <a:p>
                <a:pPr defTabSz="914378" lvl="0">
                  <a:spcBef>
                    <a:spcPct val="0"/>
                  </a:spcBef>
                  <a:defRPr/>
                </a:pPr>
                <a:r>
                  <a:rPr altLang="en-US" b="1" lang="zh-CN" sz="1600">
                    <a:solidFill>
                      <a:schemeClr val="accent4"/>
                    </a:solidFill>
                  </a:rPr>
                  <a:t>标题文本预设</a:t>
                </a:r>
              </a:p>
            </p:txBody>
          </p:sp>
        </p:grpSp>
        <p:grpSp>
          <p:nvGrpSpPr>
            <p:cNvPr id="19" name="ïŝļïďe">
              <a:extLst>
                <a:ext uri="{FF2B5EF4-FFF2-40B4-BE49-F238E27FC236}">
                  <a16:creationId xmlns:a16="http://schemas.microsoft.com/office/drawing/2014/main" id="{7E6EC664-2D2F-43AF-BC8D-BFC8E1AABA49}"/>
                </a:ext>
              </a:extLst>
            </p:cNvPr>
            <p:cNvGrpSpPr/>
            <p:nvPr/>
          </p:nvGrpSpPr>
          <p:grpSpPr>
            <a:xfrm>
              <a:off x="4490109" y="4958228"/>
              <a:ext cx="2578029" cy="1046002"/>
              <a:chOff x="8662573" y="1518902"/>
              <a:chExt cx="2578029" cy="1046002"/>
            </a:xfrm>
          </p:grpSpPr>
          <p:sp>
            <p:nvSpPr>
              <p:cNvPr id="20" name="ïṣļíďé">
                <a:extLst>
                  <a:ext uri="{FF2B5EF4-FFF2-40B4-BE49-F238E27FC236}">
                    <a16:creationId xmlns:a16="http://schemas.microsoft.com/office/drawing/2014/main" id="{A290F410-87F6-4A9A-8678-761164ED9859}"/>
                  </a:ext>
                </a:extLst>
              </p:cNvPr>
              <p:cNvSpPr txBox="1"/>
              <p:nvPr/>
            </p:nvSpPr>
            <p:spPr>
              <a:xfrm>
                <a:off x="8662573" y="1839896"/>
                <a:ext cx="2578029" cy="725008"/>
              </a:xfrm>
              <a:prstGeom prst="rect">
                <a:avLst/>
              </a:prstGeom>
              <a:noFill/>
            </p:spPr>
            <p:txBody>
              <a:bodyPr anchor="t" bIns="46800" lIns="90000" rIns="90000" tIns="46800" wrap="square">
                <a:normAutofit/>
              </a:bodyPr>
              <a:lstStyle/>
              <a:p>
                <a:pPr defTabSz="914378">
                  <a:lnSpc>
                    <a:spcPct val="120000"/>
                  </a:lnSpc>
                  <a:spcBef>
                    <a:spcPct val="0"/>
                  </a:spcBef>
                  <a:defRPr/>
                </a:pPr>
                <a:r>
                  <a:rPr altLang="en-US" lang="zh-CN" sz="1100"/>
                  <a:t>此部分内容作为文字排版占位显示</a:t>
                </a:r>
                <a:br>
                  <a:rPr altLang="en-US" lang="zh-CN" sz="1100"/>
                </a:br>
                <a:r>
                  <a:rPr altLang="en-US" lang="zh-CN" sz="1100"/>
                  <a:t>（建议使用主题字体）</a:t>
                </a:r>
              </a:p>
            </p:txBody>
          </p:sp>
          <p:sp>
            <p:nvSpPr>
              <p:cNvPr id="21" name="îṣḻidè">
                <a:extLst>
                  <a:ext uri="{FF2B5EF4-FFF2-40B4-BE49-F238E27FC236}">
                    <a16:creationId xmlns:a16="http://schemas.microsoft.com/office/drawing/2014/main" id="{8A4EE23E-B51B-4F56-A92D-1E42C445D2B3}"/>
                  </a:ext>
                </a:extLst>
              </p:cNvPr>
              <p:cNvSpPr/>
              <p:nvPr/>
            </p:nvSpPr>
            <p:spPr>
              <a:xfrm>
                <a:off x="8662573" y="1518902"/>
                <a:ext cx="2578029" cy="320994"/>
              </a:xfrm>
              <a:prstGeom prst="rect">
                <a:avLst/>
              </a:prstGeom>
            </p:spPr>
            <p:txBody>
              <a:bodyPr anchor="b" bIns="46800" lIns="90000" rIns="90000" tIns="46800" wrap="none">
                <a:normAutofit lnSpcReduction="10000"/>
              </a:bodyPr>
              <a:lstStyle/>
              <a:p>
                <a:pPr defTabSz="914378" lvl="0">
                  <a:spcBef>
                    <a:spcPct val="0"/>
                  </a:spcBef>
                  <a:defRPr/>
                </a:pPr>
                <a:r>
                  <a:rPr altLang="en-US" b="1" lang="zh-CN" sz="1600">
                    <a:solidFill>
                      <a:schemeClr val="accent2"/>
                    </a:solidFill>
                  </a:rPr>
                  <a:t>标题文本预设</a:t>
                </a:r>
              </a:p>
            </p:txBody>
          </p:sp>
        </p:grpSp>
      </p:grpSp>
    </p:spTree>
    <p:extLst>
      <p:ext uri="{BB962C8B-B14F-4D97-AF65-F5344CB8AC3E}">
        <p14:creationId val="2307476555"/>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p:cTn dur="500" fill="hold" id="13"/>
                                        <p:tgtEl>
                                          <p:spTgt spid="5"/>
                                        </p:tgtEl>
                                        <p:attrNameLst>
                                          <p:attrName>ppt_w</p:attrName>
                                        </p:attrNameLst>
                                      </p:cBhvr>
                                      <p:tavLst>
                                        <p:tav tm="0">
                                          <p:val>
                                            <p:fltVal val="0"/>
                                          </p:val>
                                        </p:tav>
                                        <p:tav tm="100000">
                                          <p:val>
                                            <p:strVal val="#ppt_w"/>
                                          </p:val>
                                        </p:tav>
                                      </p:tavLst>
                                    </p:anim>
                                    <p:anim calcmode="lin" valueType="num">
                                      <p:cBhvr>
                                        <p:cTn dur="500" fill="hold" id="14"/>
                                        <p:tgtEl>
                                          <p:spTgt spid="5"/>
                                        </p:tgtEl>
                                        <p:attrNameLst>
                                          <p:attrName>ppt_h</p:attrName>
                                        </p:attrNameLst>
                                      </p:cBhvr>
                                      <p:tavLst>
                                        <p:tav tm="0">
                                          <p:val>
                                            <p:fltVal val="0"/>
                                          </p:val>
                                        </p:tav>
                                        <p:tav tm="100000">
                                          <p:val>
                                            <p:strVal val="#ppt_h"/>
                                          </p:val>
                                        </p:tav>
                                      </p:tavLst>
                                    </p:anim>
                                    <p:animEffect filter="fade" transition="in">
                                      <p:cBhvr>
                                        <p:cTn dur="500" id="15"/>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a:xfrm>
            <a:off x="5559349" y="1816689"/>
            <a:ext cx="1867168" cy="2117824"/>
          </a:xfrm>
        </p:spPr>
        <p:txBody>
          <a:bodyPr>
            <a:normAutofit/>
          </a:bodyPr>
          <a:lstStyle/>
          <a:p>
            <a:r>
              <a:rPr altLang="zh-CN" lang="en-US" sz="9600"/>
              <a:t>02</a:t>
            </a:r>
          </a:p>
        </p:txBody>
      </p:sp>
      <p:sp>
        <p:nvSpPr>
          <p:cNvPr id="3" name="文本占位符 2"/>
          <p:cNvSpPr>
            <a:spLocks noGrp="1"/>
          </p:cNvSpPr>
          <p:nvPr>
            <p:ph idx="1" type="body"/>
          </p:nvPr>
        </p:nvSpPr>
        <p:spPr>
          <a:xfrm>
            <a:off x="4629048" y="4016169"/>
            <a:ext cx="3320915" cy="746661"/>
          </a:xfrm>
        </p:spPr>
        <p:txBody>
          <a:bodyPr>
            <a:normAutofit/>
          </a:bodyPr>
          <a:lstStyle/>
          <a:p>
            <a:r>
              <a:rPr altLang="en-US" lang="zh-CN" sz="3200"/>
              <a:t>点击添加文字标题</a:t>
            </a:r>
          </a:p>
        </p:txBody>
      </p:sp>
      <p:sp>
        <p:nvSpPr>
          <p:cNvPr id="4" name="tiny-paper-airplane_19745">
            <a:extLst>
              <a:ext uri="{FF2B5EF4-FFF2-40B4-BE49-F238E27FC236}">
                <a16:creationId xmlns:a16="http://schemas.microsoft.com/office/drawing/2014/main" id="{49AC09EB-CB94-40FC-A3DE-F403BCC9A451}"/>
              </a:ext>
            </a:extLst>
          </p:cNvPr>
          <p:cNvSpPr>
            <a:spLocks noChangeAspect="1"/>
          </p:cNvSpPr>
          <p:nvPr/>
        </p:nvSpPr>
        <p:spPr bwMode="auto">
          <a:xfrm rot="1448200">
            <a:off x="6274303" y="1553028"/>
            <a:ext cx="812855" cy="828481"/>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5" name="tiny-paper-airplane_19745">
            <a:extLst>
              <a:ext uri="{FF2B5EF4-FFF2-40B4-BE49-F238E27FC236}">
                <a16:creationId xmlns:a16="http://schemas.microsoft.com/office/drawing/2014/main" id="{A247E921-EDEF-481C-885C-48A41F575CED}"/>
              </a:ext>
            </a:extLst>
          </p:cNvPr>
          <p:cNvSpPr>
            <a:spLocks noChangeAspect="1"/>
          </p:cNvSpPr>
          <p:nvPr/>
        </p:nvSpPr>
        <p:spPr bwMode="auto">
          <a:xfrm rot="20305682">
            <a:off x="7949963" y="3178201"/>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
        <p:nvSpPr>
          <p:cNvPr id="6" name="tiny-paper-airplane_19745">
            <a:extLst>
              <a:ext uri="{FF2B5EF4-FFF2-40B4-BE49-F238E27FC236}">
                <a16:creationId xmlns:a16="http://schemas.microsoft.com/office/drawing/2014/main" id="{4EE60DED-D2AA-4FD4-9DBE-7301B785B0BE}"/>
              </a:ext>
            </a:extLst>
          </p:cNvPr>
          <p:cNvSpPr>
            <a:spLocks noChangeAspect="1"/>
          </p:cNvSpPr>
          <p:nvPr/>
        </p:nvSpPr>
        <p:spPr bwMode="auto">
          <a:xfrm>
            <a:off x="4058462" y="5403633"/>
            <a:ext cx="1188452" cy="1211298"/>
          </a:xfrm>
          <a:custGeom>
            <a:gdLst>
              <a:gd fmla="*/ 3201 w 3292" name="T0"/>
              <a:gd fmla="*/ 76 h 3360" name="T1"/>
              <a:gd fmla="*/ 2945 w 3292" name="T2"/>
              <a:gd fmla="*/ 42 h 3360" name="T3"/>
              <a:gd fmla="*/ 132 w 3292" name="T4"/>
              <a:gd fmla="*/ 1499 h 3360" name="T5"/>
              <a:gd fmla="*/ 13 w 3292" name="T6"/>
              <a:gd fmla="*/ 1730 h 3360" name="T7"/>
              <a:gd fmla="*/ 192 w 3292" name="T8"/>
              <a:gd fmla="*/ 1920 h 3360" name="T9"/>
              <a:gd fmla="*/ 1322 w 3292" name="T10"/>
              <a:gd fmla="*/ 2143 h 3360" name="T11"/>
              <a:gd fmla="*/ 1630 w 3292" name="T12"/>
              <a:gd fmla="*/ 3198 h 3360" name="T13"/>
              <a:gd fmla="*/ 1836 w 3292" name="T14"/>
              <a:gd fmla="*/ 3360 h 3360" name="T15"/>
              <a:gd fmla="*/ 1846 w 3292" name="T16"/>
              <a:gd fmla="*/ 3360 h 3360" name="T17"/>
              <a:gd fmla="*/ 2054 w 3292" name="T18"/>
              <a:gd fmla="*/ 3221 h 3360" name="T19"/>
              <a:gd fmla="*/ 3256 w 3292" name="T20"/>
              <a:gd fmla="*/ 329 h 3360" name="T21"/>
              <a:gd fmla="*/ 3201 w 3292" name="T22"/>
              <a:gd fmla="*/ 76 h 3360" name="T23"/>
              <a:gd fmla="*/ 222 w 3292" name="T24"/>
              <a:gd fmla="*/ 1766 h 3360" name="T25"/>
              <a:gd fmla="*/ 168 w 3292" name="T26"/>
              <a:gd fmla="*/ 1709 h 3360" name="T27"/>
              <a:gd fmla="*/ 204 w 3292" name="T28"/>
              <a:gd fmla="*/ 1638 h 3360" name="T29"/>
              <a:gd fmla="*/ 2984 w 3292" name="T30"/>
              <a:gd fmla="*/ 198 h 3360" name="T31"/>
              <a:gd fmla="*/ 1355 w 3292" name="T32"/>
              <a:gd fmla="*/ 1991 h 3360" name="T33"/>
              <a:gd fmla="*/ 222 w 3292" name="T34"/>
              <a:gd fmla="*/ 1766 h 3360" name="T35"/>
              <a:gd fmla="*/ 1910 w 3292" name="T36"/>
              <a:gd fmla="*/ 3162 h 3360" name="T37"/>
              <a:gd fmla="*/ 1846 w 3292" name="T38"/>
              <a:gd fmla="*/ 3204 h 3360" name="T39"/>
              <a:gd fmla="*/ 1843 w 3292" name="T40"/>
              <a:gd fmla="*/ 3204 h 3360" name="T41"/>
              <a:gd fmla="*/ 1780 w 3292" name="T42"/>
              <a:gd fmla="*/ 3154 h 3360" name="T43"/>
              <a:gd fmla="*/ 1471 w 3292" name="T44"/>
              <a:gd fmla="*/ 2096 h 3360" name="T45"/>
              <a:gd fmla="*/ 3096 w 3292" name="T46"/>
              <a:gd fmla="*/ 307 h 3360" name="T47"/>
              <a:gd fmla="*/ 1910 w 3292" name="T48"/>
              <a:gd fmla="*/ 3162 h 336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360" w="3292">
                <a:moveTo>
                  <a:pt x="3201" y="76"/>
                </a:moveTo>
                <a:cubicBezTo>
                  <a:pt x="3132" y="14"/>
                  <a:pt x="3027" y="0"/>
                  <a:pt x="2945" y="42"/>
                </a:cubicBezTo>
                <a:lnTo>
                  <a:pt x="132" y="1499"/>
                </a:lnTo>
                <a:cubicBezTo>
                  <a:pt x="48" y="1543"/>
                  <a:pt x="0" y="1636"/>
                  <a:pt x="13" y="1730"/>
                </a:cubicBezTo>
                <a:cubicBezTo>
                  <a:pt x="27" y="1825"/>
                  <a:pt x="98" y="1901"/>
                  <a:pt x="192" y="1920"/>
                </a:cubicBezTo>
                <a:lnTo>
                  <a:pt x="1322" y="2143"/>
                </a:lnTo>
                <a:lnTo>
                  <a:pt x="1630" y="3198"/>
                </a:lnTo>
                <a:cubicBezTo>
                  <a:pt x="1657" y="3290"/>
                  <a:pt x="1739" y="3355"/>
                  <a:pt x="1836" y="3360"/>
                </a:cubicBezTo>
                <a:lnTo>
                  <a:pt x="1846" y="3360"/>
                </a:lnTo>
                <a:cubicBezTo>
                  <a:pt x="1938" y="3360"/>
                  <a:pt x="2019" y="3306"/>
                  <a:pt x="2054" y="3221"/>
                </a:cubicBezTo>
                <a:lnTo>
                  <a:pt x="3256" y="329"/>
                </a:lnTo>
                <a:cubicBezTo>
                  <a:pt x="3292" y="242"/>
                  <a:pt x="3270" y="140"/>
                  <a:pt x="3201" y="76"/>
                </a:cubicBezTo>
                <a:close/>
                <a:moveTo>
                  <a:pt x="222" y="1766"/>
                </a:moveTo>
                <a:cubicBezTo>
                  <a:pt x="194" y="1761"/>
                  <a:pt x="172" y="1738"/>
                  <a:pt x="168" y="1709"/>
                </a:cubicBezTo>
                <a:cubicBezTo>
                  <a:pt x="164" y="1680"/>
                  <a:pt x="178" y="1651"/>
                  <a:pt x="204" y="1638"/>
                </a:cubicBezTo>
                <a:lnTo>
                  <a:pt x="2984" y="198"/>
                </a:lnTo>
                <a:lnTo>
                  <a:pt x="1355" y="1991"/>
                </a:lnTo>
                <a:lnTo>
                  <a:pt x="222" y="1766"/>
                </a:lnTo>
                <a:close/>
                <a:moveTo>
                  <a:pt x="1910" y="3162"/>
                </a:moveTo>
                <a:cubicBezTo>
                  <a:pt x="1899" y="3187"/>
                  <a:pt x="1874" y="3204"/>
                  <a:pt x="1846" y="3204"/>
                </a:cubicBezTo>
                <a:lnTo>
                  <a:pt x="1843" y="3204"/>
                </a:lnTo>
                <a:cubicBezTo>
                  <a:pt x="1813" y="3202"/>
                  <a:pt x="1788" y="3183"/>
                  <a:pt x="1780" y="3154"/>
                </a:cubicBezTo>
                <a:lnTo>
                  <a:pt x="1471" y="2096"/>
                </a:lnTo>
                <a:lnTo>
                  <a:pt x="3096" y="307"/>
                </a:lnTo>
                <a:lnTo>
                  <a:pt x="1910" y="3162"/>
                </a:lnTo>
                <a:close/>
              </a:path>
            </a:pathLst>
          </a:custGeom>
          <a:solidFill>
            <a:schemeClr val="accent1"/>
          </a:solidFill>
          <a:ln>
            <a:noFill/>
          </a:ln>
        </p:spPr>
        <p:txBody>
          <a:bodyPr/>
          <a:lstStyle/>
          <a:p/>
        </p:txBody>
      </p:sp>
    </p:spTree>
    <p:extLst>
      <p:ext uri="{BB962C8B-B14F-4D97-AF65-F5344CB8AC3E}">
        <p14:creationId val="3572060712"/>
      </p:ext>
    </p:extLst>
  </p:cSld>
  <p:clrMapOvr>
    <a:masterClrMapping/>
  </p:clrMapOvr>
  <mc:AlternateContent>
    <mc:Choice Requires="p14">
      <p:transition advClick="0" advTm="3000" p14:dur="1250" spd="slow">
        <p:pull/>
      </p:transition>
    </mc:Choice>
    <mc:Fallback>
      <p:transition advClick="0" advTm="3000" spd="slow">
        <p:pull/>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3">
                                            <p:txEl>
                                              <p:pRg end="0" st="0"/>
                                            </p:txEl>
                                          </p:spTgt>
                                        </p:tgtEl>
                                        <p:attrNameLst>
                                          <p:attrName>style.visibility</p:attrName>
                                        </p:attrNameLst>
                                      </p:cBhvr>
                                      <p:to>
                                        <p:strVal val="visible"/>
                                      </p:to>
                                    </p:set>
                                    <p:animEffect filter="fade" transition="in">
                                      <p:cBhvr>
                                        <p:cTn dur="1000" id="12"/>
                                        <p:tgtEl>
                                          <p:spTgt spid="3">
                                            <p:txEl>
                                              <p:pRg end="0" st="0"/>
                                            </p:txEl>
                                          </p:spTgt>
                                        </p:tgtEl>
                                      </p:cBhvr>
                                    </p:animEffect>
                                    <p:anim calcmode="lin" valueType="num">
                                      <p:cBhvr>
                                        <p:cTn dur="1000" fill="hold" id="13"/>
                                        <p:tgtEl>
                                          <p:spTgt spid="3">
                                            <p:txEl>
                                              <p:pRg end="0" st="0"/>
                                            </p:txEl>
                                          </p:spTgt>
                                        </p:tgtEl>
                                        <p:attrNameLst>
                                          <p:attrName>ppt_x</p:attrName>
                                        </p:attrNameLst>
                                      </p:cBhvr>
                                      <p:tavLst>
                                        <p:tav tm="0">
                                          <p:val>
                                            <p:strVal val="#ppt_x"/>
                                          </p:val>
                                        </p:tav>
                                        <p:tav tm="100000">
                                          <p:val>
                                            <p:strVal val="#ppt_x"/>
                                          </p:val>
                                        </p:tav>
                                      </p:tavLst>
                                    </p:anim>
                                    <p:anim calcmode="lin" valueType="num">
                                      <p:cBhvr>
                                        <p:cTn dur="1000" fill="hold" id="14"/>
                                        <p:tgtEl>
                                          <p:spTgt spid="3">
                                            <p:txEl>
                                              <p:pRg end="0" st="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build="p" grpId="0" spid="3"/>
    </p:bldLst>
  </p:timing>
</p:sld>
</file>

<file path=ppt/tags/tag1.xml><?xml version="1.0" encoding="utf-8"?>
<p:tagLst xmlns:p="http://schemas.openxmlformats.org/presentationml/2006/main">
  <p:tag name="ISLIDE.DIAGRAM" val="0c63e10e-1c36-47e1-87db-86539f5a2bdd"/>
</p:tagLst>
</file>

<file path=ppt/tags/tag10.xml><?xml version="1.0" encoding="utf-8"?>
<p:tagLst xmlns:p="http://schemas.openxmlformats.org/presentationml/2006/main">
  <p:tag name="ISLIDE.DIAGRAM" val="05fbeeaf-f2ed-41b0-bebf-34ac36bfb38a"/>
</p:tagLst>
</file>

<file path=ppt/tags/tag11.xml><?xml version="1.0" encoding="utf-8"?>
<p:tagLst xmlns:p="http://schemas.openxmlformats.org/presentationml/2006/main">
  <p:tag name="ISLIDE.DIAGRAM" val="0cd64ff8-5b4f-4f51-8f73-e86e732b14d0"/>
</p:tagLst>
</file>

<file path=ppt/tags/tag12.xml><?xml version="1.0" encoding="utf-8"?>
<p:tagLst xmlns:p="http://schemas.openxmlformats.org/presentationml/2006/main">
  <p:tag name="ISLIDE.DIAGRAM" val="0839eb00-c066-406f-9a47-52f51c608c63"/>
</p:tagLst>
</file>

<file path=ppt/tags/tag13.xml><?xml version="1.0" encoding="utf-8"?>
<p:tagLst xmlns:p="http://schemas.openxmlformats.org/presentationml/2006/main">
  <p:tag name="ISLIDE.DIAGRAM" val="259df881-8cc8-46be-80f7-ab3769919d2a"/>
</p:tagLst>
</file>

<file path=ppt/tags/tag14.xml><?xml version="1.0" encoding="utf-8"?>
<p:tagLst xmlns:p="http://schemas.openxmlformats.org/presentationml/2006/main">
  <p:tag name="ISLIDE.DIAGRAM" val="0620ff17-84c5-46a1-bc59-5047f67d49e8"/>
</p:tagLst>
</file>

<file path=ppt/tags/tag15.xml><?xml version="1.0" encoding="utf-8"?>
<p:tagLst xmlns:p="http://schemas.openxmlformats.org/presentationml/2006/main">
  <p:tag name="ISLIDE.DIAGRAM" val="0bf4d226-c9b0-40ac-ba06-eecacf216051"/>
</p:tagLst>
</file>

<file path=ppt/tags/tag16.xml><?xml version="1.0" encoding="utf-8"?>
<p:tagLst xmlns:p="http://schemas.openxmlformats.org/presentationml/2006/main">
  <p:tag name="ISLIDE.DIAGRAM" val="12893529-610c-4cae-958d-da60a967ec25"/>
</p:tagLst>
</file>

<file path=ppt/tags/tag17.xml><?xml version="1.0" encoding="utf-8"?>
<p:tagLst xmlns:p="http://schemas.openxmlformats.org/presentationml/2006/main">
  <p:tag name="ISLIDE.DIAGRAM" val="0303f056-f6ef-4406-8009-c90050541b5b"/>
</p:tagLst>
</file>

<file path=ppt/tags/tag18.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THEME" val="95c9de48-0f76-44ec-9d4a-88920333c593"/>
  <p:tag name="ISPRING_PRESENTATION_TITLE" val="61"/>
</p:tagLst>
</file>

<file path=ppt/tags/tag2.xml><?xml version="1.0" encoding="utf-8"?>
<p:tagLst xmlns:p="http://schemas.openxmlformats.org/presentationml/2006/main">
  <p:tag name="ISLIDE.DIAGRAM" val="14e471d2-00a8-4280-b84c-404d94f6ca3c"/>
</p:tagLst>
</file>

<file path=ppt/tags/tag3.xml><?xml version="1.0" encoding="utf-8"?>
<p:tagLst xmlns:p="http://schemas.openxmlformats.org/presentationml/2006/main">
  <p:tag name="ISLIDE.DIAGRAM" val="471c827c-5ca4-42d6-b883-f0d170342491"/>
</p:tagLst>
</file>

<file path=ppt/tags/tag4.xml><?xml version="1.0" encoding="utf-8"?>
<p:tagLst xmlns:p="http://schemas.openxmlformats.org/presentationml/2006/main">
  <p:tag name="ISLIDE.DIAGRAM" val="02f66cc7-b558-494d-a7f5-cf9232dd8308"/>
</p:tagLst>
</file>

<file path=ppt/tags/tag5.xml><?xml version="1.0" encoding="utf-8"?>
<p:tagLst xmlns:p="http://schemas.openxmlformats.org/presentationml/2006/main">
  <p:tag name="ISLIDE.DIAGRAM" val="dd64cc5d-ec45-4fc4-ac94-f11d01d93803"/>
</p:tagLst>
</file>

<file path=ppt/tags/tag6.xml><?xml version="1.0" encoding="utf-8"?>
<p:tagLst xmlns:p="http://schemas.openxmlformats.org/presentationml/2006/main">
  <p:tag name="ISLIDE.DIAGRAM" val="1098e766-7eb8-4e03-ac90-6863f181a328"/>
</p:tagLst>
</file>

<file path=ppt/tags/tag7.xml><?xml version="1.0" encoding="utf-8"?>
<p:tagLst xmlns:p="http://schemas.openxmlformats.org/presentationml/2006/main">
  <p:tag name="ISLIDE.DIAGRAM" val="0b4e669e-5c92-4b13-b4e7-ad5f6c4d212e"/>
</p:tagLst>
</file>

<file path=ppt/tags/tag8.xml><?xml version="1.0" encoding="utf-8"?>
<p:tagLst xmlns:p="http://schemas.openxmlformats.org/presentationml/2006/main">
  <p:tag name="ISLIDE.DIAGRAM" val="23e456bb-da41-4e28-bc80-f7186d1decfc"/>
</p:tagLst>
</file>

<file path=ppt/tags/tag9.xml><?xml version="1.0" encoding="utf-8"?>
<p:tagLst xmlns:p="http://schemas.openxmlformats.org/presentationml/2006/main">
  <p:tag name="ISLIDE.DIAGRAM" val="15c707b8-f628-4bea-ab92-3d4b0769da4c"/>
</p:tagLst>
</file>

<file path=ppt/theme/theme1.xml><?xml version="1.0" encoding="utf-8"?>
<a:theme xmlns:r="http://schemas.openxmlformats.org/officeDocument/2006/relationships" xmlns:a="http://schemas.openxmlformats.org/drawingml/2006/main" name="">
  <a:themeElements>
    <a:clrScheme name="016">
      <a:dk1>
        <a:srgbClr val="000000"/>
      </a:dk1>
      <a:lt1>
        <a:srgbClr val="FFFFFF"/>
      </a:lt1>
      <a:dk2>
        <a:srgbClr val="778495"/>
      </a:dk2>
      <a:lt2>
        <a:srgbClr val="F0F0F0"/>
      </a:lt2>
      <a:accent1>
        <a:srgbClr val="F34F56"/>
      </a:accent1>
      <a:accent2>
        <a:srgbClr val="F34F56"/>
      </a:accent2>
      <a:accent3>
        <a:srgbClr val="5A6C90"/>
      </a:accent3>
      <a:accent4>
        <a:srgbClr val="434F5A"/>
      </a:accent4>
      <a:accent5>
        <a:srgbClr val="A5A5A5"/>
      </a:accent5>
      <a:accent6>
        <a:srgbClr val="44546A"/>
      </a:accent6>
      <a:hlink>
        <a:srgbClr val="F34F56"/>
      </a:hlink>
      <a:folHlink>
        <a:srgbClr val="BFBFBF"/>
      </a:folHlink>
    </a:clrScheme>
    <a:fontScheme name="Tem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B8EDB911-D765-4A7B-BBC7-40DBB672FBA6}" name="主题5" vid="{AECAB1C0-5DF6-436C-85E8-20094DBE11C0}"/>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206</Paragraphs>
  <Slides>25</Slides>
  <Notes>25</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25</vt:i4>
      </vt:variant>
    </vt:vector>
  </HeadingPairs>
  <TitlesOfParts>
    <vt:vector baseType="lpstr" size="39">
      <vt:lpstr>Arial</vt:lpstr>
      <vt:lpstr>微软雅黑</vt:lpstr>
      <vt:lpstr>Lato Regular</vt:lpstr>
      <vt:lpstr>Calibri</vt:lpstr>
      <vt:lpstr>Lato Light</vt:lpstr>
      <vt:lpstr>FontAwesome</vt:lpstr>
      <vt:lpstr>Gill Sans</vt:lpstr>
      <vt:lpstr>Lato Black</vt:lpstr>
      <vt:lpstr>宋体</vt:lpstr>
      <vt:lpstr>Lato Hairline</vt:lpstr>
      <vt:lpstr>Calibri Light</vt:lpstr>
      <vt:lpstr>Agency FB</vt:lpstr>
      <vt:lpstr>Impact</vt:lpstr>
      <vt:lpstr>第一PPT，www.1ppt.com</vt:lpstr>
      <vt:lpstr>简约动感通用PPT模板</vt:lpstr>
      <vt:lpstr>简约商务            工作汇报PPT主题模板 </vt:lpstr>
      <vt:lpstr>PowerPoint Presentation</vt:lpstr>
      <vt:lpstr>01</vt:lpstr>
      <vt:lpstr>点击输入标题</vt:lpstr>
      <vt:lpstr>点击输入标题</vt:lpstr>
      <vt:lpstr>点击输入标题</vt:lpstr>
      <vt:lpstr>点击输入标题</vt:lpstr>
      <vt:lpstr>02</vt:lpstr>
      <vt:lpstr>点击输入标题</vt:lpstr>
      <vt:lpstr>点击输入标题</vt:lpstr>
      <vt:lpstr>点击输入标题</vt:lpstr>
      <vt:lpstr>点击输入标题</vt:lpstr>
      <vt:lpstr>03</vt:lpstr>
      <vt:lpstr>点击输入标题</vt:lpstr>
      <vt:lpstr>点击输入标题</vt:lpstr>
      <vt:lpstr>点击输入标题</vt:lpstr>
      <vt:lpstr>点击输入标题</vt:lpstr>
      <vt:lpstr>04</vt:lpstr>
      <vt:lpstr>点击输入标题</vt:lpstr>
      <vt:lpstr>点击输入标题</vt:lpstr>
      <vt:lpstr>点击输入标题</vt:lpstr>
      <vt:lpstr>点击输入标题</vt:lpstr>
      <vt:lpstr>点击输入标题</vt:lpstr>
      <vt:lpstr>—演讲结束，谢谢观看—                                                                                                      </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2021-08-22T12:01:34Z</dcterms:created>
  <cp:lastPrinted>2021-08-22T12:01:34Z</cp:lastPrinted>
  <dcterms:modified xsi:type="dcterms:W3CDTF">2021-08-22T05:50:29Z</dcterms:modified>
  <cp:revision>1</cp:revision>
</cp:coreProperties>
</file>