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82" r:id="rId5"/>
    <p:sldId id="259" r:id="rId6"/>
    <p:sldId id="261" r:id="rId7"/>
    <p:sldId id="262" r:id="rId8"/>
    <p:sldId id="263" r:id="rId9"/>
    <p:sldId id="264" r:id="rId10"/>
    <p:sldId id="277" r:id="rId11"/>
    <p:sldId id="257" r:id="rId12"/>
    <p:sldId id="265" r:id="rId13"/>
    <p:sldId id="266" r:id="rId14"/>
    <p:sldId id="267" r:id="rId15"/>
    <p:sldId id="268" r:id="rId16"/>
    <p:sldId id="278" r:id="rId17"/>
    <p:sldId id="258" r:id="rId18"/>
    <p:sldId id="269" r:id="rId19"/>
    <p:sldId id="270" r:id="rId20"/>
    <p:sldId id="271" r:id="rId21"/>
    <p:sldId id="272" r:id="rId22"/>
    <p:sldId id="279" r:id="rId23"/>
    <p:sldId id="260" r:id="rId24"/>
    <p:sldId id="273" r:id="rId25"/>
    <p:sldId id="274" r:id="rId26"/>
    <p:sldId id="275" r:id="rId27"/>
    <p:sldId id="276" r:id="rId28"/>
    <p:sldId id="280" r:id="rId29"/>
    <p:sldId id="281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40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46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7A4EA-AA0C-4BF1-AE74-DD2DA629B08E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D3D6C-6F1D-40E9-8DC1-91130EAD5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375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3547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680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539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9573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7494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178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434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3830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0107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982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571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0636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5541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6538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2777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9004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1659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3310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3774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635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568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596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922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600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862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205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364108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ADA93-D195-4C62-8682-7CE2418AD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85FFBC-936C-410E-9323-6914F85C4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5DF3AD-18F8-4D05-A145-E444EAFC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B47364-5D1C-4325-82F4-687D06CF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10EE50-EF1A-4613-A383-EE988EDF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345656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7F85B-74BB-4EF4-83A6-E7A6A2E5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5E0D0-FA21-4705-BB7A-DA2AB992E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D7D617-DEFF-4205-9536-C4E4300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71E5E3-562E-4B8A-8442-793B1E97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C7580-691D-4714-9315-F806DB74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59807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D4C74C-8098-4BB2-81E5-C918A5EFE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1DCB63-00F8-4F0A-B245-FFBA3EC9B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29728-529F-4CB0-BFB9-B2CE6D6B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E71DD8-9A53-4A3D-9C4F-9C198352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2D7479-EAB3-49CF-9C6A-9B5B7645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260141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78249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420137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407015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763174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402574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190068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819765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49945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7626F-2D90-4FEE-8950-73AE1FCE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2848E-495F-4482-8CE3-EDD8CC31B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7EBD74-1C0B-4C3F-9C71-E389CCE8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CF54EE-5ADD-4AB3-AEA9-2EAC5225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CA9A7A-5517-4C03-B604-016379E9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788359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537040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575647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67084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245CC-CD42-43D6-AF14-C3371F1B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5A831A-5A58-4918-B41E-0C232683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B7195D-457C-4479-956C-F1C58071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9CC61-8406-43DA-9322-61226C81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46DC6B-F428-461E-8964-7B46DB54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080605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7C8B9-338F-441E-B072-84FC93E9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05559-D10E-4B5F-BAE3-BD8C780CC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41C726-5463-4656-8168-B3432762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A9E239-C162-4ED8-B2AA-0BD342DF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A96436-8262-4FE1-A97D-552489E2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89F35F-526C-4836-A561-0441BC06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894617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3A5CB-F7EE-42C7-B16E-94B8ACBB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BACAF4-E5CD-460D-B11C-DAC05F408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6BA618-B47E-42E5-987A-172903784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12B372-F49E-47F3-9182-378407875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9C4D59-FB69-41BA-8A4D-E4426748E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5D46B5-DF2B-4296-9878-6E24316D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743C7B2-3DE2-4CC3-9D7E-7FA79816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0E38FE-FA4D-4970-96A0-FDA717B0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512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5C45E-7678-4ED0-BD99-C9F926DD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7362D-602D-48B8-8F6C-BC6BA766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66FAF5-A33E-4537-8AE9-436986E4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590F1-0B5B-4491-B860-D58EE5A6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10515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385F50-FC4D-4D50-84FE-F149D640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214A97-B239-4E10-93CD-496DB361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0A9E30-C76F-4FE4-9A69-DDD2F601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590117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1DC8F-C481-4D02-8416-4F8E03AD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F7D1FE-86AA-4ECA-8929-FFE96B7D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D3F548-4670-4B71-9E74-4E2F68BBE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2EAD97-A980-4AD3-8FD2-1852871E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C29440-4495-4D53-A5E5-AC1BB597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716072-E75D-48F8-95E7-4873AFF4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85870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96832-87D2-4E76-98C1-712D0714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B58FFBA-00CD-4425-B6A4-8C69E8A63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446764-E7D4-4D25-BDC5-45E75DE64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88BC2E-4BA4-43A6-A116-0FD7A222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DCAC3A-6782-4AB0-82C7-2F70D6B9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8DA7BC-720E-400E-B7C5-78CBA0BA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691460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F18597-AAD5-4918-9C25-70E4322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52D54-DA32-433E-97F1-D48C67492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683F6E-1D72-4E17-959E-84C2345C0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454B-D933-40E1-AF8B-0FD467F9C87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6F0406-22FE-478A-8C9C-8BB4A1CCC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CC9134-8832-402C-BF79-FD78B1A40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F505-E3B0-4D19-923D-A2BCBB730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26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05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tags/tag5.xml" Type="http://schemas.openxmlformats.org/officeDocument/2006/relationships/tags"/><Relationship Id="rId12" Target="../tags/tag6.xml" Type="http://schemas.openxmlformats.org/officeDocument/2006/relationships/tags"/><Relationship Id="rId13" Target="../tags/tag7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tags/tag1.xml" Type="http://schemas.openxmlformats.org/officeDocument/2006/relationships/tags"/><Relationship Id="rId5" Target="../media/image2.png" Type="http://schemas.openxmlformats.org/officeDocument/2006/relationships/image"/><Relationship Id="rId6" Target="../tags/tag2.xml" Type="http://schemas.openxmlformats.org/officeDocument/2006/relationships/tags"/><Relationship Id="rId7" Target="../media/image3.png" Type="http://schemas.openxmlformats.org/officeDocument/2006/relationships/image"/><Relationship Id="rId8" Target="../tags/tag3.xml" Type="http://schemas.openxmlformats.org/officeDocument/2006/relationships/tags"/><Relationship Id="rId9" Target="../tags/tag4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Relationship Id="rId4" Target="../tags/tag17.xml" Type="http://schemas.openxmlformats.org/officeDocument/2006/relationships/tags"/><Relationship Id="rId5" Target="../media/image4.jpeg" Type="http://schemas.openxmlformats.org/officeDocument/2006/relationships/image"/><Relationship Id="rId6" Target="../media/image24.jpe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Relationship Id="rId4" Target="../tags/tag18.xml" Type="http://schemas.openxmlformats.org/officeDocument/2006/relationships/tags"/><Relationship Id="rId5" Target="../media/image4.jpe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1.png" Type="http://schemas.openxmlformats.org/officeDocument/2006/relationships/image"/><Relationship Id="rId4" Target="../tags/tag19.xml" Type="http://schemas.openxmlformats.org/officeDocument/2006/relationships/tags"/><Relationship Id="rId5" Target="../media/image29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1.png" Type="http://schemas.openxmlformats.org/officeDocument/2006/relationships/image"/><Relationship Id="rId4" Target="../tags/tag20.xml" Type="http://schemas.openxmlformats.org/officeDocument/2006/relationships/tags"/><Relationship Id="rId5" Target="../media/image4.jpe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png" Type="http://schemas.openxmlformats.org/officeDocument/2006/relationships/image"/><Relationship Id="rId4" Target="../tags/tag21.xml" Type="http://schemas.openxmlformats.org/officeDocument/2006/relationships/tags"/><Relationship Id="rId5" Target="../media/image4.jpe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6.png" Type="http://schemas.openxmlformats.org/officeDocument/2006/relationships/image"/><Relationship Id="rId6" Target="../tags/tag22.xml" Type="http://schemas.openxmlformats.org/officeDocument/2006/relationships/tags"/><Relationship Id="rId7" Target="../media/image4.jpeg" Type="http://schemas.openxmlformats.org/officeDocument/2006/relationships/image"/><Relationship Id="rId8" Target="../tags/tag23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1.png" Type="http://schemas.openxmlformats.org/officeDocument/2006/relationships/image"/><Relationship Id="rId4" Target="../tags/tag24.xml" Type="http://schemas.openxmlformats.org/officeDocument/2006/relationships/tags"/><Relationship Id="rId5" Target="../media/image4.jpeg" Type="http://schemas.openxmlformats.org/officeDocument/2006/relationships/image"/><Relationship Id="rId6" Target="../media/image19.emf" Type="http://schemas.openxmlformats.org/officeDocument/2006/relationships/image"/><Relationship Id="rId7" Target="../media/image3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1.png" Type="http://schemas.openxmlformats.org/officeDocument/2006/relationships/image"/><Relationship Id="rId4" Target="../tags/tag25.xml" Type="http://schemas.openxmlformats.org/officeDocument/2006/relationships/tags"/><Relationship Id="rId5" Target="../media/image4.jpe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1.png" Type="http://schemas.openxmlformats.org/officeDocument/2006/relationships/image"/><Relationship Id="rId4" Target="../tags/tag26.xml" Type="http://schemas.openxmlformats.org/officeDocument/2006/relationships/tags"/><Relationship Id="rId5" Target="../media/image4.jpe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jpe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png" Type="http://schemas.openxmlformats.org/officeDocument/2006/relationships/image"/><Relationship Id="rId4" Target="../tags/tag27.xml" Type="http://schemas.openxmlformats.org/officeDocument/2006/relationships/tags"/><Relationship Id="rId5" Target="../media/image4.jpe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1.png" Type="http://schemas.openxmlformats.org/officeDocument/2006/relationships/image"/><Relationship Id="rId4" Target="../tags/tag28.xml" Type="http://schemas.openxmlformats.org/officeDocument/2006/relationships/tags"/><Relationship Id="rId5" Target="../media/image4.jpeg" Type="http://schemas.openxmlformats.org/officeDocument/2006/relationships/image"/><Relationship Id="rId6" Target="../media/image3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.png" Type="http://schemas.openxmlformats.org/officeDocument/2006/relationships/image"/><Relationship Id="rId4" Target="../media/image28.png" Type="http://schemas.openxmlformats.org/officeDocument/2006/relationships/image"/><Relationship Id="rId5" Target="../media/image10.png" Type="http://schemas.openxmlformats.org/officeDocument/2006/relationships/image"/><Relationship Id="rId6" Target="../media/image42.png" Type="http://schemas.openxmlformats.org/officeDocument/2006/relationships/image"/><Relationship Id="rId7" Target="../tags/tag29.xml" Type="http://schemas.openxmlformats.org/officeDocument/2006/relationships/tags"/><Relationship Id="rId8" Target="../media/image4.jpeg" Type="http://schemas.openxmlformats.org/officeDocument/2006/relationships/image"/><Relationship Id="rId9" Target="../tags/tag30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1.png" Type="http://schemas.openxmlformats.org/officeDocument/2006/relationships/image"/><Relationship Id="rId4" Target="../tags/tag31.xml" Type="http://schemas.openxmlformats.org/officeDocument/2006/relationships/tags"/><Relationship Id="rId5" Target="../media/image4.jpe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1.png" Type="http://schemas.openxmlformats.org/officeDocument/2006/relationships/image"/><Relationship Id="rId4" Target="../tags/tag32.xml" Type="http://schemas.openxmlformats.org/officeDocument/2006/relationships/tags"/><Relationship Id="rId5" Target="../media/image4.jpeg" Type="http://schemas.openxmlformats.org/officeDocument/2006/relationships/image"/><Relationship Id="rId6" Target="../media/image18.png" Type="http://schemas.openxmlformats.org/officeDocument/2006/relationships/image"/><Relationship Id="rId7" Target="../media/image4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1.png" Type="http://schemas.openxmlformats.org/officeDocument/2006/relationships/image"/><Relationship Id="rId4" Target="../tags/tag33.xml" Type="http://schemas.openxmlformats.org/officeDocument/2006/relationships/tags"/><Relationship Id="rId5" Target="../media/image4.jpeg" Type="http://schemas.openxmlformats.org/officeDocument/2006/relationships/image"/><Relationship Id="rId6" Target="../media/image4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1.png" Type="http://schemas.openxmlformats.org/officeDocument/2006/relationships/image"/><Relationship Id="rId4" Target="../tags/tag34.xml" Type="http://schemas.openxmlformats.org/officeDocument/2006/relationships/tags"/><Relationship Id="rId5" Target="../media/image4.jpeg" Type="http://schemas.openxmlformats.org/officeDocument/2006/relationships/image"/><Relationship Id="rId6" Target="../media/image47.png" Type="http://schemas.openxmlformats.org/officeDocument/2006/relationships/image"/><Relationship Id="rId7" Target="../media/image44.png" Type="http://schemas.openxmlformats.org/officeDocument/2006/relationships/image"/><Relationship Id="rId8" Target="../media/image2.png" Type="http://schemas.openxmlformats.org/officeDocument/2006/relationships/image"/><Relationship Id="rId9" Target="../tags/tag35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1.png" Type="http://schemas.openxmlformats.org/officeDocument/2006/relationships/image"/><Relationship Id="rId4" Target="../tags/tag36.xml" Type="http://schemas.openxmlformats.org/officeDocument/2006/relationships/tags"/><Relationship Id="rId5" Target="../media/image4.jpeg" Type="http://schemas.openxmlformats.org/officeDocument/2006/relationships/image"/><Relationship Id="rId6" Target="../media/image28.png" Type="http://schemas.openxmlformats.org/officeDocument/2006/relationships/image"/><Relationship Id="rId7" Target="../media/image2.png" Type="http://schemas.openxmlformats.org/officeDocument/2006/relationships/image"/><Relationship Id="rId8" Target="../tags/tag37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jpeg" Type="http://schemas.openxmlformats.org/officeDocument/2006/relationships/image"/><Relationship Id="rId11" Target="../tags/tag42.xml" Type="http://schemas.openxmlformats.org/officeDocument/2006/relationships/tags"/><Relationship Id="rId12" Target="../tags/tag43.xml" Type="http://schemas.openxmlformats.org/officeDocument/2006/relationships/tags"/><Relationship Id="rId13" Target="../tags/tag44.xml" Type="http://schemas.openxmlformats.org/officeDocument/2006/relationships/tags"/><Relationship Id="rId14" Target="../tags/tag45.xml" Type="http://schemas.openxmlformats.org/officeDocument/2006/relationships/tags"/><Relationship Id="rId2" Target="../notesSlides/notesSlide27.xml" Type="http://schemas.openxmlformats.org/officeDocument/2006/relationships/notesSlide"/><Relationship Id="rId3" Target="../media/image8.png" Type="http://schemas.openxmlformats.org/officeDocument/2006/relationships/image"/><Relationship Id="rId4" Target="../tags/tag38.xml" Type="http://schemas.openxmlformats.org/officeDocument/2006/relationships/tags"/><Relationship Id="rId5" Target="../media/image2.png" Type="http://schemas.openxmlformats.org/officeDocument/2006/relationships/image"/><Relationship Id="rId6" Target="../tags/tag39.xml" Type="http://schemas.openxmlformats.org/officeDocument/2006/relationships/tags"/><Relationship Id="rId7" Target="../media/image3.png" Type="http://schemas.openxmlformats.org/officeDocument/2006/relationships/image"/><Relationship Id="rId8" Target="../tags/tag40.xml" Type="http://schemas.openxmlformats.org/officeDocument/2006/relationships/tags"/><Relationship Id="rId9" Target="../tags/tag41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tags/tag8.xml" Type="http://schemas.openxmlformats.org/officeDocument/2006/relationships/tags"/><Relationship Id="rId7" Target="../media/image4.jpeg" Type="http://schemas.openxmlformats.org/officeDocument/2006/relationships/image"/><Relationship Id="rId8" Target="../tags/tag9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1.png" Type="http://schemas.openxmlformats.org/officeDocument/2006/relationships/image"/><Relationship Id="rId4" Target="../tags/tag10.xml" Type="http://schemas.openxmlformats.org/officeDocument/2006/relationships/tags"/><Relationship Id="rId5" Target="../media/image4.jpe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Relationship Id="rId4" Target="../tags/tag11.xml" Type="http://schemas.openxmlformats.org/officeDocument/2006/relationships/tags"/><Relationship Id="rId5" Target="../media/image4.jpe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1.png" Type="http://schemas.openxmlformats.org/officeDocument/2006/relationships/image"/><Relationship Id="rId4" Target="../tags/tag12.xml" Type="http://schemas.openxmlformats.org/officeDocument/2006/relationships/tags"/><Relationship Id="rId5" Target="../media/image4.jpe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tags/tag13.xml" Type="http://schemas.openxmlformats.org/officeDocument/2006/relationships/tags"/><Relationship Id="rId5" Target="../media/image4.jpeg" Type="http://schemas.openxmlformats.org/officeDocument/2006/relationships/image"/><Relationship Id="rId6" Target="../media/image18.png" Type="http://schemas.openxmlformats.org/officeDocument/2006/relationships/image"/><Relationship Id="rId7" Target="../media/image19.emf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Relationship Id="rId4" Target="../tags/tag14.xml" Type="http://schemas.openxmlformats.org/officeDocument/2006/relationships/tags"/><Relationship Id="rId5" Target="../media/image4.jpe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Relationship Id="rId4" Target="../media/image23.png" Type="http://schemas.openxmlformats.org/officeDocument/2006/relationships/image"/><Relationship Id="rId5" Target="../media/image9.png" Type="http://schemas.openxmlformats.org/officeDocument/2006/relationships/image"/><Relationship Id="rId6" Target="../tags/tag15.xml" Type="http://schemas.openxmlformats.org/officeDocument/2006/relationships/tags"/><Relationship Id="rId7" Target="../media/image4.jpeg" Type="http://schemas.openxmlformats.org/officeDocument/2006/relationships/image"/><Relationship Id="rId8" Target="../tags/tag16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A_图片 11">
            <a:extLst>
              <a:ext uri="{FF2B5EF4-FFF2-40B4-BE49-F238E27FC236}">
                <a16:creationId xmlns:a16="http://schemas.microsoft.com/office/drawing/2014/main" id="{8F051E26-10C0-4DEA-A754-B98CCEF17C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752780" y="-1891700"/>
            <a:ext cx="17897098" cy="980222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A53EF1D8-A156-4314-AC98-D72486121F3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-1053" t="51081"/>
          <a:stretch>
            <a:fillRect/>
          </a:stretch>
        </p:blipFill>
        <p:spPr>
          <a:xfrm>
            <a:off x="-3800462" y="4511842"/>
            <a:ext cx="15992463" cy="508534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D64A732B-412A-44AB-9F00-0595BF7547D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84435" y="-99260"/>
            <a:ext cx="6267450" cy="5886450"/>
          </a:xfrm>
          <a:prstGeom prst="rect">
            <a:avLst/>
          </a:prstGeom>
        </p:spPr>
      </p:pic>
      <p:sp>
        <p:nvSpPr>
          <p:cNvPr id="11" name="PA_库_文本框 10">
            <a:extLst>
              <a:ext uri="{FF2B5EF4-FFF2-40B4-BE49-F238E27FC236}">
                <a16:creationId xmlns:a16="http://schemas.microsoft.com/office/drawing/2014/main" id="{6CB55E3D-EABA-493A-971D-272E4E5B857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18096" y="2501064"/>
            <a:ext cx="4389120" cy="37769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13800">
                <a:blipFill dpi="0" rotWithShape="1">
                  <a:blip r:embed="rId10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江湖</a:t>
            </a:r>
          </a:p>
          <a:p>
            <a:pPr algn="dist"/>
            <a:r>
              <a:rPr altLang="en-US" lang="zh-CN" sz="13800">
                <a:blipFill dpi="0" rotWithShape="1">
                  <a:blip r:embed="rId10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传说</a:t>
            </a:r>
          </a:p>
        </p:txBody>
      </p:sp>
      <p:sp>
        <p:nvSpPr>
          <p:cNvPr id="15" name="PA_库_文本框 14">
            <a:extLst>
              <a:ext uri="{FF2B5EF4-FFF2-40B4-BE49-F238E27FC236}">
                <a16:creationId xmlns:a16="http://schemas.microsoft.com/office/drawing/2014/main" id="{EDEB95FF-8C3F-4062-867F-3BEECA4EF3C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797013" y="2724150"/>
            <a:ext cx="457200" cy="3307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谨以此篇致敬金庸先生</a:t>
            </a:r>
          </a:p>
        </p:txBody>
      </p:sp>
      <p:sp>
        <p:nvSpPr>
          <p:cNvPr id="16" name="PA_文本框 15">
            <a:extLst>
              <a:ext uri="{FF2B5EF4-FFF2-40B4-BE49-F238E27FC236}">
                <a16:creationId xmlns:a16="http://schemas.microsoft.com/office/drawing/2014/main" id="{E55D77F7-AD02-4ECF-886A-A134678B934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71122" y="266700"/>
            <a:ext cx="487680" cy="63246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2000">
                <a:blipFill dpi="0" rotWithShape="1">
                  <a:blip r:embed="rId10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有人的地方就有江湖</a:t>
            </a:r>
          </a:p>
        </p:txBody>
      </p:sp>
      <p:sp>
        <p:nvSpPr>
          <p:cNvPr id="17" name="PA_文本框 16">
            <a:extLst>
              <a:ext uri="{FF2B5EF4-FFF2-40B4-BE49-F238E27FC236}">
                <a16:creationId xmlns:a16="http://schemas.microsoft.com/office/drawing/2014/main" id="{D5E1D2A2-2624-409E-BEC6-2D3B69D35CF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334760" y="247164"/>
            <a:ext cx="487680" cy="63246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2000">
                <a:blipFill dpi="0" rotWithShape="1">
                  <a:blip r:embed="rId10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你我心中都有一个英雄梦</a:t>
            </a:r>
          </a:p>
        </p:txBody>
      </p:sp>
    </p:spTree>
    <p:extLst>
      <p:ext uri="{BB962C8B-B14F-4D97-AF65-F5344CB8AC3E}">
        <p14:creationId val="31171215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贰</a:t>
              </a: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5BAF9D8-B606-4B34-B5D5-8438FCC7F383}"/>
              </a:ext>
            </a:extLst>
          </p:cNvPr>
          <p:cNvCxnSpPr/>
          <p:nvPr/>
        </p:nvCxnSpPr>
        <p:spPr>
          <a:xfrm>
            <a:off x="2747869" y="2311465"/>
            <a:ext cx="1097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A70CE1F-7683-41A1-B548-7B817D7EC4B8}"/>
              </a:ext>
            </a:extLst>
          </p:cNvPr>
          <p:cNvCxnSpPr/>
          <p:nvPr/>
        </p:nvCxnSpPr>
        <p:spPr>
          <a:xfrm>
            <a:off x="2747869" y="5086877"/>
            <a:ext cx="1097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5E34E97-D373-4EF2-B01C-121AFFC32FA5}"/>
              </a:ext>
            </a:extLst>
          </p:cNvPr>
          <p:cNvGrpSpPr/>
          <p:nvPr/>
        </p:nvGrpSpPr>
        <p:grpSpPr>
          <a:xfrm>
            <a:off x="1570757" y="3166379"/>
            <a:ext cx="1020211" cy="1020212"/>
            <a:chOff x="1778143" y="2260484"/>
            <a:chExt cx="765158" cy="765159"/>
          </a:xfrm>
        </p:grpSpPr>
        <p:sp>
          <p:nvSpPr>
            <p:cNvPr id="11" name="圆角矩形 47">
              <a:extLst>
                <a:ext uri="{FF2B5EF4-FFF2-40B4-BE49-F238E27FC236}">
                  <a16:creationId xmlns:a16="http://schemas.microsoft.com/office/drawing/2014/main" id="{08D8D225-5980-4B4B-A8F2-F26E59C9C7D9}"/>
                </a:ext>
              </a:extLst>
            </p:cNvPr>
            <p:cNvSpPr/>
            <p:nvPr/>
          </p:nvSpPr>
          <p:spPr>
            <a:xfrm rot="2700000">
              <a:off x="1778142" y="2260485"/>
              <a:ext cx="765159" cy="7651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2" name="圆角矩形 52">
              <a:extLst>
                <a:ext uri="{FF2B5EF4-FFF2-40B4-BE49-F238E27FC236}">
                  <a16:creationId xmlns:a16="http://schemas.microsoft.com/office/drawing/2014/main" id="{BB0404E7-A8B2-4A0A-8EF5-3CF3ECE76064}"/>
                </a:ext>
              </a:extLst>
            </p:cNvPr>
            <p:cNvSpPr/>
            <p:nvPr/>
          </p:nvSpPr>
          <p:spPr>
            <a:xfrm rot="2700000">
              <a:off x="1835420" y="2319807"/>
              <a:ext cx="650600" cy="650596"/>
            </a:xfrm>
            <a:prstGeom prst="roundRect">
              <a:avLst/>
            </a:prstGeom>
            <a:blipFill>
              <a:blip r:embed="rId6"/>
              <a:stretch>
                <a:fillRect b="-69055" l="-87500" r="-154246" t="-17269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C650D1-95CE-4868-8B9E-DD8A34DEB2FA}"/>
              </a:ext>
            </a:extLst>
          </p:cNvPr>
          <p:cNvGrpSpPr/>
          <p:nvPr/>
        </p:nvGrpSpPr>
        <p:grpSpPr>
          <a:xfrm>
            <a:off x="1702380" y="1932986"/>
            <a:ext cx="756957" cy="756957"/>
            <a:chOff x="1876860" y="1335439"/>
            <a:chExt cx="567718" cy="567718"/>
          </a:xfrm>
        </p:grpSpPr>
        <p:sp>
          <p:nvSpPr>
            <p:cNvPr id="14" name="圆角矩形 3">
              <a:extLst>
                <a:ext uri="{FF2B5EF4-FFF2-40B4-BE49-F238E27FC236}">
                  <a16:creationId xmlns:a16="http://schemas.microsoft.com/office/drawing/2014/main" id="{282822D8-6D77-4882-BC19-F2BB1D53B98A}"/>
                </a:ext>
              </a:extLst>
            </p:cNvPr>
            <p:cNvSpPr/>
            <p:nvPr/>
          </p:nvSpPr>
          <p:spPr>
            <a:xfrm rot="2700000">
              <a:off x="1876860" y="1335439"/>
              <a:ext cx="567718" cy="5677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5" name="圆角矩形 58">
              <a:extLst>
                <a:ext uri="{FF2B5EF4-FFF2-40B4-BE49-F238E27FC236}">
                  <a16:creationId xmlns:a16="http://schemas.microsoft.com/office/drawing/2014/main" id="{FFC41162-9351-4685-AD13-856EB9D0BB3A}"/>
                </a:ext>
              </a:extLst>
            </p:cNvPr>
            <p:cNvSpPr/>
            <p:nvPr/>
          </p:nvSpPr>
          <p:spPr>
            <a:xfrm rot="2700000">
              <a:off x="1926111" y="1384692"/>
              <a:ext cx="469214" cy="469214"/>
            </a:xfrm>
            <a:prstGeom prst="roundRect">
              <a:avLst/>
            </a:prstGeom>
            <a:solidFill>
              <a:srgbClr val="32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/>
                <a:t>@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D6AB866-6744-4DD5-AFD8-688C1D3F1C6E}"/>
              </a:ext>
            </a:extLst>
          </p:cNvPr>
          <p:cNvGrpSpPr/>
          <p:nvPr/>
        </p:nvGrpSpPr>
        <p:grpSpPr>
          <a:xfrm>
            <a:off x="1702380" y="4663886"/>
            <a:ext cx="756957" cy="756957"/>
            <a:chOff x="1876860" y="3383614"/>
            <a:chExt cx="567718" cy="567718"/>
          </a:xfrm>
        </p:grpSpPr>
        <p:sp>
          <p:nvSpPr>
            <p:cNvPr id="17" name="圆角矩形 48">
              <a:extLst>
                <a:ext uri="{FF2B5EF4-FFF2-40B4-BE49-F238E27FC236}">
                  <a16:creationId xmlns:a16="http://schemas.microsoft.com/office/drawing/2014/main" id="{142AE519-4525-4E78-AB66-7518AD3941AD}"/>
                </a:ext>
              </a:extLst>
            </p:cNvPr>
            <p:cNvSpPr/>
            <p:nvPr/>
          </p:nvSpPr>
          <p:spPr>
            <a:xfrm rot="2700000">
              <a:off x="1876860" y="3383614"/>
              <a:ext cx="567718" cy="5677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8" name="圆角矩形 59">
              <a:extLst>
                <a:ext uri="{FF2B5EF4-FFF2-40B4-BE49-F238E27FC236}">
                  <a16:creationId xmlns:a16="http://schemas.microsoft.com/office/drawing/2014/main" id="{5B3B95A2-6B0C-4639-BBEC-FD699B4C0189}"/>
                </a:ext>
              </a:extLst>
            </p:cNvPr>
            <p:cNvSpPr/>
            <p:nvPr/>
          </p:nvSpPr>
          <p:spPr>
            <a:xfrm rot="2700000">
              <a:off x="1926113" y="3432868"/>
              <a:ext cx="469214" cy="469214"/>
            </a:xfrm>
            <a:prstGeom prst="roundRect">
              <a:avLst/>
            </a:prstGeom>
            <a:solidFill>
              <a:srgbClr val="32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/>
                <a:t>A</a:t>
              </a:r>
            </a:p>
          </p:txBody>
        </p:sp>
      </p:grp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4F698B1-5DAB-4F34-A872-7620F32761C1}"/>
              </a:ext>
            </a:extLst>
          </p:cNvPr>
          <p:cNvCxnSpPr/>
          <p:nvPr/>
        </p:nvCxnSpPr>
        <p:spPr>
          <a:xfrm>
            <a:off x="2747869" y="3682585"/>
            <a:ext cx="1097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  <a:headEnd len="sm" type="oval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763A0FF-6B69-455D-9A4B-0FC4548AEFF7}"/>
              </a:ext>
            </a:extLst>
          </p:cNvPr>
          <p:cNvGrpSpPr/>
          <p:nvPr/>
        </p:nvGrpSpPr>
        <p:grpSpPr>
          <a:xfrm>
            <a:off x="3453222" y="1819023"/>
            <a:ext cx="3596351" cy="3724964"/>
            <a:chOff x="3189991" y="1249967"/>
            <a:chExt cx="2697263" cy="279372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9C1E826-92FF-4031-AB0D-A207320AE907}"/>
                </a:ext>
              </a:extLst>
            </p:cNvPr>
            <p:cNvSpPr/>
            <p:nvPr/>
          </p:nvSpPr>
          <p:spPr>
            <a:xfrm>
              <a:off x="3200270" y="1302967"/>
              <a:ext cx="324802" cy="685664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charset="-122" pitchFamily="50" typeface="文悦古典明朝体 (非商业使用) W5"/>
                <a:ea charset="-122" pitchFamily="50" typeface="文悦古典明朝体 (非商业使用) W5"/>
              </a:endParaRPr>
            </a:p>
          </p:txBody>
        </p:sp>
        <p:sp>
          <p:nvSpPr>
            <p:cNvPr id="22" name="TextBox 70">
              <a:extLst>
                <a:ext uri="{FF2B5EF4-FFF2-40B4-BE49-F238E27FC236}">
                  <a16:creationId xmlns:a16="http://schemas.microsoft.com/office/drawing/2014/main" id="{82D1E965-E866-431B-92DB-62DA9BDA851B}"/>
                </a:ext>
              </a:extLst>
            </p:cNvPr>
            <p:cNvSpPr txBox="1"/>
            <p:nvPr/>
          </p:nvSpPr>
          <p:spPr>
            <a:xfrm>
              <a:off x="3189991" y="1249967"/>
              <a:ext cx="335081" cy="70877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867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飞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867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雪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4CD9C5E-DF87-4C1E-970C-1426D93FB861}"/>
                </a:ext>
              </a:extLst>
            </p:cNvPr>
            <p:cNvSpPr/>
            <p:nvPr/>
          </p:nvSpPr>
          <p:spPr>
            <a:xfrm>
              <a:off x="3200270" y="2356380"/>
              <a:ext cx="324802" cy="685664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charset="-122" pitchFamily="50" typeface="文悦古典明朝体 (非商业使用) W5"/>
                <a:ea charset="-122" pitchFamily="50" typeface="文悦古典明朝体 (非商业使用) W5"/>
              </a:endParaRPr>
            </a:p>
          </p:txBody>
        </p:sp>
        <p:sp>
          <p:nvSpPr>
            <p:cNvPr id="24" name="TextBox 116">
              <a:extLst>
                <a:ext uri="{FF2B5EF4-FFF2-40B4-BE49-F238E27FC236}">
                  <a16:creationId xmlns:a16="http://schemas.microsoft.com/office/drawing/2014/main" id="{8B2800A7-6CF3-4653-9A68-4B31AFF5016E}"/>
                </a:ext>
              </a:extLst>
            </p:cNvPr>
            <p:cNvSpPr txBox="1"/>
            <p:nvPr/>
          </p:nvSpPr>
          <p:spPr>
            <a:xfrm>
              <a:off x="3189991" y="2303380"/>
              <a:ext cx="335081" cy="70877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867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飞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867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雪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8BC8225-3481-4510-822B-00161E8A4FC8}"/>
                </a:ext>
              </a:extLst>
            </p:cNvPr>
            <p:cNvSpPr/>
            <p:nvPr/>
          </p:nvSpPr>
          <p:spPr>
            <a:xfrm>
              <a:off x="3200270" y="3358026"/>
              <a:ext cx="324802" cy="685664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charset="-122" pitchFamily="50" typeface="文悦古典明朝体 (非商业使用) W5"/>
                <a:ea charset="-122" pitchFamily="50" typeface="文悦古典明朝体 (非商业使用) W5"/>
              </a:endParaRPr>
            </a:p>
          </p:txBody>
        </p:sp>
        <p:sp>
          <p:nvSpPr>
            <p:cNvPr id="26" name="TextBox 118">
              <a:extLst>
                <a:ext uri="{FF2B5EF4-FFF2-40B4-BE49-F238E27FC236}">
                  <a16:creationId xmlns:a16="http://schemas.microsoft.com/office/drawing/2014/main" id="{894F86E9-90A9-4A90-B0CA-C00D4744556B}"/>
                </a:ext>
              </a:extLst>
            </p:cNvPr>
            <p:cNvSpPr txBox="1"/>
            <p:nvPr/>
          </p:nvSpPr>
          <p:spPr>
            <a:xfrm>
              <a:off x="3189991" y="3305027"/>
              <a:ext cx="335081" cy="70877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867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飞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867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雪</a:t>
              </a:r>
            </a:p>
          </p:txBody>
        </p:sp>
        <p:sp>
          <p:nvSpPr>
            <p:cNvPr id="27" name="TextBox 120">
              <a:extLst>
                <a:ext uri="{FF2B5EF4-FFF2-40B4-BE49-F238E27FC236}">
                  <a16:creationId xmlns:a16="http://schemas.microsoft.com/office/drawing/2014/main" id="{9E576E3F-BBB3-4867-A92E-F23EB701E287}"/>
                </a:ext>
              </a:extLst>
            </p:cNvPr>
            <p:cNvSpPr txBox="1"/>
            <p:nvPr/>
          </p:nvSpPr>
          <p:spPr>
            <a:xfrm>
              <a:off x="3779912" y="1302967"/>
              <a:ext cx="1872208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The activities of a company as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sociated with     a product or service. It 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delivering</a:t>
              </a:r>
            </a:p>
          </p:txBody>
        </p:sp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5BA89A52-F657-4136-A0FC-E88A8C693D83}"/>
                </a:ext>
              </a:extLst>
            </p:cNvPr>
            <p:cNvSpPr txBox="1"/>
            <p:nvPr/>
          </p:nvSpPr>
          <p:spPr>
            <a:xfrm>
              <a:off x="3779912" y="2383741"/>
              <a:ext cx="2107342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The activities of a company as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sociated with     a product or service. It 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delivering</a:t>
              </a:r>
            </a:p>
          </p:txBody>
        </p:sp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B9A2D6E9-BB03-45CE-ABD7-A25686E7FC22}"/>
                </a:ext>
              </a:extLst>
            </p:cNvPr>
            <p:cNvSpPr txBox="1"/>
            <p:nvPr/>
          </p:nvSpPr>
          <p:spPr>
            <a:xfrm>
              <a:off x="3779912" y="3358887"/>
              <a:ext cx="2107342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The activities of a company as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sociated with     a product or service. It 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charset="-122" panose="020b0604020202020204" pitchFamily="34" typeface="Arial Unicode MS"/>
                  <a:sym typeface="Lato"/>
                </a:rPr>
                <a:t>delivering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86A96A70-63CB-42C3-8B3A-1EDCA1D14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82718" y="-419410"/>
            <a:ext cx="8000852" cy="7696819"/>
          </a:xfrm>
          <a:prstGeom prst="rect">
            <a:avLst/>
          </a:prstGeom>
        </p:spPr>
      </p:pic>
    </p:spTree>
    <p:extLst>
      <p:ext uri="{BB962C8B-B14F-4D97-AF65-F5344CB8AC3E}">
        <p14:creationId val="198613877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贰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9332606-9FAC-422B-8090-6C2CB6C6A52D}"/>
              </a:ext>
            </a:extLst>
          </p:cNvPr>
          <p:cNvGrpSpPr/>
          <p:nvPr/>
        </p:nvGrpSpPr>
        <p:grpSpPr>
          <a:xfrm>
            <a:off x="3049836" y="4303978"/>
            <a:ext cx="6393005" cy="1207404"/>
            <a:chOff x="2301664" y="2995348"/>
            <a:chExt cx="4794754" cy="905553"/>
          </a:xfrm>
        </p:grpSpPr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316B5D10-8126-4A05-A63C-57F9880BE923}"/>
                </a:ext>
              </a:extLst>
            </p:cNvPr>
            <p:cNvSpPr txBox="1"/>
            <p:nvPr/>
          </p:nvSpPr>
          <p:spPr>
            <a:xfrm>
              <a:off x="6028699" y="2995348"/>
              <a:ext cx="973466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867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52F7C2B0-E39B-4900-88A2-1085D7821170}"/>
                </a:ext>
              </a:extLst>
            </p:cNvPr>
            <p:cNvSpPr txBox="1"/>
            <p:nvPr/>
          </p:nvSpPr>
          <p:spPr>
            <a:xfrm>
              <a:off x="5922043" y="3308959"/>
              <a:ext cx="1174374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 and selling a product or</a:t>
              </a:r>
            </a:p>
          </p:txBody>
        </p:sp>
        <p:sp>
          <p:nvSpPr>
            <p:cNvPr id="11" name="TextBox 41">
              <a:extLst>
                <a:ext uri="{FF2B5EF4-FFF2-40B4-BE49-F238E27FC236}">
                  <a16:creationId xmlns:a16="http://schemas.microsoft.com/office/drawing/2014/main" id="{558D8034-CD82-45E7-822C-97C90E552EA7}"/>
                </a:ext>
              </a:extLst>
            </p:cNvPr>
            <p:cNvSpPr txBox="1"/>
            <p:nvPr/>
          </p:nvSpPr>
          <p:spPr>
            <a:xfrm>
              <a:off x="4207513" y="2995348"/>
              <a:ext cx="973466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867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id="{0EAE776F-9AA5-43C1-A556-3D8151AC144B}"/>
                </a:ext>
              </a:extLst>
            </p:cNvPr>
            <p:cNvSpPr txBox="1"/>
            <p:nvPr/>
          </p:nvSpPr>
          <p:spPr>
            <a:xfrm>
              <a:off x="4100858" y="3308959"/>
              <a:ext cx="1174374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 and selling a product or</a:t>
              </a:r>
            </a:p>
          </p:txBody>
        </p:sp>
        <p:sp>
          <p:nvSpPr>
            <p:cNvPr id="13" name="TextBox 43">
              <a:extLst>
                <a:ext uri="{FF2B5EF4-FFF2-40B4-BE49-F238E27FC236}">
                  <a16:creationId xmlns:a16="http://schemas.microsoft.com/office/drawing/2014/main" id="{F968BACC-E590-4EF1-86D8-F5EA4B02BBE3}"/>
                </a:ext>
              </a:extLst>
            </p:cNvPr>
            <p:cNvSpPr txBox="1"/>
            <p:nvPr/>
          </p:nvSpPr>
          <p:spPr>
            <a:xfrm>
              <a:off x="2408319" y="2995348"/>
              <a:ext cx="973466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867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20C32815-BA95-499C-B732-050A44978E06}"/>
                </a:ext>
              </a:extLst>
            </p:cNvPr>
            <p:cNvSpPr txBox="1"/>
            <p:nvPr/>
          </p:nvSpPr>
          <p:spPr>
            <a:xfrm>
              <a:off x="2301664" y="3308959"/>
              <a:ext cx="1174374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 and selling a product or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C4E3ED-EA0B-4934-8308-11ACC442C406}"/>
              </a:ext>
            </a:extLst>
          </p:cNvPr>
          <p:cNvGrpSpPr/>
          <p:nvPr/>
        </p:nvGrpSpPr>
        <p:grpSpPr>
          <a:xfrm>
            <a:off x="5271141" y="2936773"/>
            <a:ext cx="1701349" cy="1141838"/>
            <a:chOff x="4029059" y="1969944"/>
            <a:chExt cx="1276012" cy="856378"/>
          </a:xfrm>
        </p:grpSpPr>
        <p:sp>
          <p:nvSpPr>
            <p:cNvPr id="16" name="TextBox 46">
              <a:extLst>
                <a:ext uri="{FF2B5EF4-FFF2-40B4-BE49-F238E27FC236}">
                  <a16:creationId xmlns:a16="http://schemas.microsoft.com/office/drawing/2014/main" id="{CC878400-1852-4A3F-8266-C1FAB63591B8}"/>
                </a:ext>
              </a:extLst>
            </p:cNvPr>
            <p:cNvSpPr txBox="1"/>
            <p:nvPr/>
          </p:nvSpPr>
          <p:spPr>
            <a:xfrm>
              <a:off x="4139951" y="1969944"/>
              <a:ext cx="1165119" cy="617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latin charset="-122" pitchFamily="2" typeface="华文楷体"/>
                  <a:ea charset="-122" pitchFamily="2" typeface="华文楷体"/>
                </a:rPr>
                <a:t>Suy gurun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93D24479-DCDC-4D0E-A792-27A9E15B5D4C}"/>
                </a:ext>
              </a:extLst>
            </p:cNvPr>
            <p:cNvSpPr txBox="1"/>
            <p:nvPr/>
          </p:nvSpPr>
          <p:spPr>
            <a:xfrm>
              <a:off x="4029059" y="2234381"/>
              <a:ext cx="1220150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aasso</a:t>
              </a:r>
            </a:p>
            <a:p>
              <a:pPr algn="ctr"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ciated with buying</a:t>
              </a:r>
            </a:p>
            <a:p>
              <a:pPr algn="ctr"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 and product or</a:t>
              </a:r>
            </a:p>
          </p:txBody>
        </p:sp>
      </p:grpSp>
      <p:sp>
        <p:nvSpPr>
          <p:cNvPr id="18" name="TextBox 50">
            <a:extLst>
              <a:ext uri="{FF2B5EF4-FFF2-40B4-BE49-F238E27FC236}">
                <a16:creationId xmlns:a16="http://schemas.microsoft.com/office/drawing/2014/main" id="{2652E5A0-AB7A-4A86-97F0-1DE042991C2A}"/>
              </a:ext>
            </a:extLst>
          </p:cNvPr>
          <p:cNvSpPr txBox="1"/>
          <p:nvPr/>
        </p:nvSpPr>
        <p:spPr>
          <a:xfrm>
            <a:off x="4762481" y="1456801"/>
            <a:ext cx="30997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19" name="TextBox 51">
            <a:extLst>
              <a:ext uri="{FF2B5EF4-FFF2-40B4-BE49-F238E27FC236}">
                <a16:creationId xmlns:a16="http://schemas.microsoft.com/office/drawing/2014/main" id="{A59FB592-7D81-485A-B32B-6806E007342B}"/>
              </a:ext>
            </a:extLst>
          </p:cNvPr>
          <p:cNvSpPr txBox="1"/>
          <p:nvPr/>
        </p:nvSpPr>
        <p:spPr>
          <a:xfrm>
            <a:off x="5310743" y="1986557"/>
            <a:ext cx="20031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B777989-A43C-4CA1-AED5-2D6724A22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33993" y="2245830"/>
            <a:ext cx="2963157" cy="25862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BF243DB-E20B-4236-9A88-F4AF9C2F4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29520" y="1849393"/>
            <a:ext cx="2136159" cy="29846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9DFF5F2-31DC-4B11-852A-8B1492829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06726" y="1486268"/>
            <a:ext cx="2150642" cy="300753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50D7CBF-6C81-434D-838A-2443ABECB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17082" y="1512205"/>
            <a:ext cx="3157474" cy="2927561"/>
          </a:xfrm>
          <a:prstGeom prst="rect">
            <a:avLst/>
          </a:prstGeom>
        </p:spPr>
      </p:pic>
    </p:spTree>
    <p:extLst>
      <p:ext uri="{BB962C8B-B14F-4D97-AF65-F5344CB8AC3E}">
        <p14:creationId val="18275129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2F3FB0E-9AF0-4A07-B479-C6CE76CCA7CA}"/>
              </a:ext>
            </a:extLst>
          </p:cNvPr>
          <p:cNvSpPr txBox="1"/>
          <p:nvPr/>
        </p:nvSpPr>
        <p:spPr>
          <a:xfrm>
            <a:off x="9896173" y="1340660"/>
            <a:ext cx="646523" cy="25296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333">
                <a:latin charset="-122" pitchFamily="2" typeface="华文楷体"/>
                <a:ea charset="-122" pitchFamily="2" typeface="华文楷体"/>
              </a:rPr>
              <a:t>射白鹿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1B8FA86-DDEB-4B4C-B993-9C7BD5C19FC3}"/>
              </a:ext>
            </a:extLst>
          </p:cNvPr>
          <p:cNvSpPr txBox="1"/>
          <p:nvPr/>
        </p:nvSpPr>
        <p:spPr>
          <a:xfrm rot="5400000">
            <a:off x="8491093" y="3371383"/>
            <a:ext cx="2554119" cy="66034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733">
                <a:latin charset="-122" pitchFamily="2" typeface="华文宋体"/>
                <a:ea charset="-122" pitchFamily="2" typeface="华文宋体"/>
              </a:rPr>
              <a:t>CHINA D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34FF6D4-C3C1-4667-A8EC-653731D83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90550" y="133350"/>
            <a:ext cx="109728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6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贰</a:t>
              </a:r>
            </a:p>
          </p:txBody>
        </p:sp>
      </p:grpSp>
      <p:sp>
        <p:nvSpPr>
          <p:cNvPr id="10" name="1">
            <a:extLst>
              <a:ext uri="{FF2B5EF4-FFF2-40B4-BE49-F238E27FC236}">
                <a16:creationId xmlns:a16="http://schemas.microsoft.com/office/drawing/2014/main" id="{86ACF74E-FE65-4366-A269-A9B801A906B3}"/>
              </a:ext>
            </a:extLst>
          </p:cNvPr>
          <p:cNvSpPr txBox="1"/>
          <p:nvPr/>
        </p:nvSpPr>
        <p:spPr>
          <a:xfrm>
            <a:off x="3140567" y="1921731"/>
            <a:ext cx="2764538" cy="497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667">
                <a:solidFill>
                  <a:srgbClr val="324353"/>
                </a:solidFill>
                <a:latin typeface="+mn-ea"/>
                <a:cs typeface="+mn-ea"/>
              </a:rPr>
              <a:t>飞雪连天射白鹿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1D4B417-DB82-4F72-A996-8EBB37831F33}"/>
              </a:ext>
            </a:extLst>
          </p:cNvPr>
          <p:cNvSpPr txBox="1"/>
          <p:nvPr/>
        </p:nvSpPr>
        <p:spPr>
          <a:xfrm>
            <a:off x="3139970" y="2575323"/>
            <a:ext cx="2765136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</a:rPr>
              <a:t>This template is the spring and autumn advertising original, here you can directly modify the content. </a:t>
            </a: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4ABB3F99-8B00-4ED4-A9E0-CB7B37BEC7C2}"/>
              </a:ext>
            </a:extLst>
          </p:cNvPr>
          <p:cNvSpPr txBox="1"/>
          <p:nvPr/>
        </p:nvSpPr>
        <p:spPr>
          <a:xfrm>
            <a:off x="6318764" y="1901209"/>
            <a:ext cx="2699119" cy="497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667">
                <a:solidFill>
                  <a:srgbClr val="324353"/>
                </a:solidFill>
                <a:latin typeface="+mn-ea"/>
                <a:cs typeface="+mn-ea"/>
              </a:rPr>
              <a:t>飞雪连天射白鹿</a:t>
            </a: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1A9ECFFE-A7EA-4084-AD47-9B18BA60472C}"/>
              </a:ext>
            </a:extLst>
          </p:cNvPr>
          <p:cNvSpPr txBox="1"/>
          <p:nvPr/>
        </p:nvSpPr>
        <p:spPr>
          <a:xfrm>
            <a:off x="6142036" y="2470650"/>
            <a:ext cx="2935183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</a:rPr>
              <a:t>This template is the spring and autumn advertising original, here you can directly modify the content. </a:t>
            </a:r>
          </a:p>
        </p:txBody>
      </p:sp>
    </p:spTree>
    <p:extLst>
      <p:ext uri="{BB962C8B-B14F-4D97-AF65-F5344CB8AC3E}">
        <p14:creationId val="41890587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贰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1273483-BEE3-434F-99B7-8893C66B542E}"/>
              </a:ext>
            </a:extLst>
          </p:cNvPr>
          <p:cNvGrpSpPr/>
          <p:nvPr/>
        </p:nvGrpSpPr>
        <p:grpSpPr>
          <a:xfrm>
            <a:off x="1287386" y="2307816"/>
            <a:ext cx="4494715" cy="2532708"/>
            <a:chOff x="635525" y="1458213"/>
            <a:chExt cx="3371036" cy="1899531"/>
          </a:xfrm>
        </p:grpSpPr>
        <p:sp>
          <p:nvSpPr>
            <p:cNvPr id="9" name="TextBox 46">
              <a:extLst>
                <a:ext uri="{FF2B5EF4-FFF2-40B4-BE49-F238E27FC236}">
                  <a16:creationId xmlns:a16="http://schemas.microsoft.com/office/drawing/2014/main" id="{9632E3A9-E239-4C81-BFE1-CF5A4374937D}"/>
                </a:ext>
              </a:extLst>
            </p:cNvPr>
            <p:cNvSpPr txBox="1"/>
            <p:nvPr/>
          </p:nvSpPr>
          <p:spPr>
            <a:xfrm>
              <a:off x="635525" y="1458213"/>
              <a:ext cx="3371036" cy="4343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3200">
                  <a:latin charset="-122" pitchFamily="2" typeface="华文宋体"/>
                  <a:ea charset="-122" pitchFamily="2" typeface="华文宋体"/>
                </a:rPr>
                <a:t>CHINA Design</a:t>
              </a:r>
            </a:p>
          </p:txBody>
        </p:sp>
        <p:sp>
          <p:nvSpPr>
            <p:cNvPr id="10" name="TextBox 47">
              <a:extLst>
                <a:ext uri="{FF2B5EF4-FFF2-40B4-BE49-F238E27FC236}">
                  <a16:creationId xmlns:a16="http://schemas.microsoft.com/office/drawing/2014/main" id="{67B215AD-819C-4247-837E-404224EB3896}"/>
                </a:ext>
              </a:extLst>
            </p:cNvPr>
            <p:cNvSpPr txBox="1"/>
            <p:nvPr/>
          </p:nvSpPr>
          <p:spPr>
            <a:xfrm>
              <a:off x="700863" y="1855529"/>
              <a:ext cx="2817274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1" name="TextBox 48">
              <a:extLst>
                <a:ext uri="{FF2B5EF4-FFF2-40B4-BE49-F238E27FC236}">
                  <a16:creationId xmlns:a16="http://schemas.microsoft.com/office/drawing/2014/main" id="{396D2228-8182-47DB-81A3-58FF06D9B5DB}"/>
                </a:ext>
              </a:extLst>
            </p:cNvPr>
            <p:cNvSpPr txBox="1"/>
            <p:nvPr/>
          </p:nvSpPr>
          <p:spPr>
            <a:xfrm>
              <a:off x="740082" y="2400318"/>
              <a:ext cx="2238455" cy="9577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 and selling a product or service. It includes advertising, The activities of a company associated with 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a product or service. It </a:t>
              </a:r>
            </a:p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delivering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CFDD3B8-CDCB-42C5-AD06-789CA89B9854}"/>
              </a:ext>
            </a:extLst>
          </p:cNvPr>
          <p:cNvSpPr txBox="1"/>
          <p:nvPr/>
        </p:nvSpPr>
        <p:spPr>
          <a:xfrm>
            <a:off x="4809297" y="1688874"/>
            <a:ext cx="1842643" cy="43147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The activities of a company associated with buying and selling a product or service. It includes advertising, The activities of a company associated with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11DDD5-E2F2-40FC-AE70-5081FCDFF810}"/>
              </a:ext>
            </a:extLst>
          </p:cNvPr>
          <p:cNvSpPr txBox="1"/>
          <p:nvPr/>
        </p:nvSpPr>
        <p:spPr>
          <a:xfrm>
            <a:off x="7058118" y="1695413"/>
            <a:ext cx="658368" cy="25024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133" sz="2400">
                <a:solidFill>
                  <a:srgbClr val="324353"/>
                </a:solidFill>
                <a:latin typeface="+mn-ea"/>
                <a:cs typeface="+mn-ea"/>
                <a:sym typeface="+mn-lt"/>
              </a:rPr>
              <a:t>填入标题内容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4654D8-AB9E-42F2-8F02-09E366DEC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53446" y="-2356369"/>
            <a:ext cx="5541605" cy="9328370"/>
          </a:xfrm>
          <a:prstGeom prst="rect">
            <a:avLst/>
          </a:prstGeom>
        </p:spPr>
      </p:pic>
    </p:spTree>
    <p:extLst>
      <p:ext uri="{BB962C8B-B14F-4D97-AF65-F5344CB8AC3E}">
        <p14:creationId val="26439401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贰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A61AAB8A-F6C4-4469-B8A6-ABEA77A1A3C6}"/>
              </a:ext>
            </a:extLst>
          </p:cNvPr>
          <p:cNvSpPr/>
          <p:nvPr/>
        </p:nvSpPr>
        <p:spPr>
          <a:xfrm>
            <a:off x="1497419" y="1220755"/>
            <a:ext cx="4214539" cy="422446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6D8E1D7-50B9-45A4-A386-122BDAAB17B7}"/>
              </a:ext>
            </a:extLst>
          </p:cNvPr>
          <p:cNvSpPr txBox="1"/>
          <p:nvPr/>
        </p:nvSpPr>
        <p:spPr>
          <a:xfrm>
            <a:off x="1937971" y="1796819"/>
            <a:ext cx="3551101" cy="66034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733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23D4C91-0E1C-470D-B02A-8B34D4605D56}"/>
              </a:ext>
            </a:extLst>
          </p:cNvPr>
          <p:cNvSpPr txBox="1"/>
          <p:nvPr/>
        </p:nvSpPr>
        <p:spPr>
          <a:xfrm>
            <a:off x="2025088" y="2494445"/>
            <a:ext cx="375636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EEF03C8-BAB0-43E6-BBFF-DE0FE30D02C8}"/>
              </a:ext>
            </a:extLst>
          </p:cNvPr>
          <p:cNvSpPr txBox="1"/>
          <p:nvPr/>
        </p:nvSpPr>
        <p:spPr>
          <a:xfrm>
            <a:off x="1957818" y="2877066"/>
            <a:ext cx="2698023" cy="151409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a product or service. It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delivering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DA2FCDC-1148-4290-8A7E-56C3E0BECB4C}"/>
              </a:ext>
            </a:extLst>
          </p:cNvPr>
          <p:cNvSpPr/>
          <p:nvPr/>
        </p:nvSpPr>
        <p:spPr>
          <a:xfrm>
            <a:off x="6999170" y="2617776"/>
            <a:ext cx="3437013" cy="3437013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521F53C-1A58-4077-946B-25C17383DFB2}"/>
              </a:ext>
            </a:extLst>
          </p:cNvPr>
          <p:cNvSpPr txBox="1"/>
          <p:nvPr/>
        </p:nvSpPr>
        <p:spPr>
          <a:xfrm>
            <a:off x="8334142" y="3623081"/>
            <a:ext cx="1878183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133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C69341D-4C14-49A9-ACDB-1EB39B17B8EF}"/>
              </a:ext>
            </a:extLst>
          </p:cNvPr>
          <p:cNvSpPr txBox="1"/>
          <p:nvPr/>
        </p:nvSpPr>
        <p:spPr>
          <a:xfrm>
            <a:off x="7709715" y="4074487"/>
            <a:ext cx="2387723" cy="10398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BFA644B-AF58-451C-8A93-5FAF638E7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54892" y="2073232"/>
            <a:ext cx="5595236" cy="3938491"/>
          </a:xfrm>
          <a:prstGeom prst="rect">
            <a:avLst/>
          </a:prstGeom>
        </p:spPr>
      </p:pic>
    </p:spTree>
    <p:extLst>
      <p:ext uri="{BB962C8B-B14F-4D97-AF65-F5344CB8AC3E}">
        <p14:creationId val="1071306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1DA52A3-09FF-43EB-8286-D4BF5E7C9A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31015" t="30102"/>
          <a:stretch>
            <a:fillRect/>
          </a:stretch>
        </p:blipFill>
        <p:spPr>
          <a:xfrm>
            <a:off x="-3101647" y="-1771650"/>
            <a:ext cx="20091829" cy="1272439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3BDA91-B9DE-4E8E-80DF-A7DC7FEE7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485775"/>
            <a:ext cx="4895850" cy="73437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4CFB1B7-9D3E-426D-AD4D-F9C7D699E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1285" l="71552" r="19513" t="3675"/>
          <a:stretch>
            <a:fillRect/>
          </a:stretch>
        </p:blipFill>
        <p:spPr>
          <a:xfrm flipH="1">
            <a:off x="4095750" y="-1949745"/>
            <a:ext cx="9277350" cy="1423965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0" name="PA_库_文本框 9">
            <a:extLst>
              <a:ext uri="{FF2B5EF4-FFF2-40B4-BE49-F238E27FC236}">
                <a16:creationId xmlns:a16="http://schemas.microsoft.com/office/drawing/2014/main" id="{FBE688CC-5B6A-441D-8A0F-D1DE1C16A4E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483769" y="2698811"/>
            <a:ext cx="1005840" cy="37834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blipFill dpi="0" rotWithShape="1">
                  <a:blip r:embed="rId7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1800"/>
              <a:t>飞雪连天射白鹿，笑书神侠倚碧鸳。</a:t>
            </a:r>
          </a:p>
          <a:p>
            <a:pPr algn="l">
              <a:lnSpc>
                <a:spcPct val="150000"/>
              </a:lnSpc>
            </a:pPr>
            <a:r>
              <a:rPr altLang="en-US" lang="zh-CN" sz="1800"/>
              <a:t>江湖渐远，青春不再</a:t>
            </a:r>
          </a:p>
        </p:txBody>
      </p:sp>
      <p:sp>
        <p:nvSpPr>
          <p:cNvPr id="11" name="PA_库_文本框 10">
            <a:extLst>
              <a:ext uri="{FF2B5EF4-FFF2-40B4-BE49-F238E27FC236}">
                <a16:creationId xmlns:a16="http://schemas.microsoft.com/office/drawing/2014/main" id="{165DA2B8-4AE1-4B50-9D7F-56AC7C93463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949626" y="870718"/>
            <a:ext cx="1097280" cy="48763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000">
                <a:blipFill dpi="0" rotWithShape="1">
                  <a:blip r:embed="rId7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笑书神侠</a:t>
            </a:r>
          </a:p>
        </p:txBody>
      </p:sp>
    </p:spTree>
    <p:extLst>
      <p:ext uri="{BB962C8B-B14F-4D97-AF65-F5344CB8AC3E}">
        <p14:creationId val="6939743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叁</a:t>
              </a:r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D5BEF92D-4CFD-4D45-86D6-F62667024F6E}"/>
              </a:ext>
            </a:extLst>
          </p:cNvPr>
          <p:cNvSpPr txBox="1"/>
          <p:nvPr/>
        </p:nvSpPr>
        <p:spPr>
          <a:xfrm rot="5400000">
            <a:off x="7601350" y="2407720"/>
            <a:ext cx="2984607" cy="17977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300000"/>
              </a:lnSpc>
            </a:pPr>
            <a:r>
              <a:rPr altLang="zh-CN" lang="en-US" sz="9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5963743-2DA3-4E58-A11A-2A00D675697E}"/>
              </a:ext>
            </a:extLst>
          </p:cNvPr>
          <p:cNvSpPr/>
          <p:nvPr/>
        </p:nvSpPr>
        <p:spPr>
          <a:xfrm>
            <a:off x="5380675" y="1480783"/>
            <a:ext cx="1512795" cy="1512795"/>
          </a:xfrm>
          <a:prstGeom prst="ellipse">
            <a:avLst/>
          </a:prstGeom>
          <a:solidFill>
            <a:srgbClr val="BC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6552EFE-5F4D-47B4-9839-799916998AF8}"/>
              </a:ext>
            </a:extLst>
          </p:cNvPr>
          <p:cNvSpPr txBox="1"/>
          <p:nvPr/>
        </p:nvSpPr>
        <p:spPr>
          <a:xfrm>
            <a:off x="5919089" y="1480783"/>
            <a:ext cx="724376" cy="204231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267">
                <a:latin charset="-122" pitchFamily="2" typeface="华文中宋"/>
                <a:ea charset="-122" pitchFamily="2" typeface="华文中宋"/>
              </a:rPr>
              <a:t>金庸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AE4A406-8A64-4722-8448-3AB21A15F5CD}"/>
              </a:ext>
            </a:extLst>
          </p:cNvPr>
          <p:cNvSpPr/>
          <p:nvPr/>
        </p:nvSpPr>
        <p:spPr>
          <a:xfrm>
            <a:off x="5380675" y="3178626"/>
            <a:ext cx="370096" cy="370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58FD9B2C-CA36-4713-BDAA-46F0BEF4D702}"/>
              </a:ext>
            </a:extLst>
          </p:cNvPr>
          <p:cNvSpPr txBox="1"/>
          <p:nvPr/>
        </p:nvSpPr>
        <p:spPr>
          <a:xfrm rot="5400000">
            <a:off x="4334624" y="2218439"/>
            <a:ext cx="1908765" cy="122925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733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AC73F5A-31AC-49F2-A363-9481302D7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736" y="1710667"/>
            <a:ext cx="1849293" cy="3287495"/>
          </a:xfrm>
          <a:prstGeom prst="rect">
            <a:avLst/>
          </a:prstGeom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B69E4C-2450-491F-BD70-113614647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696" y="1713177"/>
            <a:ext cx="1849293" cy="3287495"/>
          </a:xfrm>
          <a:prstGeom prst="rect">
            <a:avLst/>
          </a:prstGeom>
          <a:ln>
            <a:noFill/>
          </a:ln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B0A925C2-D891-4590-B73E-3DB07BE0525F}"/>
              </a:ext>
            </a:extLst>
          </p:cNvPr>
          <p:cNvSpPr txBox="1"/>
          <p:nvPr/>
        </p:nvSpPr>
        <p:spPr>
          <a:xfrm rot="5400000">
            <a:off x="1557259" y="2444597"/>
            <a:ext cx="2984607" cy="17977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300000"/>
              </a:lnSpc>
            </a:pPr>
            <a:r>
              <a:rPr altLang="zh-CN" lang="en-US" sz="933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6BEA3A2-54A2-412B-995B-3BD1625C3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53503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val="30581838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2"/>
      <p:bldP grpId="0" spid="1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叁</a:t>
              </a:r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91034963-28E4-416E-9978-6B49CADD1AE8}"/>
              </a:ext>
            </a:extLst>
          </p:cNvPr>
          <p:cNvSpPr txBox="1"/>
          <p:nvPr/>
        </p:nvSpPr>
        <p:spPr>
          <a:xfrm>
            <a:off x="1220046" y="1171432"/>
            <a:ext cx="4037415" cy="497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667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A6C4341-1E65-4D16-B616-07F1C8D424FB}"/>
              </a:ext>
            </a:extLst>
          </p:cNvPr>
          <p:cNvSpPr txBox="1"/>
          <p:nvPr/>
        </p:nvSpPr>
        <p:spPr>
          <a:xfrm>
            <a:off x="1257994" y="1707498"/>
            <a:ext cx="19807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8D9F4CD7-6EC9-434A-B03B-832A79312A71}"/>
              </a:ext>
            </a:extLst>
          </p:cNvPr>
          <p:cNvSpPr txBox="1"/>
          <p:nvPr/>
        </p:nvSpPr>
        <p:spPr>
          <a:xfrm>
            <a:off x="1348209" y="2267873"/>
            <a:ext cx="3910297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a product or service. It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39316D4-571C-4F46-A98E-E4E4621D539E}"/>
              </a:ext>
            </a:extLst>
          </p:cNvPr>
          <p:cNvGrpSpPr/>
          <p:nvPr/>
        </p:nvGrpSpPr>
        <p:grpSpPr>
          <a:xfrm>
            <a:off x="7153734" y="2930334"/>
            <a:ext cx="3507397" cy="2417034"/>
            <a:chOff x="5325829" y="2165836"/>
            <a:chExt cx="2630548" cy="181277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13EF112-E76F-4479-8E25-6C4F9D75D6DD}"/>
                </a:ext>
              </a:extLst>
            </p:cNvPr>
            <p:cNvGrpSpPr/>
            <p:nvPr/>
          </p:nvGrpSpPr>
          <p:grpSpPr>
            <a:xfrm>
              <a:off x="5325829" y="3133736"/>
              <a:ext cx="2458837" cy="844876"/>
              <a:chOff x="4672635" y="3333583"/>
              <a:chExt cx="2736305" cy="844876"/>
            </a:xfrm>
          </p:grpSpPr>
          <p:grpSp>
            <p:nvGrpSpPr>
              <p:cNvPr id="16" name="Group 65">
                <a:extLst>
                  <a:ext uri="{FF2B5EF4-FFF2-40B4-BE49-F238E27FC236}">
                    <a16:creationId xmlns:a16="http://schemas.microsoft.com/office/drawing/2014/main" id="{6EDFC802-3D5E-4B3D-9DC1-A6E65B396F38}"/>
                  </a:ext>
                </a:extLst>
              </p:cNvPr>
              <p:cNvGrpSpPr/>
              <p:nvPr/>
            </p:nvGrpSpPr>
            <p:grpSpPr>
              <a:xfrm>
                <a:off x="5249990" y="3481734"/>
                <a:ext cx="2158950" cy="665820"/>
                <a:chOff x="1062574" y="1243481"/>
                <a:chExt cx="2562243" cy="665820"/>
              </a:xfrm>
            </p:grpSpPr>
            <p:cxnSp>
              <p:nvCxnSpPr>
                <p:cNvPr id="25" name="Straight Connector 53">
                  <a:extLst>
                    <a:ext uri="{FF2B5EF4-FFF2-40B4-BE49-F238E27FC236}">
                      <a16:creationId xmlns:a16="http://schemas.microsoft.com/office/drawing/2014/main" id="{80B0577B-C077-4B27-884C-8D2BC076BFC6}"/>
                    </a:ext>
                  </a:extLst>
                </p:cNvPr>
                <p:cNvCxnSpPr/>
                <p:nvPr/>
              </p:nvCxnSpPr>
              <p:spPr>
                <a:xfrm>
                  <a:off x="1062574" y="1907713"/>
                  <a:ext cx="2562243" cy="1588"/>
                </a:xfrm>
                <a:prstGeom prst="line">
                  <a:avLst/>
                </a:prstGeom>
                <a:ln cap="rnd" w="76200">
                  <a:solidFill>
                    <a:srgbClr val="00A49C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52">
                  <a:extLst>
                    <a:ext uri="{FF2B5EF4-FFF2-40B4-BE49-F238E27FC236}">
                      <a16:creationId xmlns:a16="http://schemas.microsoft.com/office/drawing/2014/main" id="{85701EE6-BD5C-4F04-B72D-F9F173D8DB5B}"/>
                    </a:ext>
                  </a:extLst>
                </p:cNvPr>
                <p:cNvCxnSpPr/>
                <p:nvPr/>
              </p:nvCxnSpPr>
              <p:spPr>
                <a:xfrm>
                  <a:off x="1062574" y="1550523"/>
                  <a:ext cx="2562243" cy="1588"/>
                </a:xfrm>
                <a:prstGeom prst="line">
                  <a:avLst/>
                </a:prstGeom>
                <a:ln cap="rnd" w="76200">
                  <a:solidFill>
                    <a:srgbClr val="00A49C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51">
                  <a:extLst>
                    <a:ext uri="{FF2B5EF4-FFF2-40B4-BE49-F238E27FC236}">
                      <a16:creationId xmlns:a16="http://schemas.microsoft.com/office/drawing/2014/main" id="{FD1016A9-A0A8-40F2-80FB-21C1A2680E31}"/>
                    </a:ext>
                  </a:extLst>
                </p:cNvPr>
                <p:cNvCxnSpPr/>
                <p:nvPr/>
              </p:nvCxnSpPr>
              <p:spPr>
                <a:xfrm>
                  <a:off x="1062574" y="1243481"/>
                  <a:ext cx="2562243" cy="1588"/>
                </a:xfrm>
                <a:prstGeom prst="line">
                  <a:avLst/>
                </a:prstGeom>
                <a:ln cap="rnd" w="76200">
                  <a:solidFill>
                    <a:srgbClr val="00A49C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66">
                <a:extLst>
                  <a:ext uri="{FF2B5EF4-FFF2-40B4-BE49-F238E27FC236}">
                    <a16:creationId xmlns:a16="http://schemas.microsoft.com/office/drawing/2014/main" id="{2512A191-EA16-4612-9F79-59DA482F495C}"/>
                  </a:ext>
                </a:extLst>
              </p:cNvPr>
              <p:cNvGrpSpPr/>
              <p:nvPr/>
            </p:nvGrpSpPr>
            <p:grpSpPr>
              <a:xfrm>
                <a:off x="5249989" y="3481734"/>
                <a:ext cx="1911292" cy="665820"/>
                <a:chOff x="1062573" y="1243481"/>
                <a:chExt cx="2268323" cy="665820"/>
              </a:xfrm>
            </p:grpSpPr>
            <p:cxnSp>
              <p:nvCxnSpPr>
                <p:cNvPr id="22" name="Straight Connector 10">
                  <a:extLst>
                    <a:ext uri="{FF2B5EF4-FFF2-40B4-BE49-F238E27FC236}">
                      <a16:creationId xmlns:a16="http://schemas.microsoft.com/office/drawing/2014/main" id="{650A65B5-17B5-4424-93C7-526924B11AA0}"/>
                    </a:ext>
                  </a:extLst>
                </p:cNvPr>
                <p:cNvCxnSpPr/>
                <p:nvPr/>
              </p:nvCxnSpPr>
              <p:spPr>
                <a:xfrm>
                  <a:off x="1062573" y="1243481"/>
                  <a:ext cx="2268323" cy="1588"/>
                </a:xfrm>
                <a:prstGeom prst="line">
                  <a:avLst/>
                </a:prstGeom>
                <a:ln cap="rnd"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18">
                  <a:extLst>
                    <a:ext uri="{FF2B5EF4-FFF2-40B4-BE49-F238E27FC236}">
                      <a16:creationId xmlns:a16="http://schemas.microsoft.com/office/drawing/2014/main" id="{34DB69C7-375F-43B2-8711-16A8783168FC}"/>
                    </a:ext>
                  </a:extLst>
                </p:cNvPr>
                <p:cNvCxnSpPr/>
                <p:nvPr/>
              </p:nvCxnSpPr>
              <p:spPr>
                <a:xfrm>
                  <a:off x="1062574" y="1550523"/>
                  <a:ext cx="1919350" cy="1588"/>
                </a:xfrm>
                <a:prstGeom prst="line">
                  <a:avLst/>
                </a:prstGeom>
                <a:ln cap="rnd"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19">
                  <a:extLst>
                    <a:ext uri="{FF2B5EF4-FFF2-40B4-BE49-F238E27FC236}">
                      <a16:creationId xmlns:a16="http://schemas.microsoft.com/office/drawing/2014/main" id="{9CDD26F0-52BB-4FEA-83EB-124662231949}"/>
                    </a:ext>
                  </a:extLst>
                </p:cNvPr>
                <p:cNvCxnSpPr/>
                <p:nvPr/>
              </p:nvCxnSpPr>
              <p:spPr>
                <a:xfrm>
                  <a:off x="1062574" y="1907713"/>
                  <a:ext cx="2093837" cy="1588"/>
                </a:xfrm>
                <a:prstGeom prst="line">
                  <a:avLst/>
                </a:prstGeom>
                <a:ln cap="rnd"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60">
                <a:extLst>
                  <a:ext uri="{FF2B5EF4-FFF2-40B4-BE49-F238E27FC236}">
                    <a16:creationId xmlns:a16="http://schemas.microsoft.com/office/drawing/2014/main" id="{592C6E6B-1645-4B22-A8E8-91B0B3253411}"/>
                  </a:ext>
                </a:extLst>
              </p:cNvPr>
              <p:cNvGrpSpPr/>
              <p:nvPr/>
            </p:nvGrpSpPr>
            <p:grpSpPr>
              <a:xfrm>
                <a:off x="4672635" y="3333583"/>
                <a:ext cx="444458" cy="844876"/>
                <a:chOff x="285720" y="1142990"/>
                <a:chExt cx="444458" cy="844876"/>
              </a:xfrm>
            </p:grpSpPr>
            <p:sp>
              <p:nvSpPr>
                <p:cNvPr id="19" name="TextBox 30">
                  <a:extLst>
                    <a:ext uri="{FF2B5EF4-FFF2-40B4-BE49-F238E27FC236}">
                      <a16:creationId xmlns:a16="http://schemas.microsoft.com/office/drawing/2014/main" id="{1946DDD0-1500-4680-88D2-DE3D86ECAF75}"/>
                    </a:ext>
                  </a:extLst>
                </p:cNvPr>
                <p:cNvSpPr txBox="1"/>
                <p:nvPr/>
              </p:nvSpPr>
              <p:spPr>
                <a:xfrm>
                  <a:off x="285720" y="1438267"/>
                  <a:ext cx="397759" cy="190538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 sz="1067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20b0604020202020204" pitchFamily="34" typeface="Arial Unicode MS"/>
                      <a:ea charset="-122" panose="020b0604020202020204" pitchFamily="34" typeface="Arial Unicode MS"/>
                      <a:cs charset="-122" panose="020b0604020202020204" pitchFamily="34" typeface="Arial Unicode MS"/>
                    </a:rPr>
                    <a:t>berS</a:t>
                  </a:r>
                </a:p>
              </p:txBody>
            </p:sp>
            <p:sp>
              <p:nvSpPr>
                <p:cNvPr id="20" name="TextBox 31">
                  <a:extLst>
                    <a:ext uri="{FF2B5EF4-FFF2-40B4-BE49-F238E27FC236}">
                      <a16:creationId xmlns:a16="http://schemas.microsoft.com/office/drawing/2014/main" id="{0D655C37-2DF4-48C7-814C-7C798D424B99}"/>
                    </a:ext>
                  </a:extLst>
                </p:cNvPr>
                <p:cNvSpPr txBox="1"/>
                <p:nvPr/>
              </p:nvSpPr>
              <p:spPr>
                <a:xfrm>
                  <a:off x="285720" y="1142990"/>
                  <a:ext cx="375235" cy="190538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 sz="1067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20b0604020202020204" pitchFamily="34" typeface="Arial Unicode MS"/>
                      <a:ea charset="-122" panose="020b0604020202020204" pitchFamily="34" typeface="Arial Unicode MS"/>
                      <a:cs charset="-122" panose="020b0604020202020204" pitchFamily="34" typeface="Arial Unicode MS"/>
                    </a:rPr>
                    <a:t>cayr</a:t>
                  </a:r>
                </a:p>
              </p:txBody>
            </p:sp>
            <p:sp>
              <p:nvSpPr>
                <p:cNvPr id="21" name="TextBox 32">
                  <a:extLst>
                    <a:ext uri="{FF2B5EF4-FFF2-40B4-BE49-F238E27FC236}">
                      <a16:creationId xmlns:a16="http://schemas.microsoft.com/office/drawing/2014/main" id="{9B2FBCED-7EEC-4F30-BBA9-3E476EF886FE}"/>
                    </a:ext>
                  </a:extLst>
                </p:cNvPr>
                <p:cNvSpPr txBox="1"/>
                <p:nvPr/>
              </p:nvSpPr>
              <p:spPr>
                <a:xfrm>
                  <a:off x="285720" y="1795457"/>
                  <a:ext cx="478583" cy="190538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zh-CN" lang="en-US" sz="1067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anose="020b0604020202020204" pitchFamily="34" typeface="Arial Unicode MS"/>
                      <a:ea charset="-122" panose="020b0604020202020204" pitchFamily="34" typeface="Arial Unicode MS"/>
                      <a:cs charset="-122" panose="020b0604020202020204" pitchFamily="34" typeface="Arial Unicode MS"/>
                    </a:rPr>
                    <a:t>Ading</a:t>
                  </a:r>
                </a:p>
              </p:txBody>
            </p:sp>
          </p:grpSp>
        </p:grp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E3503010-F129-481C-BACD-769BEB7A8287}"/>
                </a:ext>
              </a:extLst>
            </p:cNvPr>
            <p:cNvSpPr txBox="1"/>
            <p:nvPr/>
          </p:nvSpPr>
          <p:spPr>
            <a:xfrm>
              <a:off x="5368135" y="2165836"/>
              <a:ext cx="995978" cy="23625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67">
                  <a:latin charset="-122" pitchFamily="2" typeface="华文宋体"/>
                  <a:ea charset="-122" pitchFamily="2" typeface="华文宋体"/>
                </a:rPr>
                <a:t>CHINAESE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49EC9AF-F9A4-4CEF-B801-ED9EE2B7709B}"/>
                </a:ext>
              </a:extLst>
            </p:cNvPr>
            <p:cNvSpPr txBox="1"/>
            <p:nvPr/>
          </p:nvSpPr>
          <p:spPr>
            <a:xfrm>
              <a:off x="5394169" y="2388226"/>
              <a:ext cx="122545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charset="-122" pitchFamily="2" typeface="华文楷体"/>
                  <a:ea charset="-122" pitchFamily="2" typeface="华文楷体"/>
                </a:rPr>
                <a:t>飞雪 连天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9B1AE946-5DA6-4281-B626-86B8825BB3BA}"/>
                </a:ext>
              </a:extLst>
            </p:cNvPr>
            <p:cNvSpPr txBox="1"/>
            <p:nvPr/>
          </p:nvSpPr>
          <p:spPr>
            <a:xfrm>
              <a:off x="5396351" y="2595517"/>
              <a:ext cx="2560026" cy="4242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 and selling a product or service. It includes advertisingassociated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654783F1-AA3C-4916-B37A-9CDBDA68B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8716"/>
          <a:stretch>
            <a:fillRect/>
          </a:stretch>
        </p:blipFill>
        <p:spPr>
          <a:xfrm>
            <a:off x="5702294" y="934186"/>
            <a:ext cx="5358132" cy="220683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D29B5AC-A857-4AD8-AAF2-73B830210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3917" y="1201003"/>
            <a:ext cx="6349206" cy="6234920"/>
          </a:xfrm>
          <a:prstGeom prst="rect">
            <a:avLst/>
          </a:prstGeom>
        </p:spPr>
      </p:pic>
    </p:spTree>
    <p:extLst>
      <p:ext uri="{BB962C8B-B14F-4D97-AF65-F5344CB8AC3E}">
        <p14:creationId val="17381444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叁</a:t>
              </a:r>
            </a:p>
          </p:txBody>
        </p:sp>
      </p:grpSp>
      <p:sp>
        <p:nvSpPr>
          <p:cNvPr id="8" name="TextBox 23">
            <a:extLst>
              <a:ext uri="{FF2B5EF4-FFF2-40B4-BE49-F238E27FC236}">
                <a16:creationId xmlns:a16="http://schemas.microsoft.com/office/drawing/2014/main" id="{70EED68E-110B-499D-B000-9B0B4ED30C39}"/>
              </a:ext>
            </a:extLst>
          </p:cNvPr>
          <p:cNvSpPr txBox="1"/>
          <p:nvPr/>
        </p:nvSpPr>
        <p:spPr>
          <a:xfrm>
            <a:off x="2897144" y="1106855"/>
            <a:ext cx="724376" cy="204231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267">
                <a:latin charset="-122" pitchFamily="2" typeface="华文楷体"/>
                <a:ea charset="-122" pitchFamily="2" typeface="华文楷体"/>
              </a:rPr>
              <a:t>射白鹿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8BB87E99-DBEA-418E-A99B-C78290BC4060}"/>
              </a:ext>
            </a:extLst>
          </p:cNvPr>
          <p:cNvSpPr txBox="1"/>
          <p:nvPr/>
        </p:nvSpPr>
        <p:spPr>
          <a:xfrm rot="5400000">
            <a:off x="1247118" y="2521068"/>
            <a:ext cx="3106488" cy="497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667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6B17FF7-1EB4-400D-9F76-5275137B65E0}"/>
              </a:ext>
            </a:extLst>
          </p:cNvPr>
          <p:cNvCxnSpPr/>
          <p:nvPr/>
        </p:nvCxnSpPr>
        <p:spPr>
          <a:xfrm>
            <a:off x="3911600" y="1544320"/>
            <a:ext cx="72542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BD84EB-EF9A-4683-8DCA-EE5F06647BCD}"/>
              </a:ext>
            </a:extLst>
          </p:cNvPr>
          <p:cNvCxnSpPr/>
          <p:nvPr/>
        </p:nvCxnSpPr>
        <p:spPr>
          <a:xfrm flipH="1">
            <a:off x="10525760" y="792480"/>
            <a:ext cx="0" cy="435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3FFBA4B-53FB-458F-994F-B2964B55C14C}"/>
              </a:ext>
            </a:extLst>
          </p:cNvPr>
          <p:cNvGrpSpPr/>
          <p:nvPr/>
        </p:nvGrpSpPr>
        <p:grpSpPr>
          <a:xfrm>
            <a:off x="4752179" y="3245085"/>
            <a:ext cx="5620358" cy="2413159"/>
            <a:chOff x="3323535" y="2751926"/>
            <a:chExt cx="4215269" cy="1809869"/>
          </a:xfrm>
        </p:grpSpPr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A23A9364-8A11-4C66-9982-0AE7FF3D3EC8}"/>
                </a:ext>
              </a:extLst>
            </p:cNvPr>
            <p:cNvSpPr txBox="1"/>
            <p:nvPr/>
          </p:nvSpPr>
          <p:spPr>
            <a:xfrm>
              <a:off x="3323536" y="2751926"/>
              <a:ext cx="995978" cy="23625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67">
                  <a:latin charset="-122" pitchFamily="2" typeface="华文宋体"/>
                  <a:ea charset="-122" pitchFamily="2" typeface="华文宋体"/>
                </a:rPr>
                <a:t>CHINAESE</a:t>
              </a:r>
            </a:p>
          </p:txBody>
        </p:sp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A76D0242-8327-4027-80AB-5BC198FDB70E}"/>
                </a:ext>
              </a:extLst>
            </p:cNvPr>
            <p:cNvSpPr txBox="1"/>
            <p:nvPr/>
          </p:nvSpPr>
          <p:spPr>
            <a:xfrm>
              <a:off x="3349569" y="2974315"/>
              <a:ext cx="122545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5" name="TextBox 31">
              <a:extLst>
                <a:ext uri="{FF2B5EF4-FFF2-40B4-BE49-F238E27FC236}">
                  <a16:creationId xmlns:a16="http://schemas.microsoft.com/office/drawing/2014/main" id="{E4498199-2A29-4276-B5FB-35BB6FD6A008}"/>
                </a:ext>
              </a:extLst>
            </p:cNvPr>
            <p:cNvSpPr txBox="1"/>
            <p:nvPr/>
          </p:nvSpPr>
          <p:spPr>
            <a:xfrm>
              <a:off x="4807498" y="2751926"/>
              <a:ext cx="995978" cy="23625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67">
                  <a:latin charset="-122" pitchFamily="2" typeface="华文宋体"/>
                  <a:ea charset="-122" pitchFamily="2" typeface="华文宋体"/>
                </a:rPr>
                <a:t>CHINAESE</a:t>
              </a:r>
            </a:p>
          </p:txBody>
        </p: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A3A26DEE-1548-4BDC-B2C8-F9B0FFEE7B7C}"/>
                </a:ext>
              </a:extLst>
            </p:cNvPr>
            <p:cNvSpPr txBox="1"/>
            <p:nvPr/>
          </p:nvSpPr>
          <p:spPr>
            <a:xfrm>
              <a:off x="4833531" y="2974315"/>
              <a:ext cx="122545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7968BAF9-0F15-4A8F-9DC5-9EB18B114037}"/>
                </a:ext>
              </a:extLst>
            </p:cNvPr>
            <p:cNvSpPr txBox="1"/>
            <p:nvPr/>
          </p:nvSpPr>
          <p:spPr>
            <a:xfrm>
              <a:off x="6428085" y="2751926"/>
              <a:ext cx="995978" cy="23625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67">
                  <a:latin charset="-122" pitchFamily="2" typeface="华文宋体"/>
                  <a:ea charset="-122" pitchFamily="2" typeface="华文宋体"/>
                </a:rPr>
                <a:t>CHINA</a:t>
              </a:r>
            </a:p>
          </p:txBody>
        </p:sp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0D2960D6-6DCA-48ED-88C2-BA316BA63A0E}"/>
                </a:ext>
              </a:extLst>
            </p:cNvPr>
            <p:cNvSpPr txBox="1"/>
            <p:nvPr/>
          </p:nvSpPr>
          <p:spPr>
            <a:xfrm>
              <a:off x="6313346" y="2974315"/>
              <a:ext cx="122545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id="{0FC596E5-FA91-47B2-BE41-D17C33C7FCFE}"/>
                </a:ext>
              </a:extLst>
            </p:cNvPr>
            <p:cNvSpPr txBox="1"/>
            <p:nvPr/>
          </p:nvSpPr>
          <p:spPr>
            <a:xfrm rot="5400000">
              <a:off x="3147928" y="3620906"/>
              <a:ext cx="1279702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and selling a product or service. It includes</a:t>
              </a:r>
            </a:p>
          </p:txBody>
        </p:sp>
        <p:sp>
          <p:nvSpPr>
            <p:cNvPr id="20" name="TextBox 36">
              <a:extLst>
                <a:ext uri="{FF2B5EF4-FFF2-40B4-BE49-F238E27FC236}">
                  <a16:creationId xmlns:a16="http://schemas.microsoft.com/office/drawing/2014/main" id="{54FDF8BE-5A87-47C6-831F-38A6C2B2FACC}"/>
                </a:ext>
              </a:extLst>
            </p:cNvPr>
            <p:cNvSpPr txBox="1"/>
            <p:nvPr/>
          </p:nvSpPr>
          <p:spPr>
            <a:xfrm rot="5400000">
              <a:off x="4660569" y="3620906"/>
              <a:ext cx="1279702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and selling a product or service. It includes</a:t>
              </a:r>
            </a:p>
          </p:txBody>
        </p:sp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ADF71050-12F5-4A23-9A83-203C299C224C}"/>
                </a:ext>
              </a:extLst>
            </p:cNvPr>
            <p:cNvSpPr txBox="1"/>
            <p:nvPr/>
          </p:nvSpPr>
          <p:spPr>
            <a:xfrm rot="5400000">
              <a:off x="6164466" y="3620906"/>
              <a:ext cx="1279702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and selling a product or service. It includes</a:t>
              </a:r>
            </a:p>
          </p:txBody>
        </p: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19E9C1C8-1A4A-4B9D-A0BC-6096DCF9A73B}"/>
              </a:ext>
            </a:extLst>
          </p:cNvPr>
          <p:cNvSpPr/>
          <p:nvPr/>
        </p:nvSpPr>
        <p:spPr>
          <a:xfrm>
            <a:off x="4892648" y="1907886"/>
            <a:ext cx="1122581" cy="1122581"/>
          </a:xfrm>
          <a:prstGeom prst="ellipse">
            <a:avLst/>
          </a:prstGeom>
          <a:blipFill>
            <a:blip r:embed="rId6"/>
            <a:stretch>
              <a:fillRect b="-15048" l="-15048" r="-15048" t="-15048"/>
            </a:stretch>
          </a:blipFill>
          <a:ln>
            <a:solidFill>
              <a:srgbClr val="324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232C950-24B5-4248-B64C-440415A8CCD8}"/>
              </a:ext>
            </a:extLst>
          </p:cNvPr>
          <p:cNvSpPr/>
          <p:nvPr/>
        </p:nvSpPr>
        <p:spPr>
          <a:xfrm>
            <a:off x="6730796" y="1907886"/>
            <a:ext cx="1122581" cy="1122581"/>
          </a:xfrm>
          <a:prstGeom prst="ellipse">
            <a:avLst/>
          </a:prstGeom>
          <a:blipFill>
            <a:blip r:embed="rId7"/>
            <a:stretch>
              <a:fillRect b="-34407" l="-30664" r="-43324" t="-46724"/>
            </a:stretch>
          </a:blipFill>
          <a:ln>
            <a:solidFill>
              <a:srgbClr val="324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05D9855-11DE-41A3-BBD5-F99A8FB2DCA5}"/>
              </a:ext>
            </a:extLst>
          </p:cNvPr>
          <p:cNvSpPr/>
          <p:nvPr/>
        </p:nvSpPr>
        <p:spPr>
          <a:xfrm>
            <a:off x="8741086" y="1907886"/>
            <a:ext cx="1122581" cy="1122581"/>
          </a:xfrm>
          <a:prstGeom prst="ellipse">
            <a:avLst/>
          </a:prstGeom>
          <a:blipFill>
            <a:blip r:embed="rId8"/>
            <a:stretch>
              <a:fillRect b="-29074" l="-37895" r="-34555" t="-43376"/>
            </a:stretch>
          </a:blipFill>
          <a:ln>
            <a:solidFill>
              <a:srgbClr val="324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470680A-7FCD-4D17-B883-B1FEDCC74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2581" y="1340659"/>
            <a:ext cx="2869632" cy="5492475"/>
          </a:xfrm>
          <a:prstGeom prst="rect">
            <a:avLst/>
          </a:prstGeom>
        </p:spPr>
      </p:pic>
    </p:spTree>
    <p:extLst>
      <p:ext uri="{BB962C8B-B14F-4D97-AF65-F5344CB8AC3E}">
        <p14:creationId val="16835007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22"/>
      <p:bldP grpId="0" spid="23"/>
      <p:bldP grpId="0" spid="2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叁</a:t>
              </a:r>
            </a:p>
          </p:txBody>
        </p:sp>
      </p:grpSp>
      <p:sp>
        <p:nvSpPr>
          <p:cNvPr id="8" name="TextBox 23">
            <a:extLst>
              <a:ext uri="{FF2B5EF4-FFF2-40B4-BE49-F238E27FC236}">
                <a16:creationId xmlns:a16="http://schemas.microsoft.com/office/drawing/2014/main" id="{D757A05C-D82C-46CE-9827-AEDD54F779E5}"/>
              </a:ext>
            </a:extLst>
          </p:cNvPr>
          <p:cNvSpPr txBox="1"/>
          <p:nvPr/>
        </p:nvSpPr>
        <p:spPr>
          <a:xfrm rot="5400000">
            <a:off x="7745758" y="3770902"/>
            <a:ext cx="3456384" cy="66034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733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847FD086-8382-4263-A2D1-96B45C1FF94E}"/>
              </a:ext>
            </a:extLst>
          </p:cNvPr>
          <p:cNvSpPr txBox="1"/>
          <p:nvPr/>
        </p:nvSpPr>
        <p:spPr>
          <a:xfrm>
            <a:off x="8408588" y="1538143"/>
            <a:ext cx="554668" cy="23670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733">
                <a:latin charset="-122" pitchFamily="2" typeface="华文楷体"/>
                <a:ea charset="-122" pitchFamily="2" typeface="华文楷体"/>
              </a:rPr>
              <a:t>笑书神侠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7B19FCDE-AEF3-4B88-ADEB-17C4EB890C73}"/>
              </a:ext>
            </a:extLst>
          </p:cNvPr>
          <p:cNvSpPr txBox="1"/>
          <p:nvPr/>
        </p:nvSpPr>
        <p:spPr>
          <a:xfrm rot="5400000">
            <a:off x="6272693" y="2598082"/>
            <a:ext cx="2984607" cy="127698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a product or service. It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delivering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A3FD590-6373-421D-9078-ADD111C91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26114" y="1119422"/>
            <a:ext cx="1490367" cy="14903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9B50A73-E100-4967-A14A-AD18D59DE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11187" y="279778"/>
            <a:ext cx="6670350" cy="6298442"/>
          </a:xfrm>
          <a:prstGeom prst="rect">
            <a:avLst/>
          </a:prstGeom>
        </p:spPr>
      </p:pic>
    </p:spTree>
    <p:extLst>
      <p:ext uri="{BB962C8B-B14F-4D97-AF65-F5344CB8AC3E}">
        <p14:creationId val="18361777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147D88-3A73-4DDD-BC40-6318C1589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178666" y="-5705333"/>
            <a:ext cx="25390759" cy="1390649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7696D4-5A8F-4E99-9379-872D43008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1285" l="71552" r="19513" t="3675"/>
          <a:stretch>
            <a:fillRect/>
          </a:stretch>
        </p:blipFill>
        <p:spPr>
          <a:xfrm flipH="1" rot="16200000">
            <a:off x="255043" y="-3304855"/>
            <a:ext cx="9277350" cy="1423965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744433-9927-4358-99FF-3C42DEE58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89009" y="413486"/>
            <a:ext cx="6349206" cy="57142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4E2C5FF-DCD4-4503-89BB-CF2EB06151CD}"/>
              </a:ext>
            </a:extLst>
          </p:cNvPr>
          <p:cNvSpPr txBox="1"/>
          <p:nvPr/>
        </p:nvSpPr>
        <p:spPr>
          <a:xfrm>
            <a:off x="3129279" y="2407398"/>
            <a:ext cx="4231162" cy="22860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r"/>
            <a:r>
              <a:rPr altLang="en-US" lang="zh-CN" sz="7200">
                <a:blipFill dpi="0" rotWithShape="1">
                  <a:blip r:embed="rId6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目</a:t>
            </a:r>
          </a:p>
          <a:p>
            <a:pPr algn="r"/>
            <a:r>
              <a:rPr altLang="en-US" lang="zh-CN" sz="7200">
                <a:blipFill dpi="0" rotWithShape="1">
                  <a:blip r:embed="rId6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录</a:t>
            </a:r>
          </a:p>
        </p:txBody>
      </p:sp>
      <p:sp>
        <p:nvSpPr>
          <p:cNvPr id="8" name="TextBox 87">
            <a:extLst>
              <a:ext uri="{FF2B5EF4-FFF2-40B4-BE49-F238E27FC236}">
                <a16:creationId xmlns:a16="http://schemas.microsoft.com/office/drawing/2014/main" id="{C140B842-2DA0-4BE8-BBB9-A3C37D64A30D}"/>
              </a:ext>
            </a:extLst>
          </p:cNvPr>
          <p:cNvSpPr txBox="1"/>
          <p:nvPr/>
        </p:nvSpPr>
        <p:spPr>
          <a:xfrm>
            <a:off x="5124740" y="3633792"/>
            <a:ext cx="454373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倚碧鸳</a:t>
            </a:r>
          </a:p>
        </p:txBody>
      </p:sp>
      <p:sp>
        <p:nvSpPr>
          <p:cNvPr id="9" name="TextBox 88">
            <a:extLst>
              <a:ext uri="{FF2B5EF4-FFF2-40B4-BE49-F238E27FC236}">
                <a16:creationId xmlns:a16="http://schemas.microsoft.com/office/drawing/2014/main" id="{065155F9-99E2-4D9A-AA52-CFFD37FC0CC1}"/>
              </a:ext>
            </a:extLst>
          </p:cNvPr>
          <p:cNvSpPr txBox="1"/>
          <p:nvPr/>
        </p:nvSpPr>
        <p:spPr>
          <a:xfrm rot="5400000">
            <a:off x="4857474" y="4643991"/>
            <a:ext cx="197664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PART FOUR</a:t>
            </a:r>
          </a:p>
        </p:txBody>
      </p:sp>
      <p:sp>
        <p:nvSpPr>
          <p:cNvPr id="10" name="TextBox 89">
            <a:extLst>
              <a:ext uri="{FF2B5EF4-FFF2-40B4-BE49-F238E27FC236}">
                <a16:creationId xmlns:a16="http://schemas.microsoft.com/office/drawing/2014/main" id="{CCE25CA5-8711-41D6-AAD7-EE35041602D2}"/>
              </a:ext>
            </a:extLst>
          </p:cNvPr>
          <p:cNvSpPr txBox="1"/>
          <p:nvPr/>
        </p:nvSpPr>
        <p:spPr>
          <a:xfrm>
            <a:off x="3845873" y="3633792"/>
            <a:ext cx="72437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笑书神侠</a:t>
            </a:r>
          </a:p>
        </p:txBody>
      </p:sp>
      <p:sp>
        <p:nvSpPr>
          <p:cNvPr id="11" name="TextBox 90">
            <a:extLst>
              <a:ext uri="{FF2B5EF4-FFF2-40B4-BE49-F238E27FC236}">
                <a16:creationId xmlns:a16="http://schemas.microsoft.com/office/drawing/2014/main" id="{410FB508-49B1-43D8-82E8-6AC52EA127E4}"/>
              </a:ext>
            </a:extLst>
          </p:cNvPr>
          <p:cNvSpPr txBox="1"/>
          <p:nvPr/>
        </p:nvSpPr>
        <p:spPr>
          <a:xfrm rot="5400000">
            <a:off x="3463785" y="4763495"/>
            <a:ext cx="221679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PART THREE</a:t>
            </a:r>
          </a:p>
        </p:txBody>
      </p:sp>
      <p:sp>
        <p:nvSpPr>
          <p:cNvPr id="12" name="TextBox 91">
            <a:extLst>
              <a:ext uri="{FF2B5EF4-FFF2-40B4-BE49-F238E27FC236}">
                <a16:creationId xmlns:a16="http://schemas.microsoft.com/office/drawing/2014/main" id="{7F669432-E186-4D68-B724-E18AAE2691C9}"/>
              </a:ext>
            </a:extLst>
          </p:cNvPr>
          <p:cNvSpPr txBox="1"/>
          <p:nvPr/>
        </p:nvSpPr>
        <p:spPr>
          <a:xfrm>
            <a:off x="2501723" y="3633792"/>
            <a:ext cx="72437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射白鹿</a:t>
            </a:r>
          </a:p>
        </p:txBody>
      </p:sp>
      <p:sp>
        <p:nvSpPr>
          <p:cNvPr id="13" name="TextBox 92">
            <a:extLst>
              <a:ext uri="{FF2B5EF4-FFF2-40B4-BE49-F238E27FC236}">
                <a16:creationId xmlns:a16="http://schemas.microsoft.com/office/drawing/2014/main" id="{35FAA5A7-91AD-4D6A-A9C9-840AD7160FA3}"/>
              </a:ext>
            </a:extLst>
          </p:cNvPr>
          <p:cNvSpPr txBox="1"/>
          <p:nvPr/>
        </p:nvSpPr>
        <p:spPr>
          <a:xfrm rot="5400000">
            <a:off x="2377256" y="4505877"/>
            <a:ext cx="170155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PART TWO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37255A3-F35B-46E0-990E-70A4B7A5BFE4}"/>
              </a:ext>
            </a:extLst>
          </p:cNvPr>
          <p:cNvCxnSpPr/>
          <p:nvPr/>
        </p:nvCxnSpPr>
        <p:spPr>
          <a:xfrm flipH="1">
            <a:off x="4993454" y="3215154"/>
            <a:ext cx="0" cy="2216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3E84127-72B2-41F1-B58C-4EAE763070D3}"/>
              </a:ext>
            </a:extLst>
          </p:cNvPr>
          <p:cNvCxnSpPr/>
          <p:nvPr/>
        </p:nvCxnSpPr>
        <p:spPr>
          <a:xfrm flipH="1">
            <a:off x="3649305" y="3215154"/>
            <a:ext cx="0" cy="2216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67A6879-3E94-4351-B6F4-7BFBB7A9D94A}"/>
              </a:ext>
            </a:extLst>
          </p:cNvPr>
          <p:cNvCxnSpPr/>
          <p:nvPr/>
        </p:nvCxnSpPr>
        <p:spPr>
          <a:xfrm flipH="1">
            <a:off x="2209145" y="3215154"/>
            <a:ext cx="0" cy="2216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6">
            <a:extLst>
              <a:ext uri="{FF2B5EF4-FFF2-40B4-BE49-F238E27FC236}">
                <a16:creationId xmlns:a16="http://schemas.microsoft.com/office/drawing/2014/main" id="{279BDE63-81F7-46DA-8C5B-18C403E30747}"/>
              </a:ext>
            </a:extLst>
          </p:cNvPr>
          <p:cNvSpPr txBox="1"/>
          <p:nvPr/>
        </p:nvSpPr>
        <p:spPr>
          <a:xfrm>
            <a:off x="1131173" y="3633792"/>
            <a:ext cx="72437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飞雪连天</a:t>
            </a:r>
          </a:p>
        </p:txBody>
      </p:sp>
      <p:sp>
        <p:nvSpPr>
          <p:cNvPr id="18" name="TextBox 97">
            <a:extLst>
              <a:ext uri="{FF2B5EF4-FFF2-40B4-BE49-F238E27FC236}">
                <a16:creationId xmlns:a16="http://schemas.microsoft.com/office/drawing/2014/main" id="{0C7D063F-F72F-48CF-83F2-87CDB61824D9}"/>
              </a:ext>
            </a:extLst>
          </p:cNvPr>
          <p:cNvSpPr txBox="1"/>
          <p:nvPr/>
        </p:nvSpPr>
        <p:spPr>
          <a:xfrm rot="5400000">
            <a:off x="992545" y="4520037"/>
            <a:ext cx="17298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PART ONE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2B0CA64-FEA7-4599-AA6B-26D8FE23600C}"/>
              </a:ext>
            </a:extLst>
          </p:cNvPr>
          <p:cNvGrpSpPr/>
          <p:nvPr/>
        </p:nvGrpSpPr>
        <p:grpSpPr>
          <a:xfrm>
            <a:off x="5204872" y="3221301"/>
            <a:ext cx="737997" cy="414773"/>
            <a:chOff x="5085218" y="1424531"/>
            <a:chExt cx="478713" cy="269049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22F26E9-7817-41B7-8CF8-6A08DED41C80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5085218" y="1424531"/>
              <a:ext cx="478713" cy="269049"/>
            </a:xfrm>
            <a:custGeom>
              <a:gdLst>
                <a:gd fmla="*/ 130 w 23323" name="T0"/>
                <a:gd fmla="*/ 4572 h 6897" name="T1"/>
                <a:gd fmla="*/ 5078 w 23323" name="T2"/>
                <a:gd fmla="*/ 6635 h 6897" name="T3"/>
                <a:gd fmla="*/ 12565 w 23323" name="T4"/>
                <a:gd fmla="*/ 5747 h 6897" name="T5"/>
                <a:gd fmla="*/ 15241 w 23323" name="T6"/>
                <a:gd fmla="*/ 5062 h 6897" name="T7"/>
                <a:gd fmla="*/ 18410 w 23323" name="T8"/>
                <a:gd fmla="*/ 4607 h 6897" name="T9"/>
                <a:gd fmla="*/ 16771 w 23323" name="T10"/>
                <a:gd fmla="*/ 4361 h 6897" name="T11"/>
                <a:gd fmla="*/ 19428 w 23323" name="T12"/>
                <a:gd fmla="*/ 3681 h 6897" name="T13"/>
                <a:gd fmla="*/ 16892 w 23323" name="T14"/>
                <a:gd fmla="*/ 3268 h 6897" name="T15"/>
                <a:gd fmla="*/ 17492 w 23323" name="T16"/>
                <a:gd fmla="*/ 2944 h 6897" name="T17"/>
                <a:gd fmla="*/ 14659 w 23323" name="T18"/>
                <a:gd fmla="*/ 2675 h 6897" name="T19"/>
                <a:gd fmla="*/ 14197 w 23323" name="T20"/>
                <a:gd fmla="*/ 1951 h 6897" name="T21"/>
                <a:gd fmla="*/ 14248 w 23323" name="T22"/>
                <a:gd fmla="*/ 1674 h 6897" name="T23"/>
                <a:gd fmla="*/ 17799 w 23323" name="T24"/>
                <a:gd fmla="*/ 1527 h 6897" name="T25"/>
                <a:gd fmla="*/ 20393 w 23323" name="T26"/>
                <a:gd fmla="*/ 4248 h 6897" name="T27"/>
                <a:gd fmla="*/ 21602 w 23323" name="T28"/>
                <a:gd fmla="*/ 3947 h 6897" name="T29"/>
                <a:gd fmla="*/ 19485 w 23323" name="T30"/>
                <a:gd fmla="*/ 4183 h 6897" name="T31"/>
                <a:gd fmla="*/ 14878 w 23323" name="T32"/>
                <a:gd fmla="*/ 2439 h 6897" name="T33"/>
                <a:gd fmla="*/ 21535 w 23323" name="T34"/>
                <a:gd fmla="*/ 3883 h 6897" name="T35"/>
                <a:gd fmla="*/ 21616 w 23323" name="T36"/>
                <a:gd fmla="*/ 3341 h 6897" name="T37"/>
                <a:gd fmla="*/ 19301 w 23323" name="T38"/>
                <a:gd fmla="*/ 2277 h 6897" name="T39"/>
                <a:gd fmla="*/ 11651 w 23323" name="T40"/>
                <a:gd fmla="*/ 5933 h 6897" name="T41"/>
                <a:gd fmla="*/ 1385 w 23323" name="T42"/>
                <a:gd fmla="*/ 2190 h 6897" name="T43"/>
                <a:gd fmla="*/ 18321 w 23323" name="T44"/>
                <a:gd fmla="*/ 2082 h 6897" name="T45"/>
                <a:gd fmla="*/ 17349 w 23323" name="T46"/>
                <a:gd fmla="*/ 1766 h 6897" name="T47"/>
                <a:gd fmla="*/ 17257 w 23323" name="T48"/>
                <a:gd fmla="*/ 4912 h 6897" name="T49"/>
                <a:gd fmla="*/ 18334 w 23323" name="T50"/>
                <a:gd fmla="*/ 2297 h 6897" name="T51"/>
                <a:gd fmla="*/ 379 w 23323" name="T52"/>
                <a:gd fmla="*/ 4230 h 6897" name="T53"/>
                <a:gd fmla="*/ 3816 w 23323" name="T54"/>
                <a:gd fmla="*/ 6816 h 6897" name="T55"/>
                <a:gd fmla="*/ 19987 w 23323" name="T56"/>
                <a:gd fmla="*/ 3908 h 6897" name="T57"/>
                <a:gd fmla="*/ 18080 w 23323" name="T58"/>
                <a:gd fmla="*/ 2538 h 6897" name="T59"/>
                <a:gd fmla="*/ 20993 w 23323" name="T60"/>
                <a:gd fmla="*/ 3941 h 6897" name="T61"/>
                <a:gd fmla="*/ 20353 w 23323" name="T62"/>
                <a:gd fmla="*/ 4853 h 6897" name="T63"/>
                <a:gd fmla="*/ 16406 w 23323" name="T64"/>
                <a:gd fmla="*/ 1931 h 6897" name="T65"/>
                <a:gd fmla="*/ 21285 w 23323" name="T66"/>
                <a:gd fmla="*/ 5281 h 6897" name="T67"/>
                <a:gd fmla="*/ 14421 w 23323" name="T68"/>
                <a:gd fmla="*/ 2571 h 6897" name="T69"/>
                <a:gd fmla="*/ 21478 w 23323" name="T70"/>
                <a:gd fmla="*/ 4037 h 6897" name="T71"/>
                <a:gd fmla="*/ 19177 w 23323" name="T72"/>
                <a:gd fmla="*/ 4394 h 6897" name="T73"/>
                <a:gd fmla="*/ 22207 w 23323" name="T74"/>
                <a:gd fmla="*/ 4054 h 6897" name="T75"/>
                <a:gd fmla="*/ 18910 w 23323" name="T76"/>
                <a:gd fmla="*/ 5585 h 6897" name="T77"/>
                <a:gd fmla="*/ 17719 w 23323" name="T78"/>
                <a:gd fmla="*/ 2263 h 6897" name="T79"/>
                <a:gd fmla="*/ 19680 w 23323" name="T80"/>
                <a:gd fmla="*/ 5593 h 6897" name="T81"/>
                <a:gd fmla="*/ 15969 w 23323" name="T82"/>
                <a:gd fmla="*/ 2101 h 6897" name="T83"/>
                <a:gd fmla="*/ 20968 w 23323" name="T84"/>
                <a:gd fmla="*/ 5488 h 6897" name="T85"/>
                <a:gd fmla="*/ 1298 w 23323" name="T86"/>
                <a:gd fmla="*/ 2216 h 6897" name="T87"/>
                <a:gd fmla="*/ 18918 w 23323" name="T88"/>
                <a:gd fmla="*/ 5634 h 6897" name="T89"/>
                <a:gd fmla="*/ 21340 w 23323" name="T90"/>
                <a:gd fmla="*/ 3316 h 6897" name="T91"/>
                <a:gd fmla="*/ 21883 w 23323" name="T92"/>
                <a:gd fmla="*/ 3373 h 6897" name="T93"/>
                <a:gd fmla="*/ 21065 w 23323" name="T94"/>
                <a:gd fmla="*/ 5496 h 6897" name="T95"/>
                <a:gd fmla="*/ 18213 w 23323" name="T96"/>
                <a:gd fmla="*/ 5107 h 6897" name="T97"/>
                <a:gd fmla="*/ 20190 w 23323" name="T98"/>
                <a:gd fmla="*/ 4548 h 6897" name="T99"/>
                <a:gd fmla="*/ 19923 w 23323" name="T100"/>
                <a:gd fmla="*/ 4661 h 6897" name="T101"/>
                <a:gd fmla="*/ 23236 w 23323" name="T102"/>
                <a:gd fmla="*/ 1299 h 6897" name="T103"/>
                <a:gd fmla="*/ 12736 w 23323" name="T104"/>
                <a:gd fmla="*/ 1615 h 6897" name="T105"/>
                <a:gd fmla="*/ 15635 w 23323" name="T106"/>
                <a:gd fmla="*/ 1862 h 6897" name="T107"/>
                <a:gd fmla="*/ 16001 w 23323" name="T108"/>
                <a:gd fmla="*/ 2052 h 6897" name="T109"/>
                <a:gd fmla="*/ 1350 w 23323" name="T110"/>
                <a:gd fmla="*/ 5645 h 6897" name="T111"/>
                <a:gd fmla="*/ 12347 w 23323" name="T112"/>
                <a:gd fmla="*/ 1364 h 6897" name="T113"/>
                <a:gd fmla="*/ 16569 w 23323" name="T114"/>
                <a:gd fmla="*/ 2644 h 6897" name="T115"/>
                <a:gd fmla="*/ 18027 w 23323" name="T116"/>
                <a:gd fmla="*/ 2328 h 6897" name="T117"/>
                <a:gd fmla="*/ 15086 w 23323" name="T118"/>
                <a:gd fmla="*/ 2295 h 6897" name="T119"/>
                <a:gd fmla="*/ 17075 w 23323" name="T120"/>
                <a:gd fmla="*/ 5591 h 6897" name="T121"/>
                <a:gd fmla="*/ 14311 w 23323" name="T122"/>
                <a:gd fmla="*/ 2358 h 6897" name="T123"/>
                <a:gd fmla="*/ 20390 w 23323" name="T124"/>
                <a:gd fmla="*/ 2962 h 689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897" w="23323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21" name="TextBox 104">
              <a:extLst>
                <a:ext uri="{FF2B5EF4-FFF2-40B4-BE49-F238E27FC236}">
                  <a16:creationId xmlns:a16="http://schemas.microsoft.com/office/drawing/2014/main" id="{2AB98880-1E73-4024-AAC5-3E84898DFDDA}"/>
                </a:ext>
              </a:extLst>
            </p:cNvPr>
            <p:cNvSpPr txBox="1"/>
            <p:nvPr/>
          </p:nvSpPr>
          <p:spPr>
            <a:xfrm>
              <a:off x="5087019" y="1442616"/>
              <a:ext cx="367542" cy="2306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733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肆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276C409-F5EB-4219-B2D5-5E07986CD835}"/>
              </a:ext>
            </a:extLst>
          </p:cNvPr>
          <p:cNvGrpSpPr/>
          <p:nvPr/>
        </p:nvGrpSpPr>
        <p:grpSpPr>
          <a:xfrm>
            <a:off x="3955035" y="3252438"/>
            <a:ext cx="724346" cy="416468"/>
            <a:chOff x="4185688" y="1424279"/>
            <a:chExt cx="469857" cy="270148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DB7812E-14C2-4DD9-8D24-B2914DC675B2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4207199" y="1425378"/>
              <a:ext cx="448346" cy="269049"/>
            </a:xfrm>
            <a:custGeom>
              <a:gdLst>
                <a:gd fmla="*/ 130 w 23323" name="T0"/>
                <a:gd fmla="*/ 4572 h 6897" name="T1"/>
                <a:gd fmla="*/ 5078 w 23323" name="T2"/>
                <a:gd fmla="*/ 6635 h 6897" name="T3"/>
                <a:gd fmla="*/ 12565 w 23323" name="T4"/>
                <a:gd fmla="*/ 5747 h 6897" name="T5"/>
                <a:gd fmla="*/ 15241 w 23323" name="T6"/>
                <a:gd fmla="*/ 5062 h 6897" name="T7"/>
                <a:gd fmla="*/ 18410 w 23323" name="T8"/>
                <a:gd fmla="*/ 4607 h 6897" name="T9"/>
                <a:gd fmla="*/ 16771 w 23323" name="T10"/>
                <a:gd fmla="*/ 4361 h 6897" name="T11"/>
                <a:gd fmla="*/ 19428 w 23323" name="T12"/>
                <a:gd fmla="*/ 3681 h 6897" name="T13"/>
                <a:gd fmla="*/ 16892 w 23323" name="T14"/>
                <a:gd fmla="*/ 3268 h 6897" name="T15"/>
                <a:gd fmla="*/ 17492 w 23323" name="T16"/>
                <a:gd fmla="*/ 2944 h 6897" name="T17"/>
                <a:gd fmla="*/ 14659 w 23323" name="T18"/>
                <a:gd fmla="*/ 2675 h 6897" name="T19"/>
                <a:gd fmla="*/ 14197 w 23323" name="T20"/>
                <a:gd fmla="*/ 1951 h 6897" name="T21"/>
                <a:gd fmla="*/ 14248 w 23323" name="T22"/>
                <a:gd fmla="*/ 1674 h 6897" name="T23"/>
                <a:gd fmla="*/ 17799 w 23323" name="T24"/>
                <a:gd fmla="*/ 1527 h 6897" name="T25"/>
                <a:gd fmla="*/ 20393 w 23323" name="T26"/>
                <a:gd fmla="*/ 4248 h 6897" name="T27"/>
                <a:gd fmla="*/ 21602 w 23323" name="T28"/>
                <a:gd fmla="*/ 3947 h 6897" name="T29"/>
                <a:gd fmla="*/ 19485 w 23323" name="T30"/>
                <a:gd fmla="*/ 4183 h 6897" name="T31"/>
                <a:gd fmla="*/ 14878 w 23323" name="T32"/>
                <a:gd fmla="*/ 2439 h 6897" name="T33"/>
                <a:gd fmla="*/ 21535 w 23323" name="T34"/>
                <a:gd fmla="*/ 3883 h 6897" name="T35"/>
                <a:gd fmla="*/ 21616 w 23323" name="T36"/>
                <a:gd fmla="*/ 3341 h 6897" name="T37"/>
                <a:gd fmla="*/ 19301 w 23323" name="T38"/>
                <a:gd fmla="*/ 2277 h 6897" name="T39"/>
                <a:gd fmla="*/ 11651 w 23323" name="T40"/>
                <a:gd fmla="*/ 5933 h 6897" name="T41"/>
                <a:gd fmla="*/ 1385 w 23323" name="T42"/>
                <a:gd fmla="*/ 2190 h 6897" name="T43"/>
                <a:gd fmla="*/ 18321 w 23323" name="T44"/>
                <a:gd fmla="*/ 2082 h 6897" name="T45"/>
                <a:gd fmla="*/ 17349 w 23323" name="T46"/>
                <a:gd fmla="*/ 1766 h 6897" name="T47"/>
                <a:gd fmla="*/ 17257 w 23323" name="T48"/>
                <a:gd fmla="*/ 4912 h 6897" name="T49"/>
                <a:gd fmla="*/ 18334 w 23323" name="T50"/>
                <a:gd fmla="*/ 2297 h 6897" name="T51"/>
                <a:gd fmla="*/ 379 w 23323" name="T52"/>
                <a:gd fmla="*/ 4230 h 6897" name="T53"/>
                <a:gd fmla="*/ 3816 w 23323" name="T54"/>
                <a:gd fmla="*/ 6816 h 6897" name="T55"/>
                <a:gd fmla="*/ 19987 w 23323" name="T56"/>
                <a:gd fmla="*/ 3908 h 6897" name="T57"/>
                <a:gd fmla="*/ 18080 w 23323" name="T58"/>
                <a:gd fmla="*/ 2538 h 6897" name="T59"/>
                <a:gd fmla="*/ 20993 w 23323" name="T60"/>
                <a:gd fmla="*/ 3941 h 6897" name="T61"/>
                <a:gd fmla="*/ 20353 w 23323" name="T62"/>
                <a:gd fmla="*/ 4853 h 6897" name="T63"/>
                <a:gd fmla="*/ 16406 w 23323" name="T64"/>
                <a:gd fmla="*/ 1931 h 6897" name="T65"/>
                <a:gd fmla="*/ 21285 w 23323" name="T66"/>
                <a:gd fmla="*/ 5281 h 6897" name="T67"/>
                <a:gd fmla="*/ 14421 w 23323" name="T68"/>
                <a:gd fmla="*/ 2571 h 6897" name="T69"/>
                <a:gd fmla="*/ 21478 w 23323" name="T70"/>
                <a:gd fmla="*/ 4037 h 6897" name="T71"/>
                <a:gd fmla="*/ 19177 w 23323" name="T72"/>
                <a:gd fmla="*/ 4394 h 6897" name="T73"/>
                <a:gd fmla="*/ 22207 w 23323" name="T74"/>
                <a:gd fmla="*/ 4054 h 6897" name="T75"/>
                <a:gd fmla="*/ 18910 w 23323" name="T76"/>
                <a:gd fmla="*/ 5585 h 6897" name="T77"/>
                <a:gd fmla="*/ 17719 w 23323" name="T78"/>
                <a:gd fmla="*/ 2263 h 6897" name="T79"/>
                <a:gd fmla="*/ 19680 w 23323" name="T80"/>
                <a:gd fmla="*/ 5593 h 6897" name="T81"/>
                <a:gd fmla="*/ 15969 w 23323" name="T82"/>
                <a:gd fmla="*/ 2101 h 6897" name="T83"/>
                <a:gd fmla="*/ 20968 w 23323" name="T84"/>
                <a:gd fmla="*/ 5488 h 6897" name="T85"/>
                <a:gd fmla="*/ 1298 w 23323" name="T86"/>
                <a:gd fmla="*/ 2216 h 6897" name="T87"/>
                <a:gd fmla="*/ 18918 w 23323" name="T88"/>
                <a:gd fmla="*/ 5634 h 6897" name="T89"/>
                <a:gd fmla="*/ 21340 w 23323" name="T90"/>
                <a:gd fmla="*/ 3316 h 6897" name="T91"/>
                <a:gd fmla="*/ 21883 w 23323" name="T92"/>
                <a:gd fmla="*/ 3373 h 6897" name="T93"/>
                <a:gd fmla="*/ 21065 w 23323" name="T94"/>
                <a:gd fmla="*/ 5496 h 6897" name="T95"/>
                <a:gd fmla="*/ 18213 w 23323" name="T96"/>
                <a:gd fmla="*/ 5107 h 6897" name="T97"/>
                <a:gd fmla="*/ 20190 w 23323" name="T98"/>
                <a:gd fmla="*/ 4548 h 6897" name="T99"/>
                <a:gd fmla="*/ 19923 w 23323" name="T100"/>
                <a:gd fmla="*/ 4661 h 6897" name="T101"/>
                <a:gd fmla="*/ 23236 w 23323" name="T102"/>
                <a:gd fmla="*/ 1299 h 6897" name="T103"/>
                <a:gd fmla="*/ 12736 w 23323" name="T104"/>
                <a:gd fmla="*/ 1615 h 6897" name="T105"/>
                <a:gd fmla="*/ 15635 w 23323" name="T106"/>
                <a:gd fmla="*/ 1862 h 6897" name="T107"/>
                <a:gd fmla="*/ 16001 w 23323" name="T108"/>
                <a:gd fmla="*/ 2052 h 6897" name="T109"/>
                <a:gd fmla="*/ 1350 w 23323" name="T110"/>
                <a:gd fmla="*/ 5645 h 6897" name="T111"/>
                <a:gd fmla="*/ 12347 w 23323" name="T112"/>
                <a:gd fmla="*/ 1364 h 6897" name="T113"/>
                <a:gd fmla="*/ 16569 w 23323" name="T114"/>
                <a:gd fmla="*/ 2644 h 6897" name="T115"/>
                <a:gd fmla="*/ 18027 w 23323" name="T116"/>
                <a:gd fmla="*/ 2328 h 6897" name="T117"/>
                <a:gd fmla="*/ 15086 w 23323" name="T118"/>
                <a:gd fmla="*/ 2295 h 6897" name="T119"/>
                <a:gd fmla="*/ 17075 w 23323" name="T120"/>
                <a:gd fmla="*/ 5591 h 6897" name="T121"/>
                <a:gd fmla="*/ 14311 w 23323" name="T122"/>
                <a:gd fmla="*/ 2358 h 6897" name="T123"/>
                <a:gd fmla="*/ 20390 w 23323" name="T124"/>
                <a:gd fmla="*/ 2962 h 689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897" w="23323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24" name="TextBox 107">
              <a:extLst>
                <a:ext uri="{FF2B5EF4-FFF2-40B4-BE49-F238E27FC236}">
                  <a16:creationId xmlns:a16="http://schemas.microsoft.com/office/drawing/2014/main" id="{14BF17F3-5454-4248-8733-B640FCCBBCAD}"/>
                </a:ext>
              </a:extLst>
            </p:cNvPr>
            <p:cNvSpPr txBox="1"/>
            <p:nvPr/>
          </p:nvSpPr>
          <p:spPr>
            <a:xfrm>
              <a:off x="4185688" y="1424279"/>
              <a:ext cx="367542" cy="2306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733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叁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860D018-1CB4-4EBC-965F-5CB7F3151726}"/>
              </a:ext>
            </a:extLst>
          </p:cNvPr>
          <p:cNvGrpSpPr/>
          <p:nvPr/>
        </p:nvGrpSpPr>
        <p:grpSpPr>
          <a:xfrm>
            <a:off x="2562740" y="3220616"/>
            <a:ext cx="738098" cy="416767"/>
            <a:chOff x="3141654" y="1424085"/>
            <a:chExt cx="478778" cy="270342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3DE2ED4-EDB9-4003-91FF-0B61A4A4CE2B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3172086" y="1425378"/>
              <a:ext cx="448346" cy="269049"/>
            </a:xfrm>
            <a:custGeom>
              <a:gdLst>
                <a:gd fmla="*/ 130 w 23323" name="T0"/>
                <a:gd fmla="*/ 4572 h 6897" name="T1"/>
                <a:gd fmla="*/ 5078 w 23323" name="T2"/>
                <a:gd fmla="*/ 6635 h 6897" name="T3"/>
                <a:gd fmla="*/ 12565 w 23323" name="T4"/>
                <a:gd fmla="*/ 5747 h 6897" name="T5"/>
                <a:gd fmla="*/ 15241 w 23323" name="T6"/>
                <a:gd fmla="*/ 5062 h 6897" name="T7"/>
                <a:gd fmla="*/ 18410 w 23323" name="T8"/>
                <a:gd fmla="*/ 4607 h 6897" name="T9"/>
                <a:gd fmla="*/ 16771 w 23323" name="T10"/>
                <a:gd fmla="*/ 4361 h 6897" name="T11"/>
                <a:gd fmla="*/ 19428 w 23323" name="T12"/>
                <a:gd fmla="*/ 3681 h 6897" name="T13"/>
                <a:gd fmla="*/ 16892 w 23323" name="T14"/>
                <a:gd fmla="*/ 3268 h 6897" name="T15"/>
                <a:gd fmla="*/ 17492 w 23323" name="T16"/>
                <a:gd fmla="*/ 2944 h 6897" name="T17"/>
                <a:gd fmla="*/ 14659 w 23323" name="T18"/>
                <a:gd fmla="*/ 2675 h 6897" name="T19"/>
                <a:gd fmla="*/ 14197 w 23323" name="T20"/>
                <a:gd fmla="*/ 1951 h 6897" name="T21"/>
                <a:gd fmla="*/ 14248 w 23323" name="T22"/>
                <a:gd fmla="*/ 1674 h 6897" name="T23"/>
                <a:gd fmla="*/ 17799 w 23323" name="T24"/>
                <a:gd fmla="*/ 1527 h 6897" name="T25"/>
                <a:gd fmla="*/ 20393 w 23323" name="T26"/>
                <a:gd fmla="*/ 4248 h 6897" name="T27"/>
                <a:gd fmla="*/ 21602 w 23323" name="T28"/>
                <a:gd fmla="*/ 3947 h 6897" name="T29"/>
                <a:gd fmla="*/ 19485 w 23323" name="T30"/>
                <a:gd fmla="*/ 4183 h 6897" name="T31"/>
                <a:gd fmla="*/ 14878 w 23323" name="T32"/>
                <a:gd fmla="*/ 2439 h 6897" name="T33"/>
                <a:gd fmla="*/ 21535 w 23323" name="T34"/>
                <a:gd fmla="*/ 3883 h 6897" name="T35"/>
                <a:gd fmla="*/ 21616 w 23323" name="T36"/>
                <a:gd fmla="*/ 3341 h 6897" name="T37"/>
                <a:gd fmla="*/ 19301 w 23323" name="T38"/>
                <a:gd fmla="*/ 2277 h 6897" name="T39"/>
                <a:gd fmla="*/ 11651 w 23323" name="T40"/>
                <a:gd fmla="*/ 5933 h 6897" name="T41"/>
                <a:gd fmla="*/ 1385 w 23323" name="T42"/>
                <a:gd fmla="*/ 2190 h 6897" name="T43"/>
                <a:gd fmla="*/ 18321 w 23323" name="T44"/>
                <a:gd fmla="*/ 2082 h 6897" name="T45"/>
                <a:gd fmla="*/ 17349 w 23323" name="T46"/>
                <a:gd fmla="*/ 1766 h 6897" name="T47"/>
                <a:gd fmla="*/ 17257 w 23323" name="T48"/>
                <a:gd fmla="*/ 4912 h 6897" name="T49"/>
                <a:gd fmla="*/ 18334 w 23323" name="T50"/>
                <a:gd fmla="*/ 2297 h 6897" name="T51"/>
                <a:gd fmla="*/ 379 w 23323" name="T52"/>
                <a:gd fmla="*/ 4230 h 6897" name="T53"/>
                <a:gd fmla="*/ 3816 w 23323" name="T54"/>
                <a:gd fmla="*/ 6816 h 6897" name="T55"/>
                <a:gd fmla="*/ 19987 w 23323" name="T56"/>
                <a:gd fmla="*/ 3908 h 6897" name="T57"/>
                <a:gd fmla="*/ 18080 w 23323" name="T58"/>
                <a:gd fmla="*/ 2538 h 6897" name="T59"/>
                <a:gd fmla="*/ 20993 w 23323" name="T60"/>
                <a:gd fmla="*/ 3941 h 6897" name="T61"/>
                <a:gd fmla="*/ 20353 w 23323" name="T62"/>
                <a:gd fmla="*/ 4853 h 6897" name="T63"/>
                <a:gd fmla="*/ 16406 w 23323" name="T64"/>
                <a:gd fmla="*/ 1931 h 6897" name="T65"/>
                <a:gd fmla="*/ 21285 w 23323" name="T66"/>
                <a:gd fmla="*/ 5281 h 6897" name="T67"/>
                <a:gd fmla="*/ 14421 w 23323" name="T68"/>
                <a:gd fmla="*/ 2571 h 6897" name="T69"/>
                <a:gd fmla="*/ 21478 w 23323" name="T70"/>
                <a:gd fmla="*/ 4037 h 6897" name="T71"/>
                <a:gd fmla="*/ 19177 w 23323" name="T72"/>
                <a:gd fmla="*/ 4394 h 6897" name="T73"/>
                <a:gd fmla="*/ 22207 w 23323" name="T74"/>
                <a:gd fmla="*/ 4054 h 6897" name="T75"/>
                <a:gd fmla="*/ 18910 w 23323" name="T76"/>
                <a:gd fmla="*/ 5585 h 6897" name="T77"/>
                <a:gd fmla="*/ 17719 w 23323" name="T78"/>
                <a:gd fmla="*/ 2263 h 6897" name="T79"/>
                <a:gd fmla="*/ 19680 w 23323" name="T80"/>
                <a:gd fmla="*/ 5593 h 6897" name="T81"/>
                <a:gd fmla="*/ 15969 w 23323" name="T82"/>
                <a:gd fmla="*/ 2101 h 6897" name="T83"/>
                <a:gd fmla="*/ 20968 w 23323" name="T84"/>
                <a:gd fmla="*/ 5488 h 6897" name="T85"/>
                <a:gd fmla="*/ 1298 w 23323" name="T86"/>
                <a:gd fmla="*/ 2216 h 6897" name="T87"/>
                <a:gd fmla="*/ 18918 w 23323" name="T88"/>
                <a:gd fmla="*/ 5634 h 6897" name="T89"/>
                <a:gd fmla="*/ 21340 w 23323" name="T90"/>
                <a:gd fmla="*/ 3316 h 6897" name="T91"/>
                <a:gd fmla="*/ 21883 w 23323" name="T92"/>
                <a:gd fmla="*/ 3373 h 6897" name="T93"/>
                <a:gd fmla="*/ 21065 w 23323" name="T94"/>
                <a:gd fmla="*/ 5496 h 6897" name="T95"/>
                <a:gd fmla="*/ 18213 w 23323" name="T96"/>
                <a:gd fmla="*/ 5107 h 6897" name="T97"/>
                <a:gd fmla="*/ 20190 w 23323" name="T98"/>
                <a:gd fmla="*/ 4548 h 6897" name="T99"/>
                <a:gd fmla="*/ 19923 w 23323" name="T100"/>
                <a:gd fmla="*/ 4661 h 6897" name="T101"/>
                <a:gd fmla="*/ 23236 w 23323" name="T102"/>
                <a:gd fmla="*/ 1299 h 6897" name="T103"/>
                <a:gd fmla="*/ 12736 w 23323" name="T104"/>
                <a:gd fmla="*/ 1615 h 6897" name="T105"/>
                <a:gd fmla="*/ 15635 w 23323" name="T106"/>
                <a:gd fmla="*/ 1862 h 6897" name="T107"/>
                <a:gd fmla="*/ 16001 w 23323" name="T108"/>
                <a:gd fmla="*/ 2052 h 6897" name="T109"/>
                <a:gd fmla="*/ 1350 w 23323" name="T110"/>
                <a:gd fmla="*/ 5645 h 6897" name="T111"/>
                <a:gd fmla="*/ 12347 w 23323" name="T112"/>
                <a:gd fmla="*/ 1364 h 6897" name="T113"/>
                <a:gd fmla="*/ 16569 w 23323" name="T114"/>
                <a:gd fmla="*/ 2644 h 6897" name="T115"/>
                <a:gd fmla="*/ 18027 w 23323" name="T116"/>
                <a:gd fmla="*/ 2328 h 6897" name="T117"/>
                <a:gd fmla="*/ 15086 w 23323" name="T118"/>
                <a:gd fmla="*/ 2295 h 6897" name="T119"/>
                <a:gd fmla="*/ 17075 w 23323" name="T120"/>
                <a:gd fmla="*/ 5591 h 6897" name="T121"/>
                <a:gd fmla="*/ 14311 w 23323" name="T122"/>
                <a:gd fmla="*/ 2358 h 6897" name="T123"/>
                <a:gd fmla="*/ 20390 w 23323" name="T124"/>
                <a:gd fmla="*/ 2962 h 689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897" w="23323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27" name="TextBox 110">
              <a:extLst>
                <a:ext uri="{FF2B5EF4-FFF2-40B4-BE49-F238E27FC236}">
                  <a16:creationId xmlns:a16="http://schemas.microsoft.com/office/drawing/2014/main" id="{DBB0EF31-17E0-4D7E-8A85-8D1C507EEEA3}"/>
                </a:ext>
              </a:extLst>
            </p:cNvPr>
            <p:cNvSpPr txBox="1"/>
            <p:nvPr/>
          </p:nvSpPr>
          <p:spPr>
            <a:xfrm>
              <a:off x="3141654" y="1424085"/>
              <a:ext cx="367542" cy="2306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733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贰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6DE8FD7-314D-48BC-8D58-D0F2B72D17A3}"/>
              </a:ext>
            </a:extLst>
          </p:cNvPr>
          <p:cNvGrpSpPr/>
          <p:nvPr/>
        </p:nvGrpSpPr>
        <p:grpSpPr>
          <a:xfrm>
            <a:off x="1188478" y="3223962"/>
            <a:ext cx="708264" cy="414773"/>
            <a:chOff x="2107509" y="1425378"/>
            <a:chExt cx="459427" cy="269049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9AC4B66-EC95-4530-8312-E5A0F722F41C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2118590" y="1425378"/>
              <a:ext cx="448346" cy="269049"/>
            </a:xfrm>
            <a:custGeom>
              <a:gdLst>
                <a:gd fmla="*/ 130 w 23323" name="T0"/>
                <a:gd fmla="*/ 4572 h 6897" name="T1"/>
                <a:gd fmla="*/ 5078 w 23323" name="T2"/>
                <a:gd fmla="*/ 6635 h 6897" name="T3"/>
                <a:gd fmla="*/ 12565 w 23323" name="T4"/>
                <a:gd fmla="*/ 5747 h 6897" name="T5"/>
                <a:gd fmla="*/ 15241 w 23323" name="T6"/>
                <a:gd fmla="*/ 5062 h 6897" name="T7"/>
                <a:gd fmla="*/ 18410 w 23323" name="T8"/>
                <a:gd fmla="*/ 4607 h 6897" name="T9"/>
                <a:gd fmla="*/ 16771 w 23323" name="T10"/>
                <a:gd fmla="*/ 4361 h 6897" name="T11"/>
                <a:gd fmla="*/ 19428 w 23323" name="T12"/>
                <a:gd fmla="*/ 3681 h 6897" name="T13"/>
                <a:gd fmla="*/ 16892 w 23323" name="T14"/>
                <a:gd fmla="*/ 3268 h 6897" name="T15"/>
                <a:gd fmla="*/ 17492 w 23323" name="T16"/>
                <a:gd fmla="*/ 2944 h 6897" name="T17"/>
                <a:gd fmla="*/ 14659 w 23323" name="T18"/>
                <a:gd fmla="*/ 2675 h 6897" name="T19"/>
                <a:gd fmla="*/ 14197 w 23323" name="T20"/>
                <a:gd fmla="*/ 1951 h 6897" name="T21"/>
                <a:gd fmla="*/ 14248 w 23323" name="T22"/>
                <a:gd fmla="*/ 1674 h 6897" name="T23"/>
                <a:gd fmla="*/ 17799 w 23323" name="T24"/>
                <a:gd fmla="*/ 1527 h 6897" name="T25"/>
                <a:gd fmla="*/ 20393 w 23323" name="T26"/>
                <a:gd fmla="*/ 4248 h 6897" name="T27"/>
                <a:gd fmla="*/ 21602 w 23323" name="T28"/>
                <a:gd fmla="*/ 3947 h 6897" name="T29"/>
                <a:gd fmla="*/ 19485 w 23323" name="T30"/>
                <a:gd fmla="*/ 4183 h 6897" name="T31"/>
                <a:gd fmla="*/ 14878 w 23323" name="T32"/>
                <a:gd fmla="*/ 2439 h 6897" name="T33"/>
                <a:gd fmla="*/ 21535 w 23323" name="T34"/>
                <a:gd fmla="*/ 3883 h 6897" name="T35"/>
                <a:gd fmla="*/ 21616 w 23323" name="T36"/>
                <a:gd fmla="*/ 3341 h 6897" name="T37"/>
                <a:gd fmla="*/ 19301 w 23323" name="T38"/>
                <a:gd fmla="*/ 2277 h 6897" name="T39"/>
                <a:gd fmla="*/ 11651 w 23323" name="T40"/>
                <a:gd fmla="*/ 5933 h 6897" name="T41"/>
                <a:gd fmla="*/ 1385 w 23323" name="T42"/>
                <a:gd fmla="*/ 2190 h 6897" name="T43"/>
                <a:gd fmla="*/ 18321 w 23323" name="T44"/>
                <a:gd fmla="*/ 2082 h 6897" name="T45"/>
                <a:gd fmla="*/ 17349 w 23323" name="T46"/>
                <a:gd fmla="*/ 1766 h 6897" name="T47"/>
                <a:gd fmla="*/ 17257 w 23323" name="T48"/>
                <a:gd fmla="*/ 4912 h 6897" name="T49"/>
                <a:gd fmla="*/ 18334 w 23323" name="T50"/>
                <a:gd fmla="*/ 2297 h 6897" name="T51"/>
                <a:gd fmla="*/ 379 w 23323" name="T52"/>
                <a:gd fmla="*/ 4230 h 6897" name="T53"/>
                <a:gd fmla="*/ 3816 w 23323" name="T54"/>
                <a:gd fmla="*/ 6816 h 6897" name="T55"/>
                <a:gd fmla="*/ 19987 w 23323" name="T56"/>
                <a:gd fmla="*/ 3908 h 6897" name="T57"/>
                <a:gd fmla="*/ 18080 w 23323" name="T58"/>
                <a:gd fmla="*/ 2538 h 6897" name="T59"/>
                <a:gd fmla="*/ 20993 w 23323" name="T60"/>
                <a:gd fmla="*/ 3941 h 6897" name="T61"/>
                <a:gd fmla="*/ 20353 w 23323" name="T62"/>
                <a:gd fmla="*/ 4853 h 6897" name="T63"/>
                <a:gd fmla="*/ 16406 w 23323" name="T64"/>
                <a:gd fmla="*/ 1931 h 6897" name="T65"/>
                <a:gd fmla="*/ 21285 w 23323" name="T66"/>
                <a:gd fmla="*/ 5281 h 6897" name="T67"/>
                <a:gd fmla="*/ 14421 w 23323" name="T68"/>
                <a:gd fmla="*/ 2571 h 6897" name="T69"/>
                <a:gd fmla="*/ 21478 w 23323" name="T70"/>
                <a:gd fmla="*/ 4037 h 6897" name="T71"/>
                <a:gd fmla="*/ 19177 w 23323" name="T72"/>
                <a:gd fmla="*/ 4394 h 6897" name="T73"/>
                <a:gd fmla="*/ 22207 w 23323" name="T74"/>
                <a:gd fmla="*/ 4054 h 6897" name="T75"/>
                <a:gd fmla="*/ 18910 w 23323" name="T76"/>
                <a:gd fmla="*/ 5585 h 6897" name="T77"/>
                <a:gd fmla="*/ 17719 w 23323" name="T78"/>
                <a:gd fmla="*/ 2263 h 6897" name="T79"/>
                <a:gd fmla="*/ 19680 w 23323" name="T80"/>
                <a:gd fmla="*/ 5593 h 6897" name="T81"/>
                <a:gd fmla="*/ 15969 w 23323" name="T82"/>
                <a:gd fmla="*/ 2101 h 6897" name="T83"/>
                <a:gd fmla="*/ 20968 w 23323" name="T84"/>
                <a:gd fmla="*/ 5488 h 6897" name="T85"/>
                <a:gd fmla="*/ 1298 w 23323" name="T86"/>
                <a:gd fmla="*/ 2216 h 6897" name="T87"/>
                <a:gd fmla="*/ 18918 w 23323" name="T88"/>
                <a:gd fmla="*/ 5634 h 6897" name="T89"/>
                <a:gd fmla="*/ 21340 w 23323" name="T90"/>
                <a:gd fmla="*/ 3316 h 6897" name="T91"/>
                <a:gd fmla="*/ 21883 w 23323" name="T92"/>
                <a:gd fmla="*/ 3373 h 6897" name="T93"/>
                <a:gd fmla="*/ 21065 w 23323" name="T94"/>
                <a:gd fmla="*/ 5496 h 6897" name="T95"/>
                <a:gd fmla="*/ 18213 w 23323" name="T96"/>
                <a:gd fmla="*/ 5107 h 6897" name="T97"/>
                <a:gd fmla="*/ 20190 w 23323" name="T98"/>
                <a:gd fmla="*/ 4548 h 6897" name="T99"/>
                <a:gd fmla="*/ 19923 w 23323" name="T100"/>
                <a:gd fmla="*/ 4661 h 6897" name="T101"/>
                <a:gd fmla="*/ 23236 w 23323" name="T102"/>
                <a:gd fmla="*/ 1299 h 6897" name="T103"/>
                <a:gd fmla="*/ 12736 w 23323" name="T104"/>
                <a:gd fmla="*/ 1615 h 6897" name="T105"/>
                <a:gd fmla="*/ 15635 w 23323" name="T106"/>
                <a:gd fmla="*/ 1862 h 6897" name="T107"/>
                <a:gd fmla="*/ 16001 w 23323" name="T108"/>
                <a:gd fmla="*/ 2052 h 6897" name="T109"/>
                <a:gd fmla="*/ 1350 w 23323" name="T110"/>
                <a:gd fmla="*/ 5645 h 6897" name="T111"/>
                <a:gd fmla="*/ 12347 w 23323" name="T112"/>
                <a:gd fmla="*/ 1364 h 6897" name="T113"/>
                <a:gd fmla="*/ 16569 w 23323" name="T114"/>
                <a:gd fmla="*/ 2644 h 6897" name="T115"/>
                <a:gd fmla="*/ 18027 w 23323" name="T116"/>
                <a:gd fmla="*/ 2328 h 6897" name="T117"/>
                <a:gd fmla="*/ 15086 w 23323" name="T118"/>
                <a:gd fmla="*/ 2295 h 6897" name="T119"/>
                <a:gd fmla="*/ 17075 w 23323" name="T120"/>
                <a:gd fmla="*/ 5591 h 6897" name="T121"/>
                <a:gd fmla="*/ 14311 w 23323" name="T122"/>
                <a:gd fmla="*/ 2358 h 6897" name="T123"/>
                <a:gd fmla="*/ 20390 w 23323" name="T124"/>
                <a:gd fmla="*/ 2962 h 689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897" w="23323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00000000000000000" pitchFamily="2" typeface="方正清刻本悦宋简体"/>
                <a:ea charset="-122" panose="02000000000000000000" pitchFamily="2" typeface="方正清刻本悦宋简体"/>
              </a:endParaRPr>
            </a:p>
          </p:txBody>
        </p:sp>
        <p:sp>
          <p:nvSpPr>
            <p:cNvPr id="30" name="TextBox 113">
              <a:extLst>
                <a:ext uri="{FF2B5EF4-FFF2-40B4-BE49-F238E27FC236}">
                  <a16:creationId xmlns:a16="http://schemas.microsoft.com/office/drawing/2014/main" id="{6CF4D769-E13B-4CCB-AFB9-161423A9AFCF}"/>
                </a:ext>
              </a:extLst>
            </p:cNvPr>
            <p:cNvSpPr txBox="1"/>
            <p:nvPr/>
          </p:nvSpPr>
          <p:spPr>
            <a:xfrm>
              <a:off x="2107509" y="1441737"/>
              <a:ext cx="367542" cy="2306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733"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壹</a:t>
              </a:r>
            </a:p>
          </p:txBody>
        </p:sp>
      </p:grpSp>
    </p:spTree>
    <p:extLst>
      <p:ext uri="{BB962C8B-B14F-4D97-AF65-F5344CB8AC3E}">
        <p14:creationId val="19366194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7"/>
      <p:bldP grpId="0" spid="1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叁</a:t>
              </a: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1E9B92D-0AE7-4407-9823-D3472986A21E}"/>
              </a:ext>
            </a:extLst>
          </p:cNvPr>
          <p:cNvCxnSpPr/>
          <p:nvPr/>
        </p:nvCxnSpPr>
        <p:spPr>
          <a:xfrm flipH="1">
            <a:off x="9993431" y="3102288"/>
            <a:ext cx="0" cy="2753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81C6185A-F989-468A-96DB-E82E233BBD44}"/>
              </a:ext>
            </a:extLst>
          </p:cNvPr>
          <p:cNvGrpSpPr/>
          <p:nvPr/>
        </p:nvGrpSpPr>
        <p:grpSpPr>
          <a:xfrm>
            <a:off x="6429934" y="3227941"/>
            <a:ext cx="3266565" cy="869971"/>
            <a:chOff x="4864336" y="1727771"/>
            <a:chExt cx="2449924" cy="652478"/>
          </a:xfrm>
        </p:grpSpPr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9A3E85F0-622E-4F01-A348-C95D3D769A0C}"/>
                </a:ext>
              </a:extLst>
            </p:cNvPr>
            <p:cNvSpPr txBox="1"/>
            <p:nvPr/>
          </p:nvSpPr>
          <p:spPr>
            <a:xfrm>
              <a:off x="6338445" y="1727771"/>
              <a:ext cx="975815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867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083B4441-00DD-4F0A-AC2C-1214C512B94B}"/>
                </a:ext>
              </a:extLst>
            </p:cNvPr>
            <p:cNvSpPr txBox="1"/>
            <p:nvPr/>
          </p:nvSpPr>
          <p:spPr>
            <a:xfrm>
              <a:off x="4864335" y="1971050"/>
              <a:ext cx="2386649" cy="4242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ts val="1867"/>
                </a:lnSpc>
              </a:pPr>
              <a:r>
                <a:rPr altLang="zh-CN" lang="en-US" sz="8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 and selling a product or service. It includes advertising, The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9998E9B-4312-4E94-87CB-F67D446A4D19}"/>
              </a:ext>
            </a:extLst>
          </p:cNvPr>
          <p:cNvGrpSpPr/>
          <p:nvPr/>
        </p:nvGrpSpPr>
        <p:grpSpPr>
          <a:xfrm>
            <a:off x="6429934" y="4602909"/>
            <a:ext cx="3266565" cy="869971"/>
            <a:chOff x="4864336" y="2758997"/>
            <a:chExt cx="2449924" cy="652478"/>
          </a:xfrm>
        </p:grpSpPr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A2FD7CAF-CC14-4B87-B5D3-6B27F057D82C}"/>
                </a:ext>
              </a:extLst>
            </p:cNvPr>
            <p:cNvSpPr txBox="1"/>
            <p:nvPr/>
          </p:nvSpPr>
          <p:spPr>
            <a:xfrm>
              <a:off x="6338445" y="2758997"/>
              <a:ext cx="975815" cy="2819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867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4" name="TextBox 21">
              <a:extLst>
                <a:ext uri="{FF2B5EF4-FFF2-40B4-BE49-F238E27FC236}">
                  <a16:creationId xmlns:a16="http://schemas.microsoft.com/office/drawing/2014/main" id="{EE375D29-B0F3-441D-91CA-A7AC742267F9}"/>
                </a:ext>
              </a:extLst>
            </p:cNvPr>
            <p:cNvSpPr txBox="1"/>
            <p:nvPr/>
          </p:nvSpPr>
          <p:spPr>
            <a:xfrm>
              <a:off x="4864335" y="3002275"/>
              <a:ext cx="2386649" cy="4242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ts val="1867"/>
                </a:lnSpc>
              </a:pPr>
              <a:r>
                <a:rPr altLang="zh-CN" lang="en-US" sz="800"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 and selling a product or service. It includes advertising, The</a:t>
              </a: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D734CF74-E2A9-428E-86DE-F21151D7E312}"/>
              </a:ext>
            </a:extLst>
          </p:cNvPr>
          <p:cNvSpPr/>
          <p:nvPr/>
        </p:nvSpPr>
        <p:spPr>
          <a:xfrm>
            <a:off x="9927013" y="4761132"/>
            <a:ext cx="132835" cy="132835"/>
          </a:xfrm>
          <a:prstGeom prst="ellipse">
            <a:avLst/>
          </a:prstGeom>
          <a:solidFill>
            <a:srgbClr val="00A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F5B36A7-65C4-413D-AEBA-58BC68F84B47}"/>
              </a:ext>
            </a:extLst>
          </p:cNvPr>
          <p:cNvSpPr/>
          <p:nvPr/>
        </p:nvSpPr>
        <p:spPr>
          <a:xfrm>
            <a:off x="9927013" y="3389941"/>
            <a:ext cx="132835" cy="132835"/>
          </a:xfrm>
          <a:prstGeom prst="ellipse">
            <a:avLst/>
          </a:prstGeom>
          <a:solidFill>
            <a:srgbClr val="00A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400">
              <a:latin charset="-122" pitchFamily="2" typeface="华文楷体"/>
              <a:ea charset="-122" pitchFamily="2" typeface="华文楷体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55787FC-26DA-42F1-A303-A45E872D9FAF}"/>
              </a:ext>
            </a:extLst>
          </p:cNvPr>
          <p:cNvGrpSpPr/>
          <p:nvPr/>
        </p:nvGrpSpPr>
        <p:grpSpPr>
          <a:xfrm>
            <a:off x="6530392" y="1340660"/>
            <a:ext cx="4644132" cy="1299356"/>
            <a:chOff x="4332986" y="500482"/>
            <a:chExt cx="3483099" cy="974517"/>
          </a:xfrm>
        </p:grpSpPr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704F4E92-E0D2-4C7F-B770-D3145ED37D73}"/>
                </a:ext>
              </a:extLst>
            </p:cNvPr>
            <p:cNvSpPr txBox="1"/>
            <p:nvPr/>
          </p:nvSpPr>
          <p:spPr>
            <a:xfrm>
              <a:off x="4332985" y="500482"/>
              <a:ext cx="3483099" cy="5562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z="4267">
                  <a:latin charset="-122" pitchFamily="2" typeface="华文楷体"/>
                  <a:ea charset="-122" pitchFamily="2" typeface="华文楷体"/>
                </a:rPr>
                <a:t>CHINA DESIGN</a:t>
              </a:r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27237EE5-6108-4F1E-9CF6-8277B424B852}"/>
                </a:ext>
              </a:extLst>
            </p:cNvPr>
            <p:cNvSpPr txBox="1"/>
            <p:nvPr/>
          </p:nvSpPr>
          <p:spPr>
            <a:xfrm>
              <a:off x="6251230" y="1036418"/>
              <a:ext cx="1485570" cy="4343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3200">
                  <a:latin charset="-122" pitchFamily="2" typeface="华文楷体"/>
                  <a:ea charset="-122" pitchFamily="2" typeface="华文楷体"/>
                </a:rPr>
                <a:t>笑书神侠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C3808582-27B6-4197-B76E-5BF92631D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7377" y="490137"/>
            <a:ext cx="6349206" cy="6234920"/>
          </a:xfrm>
          <a:prstGeom prst="rect">
            <a:avLst/>
          </a:prstGeom>
        </p:spPr>
      </p:pic>
    </p:spTree>
    <p:extLst>
      <p:ext uri="{BB962C8B-B14F-4D97-AF65-F5344CB8AC3E}">
        <p14:creationId val="13931530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93321C-CC2B-4F8E-A3D9-342CA76D5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865672" y="-5067300"/>
            <a:ext cx="25390759" cy="1390649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036B9E-0F0D-460F-A786-9DF1EC6F7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24750" y="573642"/>
            <a:ext cx="4917508" cy="68768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2E192B-624F-45C3-95CA-D98961BB9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49574" y="958223"/>
            <a:ext cx="6919977" cy="6534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6AA3D9-2342-4622-A7C1-3133CF759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9785" l="5084" r="83862" t="29388"/>
          <a:stretch>
            <a:fillRect/>
          </a:stretch>
        </p:blipFill>
        <p:spPr>
          <a:xfrm flipH="1">
            <a:off x="3101888" y="-761780"/>
            <a:ext cx="7528011" cy="11498258"/>
          </a:xfrm>
          <a:custGeom>
            <a:gdLst>
              <a:gd fmla="*/ 2781300 w 2781300" name="connsiteX0"/>
              <a:gd fmla="*/ 0 h 4248149" name="connsiteY0"/>
              <a:gd fmla="*/ 0 w 2781300" name="connsiteX1"/>
              <a:gd fmla="*/ 0 h 4248149" name="connsiteY1"/>
              <a:gd fmla="*/ 0 w 2781300" name="connsiteX2"/>
              <a:gd fmla="*/ 4248149 h 4248149" name="connsiteY2"/>
              <a:gd fmla="*/ 2781300 w 2781300" name="connsiteX3"/>
              <a:gd fmla="*/ 4248149 h 4248149" name="connsiteY3"/>
              <a:gd fmla="*/ 2781300 w 2781300" name="connsiteX4"/>
              <a:gd fmla="*/ 4095749 h 4248149" name="connsiteY4"/>
              <a:gd fmla="*/ 1866900 w 2781300" name="connsiteX5"/>
              <a:gd fmla="*/ 4095749 h 4248149" name="connsiteY5"/>
              <a:gd fmla="*/ 1866900 w 2781300" name="connsiteX6"/>
              <a:gd fmla="*/ 2857499 h 4248149" name="connsiteY6"/>
              <a:gd fmla="*/ 2781300 w 2781300" name="connsiteX7"/>
              <a:gd fmla="*/ 2857499 h 424814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248149" w="2781300">
                <a:moveTo>
                  <a:pt x="2781300" y="0"/>
                </a:moveTo>
                <a:lnTo>
                  <a:pt x="0" y="0"/>
                </a:lnTo>
                <a:lnTo>
                  <a:pt x="0" y="4248149"/>
                </a:lnTo>
                <a:lnTo>
                  <a:pt x="2781300" y="4248149"/>
                </a:lnTo>
                <a:lnTo>
                  <a:pt x="2781300" y="4095749"/>
                </a:lnTo>
                <a:lnTo>
                  <a:pt x="1866900" y="4095749"/>
                </a:lnTo>
                <a:lnTo>
                  <a:pt x="1866900" y="2857499"/>
                </a:lnTo>
                <a:lnTo>
                  <a:pt x="2781300" y="2857499"/>
                </a:lnTo>
                <a:close/>
              </a:path>
            </a:pathLst>
          </a:cu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2" name="PA_库_文本框 11">
            <a:extLst>
              <a:ext uri="{FF2B5EF4-FFF2-40B4-BE49-F238E27FC236}">
                <a16:creationId xmlns:a16="http://schemas.microsoft.com/office/drawing/2014/main" id="{C1B42D84-63BE-4626-9A6E-97F03645CE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839307" y="872091"/>
            <a:ext cx="1828800" cy="48763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blipFill dpi="0" rotWithShape="1">
                  <a:blip r:embed="rId8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800"/>
              <a:t>飞雪连天射白鹿，笑书神侠倚碧鸳。</a:t>
            </a:r>
          </a:p>
          <a:p>
            <a:pPr>
              <a:lnSpc>
                <a:spcPct val="150000"/>
              </a:lnSpc>
            </a:pPr>
            <a:endParaRPr altLang="en-US" lang="zh-CN" sz="1800"/>
          </a:p>
          <a:p>
            <a:pPr>
              <a:lnSpc>
                <a:spcPct val="150000"/>
              </a:lnSpc>
            </a:pPr>
            <a:endParaRPr altLang="en-US" lang="zh-CN" sz="1800"/>
          </a:p>
          <a:p>
            <a:pPr>
              <a:lnSpc>
                <a:spcPct val="150000"/>
              </a:lnSpc>
            </a:pPr>
            <a:r>
              <a:rPr altLang="en-US" lang="zh-CN" sz="1800"/>
              <a:t>江湖渐远，青春不再</a:t>
            </a:r>
          </a:p>
        </p:txBody>
      </p:sp>
      <p:sp>
        <p:nvSpPr>
          <p:cNvPr id="13" name="PA_库_文本框 12">
            <a:extLst>
              <a:ext uri="{FF2B5EF4-FFF2-40B4-BE49-F238E27FC236}">
                <a16:creationId xmlns:a16="http://schemas.microsoft.com/office/drawing/2014/main" id="{AC8F4D29-F686-4E98-AC55-0BA413A84EE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78505" y="872091"/>
            <a:ext cx="1097280" cy="48763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6000">
                <a:blipFill dpi="0" rotWithShape="1">
                  <a:blip r:embed="rId8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倚碧鸳</a:t>
            </a:r>
          </a:p>
        </p:txBody>
      </p:sp>
    </p:spTree>
    <p:extLst>
      <p:ext uri="{BB962C8B-B14F-4D97-AF65-F5344CB8AC3E}">
        <p14:creationId val="29725341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肆</a:t>
              </a:r>
            </a:p>
          </p:txBody>
        </p:sp>
      </p:grpSp>
      <p:sp>
        <p:nvSpPr>
          <p:cNvPr id="8" name="TextBox 28">
            <a:extLst>
              <a:ext uri="{FF2B5EF4-FFF2-40B4-BE49-F238E27FC236}">
                <a16:creationId xmlns:a16="http://schemas.microsoft.com/office/drawing/2014/main" id="{E2EA9179-2C91-4BD4-8B69-874A256915F5}"/>
              </a:ext>
            </a:extLst>
          </p:cNvPr>
          <p:cNvSpPr txBox="1"/>
          <p:nvPr/>
        </p:nvSpPr>
        <p:spPr>
          <a:xfrm>
            <a:off x="3436533" y="943547"/>
            <a:ext cx="724376" cy="301774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4267">
                <a:latin charset="-122" pitchFamily="2" typeface="华文楷体"/>
                <a:ea charset="-122" pitchFamily="2" typeface="华文楷体"/>
              </a:rPr>
              <a:t>射白鹿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5DBB5FC7-499E-4DB8-9BC2-4402E6FD6790}"/>
              </a:ext>
            </a:extLst>
          </p:cNvPr>
          <p:cNvSpPr txBox="1"/>
          <p:nvPr/>
        </p:nvSpPr>
        <p:spPr>
          <a:xfrm>
            <a:off x="5477981" y="4680091"/>
            <a:ext cx="4996207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2AA64C16-BC1E-4269-A5B0-E4476CADF47A}"/>
              </a:ext>
            </a:extLst>
          </p:cNvPr>
          <p:cNvSpPr txBox="1"/>
          <p:nvPr/>
        </p:nvSpPr>
        <p:spPr>
          <a:xfrm rot="5400000">
            <a:off x="3166582" y="3156433"/>
            <a:ext cx="2554119" cy="7417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267">
                <a:latin charset="-122" pitchFamily="2" typeface="华文宋体"/>
                <a:ea charset="-122" pitchFamily="2" typeface="华文宋体"/>
              </a:rPr>
              <a:t>CHINA D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1B65C447-45FF-406B-A76B-F53C879C32D2}"/>
              </a:ext>
            </a:extLst>
          </p:cNvPr>
          <p:cNvSpPr txBox="1"/>
          <p:nvPr/>
        </p:nvSpPr>
        <p:spPr>
          <a:xfrm>
            <a:off x="5477981" y="1578716"/>
            <a:ext cx="40374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1D632B20-17C9-45E8-BAB8-7B711D304800}"/>
              </a:ext>
            </a:extLst>
          </p:cNvPr>
          <p:cNvSpPr txBox="1"/>
          <p:nvPr/>
        </p:nvSpPr>
        <p:spPr>
          <a:xfrm>
            <a:off x="5549713" y="2096703"/>
            <a:ext cx="19807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F0ABAAB-AE07-4DD2-8D9C-278EA0F37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4980" y="279778"/>
            <a:ext cx="387526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959A448-01BA-4064-9E99-C01F0B0D6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09236" y="1642262"/>
            <a:ext cx="4759000" cy="3037829"/>
          </a:xfrm>
          <a:prstGeom prst="rect">
            <a:avLst/>
          </a:prstGeom>
        </p:spPr>
      </p:pic>
    </p:spTree>
    <p:extLst>
      <p:ext uri="{BB962C8B-B14F-4D97-AF65-F5344CB8AC3E}">
        <p14:creationId val="38268600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肆</a:t>
              </a:r>
            </a:p>
          </p:txBody>
        </p:sp>
      </p:grpSp>
      <p:sp>
        <p:nvSpPr>
          <p:cNvPr id="8" name="TextBox 22">
            <a:extLst>
              <a:ext uri="{FF2B5EF4-FFF2-40B4-BE49-F238E27FC236}">
                <a16:creationId xmlns:a16="http://schemas.microsoft.com/office/drawing/2014/main" id="{77EE249A-57FE-4526-8578-7F80ED5FA39D}"/>
              </a:ext>
            </a:extLst>
          </p:cNvPr>
          <p:cNvSpPr txBox="1"/>
          <p:nvPr/>
        </p:nvSpPr>
        <p:spPr>
          <a:xfrm>
            <a:off x="7453266" y="2998415"/>
            <a:ext cx="2697192" cy="497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667">
                <a:latin charset="-122" pitchFamily="2" typeface="华文楷体"/>
                <a:ea charset="-122" pitchFamily="2" typeface="华文楷体"/>
              </a:rPr>
              <a:t>笑书神侠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4956A807-B8EC-4F66-A826-7EF696E4BD81}"/>
              </a:ext>
            </a:extLst>
          </p:cNvPr>
          <p:cNvSpPr txBox="1"/>
          <p:nvPr/>
        </p:nvSpPr>
        <p:spPr>
          <a:xfrm>
            <a:off x="7487884" y="3559447"/>
            <a:ext cx="1947367" cy="151409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a product or service. It delivering</a:t>
            </a: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25A03E99-C19E-4557-9264-800810E87BF6}"/>
              </a:ext>
            </a:extLst>
          </p:cNvPr>
          <p:cNvSpPr txBox="1"/>
          <p:nvPr/>
        </p:nvSpPr>
        <p:spPr>
          <a:xfrm>
            <a:off x="2936753" y="1620439"/>
            <a:ext cx="724376" cy="26515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733">
                <a:latin charset="-122" pitchFamily="2" typeface="华文楷体"/>
                <a:ea charset="-122" pitchFamily="2" typeface="华文楷体"/>
              </a:rPr>
              <a:t>倚碧鸳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F1A24577-7F85-4882-BF45-312B9D4811F3}"/>
              </a:ext>
            </a:extLst>
          </p:cNvPr>
          <p:cNvSpPr txBox="1"/>
          <p:nvPr/>
        </p:nvSpPr>
        <p:spPr>
          <a:xfrm rot="5400000">
            <a:off x="752874" y="3485534"/>
            <a:ext cx="2984607" cy="10398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a product odelivering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B70CADC-811B-478F-9A3E-46A0098AAF8A}"/>
              </a:ext>
            </a:extLst>
          </p:cNvPr>
          <p:cNvSpPr/>
          <p:nvPr/>
        </p:nvSpPr>
        <p:spPr>
          <a:xfrm rot="5400000">
            <a:off x="4503446" y="-526664"/>
            <a:ext cx="3005149" cy="89075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A49BF80-ACEB-4191-8ED5-F80E512D3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2899" y="1984459"/>
            <a:ext cx="3607629" cy="34640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085C20A-A0C0-4E03-A0F0-370434FDA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7370" y="1585386"/>
            <a:ext cx="1997757" cy="1577956"/>
          </a:xfrm>
          <a:prstGeom prst="rect">
            <a:avLst/>
          </a:prstGeom>
        </p:spPr>
      </p:pic>
    </p:spTree>
    <p:extLst>
      <p:ext uri="{BB962C8B-B14F-4D97-AF65-F5344CB8AC3E}">
        <p14:creationId val="33489149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肆</a:t>
              </a:r>
            </a:p>
          </p:txBody>
        </p:sp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A5D95B79-6B4F-4C84-917F-68E6B9344AE1}"/>
              </a:ext>
            </a:extLst>
          </p:cNvPr>
          <p:cNvSpPr txBox="1"/>
          <p:nvPr/>
        </p:nvSpPr>
        <p:spPr>
          <a:xfrm rot="5400000">
            <a:off x="-21480" y="2563601"/>
            <a:ext cx="3551708" cy="66034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733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032CD371-76C9-4886-88BF-F04FBEC6E664}"/>
              </a:ext>
            </a:extLst>
          </p:cNvPr>
          <p:cNvSpPr txBox="1"/>
          <p:nvPr/>
        </p:nvSpPr>
        <p:spPr>
          <a:xfrm>
            <a:off x="2066009" y="1203506"/>
            <a:ext cx="862327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latin charset="-122" pitchFamily="2" typeface="华文楷体"/>
                <a:ea charset="-122" pitchFamily="2" typeface="华文楷体"/>
              </a:rPr>
              <a:t>笑书神侠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315FAC-7E6F-4D94-BBE3-DD36E65180E6}"/>
              </a:ext>
            </a:extLst>
          </p:cNvPr>
          <p:cNvSpPr/>
          <p:nvPr/>
        </p:nvSpPr>
        <p:spPr>
          <a:xfrm>
            <a:off x="3180798" y="1480783"/>
            <a:ext cx="3108960" cy="4166767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lang="zh-CN" sz="1600"/>
              <a:t>中国风，即中国风格，是建立在笑书神侠文化的基础上，蕴含大量中国元飞并适应全球流行趋势的艺术形式或生活方式。</a:t>
            </a:r>
          </a:p>
          <a:p>
            <a:pPr>
              <a:lnSpc>
                <a:spcPct val="200000"/>
              </a:lnSpc>
            </a:pPr>
            <a:r>
              <a:rPr altLang="en-US" lang="zh-CN" sz="1600"/>
              <a:t>近年来，中国风被广泛应用于流行文化领域，如音乐、服饰、电影、广告等。</a:t>
            </a:r>
          </a:p>
          <a:p>
            <a:pPr>
              <a:lnSpc>
                <a:spcPct val="200000"/>
              </a:lnSpc>
            </a:pPr>
            <a:r>
              <a:rPr altLang="en-US" lang="zh-CN" sz="1600"/>
              <a:t>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3139193-4798-4881-AF54-A6DFB6834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51570" y="-279780"/>
            <a:ext cx="4840178" cy="6858000"/>
          </a:xfrm>
          <a:prstGeom prst="rect">
            <a:avLst/>
          </a:prstGeom>
        </p:spPr>
      </p:pic>
    </p:spTree>
    <p:extLst>
      <p:ext uri="{BB962C8B-B14F-4D97-AF65-F5344CB8AC3E}">
        <p14:creationId val="30700629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肆</a:t>
              </a:r>
            </a:p>
          </p:txBody>
        </p:sp>
      </p:grpSp>
      <p:sp>
        <p:nvSpPr>
          <p:cNvPr id="8" name="TextBox 13">
            <a:extLst>
              <a:ext uri="{FF2B5EF4-FFF2-40B4-BE49-F238E27FC236}">
                <a16:creationId xmlns:a16="http://schemas.microsoft.com/office/drawing/2014/main" id="{52DCD612-0A17-47A1-8BBC-881E9A1A8C86}"/>
              </a:ext>
            </a:extLst>
          </p:cNvPr>
          <p:cNvSpPr txBox="1"/>
          <p:nvPr/>
        </p:nvSpPr>
        <p:spPr>
          <a:xfrm>
            <a:off x="6672066" y="915115"/>
            <a:ext cx="2419169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000">
                <a:blipFill dpi="0" rotWithShape="1">
                  <a:blip r:embed="rId6"/>
                  <a:stretch>
                    <a:fillRect/>
                  </a:stretch>
                </a:blipFill>
                <a:latin charset="-122" pitchFamily="2" typeface="华文楷体"/>
                <a:ea charset="-122" pitchFamily="2" typeface="华文楷体"/>
              </a:rPr>
              <a:t>笑书神侠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45EA4F4A-2679-4056-A734-0222BA6D3DB5}"/>
              </a:ext>
            </a:extLst>
          </p:cNvPr>
          <p:cNvSpPr txBox="1"/>
          <p:nvPr/>
        </p:nvSpPr>
        <p:spPr>
          <a:xfrm rot="5400000">
            <a:off x="8078555" y="2127693"/>
            <a:ext cx="255411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800">
                <a:latin charset="-122" pitchFamily="2" typeface="华文宋体"/>
                <a:ea charset="-122" pitchFamily="2" typeface="华文宋体"/>
              </a:rPr>
              <a:t>CHINA D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C4EEFF2F-4A74-465A-BA87-654E378B48DF}"/>
              </a:ext>
            </a:extLst>
          </p:cNvPr>
          <p:cNvSpPr txBox="1"/>
          <p:nvPr/>
        </p:nvSpPr>
        <p:spPr>
          <a:xfrm>
            <a:off x="2547338" y="1700668"/>
            <a:ext cx="724376" cy="301774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4267">
                <a:latin charset="-122" pitchFamily="2" typeface="华文楷体"/>
                <a:ea charset="-122" pitchFamily="2" typeface="华文楷体"/>
              </a:rPr>
              <a:t>倚碧鸳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F24E1FDA-4F54-438C-ABFC-8D5C93DACD9F}"/>
              </a:ext>
            </a:extLst>
          </p:cNvPr>
          <p:cNvSpPr txBox="1"/>
          <p:nvPr/>
        </p:nvSpPr>
        <p:spPr>
          <a:xfrm rot="5400000">
            <a:off x="411444" y="2887513"/>
            <a:ext cx="2984607" cy="127698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a product or service. It </a:t>
            </a:r>
          </a:p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delivering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BBF35970-A9FC-489D-BA78-3879D60C3A1C}"/>
              </a:ext>
            </a:extLst>
          </p:cNvPr>
          <p:cNvSpPr txBox="1"/>
          <p:nvPr/>
        </p:nvSpPr>
        <p:spPr>
          <a:xfrm rot="5400000">
            <a:off x="2277387" y="3913553"/>
            <a:ext cx="2554119" cy="7417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267">
                <a:latin charset="-122" pitchFamily="2" typeface="华文宋体"/>
                <a:ea charset="-122" pitchFamily="2" typeface="华文宋体"/>
              </a:rPr>
              <a:t>CHINA D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4EFFFC-527D-4510-84B6-7F9DCCFEE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0656" y="1735276"/>
            <a:ext cx="7607166" cy="4855908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8CBB0188-26FE-49E9-B0E8-FD4F0467BED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-1053" r="54688" t="59943"/>
          <a:stretch>
            <a:fillRect/>
          </a:stretch>
        </p:blipFill>
        <p:spPr>
          <a:xfrm>
            <a:off x="-3267062" y="5699890"/>
            <a:ext cx="15167910" cy="1917815"/>
          </a:xfrm>
          <a:prstGeom prst="rect">
            <a:avLst/>
          </a:prstGeom>
        </p:spPr>
      </p:pic>
    </p:spTree>
    <p:extLst>
      <p:ext uri="{BB962C8B-B14F-4D97-AF65-F5344CB8AC3E}">
        <p14:creationId val="129401581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肆</a:t>
              </a:r>
            </a:p>
          </p:txBody>
        </p:sp>
      </p:grpSp>
      <p:sp>
        <p:nvSpPr>
          <p:cNvPr id="8" name="TextBox 16">
            <a:extLst>
              <a:ext uri="{FF2B5EF4-FFF2-40B4-BE49-F238E27FC236}">
                <a16:creationId xmlns:a16="http://schemas.microsoft.com/office/drawing/2014/main" id="{34B45898-5D40-49CB-BB9C-688239F7A039}"/>
              </a:ext>
            </a:extLst>
          </p:cNvPr>
          <p:cNvSpPr txBox="1"/>
          <p:nvPr/>
        </p:nvSpPr>
        <p:spPr>
          <a:xfrm>
            <a:off x="1035867" y="1437914"/>
            <a:ext cx="403741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DDE12966-84FF-4391-AAF2-AA15476C0B20}"/>
              </a:ext>
            </a:extLst>
          </p:cNvPr>
          <p:cNvSpPr txBox="1"/>
          <p:nvPr/>
        </p:nvSpPr>
        <p:spPr>
          <a:xfrm>
            <a:off x="1107599" y="1955901"/>
            <a:ext cx="3336810" cy="49789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667">
                <a:latin charset="-122" pitchFamily="2" typeface="华文中宋"/>
                <a:ea charset="-122" pitchFamily="2" typeface="华文中宋"/>
              </a:rPr>
              <a:t>笑书神侠倚碧鸳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470CEF-CA8E-47DA-9375-56A93FF400E6}"/>
              </a:ext>
            </a:extLst>
          </p:cNvPr>
          <p:cNvSpPr/>
          <p:nvPr/>
        </p:nvSpPr>
        <p:spPr>
          <a:xfrm rot="16200000">
            <a:off x="3014024" y="755055"/>
            <a:ext cx="1645920" cy="5470538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lang="zh-CN" sz="1600">
                <a:latin charset="-122" pitchFamily="50" typeface="文悦古典明朝体 (非商业使用) W5"/>
                <a:ea charset="-122" pitchFamily="50" typeface="文悦古典明朝体 (非商业使用) W5"/>
              </a:rPr>
              <a:t>中国风，即中国风格，是建立在笑书神侠文化的基础上，蕴含大量中国元飞并适应全球流行趋势的艺术形式或生活方式。</a:t>
            </a:r>
          </a:p>
          <a:p>
            <a:pPr>
              <a:lnSpc>
                <a:spcPct val="200000"/>
              </a:lnSpc>
            </a:pPr>
            <a:r>
              <a:rPr altLang="en-US" lang="zh-CN" sz="1600">
                <a:latin charset="-122" pitchFamily="50" typeface="文悦古典明朝体 (非商业使用) W5"/>
                <a:ea charset="-122" pitchFamily="50" typeface="文悦古典明朝体 (非商业使用) W5"/>
              </a:rPr>
              <a:t>近年来，中国风被广泛应用于流行文化领域，如音乐、服饰、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4C1EB7-4AFC-4266-BAAA-1F423A2FC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29934" y="279778"/>
            <a:ext cx="4904045" cy="6858000"/>
          </a:xfrm>
          <a:prstGeom prst="rect">
            <a:avLst/>
          </a:prstGeom>
        </p:spPr>
      </p:pic>
      <p:pic>
        <p:nvPicPr>
          <p:cNvPr id="12" name="PA_图片 13">
            <a:extLst>
              <a:ext uri="{FF2B5EF4-FFF2-40B4-BE49-F238E27FC236}">
                <a16:creationId xmlns:a16="http://schemas.microsoft.com/office/drawing/2014/main" id="{70ED14E2-BBE5-4A6F-AABB-7986F5CA162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-1053" r="54688" t="59943"/>
          <a:stretch>
            <a:fillRect/>
          </a:stretch>
        </p:blipFill>
        <p:spPr>
          <a:xfrm flipH="1">
            <a:off x="309351" y="5435508"/>
            <a:ext cx="11891747" cy="2682363"/>
          </a:xfrm>
          <a:prstGeom prst="rect">
            <a:avLst/>
          </a:prstGeom>
        </p:spPr>
      </p:pic>
    </p:spTree>
    <p:extLst>
      <p:ext uri="{BB962C8B-B14F-4D97-AF65-F5344CB8AC3E}">
        <p14:creationId val="298920442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A_图片 4">
            <a:extLst>
              <a:ext uri="{FF2B5EF4-FFF2-40B4-BE49-F238E27FC236}">
                <a16:creationId xmlns:a16="http://schemas.microsoft.com/office/drawing/2014/main" id="{A2CE0772-53D8-4B0E-8C9C-54BC3E9403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31015" t="30102"/>
          <a:stretch>
            <a:fillRect/>
          </a:stretch>
        </p:blipFill>
        <p:spPr>
          <a:xfrm>
            <a:off x="-7239000" y="-2075934"/>
            <a:ext cx="20804201" cy="1317555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A53EF1D8-A156-4314-AC98-D72486121F3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-1053" t="51081"/>
          <a:stretch>
            <a:fillRect/>
          </a:stretch>
        </p:blipFill>
        <p:spPr>
          <a:xfrm>
            <a:off x="-3800462" y="4511842"/>
            <a:ext cx="15992463" cy="508534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D64A732B-412A-44AB-9F00-0595BF7547D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84435" y="-99260"/>
            <a:ext cx="6267450" cy="5886450"/>
          </a:xfrm>
          <a:prstGeom prst="rect">
            <a:avLst/>
          </a:prstGeom>
        </p:spPr>
      </p:pic>
      <p:sp>
        <p:nvSpPr>
          <p:cNvPr id="11" name="PA_库_文本框 10">
            <a:extLst>
              <a:ext uri="{FF2B5EF4-FFF2-40B4-BE49-F238E27FC236}">
                <a16:creationId xmlns:a16="http://schemas.microsoft.com/office/drawing/2014/main" id="{6CB55E3D-EABA-493A-971D-272E4E5B857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18097" y="2501064"/>
            <a:ext cx="4389120" cy="377691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13800">
                <a:blipFill dpi="0" rotWithShape="1">
                  <a:blip r:embed="rId10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感谢</a:t>
            </a:r>
          </a:p>
          <a:p>
            <a:pPr algn="dist"/>
            <a:r>
              <a:rPr altLang="en-US" lang="zh-CN" sz="13800">
                <a:blipFill dpi="0" rotWithShape="1">
                  <a:blip r:embed="rId10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下载</a:t>
            </a:r>
          </a:p>
        </p:txBody>
      </p:sp>
      <p:sp>
        <p:nvSpPr>
          <p:cNvPr id="15" name="PA_库_文本框 14">
            <a:extLst>
              <a:ext uri="{FF2B5EF4-FFF2-40B4-BE49-F238E27FC236}">
                <a16:creationId xmlns:a16="http://schemas.microsoft.com/office/drawing/2014/main" id="{EDEB95FF-8C3F-4062-867F-3BEECA4EF3C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797013" y="2724150"/>
            <a:ext cx="457200" cy="3307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谨以此篇致敬金庸先生</a:t>
            </a:r>
          </a:p>
        </p:txBody>
      </p:sp>
      <p:sp>
        <p:nvSpPr>
          <p:cNvPr id="16" name="PA_文本框 15">
            <a:extLst>
              <a:ext uri="{FF2B5EF4-FFF2-40B4-BE49-F238E27FC236}">
                <a16:creationId xmlns:a16="http://schemas.microsoft.com/office/drawing/2014/main" id="{E55D77F7-AD02-4ECF-886A-A134678B934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71122" y="266700"/>
            <a:ext cx="487680" cy="63246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2000">
                <a:blipFill dpi="0" rotWithShape="1">
                  <a:blip r:embed="rId10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有人的地方就有江湖</a:t>
            </a:r>
          </a:p>
        </p:txBody>
      </p:sp>
      <p:sp>
        <p:nvSpPr>
          <p:cNvPr id="17" name="PA_文本框 16">
            <a:extLst>
              <a:ext uri="{FF2B5EF4-FFF2-40B4-BE49-F238E27FC236}">
                <a16:creationId xmlns:a16="http://schemas.microsoft.com/office/drawing/2014/main" id="{D5E1D2A2-2624-409E-BEC6-2D3B69D35CF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334760" y="247164"/>
            <a:ext cx="487680" cy="63246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2000">
                <a:blipFill dpi="0" rotWithShape="1">
                  <a:blip r:embed="rId10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你我心中都有一个英雄梦</a:t>
            </a:r>
          </a:p>
        </p:txBody>
      </p:sp>
      <p:cxnSp>
        <p:nvCxnSpPr>
          <p:cNvPr id="19" name="PA_直接连接符 18">
            <a:extLst>
              <a:ext uri="{FF2B5EF4-FFF2-40B4-BE49-F238E27FC236}">
                <a16:creationId xmlns:a16="http://schemas.microsoft.com/office/drawing/2014/main" id="{23E6EFE8-3DA2-494F-9BFE-8CE4CF44FD60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 flipV="1">
            <a:off x="1676400" y="3597708"/>
            <a:ext cx="0" cy="669492"/>
          </a:xfrm>
          <a:prstGeom prst="line">
            <a:avLst/>
          </a:prstGeom>
          <a:ln w="3175">
            <a:solidFill>
              <a:srgbClr val="DDC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173634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CE0772-53D8-4B0E-8C9C-54BC3E9403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31015" t="30102"/>
          <a:stretch>
            <a:fillRect/>
          </a:stretch>
        </p:blipFill>
        <p:spPr>
          <a:xfrm>
            <a:off x="-1844347" y="-593558"/>
            <a:ext cx="14742347" cy="9336506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6BF538-84A1-4675-B3B4-184538FFB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988" l="15775" r="72892" t="32864"/>
          <a:stretch>
            <a:fillRect/>
          </a:stretch>
        </p:blipFill>
        <p:spPr>
          <a:xfrm flipH="1" rot="17419606">
            <a:off x="-1956786" y="-1171236"/>
            <a:ext cx="9802615" cy="1049186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4CDEA1-B2DE-4CED-831A-98870B3B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44296" y="-593558"/>
            <a:ext cx="8999048" cy="8497303"/>
          </a:xfrm>
          <a:prstGeom prst="rect">
            <a:avLst/>
          </a:prstGeom>
        </p:spPr>
      </p:pic>
      <p:sp>
        <p:nvSpPr>
          <p:cNvPr id="11" name="PA_库_文本框 10">
            <a:extLst>
              <a:ext uri="{FF2B5EF4-FFF2-40B4-BE49-F238E27FC236}">
                <a16:creationId xmlns:a16="http://schemas.microsoft.com/office/drawing/2014/main" id="{6CB55E3D-EABA-493A-971D-272E4E5B857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28715" y="2828835"/>
            <a:ext cx="4231162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r"/>
            <a:r>
              <a:rPr altLang="en-US" lang="zh-CN" sz="7200">
                <a:blipFill dpi="0" rotWithShape="1">
                  <a:blip r:embed="rId7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飞雪连天</a:t>
            </a:r>
          </a:p>
        </p:txBody>
      </p:sp>
      <p:sp>
        <p:nvSpPr>
          <p:cNvPr id="8" name="PA_库_文本框 7">
            <a:extLst>
              <a:ext uri="{FF2B5EF4-FFF2-40B4-BE49-F238E27FC236}">
                <a16:creationId xmlns:a16="http://schemas.microsoft.com/office/drawing/2014/main" id="{9489FD5D-64C4-41C9-9C72-AE6C11D0350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009354" y="2182957"/>
            <a:ext cx="1005840" cy="37834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blipFill dpi="0" rotWithShape="1">
                  <a:blip r:embed="rId7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1800"/>
              <a:t>飞雪连天射白鹿，笑书神侠倚碧鸳。</a:t>
            </a:r>
          </a:p>
          <a:p>
            <a:pPr algn="l">
              <a:lnSpc>
                <a:spcPct val="150000"/>
              </a:lnSpc>
            </a:pPr>
            <a:r>
              <a:rPr altLang="en-US" lang="zh-CN" sz="1800"/>
              <a:t>江湖渐远，青春不再</a:t>
            </a:r>
          </a:p>
        </p:txBody>
      </p:sp>
    </p:spTree>
    <p:extLst>
      <p:ext uri="{BB962C8B-B14F-4D97-AF65-F5344CB8AC3E}">
        <p14:creationId val="39090078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壹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0F78C87C-ED58-414F-9691-6F5E54542344}"/>
              </a:ext>
            </a:extLst>
          </p:cNvPr>
          <p:cNvSpPr/>
          <p:nvPr/>
        </p:nvSpPr>
        <p:spPr>
          <a:xfrm>
            <a:off x="4964474" y="1480783"/>
            <a:ext cx="2263051" cy="2263051"/>
          </a:xfrm>
          <a:prstGeom prst="ellipse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9" name="TextBox 2057">
            <a:extLst>
              <a:ext uri="{FF2B5EF4-FFF2-40B4-BE49-F238E27FC236}">
                <a16:creationId xmlns:a16="http://schemas.microsoft.com/office/drawing/2014/main" id="{4DDEC739-3847-40CD-BA3B-B1D80F2C458E}"/>
              </a:ext>
            </a:extLst>
          </p:cNvPr>
          <p:cNvSpPr txBox="1"/>
          <p:nvPr/>
        </p:nvSpPr>
        <p:spPr>
          <a:xfrm>
            <a:off x="5390625" y="1953485"/>
            <a:ext cx="2208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华文中宋"/>
                <a:ea charset="-122" pitchFamily="2" typeface="华文中宋"/>
              </a:rPr>
              <a:t>连天 飞雪</a:t>
            </a:r>
          </a:p>
        </p:txBody>
      </p:sp>
      <p:sp>
        <p:nvSpPr>
          <p:cNvPr id="10" name="TextBox 2058">
            <a:extLst>
              <a:ext uri="{FF2B5EF4-FFF2-40B4-BE49-F238E27FC236}">
                <a16:creationId xmlns:a16="http://schemas.microsoft.com/office/drawing/2014/main" id="{0B15DCE8-4503-4E58-92CF-4969A106186A}"/>
              </a:ext>
            </a:extLst>
          </p:cNvPr>
          <p:cNvSpPr txBox="1"/>
          <p:nvPr/>
        </p:nvSpPr>
        <p:spPr>
          <a:xfrm>
            <a:off x="5466955" y="2349217"/>
            <a:ext cx="211223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 buying and selling a</a:t>
            </a: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5007BB42-E77D-48F3-8D6F-433323067B1F}"/>
              </a:ext>
            </a:extLst>
          </p:cNvPr>
          <p:cNvSpPr txBox="1"/>
          <p:nvPr/>
        </p:nvSpPr>
        <p:spPr>
          <a:xfrm rot="5400000">
            <a:off x="7421659" y="3147908"/>
            <a:ext cx="2400268" cy="10398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43978A-E6AA-4323-9628-EF666FF2A255}"/>
              </a:ext>
            </a:extLst>
          </p:cNvPr>
          <p:cNvGrpSpPr/>
          <p:nvPr/>
        </p:nvGrpSpPr>
        <p:grpSpPr>
          <a:xfrm>
            <a:off x="9173797" y="2569815"/>
            <a:ext cx="446775" cy="1256145"/>
            <a:chOff x="7164288" y="1798774"/>
            <a:chExt cx="335081" cy="94210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3A57204-0E23-4819-B95B-E037D38F0EC3}"/>
                </a:ext>
              </a:extLst>
            </p:cNvPr>
            <p:cNvSpPr/>
            <p:nvPr/>
          </p:nvSpPr>
          <p:spPr>
            <a:xfrm>
              <a:off x="7164288" y="1798774"/>
              <a:ext cx="324802" cy="942109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133"/>
            </a:p>
          </p:txBody>
        </p:sp>
        <p:sp>
          <p:nvSpPr>
            <p:cNvPr id="18" name="TextBox 55">
              <a:extLst>
                <a:ext uri="{FF2B5EF4-FFF2-40B4-BE49-F238E27FC236}">
                  <a16:creationId xmlns:a16="http://schemas.microsoft.com/office/drawing/2014/main" id="{3C95DE00-F30F-41B7-89A3-0587A55E7E2A}"/>
                </a:ext>
              </a:extLst>
            </p:cNvPr>
            <p:cNvSpPr txBox="1"/>
            <p:nvPr/>
          </p:nvSpPr>
          <p:spPr>
            <a:xfrm>
              <a:off x="7164288" y="1841273"/>
              <a:ext cx="335081" cy="8001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华文中宋"/>
                  <a:ea charset="-122" pitchFamily="2" typeface="华文中宋"/>
                </a:rPr>
                <a:t>飞</a:t>
              </a:r>
            </a:p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华文中宋"/>
                  <a:ea charset="-122" pitchFamily="2" typeface="华文中宋"/>
                </a:rPr>
                <a:t>雪</a:t>
              </a:r>
            </a:p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华文中宋"/>
                  <a:ea charset="-122" pitchFamily="2" typeface="华文中宋"/>
                </a:rPr>
                <a:t>连天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BD1BD073-BF9B-42DF-9E5B-E8E091BDC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851506" y="1531028"/>
            <a:ext cx="604029" cy="70640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0931429-9D8A-4EA0-8852-15C8B3A46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44963" y="1881902"/>
            <a:ext cx="7161904" cy="5041270"/>
          </a:xfrm>
          <a:prstGeom prst="rect">
            <a:avLst/>
          </a:prstGeom>
        </p:spPr>
      </p:pic>
      <p:sp>
        <p:nvSpPr>
          <p:cNvPr id="11" name="TextBox 50">
            <a:extLst>
              <a:ext uri="{FF2B5EF4-FFF2-40B4-BE49-F238E27FC236}">
                <a16:creationId xmlns:a16="http://schemas.microsoft.com/office/drawing/2014/main" id="{65378ED5-723F-4885-ACD6-48C97D2931D1}"/>
              </a:ext>
            </a:extLst>
          </p:cNvPr>
          <p:cNvSpPr txBox="1"/>
          <p:nvPr/>
        </p:nvSpPr>
        <p:spPr>
          <a:xfrm rot="5400000">
            <a:off x="1241403" y="3147908"/>
            <a:ext cx="2400268" cy="10398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F911CB8-805A-4B20-BBC8-2562030ABDEE}"/>
              </a:ext>
            </a:extLst>
          </p:cNvPr>
          <p:cNvGrpSpPr/>
          <p:nvPr/>
        </p:nvGrpSpPr>
        <p:grpSpPr>
          <a:xfrm>
            <a:off x="3062393" y="2569815"/>
            <a:ext cx="446775" cy="1256145"/>
            <a:chOff x="2337926" y="1798774"/>
            <a:chExt cx="335081" cy="94210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4FC042C-68D0-4E66-8C04-BFF6D98D3DBE}"/>
                </a:ext>
              </a:extLst>
            </p:cNvPr>
            <p:cNvSpPr/>
            <p:nvPr/>
          </p:nvSpPr>
          <p:spPr>
            <a:xfrm>
              <a:off x="2337926" y="1798774"/>
              <a:ext cx="324802" cy="942109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133"/>
            </a:p>
          </p:txBody>
        </p:sp>
        <p:sp>
          <p:nvSpPr>
            <p:cNvPr id="14" name="TextBox 52">
              <a:extLst>
                <a:ext uri="{FF2B5EF4-FFF2-40B4-BE49-F238E27FC236}">
                  <a16:creationId xmlns:a16="http://schemas.microsoft.com/office/drawing/2014/main" id="{536BC3B0-36AE-471F-9D59-07B3810D1510}"/>
                </a:ext>
              </a:extLst>
            </p:cNvPr>
            <p:cNvSpPr txBox="1"/>
            <p:nvPr/>
          </p:nvSpPr>
          <p:spPr>
            <a:xfrm>
              <a:off x="2337926" y="1841273"/>
              <a:ext cx="335081" cy="8001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华文中宋"/>
                  <a:ea charset="-122" pitchFamily="2" typeface="华文中宋"/>
                </a:rPr>
                <a:t>飞</a:t>
              </a:r>
            </a:p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华文中宋"/>
                  <a:ea charset="-122" pitchFamily="2" typeface="华文中宋"/>
                </a:rPr>
                <a:t>雪</a:t>
              </a:r>
            </a:p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华文中宋"/>
                  <a:ea charset="-122" pitchFamily="2" typeface="华文中宋"/>
                </a:rPr>
                <a:t>连天</a:t>
              </a:r>
            </a:p>
          </p:txBody>
        </p:sp>
      </p:grpSp>
    </p:spTree>
    <p:extLst>
      <p:ext uri="{BB962C8B-B14F-4D97-AF65-F5344CB8AC3E}">
        <p14:creationId val="34330472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5"/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壹</a:t>
              </a:r>
            </a:p>
          </p:txBody>
        </p:sp>
      </p:grpSp>
      <p:sp>
        <p:nvSpPr>
          <p:cNvPr id="8" name="TextBox 12">
            <a:extLst>
              <a:ext uri="{FF2B5EF4-FFF2-40B4-BE49-F238E27FC236}">
                <a16:creationId xmlns:a16="http://schemas.microsoft.com/office/drawing/2014/main" id="{AAF47462-EEC5-4F87-BDD5-DCA53F7474D2}"/>
              </a:ext>
            </a:extLst>
          </p:cNvPr>
          <p:cNvSpPr txBox="1"/>
          <p:nvPr/>
        </p:nvSpPr>
        <p:spPr>
          <a:xfrm>
            <a:off x="7131669" y="1491043"/>
            <a:ext cx="724376" cy="17981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733">
                <a:latin charset="-122" pitchFamily="2" typeface="华文楷体"/>
                <a:ea charset="-122" pitchFamily="2" typeface="华文楷体"/>
              </a:rPr>
              <a:t>射白鹿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E335BB2-8942-4DEE-946D-0224FEB7C4AB}"/>
              </a:ext>
            </a:extLst>
          </p:cNvPr>
          <p:cNvSpPr txBox="1"/>
          <p:nvPr/>
        </p:nvSpPr>
        <p:spPr>
          <a:xfrm rot="5400000">
            <a:off x="5852533" y="1984995"/>
            <a:ext cx="190876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2C9B594-1440-4661-8C28-EB4930208F0E}"/>
              </a:ext>
            </a:extLst>
          </p:cNvPr>
          <p:cNvGrpSpPr/>
          <p:nvPr/>
        </p:nvGrpSpPr>
        <p:grpSpPr>
          <a:xfrm>
            <a:off x="1603256" y="3442160"/>
            <a:ext cx="4116206" cy="2372121"/>
            <a:chOff x="2088267" y="2353865"/>
            <a:chExt cx="3087155" cy="1779091"/>
          </a:xfrm>
        </p:grpSpPr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C7FBAD77-9680-4CF7-8147-B287A25D4367}"/>
                </a:ext>
              </a:extLst>
            </p:cNvPr>
            <p:cNvSpPr txBox="1"/>
            <p:nvPr/>
          </p:nvSpPr>
          <p:spPr>
            <a:xfrm>
              <a:off x="3949965" y="2576254"/>
              <a:ext cx="1225457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43C61E0-A7F2-4533-AEC7-98885E8159DA}"/>
                </a:ext>
              </a:extLst>
            </p:cNvPr>
            <p:cNvGrpSpPr/>
            <p:nvPr/>
          </p:nvGrpSpPr>
          <p:grpSpPr>
            <a:xfrm>
              <a:off x="2088267" y="2353865"/>
              <a:ext cx="2831642" cy="1779091"/>
              <a:chOff x="2088267" y="2353865"/>
              <a:chExt cx="2831642" cy="1779091"/>
            </a:xfrm>
          </p:grpSpPr>
          <p:sp>
            <p:nvSpPr>
              <p:cNvPr id="13" name="TextBox 21">
                <a:extLst>
                  <a:ext uri="{FF2B5EF4-FFF2-40B4-BE49-F238E27FC236}">
                    <a16:creationId xmlns:a16="http://schemas.microsoft.com/office/drawing/2014/main" id="{DBC876C3-435C-4492-926D-1E9DBABBD1B7}"/>
                  </a:ext>
                </a:extLst>
              </p:cNvPr>
              <p:cNvSpPr txBox="1"/>
              <p:nvPr/>
            </p:nvSpPr>
            <p:spPr>
              <a:xfrm>
                <a:off x="2088267" y="2353865"/>
                <a:ext cx="995978" cy="23625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1467">
                    <a:latin charset="-122" pitchFamily="2" typeface="华文宋体"/>
                    <a:ea charset="-122" pitchFamily="2" typeface="华文宋体"/>
                  </a:rPr>
                  <a:t>CHINAESE</a:t>
                </a:r>
              </a:p>
            </p:txBody>
          </p:sp>
          <p:sp>
            <p:nvSpPr>
              <p:cNvPr id="14" name="TextBox 22">
                <a:extLst>
                  <a:ext uri="{FF2B5EF4-FFF2-40B4-BE49-F238E27FC236}">
                    <a16:creationId xmlns:a16="http://schemas.microsoft.com/office/drawing/2014/main" id="{4EE752FF-5531-4383-B17B-B716C3984128}"/>
                  </a:ext>
                </a:extLst>
              </p:cNvPr>
              <p:cNvSpPr txBox="1"/>
              <p:nvPr/>
            </p:nvSpPr>
            <p:spPr>
              <a:xfrm>
                <a:off x="2114301" y="2576254"/>
                <a:ext cx="1225457" cy="2514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600">
                    <a:latin charset="-122" pitchFamily="2" typeface="华文楷体"/>
                    <a:ea charset="-122" pitchFamily="2" typeface="华文楷体"/>
                  </a:rPr>
                  <a:t>飞雪连天</a:t>
                </a:r>
              </a:p>
            </p:txBody>
          </p:sp>
          <p:sp>
            <p:nvSpPr>
              <p:cNvPr id="15" name="TextBox 23">
                <a:extLst>
                  <a:ext uri="{FF2B5EF4-FFF2-40B4-BE49-F238E27FC236}">
                    <a16:creationId xmlns:a16="http://schemas.microsoft.com/office/drawing/2014/main" id="{CE254357-3A24-4AED-AA7E-2CA701EC4A61}"/>
                  </a:ext>
                </a:extLst>
              </p:cNvPr>
              <p:cNvSpPr txBox="1"/>
              <p:nvPr/>
            </p:nvSpPr>
            <p:spPr>
              <a:xfrm>
                <a:off x="3923931" y="2353865"/>
                <a:ext cx="995978" cy="23625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1467">
                    <a:latin charset="-122" pitchFamily="2" typeface="华文宋体"/>
                    <a:ea charset="-122" pitchFamily="2" typeface="华文宋体"/>
                  </a:rPr>
                  <a:t>CHINAESE</a:t>
                </a:r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660EA50-17A5-40FC-8182-32F36F4D88EF}"/>
                  </a:ext>
                </a:extLst>
              </p:cNvPr>
              <p:cNvSpPr txBox="1"/>
              <p:nvPr/>
            </p:nvSpPr>
            <p:spPr>
              <a:xfrm rot="5400000">
                <a:off x="1904054" y="3192067"/>
                <a:ext cx="1279702" cy="60207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altLang="zh-CN" lang="en-US"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604020202020204" pitchFamily="34" typeface="Arial Unicode MS"/>
                    <a:ea charset="-122" panose="020b0604020202020204" pitchFamily="34" typeface="Arial Unicode MS"/>
                    <a:cs charset="-122" panose="020b0604020202020204" pitchFamily="34" typeface="Arial Unicode MS"/>
                    <a:sym typeface="Lato"/>
                  </a:rPr>
                  <a:t>The activities of a company associated and selling a product or service. It includes</a:t>
                </a:r>
              </a:p>
            </p:txBody>
          </p:sp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F110FA53-B45D-4F4F-92F9-0002FE3B37EE}"/>
                  </a:ext>
                </a:extLst>
              </p:cNvPr>
              <p:cNvSpPr txBox="1"/>
              <p:nvPr/>
            </p:nvSpPr>
            <p:spPr>
              <a:xfrm rot="5400000">
                <a:off x="3768395" y="3192067"/>
                <a:ext cx="1279702" cy="60207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altLang="zh-CN" lang="en-US"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604020202020204" pitchFamily="34" typeface="Arial Unicode MS"/>
                    <a:ea charset="-122" panose="020b0604020202020204" pitchFamily="34" typeface="Arial Unicode MS"/>
                    <a:cs charset="-122" panose="020b0604020202020204" pitchFamily="34" typeface="Arial Unicode MS"/>
                    <a:sym typeface="Lato"/>
                  </a:rPr>
                  <a:t>The activities of a company associated and selling a product or service. It includes</a:t>
                </a:r>
              </a:p>
            </p:txBody>
          </p:sp>
        </p:grp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0293DB91-13C7-4E2F-B896-0B17EF3DE8FB}"/>
              </a:ext>
            </a:extLst>
          </p:cNvPr>
          <p:cNvSpPr/>
          <p:nvPr/>
        </p:nvSpPr>
        <p:spPr>
          <a:xfrm>
            <a:off x="1601643" y="1966680"/>
            <a:ext cx="1258776" cy="1258776"/>
          </a:xfrm>
          <a:prstGeom prst="ellipse">
            <a:avLst/>
          </a:prstGeom>
          <a:blipFill>
            <a:blip r:embed="rId6"/>
            <a:stretch>
              <a:fillRect b="-15048" l="-15048" r="-15048" t="-150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B2AC8B7-6EFE-4768-923D-38A66788C567}"/>
              </a:ext>
            </a:extLst>
          </p:cNvPr>
          <p:cNvSpPr/>
          <p:nvPr/>
        </p:nvSpPr>
        <p:spPr>
          <a:xfrm>
            <a:off x="4135468" y="1966680"/>
            <a:ext cx="1258776" cy="1258776"/>
          </a:xfrm>
          <a:prstGeom prst="ellipse">
            <a:avLst/>
          </a:prstGeom>
          <a:blipFill>
            <a:blip r:embed="rId7"/>
            <a:stretch>
              <a:fillRect b="-34407" l="-30664" r="-43324" t="-467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A451CCA-2525-4018-AE94-67105A36A712}"/>
              </a:ext>
            </a:extLst>
          </p:cNvPr>
          <p:cNvSpPr/>
          <p:nvPr/>
        </p:nvSpPr>
        <p:spPr>
          <a:xfrm>
            <a:off x="1305428" y="1620438"/>
            <a:ext cx="1824203" cy="41938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1768C98-B68F-4077-A78A-CBC94D6E1A35}"/>
              </a:ext>
            </a:extLst>
          </p:cNvPr>
          <p:cNvSpPr/>
          <p:nvPr/>
        </p:nvSpPr>
        <p:spPr>
          <a:xfrm>
            <a:off x="3802692" y="1620438"/>
            <a:ext cx="1824203" cy="41938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539386E4-E452-4B93-AFBA-9EC5504352A6}"/>
              </a:ext>
            </a:extLst>
          </p:cNvPr>
          <p:cNvSpPr txBox="1"/>
          <p:nvPr/>
        </p:nvSpPr>
        <p:spPr>
          <a:xfrm>
            <a:off x="5603486" y="2763188"/>
            <a:ext cx="1536171" cy="7417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267">
                <a:latin charset="-128" pitchFamily="18" typeface="MS PMincho"/>
                <a:ea charset="-128" pitchFamily="18" typeface="MS PMincho"/>
              </a:rPr>
              <a:t>2018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106BD96-F048-424F-9D5D-2E3A912CE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27791" y="0"/>
            <a:ext cx="7007086" cy="6858000"/>
          </a:xfrm>
          <a:prstGeom prst="rect">
            <a:avLst/>
          </a:prstGeom>
        </p:spPr>
      </p:pic>
    </p:spTree>
    <p:extLst>
      <p:ext uri="{BB962C8B-B14F-4D97-AF65-F5344CB8AC3E}">
        <p14:creationId val="10686448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1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8"/>
      <p:bldP grpId="0" spid="19"/>
      <p:bldP grpId="0" spid="20"/>
      <p:bldP grpId="0" spid="2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壹</a:t>
              </a: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0BA73F9-5CAD-4B1C-9F5F-1D46ADF508DE}"/>
              </a:ext>
            </a:extLst>
          </p:cNvPr>
          <p:cNvCxnSpPr/>
          <p:nvPr/>
        </p:nvCxnSpPr>
        <p:spPr>
          <a:xfrm flipH="1">
            <a:off x="7495045" y="1404715"/>
            <a:ext cx="0" cy="4580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21CAA47-BFA2-44DE-B9CA-E6F0ED9A971B}"/>
              </a:ext>
            </a:extLst>
          </p:cNvPr>
          <p:cNvSpPr txBox="1"/>
          <p:nvPr/>
        </p:nvSpPr>
        <p:spPr>
          <a:xfrm>
            <a:off x="7535843" y="1374292"/>
            <a:ext cx="609676" cy="23713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pc="1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r>
              <a:rPr altLang="en-US" lang="zh-CN" sz="1867">
                <a:solidFill>
                  <a:srgbClr val="324353"/>
                </a:solidFill>
                <a:latin typeface="+mn-ea"/>
                <a:ea typeface="+mn-ea"/>
                <a:cs typeface="+mn-ea"/>
              </a:rPr>
              <a:t>飞雪连天射白鹿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48C2A81-EA98-4D43-90FC-C2F64B3A34D6}"/>
              </a:ext>
            </a:extLst>
          </p:cNvPr>
          <p:cNvSpPr txBox="1"/>
          <p:nvPr/>
        </p:nvSpPr>
        <p:spPr>
          <a:xfrm>
            <a:off x="8926345" y="1323825"/>
            <a:ext cx="1131316" cy="47070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and selling a product or service. It includesThe activities of a company associated and selling a product or service. It includes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4BABA1E-ECDE-4BFE-8EF1-AC19879BA3F7}"/>
              </a:ext>
            </a:extLst>
          </p:cNvPr>
          <p:cNvCxnSpPr/>
          <p:nvPr/>
        </p:nvCxnSpPr>
        <p:spPr>
          <a:xfrm flipH="1">
            <a:off x="9866331" y="1340661"/>
            <a:ext cx="0" cy="4580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8EC8862-C452-408A-8D39-35D58996EA38}"/>
              </a:ext>
            </a:extLst>
          </p:cNvPr>
          <p:cNvSpPr txBox="1"/>
          <p:nvPr/>
        </p:nvSpPr>
        <p:spPr>
          <a:xfrm>
            <a:off x="9903406" y="1340660"/>
            <a:ext cx="609676" cy="23713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pc="10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r>
              <a:rPr altLang="en-US" lang="zh-CN" sz="1867">
                <a:solidFill>
                  <a:srgbClr val="324353"/>
                </a:solidFill>
                <a:latin typeface="+mn-ea"/>
                <a:ea typeface="+mn-ea"/>
                <a:cs typeface="+mn-ea"/>
              </a:rPr>
              <a:t>飞雪连天射白鹿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993044-1644-45A5-9711-E6ACEB0374D7}"/>
              </a:ext>
            </a:extLst>
          </p:cNvPr>
          <p:cNvSpPr txBox="1"/>
          <p:nvPr/>
        </p:nvSpPr>
        <p:spPr>
          <a:xfrm>
            <a:off x="6590358" y="1404716"/>
            <a:ext cx="1131316" cy="47070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and selling a product or service. It includesThe activities of a company associated and selling a product or service. It includes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CF2B37B-1405-4614-8272-D28AD9385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17081" y="932579"/>
            <a:ext cx="6877142" cy="599524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0112DC2D-1DA9-4308-9F2C-3C91C5C66652}"/>
              </a:ext>
            </a:extLst>
          </p:cNvPr>
          <p:cNvSpPr/>
          <p:nvPr/>
        </p:nvSpPr>
        <p:spPr>
          <a:xfrm>
            <a:off x="3184656" y="1617104"/>
            <a:ext cx="1512795" cy="1512795"/>
          </a:xfrm>
          <a:prstGeom prst="ellipse">
            <a:avLst/>
          </a:prstGeom>
          <a:solidFill>
            <a:srgbClr val="BC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9" name="TextBox 52">
            <a:extLst>
              <a:ext uri="{FF2B5EF4-FFF2-40B4-BE49-F238E27FC236}">
                <a16:creationId xmlns:a16="http://schemas.microsoft.com/office/drawing/2014/main" id="{25D524EE-0619-41CB-9A88-B7976D4A6542}"/>
              </a:ext>
            </a:extLst>
          </p:cNvPr>
          <p:cNvSpPr txBox="1"/>
          <p:nvPr/>
        </p:nvSpPr>
        <p:spPr>
          <a:xfrm>
            <a:off x="3723069" y="1617104"/>
            <a:ext cx="724376" cy="204231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267">
                <a:latin charset="-122" pitchFamily="2" typeface="华文中宋"/>
                <a:ea charset="-122" pitchFamily="2" typeface="华文中宋"/>
              </a:rPr>
              <a:t>金庸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AA7369E-20C0-4E09-8B6B-526883395DE5}"/>
              </a:ext>
            </a:extLst>
          </p:cNvPr>
          <p:cNvSpPr/>
          <p:nvPr/>
        </p:nvSpPr>
        <p:spPr>
          <a:xfrm>
            <a:off x="3184656" y="3314947"/>
            <a:ext cx="370096" cy="370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1" name="TextBox 54">
            <a:extLst>
              <a:ext uri="{FF2B5EF4-FFF2-40B4-BE49-F238E27FC236}">
                <a16:creationId xmlns:a16="http://schemas.microsoft.com/office/drawing/2014/main" id="{41FEAB85-3485-4727-9ADC-0F85EC2E7972}"/>
              </a:ext>
            </a:extLst>
          </p:cNvPr>
          <p:cNvSpPr txBox="1"/>
          <p:nvPr/>
        </p:nvSpPr>
        <p:spPr>
          <a:xfrm rot="5400000">
            <a:off x="2203865" y="2200596"/>
            <a:ext cx="1908765" cy="122925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733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</p:spTree>
    <p:extLst>
      <p:ext uri="{BB962C8B-B14F-4D97-AF65-F5344CB8AC3E}">
        <p14:creationId val="17988248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壹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46CE78E-8A95-45E5-8158-BF3306EF8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39962" y="609759"/>
            <a:ext cx="6241601" cy="59932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44F282-EB51-4262-B85C-49BB4FAFD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226010"/>
            <a:ext cx="1831091" cy="36391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9B815E-E805-44C8-A58C-90BBD8117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167" y="2149636"/>
            <a:ext cx="1840223" cy="3715551"/>
          </a:xfrm>
          <a:prstGeom prst="rect">
            <a:avLst/>
          </a:prstGeom>
        </p:spPr>
      </p:pic>
      <p:pic>
        <p:nvPicPr>
          <p:cNvPr id="11" name="图片占位符 23">
            <a:extLst>
              <a:ext uri="{FF2B5EF4-FFF2-40B4-BE49-F238E27FC236}">
                <a16:creationId xmlns:a16="http://schemas.microsoft.com/office/drawing/2014/main" id="{21810ACD-FA49-4D5F-BC16-2A144BA0F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09956" y="1340661"/>
            <a:ext cx="1702901" cy="1853965"/>
          </a:xfrm>
          <a:custGeom>
            <a:gdLst>
              <a:gd fmla="*/ 957663 w 1915326" name="connsiteX0"/>
              <a:gd fmla="*/ 0 h 1915326" name="connsiteY0"/>
              <a:gd fmla="*/ 1915326 w 1915326" name="connsiteX1"/>
              <a:gd fmla="*/ 957663 h 1915326" name="connsiteY1"/>
              <a:gd fmla="*/ 957663 w 1915326" name="connsiteX2"/>
              <a:gd fmla="*/ 1915326 h 1915326" name="connsiteY2"/>
              <a:gd fmla="*/ 0 w 1915326" name="connsiteX3"/>
              <a:gd fmla="*/ 957663 h 1915326" name="connsiteY3"/>
              <a:gd fmla="*/ 957663 w 1915326" name="connsiteX4"/>
              <a:gd fmla="*/ 0 h 191532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915326" w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FB6FB4C-9335-43BD-B5EA-973C53FDE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32315" y="1340660"/>
            <a:ext cx="1702902" cy="1853967"/>
          </a:xfrm>
          <a:custGeom>
            <a:gdLst>
              <a:gd fmla="*/ 950370 w 1900740" name="connsiteX0"/>
              <a:gd fmla="*/ 0 h 1900739" name="connsiteY0"/>
              <a:gd fmla="*/ 1900740 w 1900740" name="connsiteX1"/>
              <a:gd fmla="*/ 950370 h 1900739" name="connsiteY1"/>
              <a:gd fmla="*/ 1047540 w 1900740" name="connsiteX2"/>
              <a:gd fmla="*/ 1895834 h 1900739" name="connsiteY2"/>
              <a:gd fmla="*/ 950390 w 1900740" name="connsiteX3"/>
              <a:gd fmla="*/ 1900739 h 1900739" name="connsiteY3"/>
              <a:gd fmla="*/ 950350 w 1900740" name="connsiteX4"/>
              <a:gd fmla="*/ 1900739 h 1900739" name="connsiteY4"/>
              <a:gd fmla="*/ 853200 w 1900740" name="connsiteX5"/>
              <a:gd fmla="*/ 1895834 h 1900739" name="connsiteY5"/>
              <a:gd fmla="*/ 0 w 1900740" name="connsiteX6"/>
              <a:gd fmla="*/ 950370 h 1900739" name="connsiteY6"/>
              <a:gd fmla="*/ 950370 w 1900740" name="connsiteX7"/>
              <a:gd fmla="*/ 0 h 190073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900739" w="1900740">
                <a:moveTo>
                  <a:pt x="950370" y="0"/>
                </a:moveTo>
                <a:cubicBezTo>
                  <a:pt x="1475245" y="0"/>
                  <a:pt x="1900740" y="425495"/>
                  <a:pt x="1900740" y="950370"/>
                </a:cubicBezTo>
                <a:cubicBezTo>
                  <a:pt x="1900740" y="1442441"/>
                  <a:pt x="1526770" y="1847165"/>
                  <a:pt x="1047540" y="1895834"/>
                </a:cubicBezTo>
                <a:lnTo>
                  <a:pt x="950390" y="1900739"/>
                </a:lnTo>
                <a:lnTo>
                  <a:pt x="950350" y="1900739"/>
                </a:lnTo>
                <a:lnTo>
                  <a:pt x="853200" y="1895834"/>
                </a:lnTo>
                <a:cubicBezTo>
                  <a:pt x="373970" y="1847165"/>
                  <a:pt x="0" y="1442441"/>
                  <a:pt x="0" y="950370"/>
                </a:cubicBezTo>
                <a:cubicBezTo>
                  <a:pt x="0" y="425495"/>
                  <a:pt x="425495" y="0"/>
                  <a:pt x="950370" y="0"/>
                </a:cubicBezTo>
                <a:close/>
              </a:path>
            </a:pathLst>
          </a:custGeom>
        </p:spPr>
      </p:pic>
      <p:sp>
        <p:nvSpPr>
          <p:cNvPr id="13" name="TextBox 24">
            <a:extLst>
              <a:ext uri="{FF2B5EF4-FFF2-40B4-BE49-F238E27FC236}">
                <a16:creationId xmlns:a16="http://schemas.microsoft.com/office/drawing/2014/main" id="{B5039FE1-FE7A-4F03-BF31-4320812531F2}"/>
              </a:ext>
            </a:extLst>
          </p:cNvPr>
          <p:cNvSpPr txBox="1"/>
          <p:nvPr/>
        </p:nvSpPr>
        <p:spPr>
          <a:xfrm>
            <a:off x="9612550" y="3491145"/>
            <a:ext cx="16339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1ED09D5D-96CC-48B8-A189-6F9C7F4CC43B}"/>
              </a:ext>
            </a:extLst>
          </p:cNvPr>
          <p:cNvSpPr txBox="1"/>
          <p:nvPr/>
        </p:nvSpPr>
        <p:spPr>
          <a:xfrm>
            <a:off x="6471814" y="3360424"/>
            <a:ext cx="1327971" cy="31501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67">
                <a:latin charset="-122" pitchFamily="2" typeface="华文宋体"/>
                <a:ea charset="-122" pitchFamily="2" typeface="华文宋体"/>
              </a:rPr>
              <a:t>CHINAESE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04242DB1-E748-4AFD-B5C8-7F2ECF1DBC94}"/>
              </a:ext>
            </a:extLst>
          </p:cNvPr>
          <p:cNvSpPr txBox="1"/>
          <p:nvPr/>
        </p:nvSpPr>
        <p:spPr>
          <a:xfrm>
            <a:off x="6506527" y="3656941"/>
            <a:ext cx="163394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B4AF12F9-D310-49BC-9BBC-24AA346A3D55}"/>
              </a:ext>
            </a:extLst>
          </p:cNvPr>
          <p:cNvSpPr txBox="1"/>
          <p:nvPr/>
        </p:nvSpPr>
        <p:spPr>
          <a:xfrm>
            <a:off x="9577839" y="3194627"/>
            <a:ext cx="1327971" cy="31501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67">
                <a:latin charset="-122" pitchFamily="2" typeface="华文宋体"/>
                <a:ea charset="-122" pitchFamily="2" typeface="华文宋体"/>
              </a:rPr>
              <a:t>CHINAESE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B3E787DD-AF32-49A8-94B9-140C5BEC0FF7}"/>
              </a:ext>
            </a:extLst>
          </p:cNvPr>
          <p:cNvSpPr txBox="1"/>
          <p:nvPr/>
        </p:nvSpPr>
        <p:spPr>
          <a:xfrm rot="5400000">
            <a:off x="6226197" y="4478026"/>
            <a:ext cx="1706269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and selling a product or service. It includes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EE6EA4BF-68E9-4C0E-8FF3-14760AA4AD75}"/>
              </a:ext>
            </a:extLst>
          </p:cNvPr>
          <p:cNvSpPr txBox="1"/>
          <p:nvPr/>
        </p:nvSpPr>
        <p:spPr>
          <a:xfrm rot="5400000">
            <a:off x="9370457" y="4312229"/>
            <a:ext cx="1706269" cy="802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and selling a product or service. It includes</a:t>
            </a:r>
          </a:p>
        </p:txBody>
      </p:sp>
    </p:spTree>
    <p:extLst>
      <p:ext uri="{BB962C8B-B14F-4D97-AF65-F5344CB8AC3E}">
        <p14:creationId val="22332545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2193" l="34795" r="6601" t="15756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1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D53E1F-C287-4A67-86A3-58F8A9608398}"/>
              </a:ext>
            </a:extLst>
          </p:cNvPr>
          <p:cNvGrpSpPr/>
          <p:nvPr/>
        </p:nvGrpSpPr>
        <p:grpSpPr>
          <a:xfrm>
            <a:off x="5782101" y="279778"/>
            <a:ext cx="647833" cy="1060882"/>
            <a:chOff x="5782101" y="279778"/>
            <a:chExt cx="647833" cy="10608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274EA35-5782-404A-90F4-5E3FFEBA02F1}"/>
                </a:ext>
              </a:extLst>
            </p:cNvPr>
            <p:cNvSpPr/>
            <p:nvPr/>
          </p:nvSpPr>
          <p:spPr>
            <a:xfrm>
              <a:off x="5782101" y="573206"/>
              <a:ext cx="627797" cy="627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DC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8F5F59B-0E9E-4604-874F-9AE5961FF1FF}"/>
                </a:ext>
              </a:extLst>
            </p:cNvPr>
            <p:cNvSpPr/>
            <p:nvPr/>
          </p:nvSpPr>
          <p:spPr>
            <a:xfrm>
              <a:off x="5849186" y="279778"/>
              <a:ext cx="458087" cy="822960"/>
            </a:xfrm>
            <a:prstGeom prst="ellipse">
              <a:avLst/>
            </a:prstGeom>
            <a:noFill/>
            <a:ln>
              <a:noFill/>
            </a:ln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3200">
                  <a:blipFill dpi="0" rotWithShape="1">
                    <a:blip r:embed="rId5"/>
                    <a:stretch>
                      <a:fillRect/>
                    </a:stretch>
                  </a:blip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壹</a:t>
              </a:r>
            </a:p>
          </p:txBody>
        </p:sp>
      </p:grpSp>
      <p:sp>
        <p:nvSpPr>
          <p:cNvPr id="8" name="Freeform 6">
            <a:extLst>
              <a:ext uri="{FF2B5EF4-FFF2-40B4-BE49-F238E27FC236}">
                <a16:creationId xmlns:a16="http://schemas.microsoft.com/office/drawing/2014/main" id="{ACA60320-5DD9-4F47-8487-5FD61CB6D628}"/>
              </a:ext>
            </a:extLst>
          </p:cNvPr>
          <p:cNvSpPr/>
          <p:nvPr/>
        </p:nvSpPr>
        <p:spPr bwMode="auto">
          <a:xfrm>
            <a:off x="1624676" y="2660915"/>
            <a:ext cx="2006376" cy="1945453"/>
          </a:xfrm>
          <a:custGeom>
            <a:gdLst>
              <a:gd fmla="*/ 18047 w 32498" name="T0"/>
              <a:gd fmla="*/ 989 h 32498" name="T1"/>
              <a:gd fmla="*/ 31509 w 32498" name="T2"/>
              <a:gd fmla="*/ 14451 h 32498" name="T3"/>
              <a:gd fmla="*/ 31509 w 32498" name="T4"/>
              <a:gd fmla="*/ 18047 h 32498" name="T5"/>
              <a:gd fmla="*/ 18047 w 32498" name="T6"/>
              <a:gd fmla="*/ 31509 h 32498" name="T7"/>
              <a:gd fmla="*/ 14451 w 32498" name="T8"/>
              <a:gd fmla="*/ 31509 h 32498" name="T9"/>
              <a:gd fmla="*/ 989 w 32498" name="T10"/>
              <a:gd fmla="*/ 18047 h 32498" name="T11"/>
              <a:gd fmla="*/ 989 w 32498" name="T12"/>
              <a:gd fmla="*/ 14451 h 32498" name="T13"/>
              <a:gd fmla="*/ 14451 w 32498" name="T14"/>
              <a:gd fmla="*/ 989 h 32498" name="T15"/>
              <a:gd fmla="*/ 18047 w 32498" name="T16"/>
              <a:gd fmla="*/ 989 h 3249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2498" w="32498">
                <a:moveTo>
                  <a:pt x="18047" y="989"/>
                </a:moveTo>
                <a:lnTo>
                  <a:pt x="31509" y="14451"/>
                </a:lnTo>
                <a:cubicBezTo>
                  <a:pt x="32498" y="15440"/>
                  <a:pt x="32498" y="17058"/>
                  <a:pt x="31509" y="18047"/>
                </a:cubicBezTo>
                <a:lnTo>
                  <a:pt x="18047" y="31509"/>
                </a:lnTo>
                <a:cubicBezTo>
                  <a:pt x="17058" y="32498"/>
                  <a:pt x="15440" y="32498"/>
                  <a:pt x="14451" y="31509"/>
                </a:cubicBezTo>
                <a:lnTo>
                  <a:pt x="989" y="18047"/>
                </a:lnTo>
                <a:cubicBezTo>
                  <a:pt x="0" y="17058"/>
                  <a:pt x="0" y="15440"/>
                  <a:pt x="989" y="14451"/>
                </a:cubicBezTo>
                <a:lnTo>
                  <a:pt x="14451" y="989"/>
                </a:lnTo>
                <a:cubicBezTo>
                  <a:pt x="15440" y="0"/>
                  <a:pt x="17058" y="0"/>
                  <a:pt x="18047" y="989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cap="flat" w="3">
            <a:solidFill>
              <a:srgbClr val="BCE5F2"/>
            </a:solidFill>
            <a:prstDash val="solid"/>
            <a:miter lim="800000"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BFFD680-14E3-4B62-99C3-3D96E916C58B}"/>
              </a:ext>
            </a:extLst>
          </p:cNvPr>
          <p:cNvSpPr/>
          <p:nvPr/>
        </p:nvSpPr>
        <p:spPr bwMode="auto">
          <a:xfrm>
            <a:off x="8374245" y="2660915"/>
            <a:ext cx="2006376" cy="1945453"/>
          </a:xfrm>
          <a:custGeom>
            <a:gdLst>
              <a:gd fmla="*/ 18047 w 32498" name="T0"/>
              <a:gd fmla="*/ 989 h 32498" name="T1"/>
              <a:gd fmla="*/ 31509 w 32498" name="T2"/>
              <a:gd fmla="*/ 14451 h 32498" name="T3"/>
              <a:gd fmla="*/ 31509 w 32498" name="T4"/>
              <a:gd fmla="*/ 18047 h 32498" name="T5"/>
              <a:gd fmla="*/ 18047 w 32498" name="T6"/>
              <a:gd fmla="*/ 31509 h 32498" name="T7"/>
              <a:gd fmla="*/ 14451 w 32498" name="T8"/>
              <a:gd fmla="*/ 31509 h 32498" name="T9"/>
              <a:gd fmla="*/ 989 w 32498" name="T10"/>
              <a:gd fmla="*/ 18047 h 32498" name="T11"/>
              <a:gd fmla="*/ 989 w 32498" name="T12"/>
              <a:gd fmla="*/ 14451 h 32498" name="T13"/>
              <a:gd fmla="*/ 14451 w 32498" name="T14"/>
              <a:gd fmla="*/ 989 h 32498" name="T15"/>
              <a:gd fmla="*/ 18047 w 32498" name="T16"/>
              <a:gd fmla="*/ 989 h 3249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2498" w="32498">
                <a:moveTo>
                  <a:pt x="18047" y="989"/>
                </a:moveTo>
                <a:lnTo>
                  <a:pt x="31509" y="14451"/>
                </a:lnTo>
                <a:cubicBezTo>
                  <a:pt x="32498" y="15440"/>
                  <a:pt x="32498" y="17058"/>
                  <a:pt x="31509" y="18047"/>
                </a:cubicBezTo>
                <a:lnTo>
                  <a:pt x="18047" y="31509"/>
                </a:lnTo>
                <a:cubicBezTo>
                  <a:pt x="17058" y="32498"/>
                  <a:pt x="15440" y="32498"/>
                  <a:pt x="14451" y="31509"/>
                </a:cubicBezTo>
                <a:lnTo>
                  <a:pt x="989" y="18047"/>
                </a:lnTo>
                <a:cubicBezTo>
                  <a:pt x="0" y="17058"/>
                  <a:pt x="0" y="15440"/>
                  <a:pt x="989" y="14451"/>
                </a:cubicBezTo>
                <a:lnTo>
                  <a:pt x="14451" y="989"/>
                </a:lnTo>
                <a:cubicBezTo>
                  <a:pt x="15440" y="0"/>
                  <a:pt x="17058" y="0"/>
                  <a:pt x="18047" y="989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cap="flat" w="3">
            <a:solidFill>
              <a:srgbClr val="BCE5F2"/>
            </a:solidFill>
            <a:prstDash val="solid"/>
            <a:miter lim="800000"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0B8679-E227-445E-886C-402E1CDB264C}"/>
              </a:ext>
            </a:extLst>
          </p:cNvPr>
          <p:cNvGrpSpPr/>
          <p:nvPr/>
        </p:nvGrpSpPr>
        <p:grpSpPr>
          <a:xfrm>
            <a:off x="2033806" y="3147172"/>
            <a:ext cx="1920213" cy="1149772"/>
            <a:chOff x="2201891" y="2360379"/>
            <a:chExt cx="1440160" cy="862329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9B67043-2417-4F75-8862-4127F0EF803B}"/>
                </a:ext>
              </a:extLst>
            </p:cNvPr>
            <p:cNvSpPr txBox="1"/>
            <p:nvPr/>
          </p:nvSpPr>
          <p:spPr>
            <a:xfrm>
              <a:off x="2201891" y="2360379"/>
              <a:ext cx="1440160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1600">
                  <a:latin charset="-122" pitchFamily="2" typeface="华文楷体"/>
                  <a:ea charset="-122" pitchFamily="2" typeface="华文楷体"/>
                </a:rPr>
                <a:t>飞雪连天</a:t>
              </a: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D53DFEDA-7459-4811-BCD3-E5B4A74F30AA}"/>
                </a:ext>
              </a:extLst>
            </p:cNvPr>
            <p:cNvSpPr txBox="1"/>
            <p:nvPr/>
          </p:nvSpPr>
          <p:spPr>
            <a:xfrm>
              <a:off x="2228139" y="2630767"/>
              <a:ext cx="837848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associated with product or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0DD8FBF-2EC7-4D0B-8FC8-FF4783251808}"/>
              </a:ext>
            </a:extLst>
          </p:cNvPr>
          <p:cNvGrpSpPr/>
          <p:nvPr/>
        </p:nvGrpSpPr>
        <p:grpSpPr>
          <a:xfrm>
            <a:off x="8730811" y="3141199"/>
            <a:ext cx="1920213" cy="1149772"/>
            <a:chOff x="6164990" y="2355899"/>
            <a:chExt cx="1440160" cy="862329"/>
          </a:xfrm>
        </p:grpSpPr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B2C794B7-7FAB-4A17-AB0E-FBD95F5DE3CF}"/>
                </a:ext>
              </a:extLst>
            </p:cNvPr>
            <p:cNvSpPr txBox="1"/>
            <p:nvPr/>
          </p:nvSpPr>
          <p:spPr>
            <a:xfrm>
              <a:off x="6164990" y="2355899"/>
              <a:ext cx="1440160" cy="3429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latin charset="-122" pitchFamily="2" typeface="华文楷体"/>
                  <a:ea charset="-122" pitchFamily="2" typeface="华文楷体"/>
                </a:rPr>
                <a:t>Suy gurun</a:t>
              </a: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30842EB1-04CC-451E-AC0E-AFE3104D9673}"/>
                </a:ext>
              </a:extLst>
            </p:cNvPr>
            <p:cNvSpPr txBox="1"/>
            <p:nvPr/>
          </p:nvSpPr>
          <p:spPr>
            <a:xfrm>
              <a:off x="6191237" y="2626287"/>
              <a:ext cx="981864" cy="6020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altLang="zh-CN" 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  <a:sym typeface="Lato"/>
                </a:rPr>
                <a:t>The activities of a company associated with buying</a:t>
              </a: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AFF546C1-852D-4DE3-A96F-669107A093A7}"/>
              </a:ext>
            </a:extLst>
          </p:cNvPr>
          <p:cNvSpPr txBox="1"/>
          <p:nvPr/>
        </p:nvSpPr>
        <p:spPr>
          <a:xfrm>
            <a:off x="4655841" y="1066357"/>
            <a:ext cx="30997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latin charset="-122" pitchFamily="2" typeface="华文宋体"/>
                <a:ea charset="-122" pitchFamily="2" typeface="华文宋体"/>
              </a:rPr>
              <a:t>CHINA Design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AD02BADC-B01E-4FB0-8BF5-F78F9D981376}"/>
              </a:ext>
            </a:extLst>
          </p:cNvPr>
          <p:cNvSpPr txBox="1"/>
          <p:nvPr/>
        </p:nvSpPr>
        <p:spPr>
          <a:xfrm>
            <a:off x="5204101" y="1596113"/>
            <a:ext cx="20031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latin charset="-122" pitchFamily="2" typeface="华文楷体"/>
                <a:ea charset="-122" pitchFamily="2" typeface="华文楷体"/>
              </a:rPr>
              <a:t>飞雪连天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72AE7591-EE35-4CB1-A146-32CA91114277}"/>
              </a:ext>
            </a:extLst>
          </p:cNvPr>
          <p:cNvSpPr txBox="1"/>
          <p:nvPr/>
        </p:nvSpPr>
        <p:spPr>
          <a:xfrm>
            <a:off x="3173359" y="5061183"/>
            <a:ext cx="6696439" cy="56565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867"/>
              </a:lnSpc>
            </a:pPr>
            <a:r>
              <a:rPr altLang="zh-CN" lang="en-US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typeface="Lato"/>
              </a:rPr>
              <a:t>The activities of a company associated with buying and selling a product or service. It includes advertising, The activities of a company associated with a product or service. It delivering buying and selling a product or service. It includes 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86EECE4-F965-4B74-9F14-E44BD56E6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22615" y="1906585"/>
            <a:ext cx="3720729" cy="3449803"/>
          </a:xfrm>
          <a:prstGeom prst="rect">
            <a:avLst/>
          </a:prstGeom>
        </p:spPr>
      </p:pic>
    </p:spTree>
    <p:extLst>
      <p:ext uri="{BB962C8B-B14F-4D97-AF65-F5344CB8AC3E}">
        <p14:creationId val="8317884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D417C1D-051B-4464-A76C-D39121271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8495072" y="-4381500"/>
            <a:ext cx="25390759" cy="13906498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1DE963-754C-4BDF-B2F1-38130C830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4400" y="285750"/>
            <a:ext cx="457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936F47-4562-416B-BCCA-66D4DEE2E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4988" l="15775" r="72892" t="32864"/>
          <a:stretch>
            <a:fillRect/>
          </a:stretch>
        </p:blipFill>
        <p:spPr>
          <a:xfrm flipH="1">
            <a:off x="4514850" y="-1219200"/>
            <a:ext cx="9802615" cy="10491862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7" name="PA_库_文本框 6">
            <a:extLst>
              <a:ext uri="{FF2B5EF4-FFF2-40B4-BE49-F238E27FC236}">
                <a16:creationId xmlns:a16="http://schemas.microsoft.com/office/drawing/2014/main" id="{14E50AFF-37BD-47CC-8987-04C828977D9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86270" y="1963543"/>
            <a:ext cx="1005840" cy="37834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algn="dist">
              <a:defRPr sz="2000">
                <a:blipFill dpi="0" rotWithShape="1">
                  <a:blip r:embed="rId7"/>
                  <a:stretch>
                    <a:fillRect/>
                  </a:stretch>
                </a:blip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1800"/>
              <a:t>飞雪连天射白鹿，笑书神侠倚碧鸳。</a:t>
            </a:r>
          </a:p>
          <a:p>
            <a:pPr algn="l">
              <a:lnSpc>
                <a:spcPct val="150000"/>
              </a:lnSpc>
            </a:pPr>
            <a:r>
              <a:rPr altLang="en-US" lang="zh-CN" sz="1800"/>
              <a:t>江湖渐远，青春不再</a:t>
            </a:r>
          </a:p>
        </p:txBody>
      </p:sp>
      <p:sp>
        <p:nvSpPr>
          <p:cNvPr id="8" name="PA_库_文本框 7">
            <a:extLst>
              <a:ext uri="{FF2B5EF4-FFF2-40B4-BE49-F238E27FC236}">
                <a16:creationId xmlns:a16="http://schemas.microsoft.com/office/drawing/2014/main" id="{B47E8B03-0D6E-4389-956B-F6D76B0E81E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333776" y="325243"/>
            <a:ext cx="1097280" cy="48763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000">
                <a:blipFill dpi="0" rotWithShape="1">
                  <a:blip r:embed="rId7"/>
                  <a:tile algn="tl" flip="none" sx="100000" sy="100000" tx="0" ty="0"/>
                </a:blip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射白鹿</a:t>
            </a:r>
          </a:p>
        </p:txBody>
      </p:sp>
    </p:spTree>
    <p:extLst>
      <p:ext uri="{BB962C8B-B14F-4D97-AF65-F5344CB8AC3E}">
        <p14:creationId val="99626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金庸视频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DC770"/>
          </a:solidFill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205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4">
      <vt:lpstr>Arial</vt:lpstr>
      <vt:lpstr>等线 Light</vt:lpstr>
      <vt:lpstr>等线</vt:lpstr>
      <vt:lpstr>Calibri Light</vt:lpstr>
      <vt:lpstr>Calibri</vt:lpstr>
      <vt:lpstr>叶根友刀锋黑草</vt:lpstr>
      <vt:lpstr>方正清刻本悦宋简体</vt:lpstr>
      <vt:lpstr>华文中宋</vt:lpstr>
      <vt:lpstr>Arial Unicode MS</vt:lpstr>
      <vt:lpstr>Lato</vt:lpstr>
      <vt:lpstr>华文楷体</vt:lpstr>
      <vt:lpstr>华文宋体</vt:lpstr>
      <vt:lpstr>MS PMincho</vt:lpstr>
      <vt:lpstr>微软雅黑</vt:lpstr>
      <vt:lpstr>文悦古典明朝体 (非商业使用) W5</vt:lpstr>
      <vt:lpstr>方正古隶简体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2021-08-22T12:08:38Z</dcterms:created>
  <cp:lastPrinted>2021-08-22T12:08:38Z</cp:lastPrinted>
  <dcterms:modified xsi:type="dcterms:W3CDTF">2021-08-22T05:46:49Z</dcterms:modified>
  <cp:revision>1</cp:revision>
</cp:coreProperties>
</file>