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6"/>
  </p:notesMasterIdLst>
  <p:sldIdLst>
    <p:sldId id="261" r:id="rId7"/>
    <p:sldId id="257" r:id="rId8"/>
    <p:sldId id="260" r:id="rId9"/>
    <p:sldId id="270" r:id="rId10"/>
    <p:sldId id="271" r:id="rId11"/>
    <p:sldId id="272" r:id="rId12"/>
    <p:sldId id="263" r:id="rId13"/>
    <p:sldId id="266" r:id="rId14"/>
    <p:sldId id="267" r:id="rId15"/>
    <p:sldId id="268" r:id="rId16"/>
    <p:sldId id="264" r:id="rId17"/>
    <p:sldId id="274" r:id="rId18"/>
    <p:sldId id="275" r:id="rId19"/>
    <p:sldId id="276" r:id="rId20"/>
    <p:sldId id="265" r:id="rId21"/>
    <p:sldId id="278" r:id="rId22"/>
    <p:sldId id="279" r:id="rId23"/>
    <p:sldId id="280" r:id="rId24"/>
    <p:sldId id="282" r:id="rId25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1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234" y="96"/>
      </p:cViewPr>
      <p:guideLst>
        <p:guide orient="horz" pos="180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../customXml/item2.xml" Type="http://schemas.openxmlformats.org/officeDocument/2006/relationships/customXml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../customXml/item3.xml" Type="http://schemas.openxmlformats.org/officeDocument/2006/relationships/customXml"/><Relationship Id="rId30" Target="tableStyles.xml" Type="http://schemas.openxmlformats.org/officeDocument/2006/relationships/tableStyles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file:///C:/Users/CCTV/Desktop/&#22270;&#34920;.xlsx" TargetMode="External" Type="http://schemas.openxmlformats.org/officeDocument/2006/relationships/oleObject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sideWall>
      <c:thickness val="0"/>
      <c:spPr>
        <a:noFill/>
        <a:ln>
          <a:solidFill>
            <a:srgbClr val="BFBFBF"/>
          </a:solidFill>
        </a:ln>
      </c:spPr>
    </c:sideWall>
    <c:backWall>
      <c:thickness val="0"/>
      <c:spPr>
        <a:noFill/>
        <a:ln>
          <a:solidFill>
            <a:srgbClr val="BFBFBF"/>
          </a:solidFill>
        </a:ln>
      </c:spPr>
    </c:backWall>
    <c:plotArea>
      <c:layout>
        <c:manualLayout>
          <c:layoutTarget val="inner"/>
          <c:xMode val="edge"/>
          <c:yMode val="edge"/>
          <c:x val="0.069016188383102417"/>
          <c:y val="0.042141295969486237"/>
          <c:w val="0.89194357395172119"/>
          <c:h val="0.874286234378814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BAFDA"/>
            </a:solidFill>
          </c:spPr>
          <c:invertIfNegative val="0"/>
          <c:val>
            <c:numRef>
              <c:f>'8'!$B$2:$E$2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hape val="pyramid"/>
        </c:ser>
        <c:ser>
          <c:idx val="1"/>
          <c:order val="1"/>
          <c:spPr>
            <a:solidFill>
              <a:srgbClr val="EE4B48"/>
            </a:solidFill>
          </c:spPr>
          <c:invertIfNegative val="0"/>
          <c:val>
            <c:numRef>
              <c:f>'8'!$B$3:$E$3</c:f>
              <c:numCache>
                <c:formatCode>General</c:formatCode>
                <c:ptCount val="4"/>
                <c:pt idx="0">
                  <c:v>4.5</c:v>
                </c:pt>
                <c:pt idx="1">
                  <c:v>2.1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hape val="pyramid"/>
        </c:ser>
        <c:ser>
          <c:idx val="2"/>
          <c:order val="2"/>
          <c:spPr>
            <a:solidFill>
              <a:srgbClr val="67B2B0"/>
            </a:solidFill>
          </c:spPr>
          <c:invertIfNegative val="0"/>
          <c:val>
            <c:numRef>
              <c:f>'8'!$B$4:$E$4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gapDepth val="0"/>
        <c:shape val="pyramid"/>
        <c:axId val="416588056"/>
        <c:axId val="416592536"/>
        <c:axId val="0"/>
      </c:bar3DChart>
      <c:catAx>
        <c:axId val="416588056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416592536"/>
        <c:auto val="0"/>
        <c:lblAlgn val="ctr"/>
        <c:lblOffset/>
        <c:noMultiLvlLbl val="1"/>
      </c:catAx>
      <c:valAx>
        <c:axId val="416592536"/>
        <c:scaling>
          <c:orientation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General" sourceLinked="1"/>
        <c:majorTickMark val="out"/>
        <c:minorTickMark val="none"/>
        <c:spPr>
          <a:ln>
            <a:solidFill>
              <a:schemeClr val="bg1">
                <a:lumMod val="75000"/>
              </a:schemeClr>
            </a:solidFill>
          </a:ln>
        </c:spPr>
        <c:crossAx val="416588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27762-17A2-4D72-921E-A48827B50036}" type="datetimeFigureOut">
              <a:rPr lang="zh-CN" altLang="en-US" smtClean="0"/>
              <a:t>2016/1/14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18AA-B604-4B52-9FD8-F327175562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929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83514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96223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720269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15826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477304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508450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711672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401280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40860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bg>
      <p:bgPr>
        <a:solidFill>
          <a:srgbClr val="51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9224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bg>
      <p:bgPr>
        <a:solidFill>
          <a:srgbClr val="6BA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77553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Slide">
    <p:bg>
      <p:bgPr>
        <a:solidFill>
          <a:srgbClr val="EE4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775535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bg>
      <p:bgPr>
        <a:solidFill>
          <a:srgbClr val="67B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77553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Title Slide">
    <p:bg>
      <p:bgPr>
        <a:solidFill>
          <a:srgbClr val="ECB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77553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9216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52835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923417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2" r:id="rId2"/>
    <p:sldLayoutId id="2147493463" r:id="rId3"/>
    <p:sldLayoutId id="2147493464" r:id="rId4"/>
    <p:sldLayoutId id="2147493465" r:id="rId5"/>
    <p:sldLayoutId id="2147493466" r:id="rId6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16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emf" Type="http://schemas.openxmlformats.org/officeDocument/2006/relationships/image"/><Relationship Id="rId3" Target="../media/image7.emf" Type="http://schemas.openxmlformats.org/officeDocument/2006/relationships/image"/><Relationship Id="rId4" Target="../media/image8.emf" Type="http://schemas.openxmlformats.org/officeDocument/2006/relationships/image"/><Relationship Id="rId5" Target="../media/image9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chemeClr val="bg1"/>
                </a:solidFill>
              </a:rPr>
              <a:t>LOGO|COMPANY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452880" cy="2148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kumimoji="1" lang="en-US" sz="150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97187" y="2703990"/>
            <a:ext cx="27895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51597B"/>
                </a:solidFill>
              </a:rPr>
              <a:t>RODUCT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197187" y="3196476"/>
            <a:ext cx="4856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51597B"/>
                </a:solidFill>
              </a:rPr>
              <a:t>INTRODUCTION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97187" y="2115533"/>
            <a:ext cx="4653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51597B"/>
                </a:solidFill>
              </a:rPr>
              <a:t>XX产品推广介绍</a:t>
            </a: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6882429" y="3608226"/>
            <a:ext cx="21878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kumimoji="1" lang="en-US" smtClean="0" sz="1200">
                <a:solidFill>
                  <a:srgbClr val="51597B"/>
                </a:solidFill>
              </a:rPr>
              <a:t>PRESENTED BY JANE DOE</a:t>
            </a:r>
          </a:p>
        </p:txBody>
      </p:sp>
    </p:spTree>
    <p:extLst>
      <p:ext uri="{BB962C8B-B14F-4D97-AF65-F5344CB8AC3E}">
        <p14:creationId val="336487851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sp>
        <p:nvSpPr>
          <p:cNvPr id="8" name="任意多边形 13"/>
          <p:cNvSpPr/>
          <p:nvPr/>
        </p:nvSpPr>
        <p:spPr>
          <a:xfrm>
            <a:off x="947674" y="1323332"/>
            <a:ext cx="876300" cy="912430"/>
          </a:xfrm>
          <a:custGeom>
            <a:gdLst>
              <a:gd fmla="*/ 1555750 w 2063750" name="connsiteX0"/>
              <a:gd fmla="*/ 0 h 2387600" name="connsiteY0"/>
              <a:gd fmla="*/ 0 w 2063750" name="connsiteX1"/>
              <a:gd fmla="*/ 736600 h 2387600" name="connsiteY1"/>
              <a:gd fmla="*/ 736600 w 2063750" name="connsiteX2"/>
              <a:gd fmla="*/ 2387600 h 2387600" name="connsiteY2"/>
              <a:gd fmla="*/ 1778000 w 2063750" name="connsiteX3"/>
              <a:gd fmla="*/ 1898650 h 2387600" name="connsiteY3"/>
              <a:gd fmla="*/ 2063750 w 2063750" name="connsiteX4"/>
              <a:gd fmla="*/ 1104900 h 2387600" name="connsiteY4"/>
              <a:gd fmla="*/ 1555750 w 2063750" name="connsiteX5"/>
              <a:gd fmla="*/ 0 h 23876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87600" w="206375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16"/>
          <p:cNvSpPr/>
          <p:nvPr/>
        </p:nvSpPr>
        <p:spPr>
          <a:xfrm>
            <a:off x="1647760" y="1745574"/>
            <a:ext cx="169867" cy="305762"/>
          </a:xfrm>
          <a:custGeom>
            <a:gdLst>
              <a:gd fmla="*/ 400050 w 400050" name="connsiteX0"/>
              <a:gd fmla="*/ 0 h 800100" name="connsiteY0"/>
              <a:gd fmla="*/ 0 w 400050" name="connsiteX1"/>
              <a:gd fmla="*/ 317500 h 800100" name="connsiteY1"/>
              <a:gd fmla="*/ 107950 w 400050" name="connsiteX2"/>
              <a:gd fmla="*/ 800100 h 800100" name="connsiteY2"/>
              <a:gd fmla="*/ 400050 w 400050" name="connsiteX3"/>
              <a:gd fmla="*/ 0 h 800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00100" w="40005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17"/>
          <p:cNvSpPr txBox="1"/>
          <p:nvPr/>
        </p:nvSpPr>
        <p:spPr>
          <a:xfrm>
            <a:off x="2024977" y="1460397"/>
            <a:ext cx="11163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2686CF"/>
                </a:solidFill>
                <a:latin charset="-79" pitchFamily="2" typeface="Levenim MT"/>
                <a:cs charset="-79" pitchFamily="2" typeface="Levenim MT"/>
              </a:rPr>
              <a:t>TEXT HERE</a:t>
            </a:r>
          </a:p>
        </p:txBody>
      </p:sp>
      <p:sp>
        <p:nvSpPr>
          <p:cNvPr id="11" name="任意多边形 83"/>
          <p:cNvSpPr/>
          <p:nvPr/>
        </p:nvSpPr>
        <p:spPr>
          <a:xfrm>
            <a:off x="4732274" y="1323332"/>
            <a:ext cx="876300" cy="912430"/>
          </a:xfrm>
          <a:custGeom>
            <a:gdLst>
              <a:gd fmla="*/ 1555750 w 2063750" name="connsiteX0"/>
              <a:gd fmla="*/ 0 h 2387600" name="connsiteY0"/>
              <a:gd fmla="*/ 0 w 2063750" name="connsiteX1"/>
              <a:gd fmla="*/ 736600 h 2387600" name="connsiteY1"/>
              <a:gd fmla="*/ 736600 w 2063750" name="connsiteX2"/>
              <a:gd fmla="*/ 2387600 h 2387600" name="connsiteY2"/>
              <a:gd fmla="*/ 1778000 w 2063750" name="connsiteX3"/>
              <a:gd fmla="*/ 1898650 h 2387600" name="connsiteY3"/>
              <a:gd fmla="*/ 2063750 w 2063750" name="connsiteX4"/>
              <a:gd fmla="*/ 1104900 h 2387600" name="connsiteY4"/>
              <a:gd fmla="*/ 1555750 w 2063750" name="connsiteX5"/>
              <a:gd fmla="*/ 0 h 23876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87600" w="206375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84"/>
          <p:cNvSpPr/>
          <p:nvPr/>
        </p:nvSpPr>
        <p:spPr>
          <a:xfrm>
            <a:off x="5432359" y="1745574"/>
            <a:ext cx="169867" cy="305762"/>
          </a:xfrm>
          <a:custGeom>
            <a:gdLst>
              <a:gd fmla="*/ 400050 w 400050" name="connsiteX0"/>
              <a:gd fmla="*/ 0 h 800100" name="connsiteY0"/>
              <a:gd fmla="*/ 0 w 400050" name="connsiteX1"/>
              <a:gd fmla="*/ 317500 h 800100" name="connsiteY1"/>
              <a:gd fmla="*/ 107950 w 400050" name="connsiteX2"/>
              <a:gd fmla="*/ 800100 h 800100" name="connsiteY2"/>
              <a:gd fmla="*/ 400050 w 400050" name="connsiteX3"/>
              <a:gd fmla="*/ 0 h 800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00100" w="40005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17"/>
          <p:cNvSpPr txBox="1"/>
          <p:nvPr/>
        </p:nvSpPr>
        <p:spPr>
          <a:xfrm>
            <a:off x="5806594" y="1460397"/>
            <a:ext cx="11163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D90312"/>
                </a:solidFill>
                <a:latin charset="-79" pitchFamily="2" typeface="Levenim MT"/>
                <a:cs charset="-79" pitchFamily="2" typeface="Levenim MT"/>
              </a:rPr>
              <a:t>TEXT HERE</a:t>
            </a:r>
          </a:p>
        </p:txBody>
      </p:sp>
      <p:sp>
        <p:nvSpPr>
          <p:cNvPr id="14" name="任意多边形 89"/>
          <p:cNvSpPr/>
          <p:nvPr/>
        </p:nvSpPr>
        <p:spPr>
          <a:xfrm>
            <a:off x="979424" y="2814907"/>
            <a:ext cx="876300" cy="912430"/>
          </a:xfrm>
          <a:custGeom>
            <a:gdLst>
              <a:gd fmla="*/ 1555750 w 2063750" name="connsiteX0"/>
              <a:gd fmla="*/ 0 h 2387600" name="connsiteY0"/>
              <a:gd fmla="*/ 0 w 2063750" name="connsiteX1"/>
              <a:gd fmla="*/ 736600 h 2387600" name="connsiteY1"/>
              <a:gd fmla="*/ 736600 w 2063750" name="connsiteX2"/>
              <a:gd fmla="*/ 2387600 h 2387600" name="connsiteY2"/>
              <a:gd fmla="*/ 1778000 w 2063750" name="connsiteX3"/>
              <a:gd fmla="*/ 1898650 h 2387600" name="connsiteY3"/>
              <a:gd fmla="*/ 2063750 w 2063750" name="connsiteX4"/>
              <a:gd fmla="*/ 1104900 h 2387600" name="connsiteY4"/>
              <a:gd fmla="*/ 1555750 w 2063750" name="connsiteX5"/>
              <a:gd fmla="*/ 0 h 23876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87600" w="206375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90"/>
          <p:cNvSpPr/>
          <p:nvPr/>
        </p:nvSpPr>
        <p:spPr>
          <a:xfrm>
            <a:off x="1679510" y="3237148"/>
            <a:ext cx="169867" cy="305762"/>
          </a:xfrm>
          <a:custGeom>
            <a:gdLst>
              <a:gd fmla="*/ 400050 w 400050" name="connsiteX0"/>
              <a:gd fmla="*/ 0 h 800100" name="connsiteY0"/>
              <a:gd fmla="*/ 0 w 400050" name="connsiteX1"/>
              <a:gd fmla="*/ 317500 h 800100" name="connsiteY1"/>
              <a:gd fmla="*/ 107950 w 400050" name="connsiteX2"/>
              <a:gd fmla="*/ 800100 h 800100" name="connsiteY2"/>
              <a:gd fmla="*/ 400050 w 400050" name="connsiteX3"/>
              <a:gd fmla="*/ 0 h 800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00100" w="40005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17"/>
          <p:cNvSpPr txBox="1"/>
          <p:nvPr/>
        </p:nvSpPr>
        <p:spPr>
          <a:xfrm>
            <a:off x="2024977" y="2951971"/>
            <a:ext cx="11163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3E8E8D"/>
                </a:solidFill>
                <a:latin charset="-79" pitchFamily="2" typeface="Levenim MT"/>
                <a:cs charset="-79" pitchFamily="2" typeface="Levenim MT"/>
              </a:rPr>
              <a:t>TEXT HERE</a:t>
            </a:r>
          </a:p>
        </p:txBody>
      </p:sp>
      <p:sp>
        <p:nvSpPr>
          <p:cNvPr id="17" name="任意多边形 95"/>
          <p:cNvSpPr/>
          <p:nvPr/>
        </p:nvSpPr>
        <p:spPr>
          <a:xfrm>
            <a:off x="4764024" y="2814907"/>
            <a:ext cx="876300" cy="912430"/>
          </a:xfrm>
          <a:custGeom>
            <a:gdLst>
              <a:gd fmla="*/ 1555750 w 2063750" name="connsiteX0"/>
              <a:gd fmla="*/ 0 h 2387600" name="connsiteY0"/>
              <a:gd fmla="*/ 0 w 2063750" name="connsiteX1"/>
              <a:gd fmla="*/ 736600 h 2387600" name="connsiteY1"/>
              <a:gd fmla="*/ 736600 w 2063750" name="connsiteX2"/>
              <a:gd fmla="*/ 2387600 h 2387600" name="connsiteY2"/>
              <a:gd fmla="*/ 1778000 w 2063750" name="connsiteX3"/>
              <a:gd fmla="*/ 1898650 h 2387600" name="connsiteY3"/>
              <a:gd fmla="*/ 2063750 w 2063750" name="connsiteX4"/>
              <a:gd fmla="*/ 1104900 h 2387600" name="connsiteY4"/>
              <a:gd fmla="*/ 1555750 w 2063750" name="connsiteX5"/>
              <a:gd fmla="*/ 0 h 23876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87600" w="206375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96"/>
          <p:cNvSpPr/>
          <p:nvPr/>
        </p:nvSpPr>
        <p:spPr>
          <a:xfrm>
            <a:off x="5464110" y="3237148"/>
            <a:ext cx="169867" cy="305762"/>
          </a:xfrm>
          <a:custGeom>
            <a:gdLst>
              <a:gd fmla="*/ 400050 w 400050" name="connsiteX0"/>
              <a:gd fmla="*/ 0 h 800100" name="connsiteY0"/>
              <a:gd fmla="*/ 0 w 400050" name="connsiteX1"/>
              <a:gd fmla="*/ 317500 h 800100" name="connsiteY1"/>
              <a:gd fmla="*/ 107950 w 400050" name="connsiteX2"/>
              <a:gd fmla="*/ 800100 h 800100" name="connsiteY2"/>
              <a:gd fmla="*/ 400050 w 400050" name="connsiteX3"/>
              <a:gd fmla="*/ 0 h 800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00100" w="40005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7"/>
          <p:cNvSpPr txBox="1"/>
          <p:nvPr/>
        </p:nvSpPr>
        <p:spPr>
          <a:xfrm>
            <a:off x="5806594" y="2951971"/>
            <a:ext cx="11163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D89917"/>
                </a:solidFill>
                <a:latin charset="-79" pitchFamily="2" typeface="Levenim MT"/>
                <a:cs charset="-79" pitchFamily="2" typeface="Levenim MT"/>
              </a:rPr>
              <a:t>TEXT HERE</a:t>
            </a:r>
          </a:p>
        </p:txBody>
      </p:sp>
      <p:sp>
        <p:nvSpPr>
          <p:cNvPr id="24" name="文本框 6"/>
          <p:cNvSpPr txBox="1"/>
          <p:nvPr/>
        </p:nvSpPr>
        <p:spPr>
          <a:xfrm>
            <a:off x="2024977" y="1745310"/>
            <a:ext cx="253373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000" u="none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25" name="文本框 6"/>
          <p:cNvSpPr txBox="1"/>
          <p:nvPr/>
        </p:nvSpPr>
        <p:spPr>
          <a:xfrm>
            <a:off x="5806595" y="3237148"/>
            <a:ext cx="253373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000" u="none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2024977" y="3237148"/>
            <a:ext cx="253373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000" u="none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27" name="文本框 6"/>
          <p:cNvSpPr txBox="1"/>
          <p:nvPr/>
        </p:nvSpPr>
        <p:spPr>
          <a:xfrm>
            <a:off x="5806595" y="1745574"/>
            <a:ext cx="253373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000" u="none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102970" y="1491010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9" name="矩形 28"/>
          <p:cNvSpPr/>
          <p:nvPr/>
        </p:nvSpPr>
        <p:spPr>
          <a:xfrm>
            <a:off x="4881289" y="1491010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0" name="矩形 29"/>
          <p:cNvSpPr/>
          <p:nvPr/>
        </p:nvSpPr>
        <p:spPr>
          <a:xfrm>
            <a:off x="1133530" y="3016611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1" name="矩形 30"/>
          <p:cNvSpPr/>
          <p:nvPr/>
        </p:nvSpPr>
        <p:spPr>
          <a:xfrm>
            <a:off x="4866489" y="3016611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</a:rPr>
              <a:t>04</a:t>
            </a:r>
          </a:p>
        </p:txBody>
      </p:sp>
      <p:grpSp>
        <p:nvGrpSpPr>
          <p:cNvPr id="32" name="组 31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33" name="矩形 32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用户需求</a:t>
              </a:r>
            </a:p>
          </p:txBody>
        </p:sp>
      </p:grpSp>
    </p:spTree>
    <p:extLst>
      <p:ext uri="{BB962C8B-B14F-4D97-AF65-F5344CB8AC3E}">
        <p14:creationId val="10284306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chemeClr val="bg1"/>
                </a:solidFill>
              </a:rPr>
              <a:t>LOGO|COMPANY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174158" y="162298"/>
            <a:ext cx="2300605" cy="2148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kumimoji="1" lang="en-US" smtClean="0" sz="1500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799"/>
              <a:ext cx="3191674" cy="9821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tx2">
                      <a:lumMod val="50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8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180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4400">
                <a:solidFill>
                  <a:srgbClr val="51597B"/>
                </a:solidFill>
              </a:rPr>
              <a:t>产品展示</a:t>
            </a:r>
          </a:p>
        </p:txBody>
      </p:sp>
    </p:spTree>
    <p:extLst>
      <p:ext uri="{BB962C8B-B14F-4D97-AF65-F5344CB8AC3E}">
        <p14:creationId val="2689895804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-1" y="1737597"/>
            <a:ext cx="9144001" cy="1330688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产品展示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1714927" y="940229"/>
            <a:ext cx="3586283" cy="2478283"/>
            <a:chOff x="1714924" y="1347876"/>
            <a:chExt cx="3586283" cy="2753648"/>
          </a:xfrm>
        </p:grpSpPr>
        <p:pic>
          <p:nvPicPr>
            <p:cNvPr descr="屏幕快照 2015-06-25 6.04.09 PM.png"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1" t="2317"/>
            <a:stretch>
              <a:fillRect/>
            </a:stretch>
          </p:blipFill>
          <p:spPr>
            <a:xfrm>
              <a:off x="1839794" y="1347876"/>
              <a:ext cx="3319741" cy="20308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714924" y="1347876"/>
              <a:ext cx="3586283" cy="2753648"/>
            </a:xfrm>
            <a:custGeom>
              <a:gdLst>
                <a:gd fmla="*/ 3333734 w 3796894" name="connsiteX0"/>
                <a:gd fmla="*/ 158827 h 2914704" name="connsiteY0"/>
                <a:gd fmla="*/ 3333734 w 3796894" name="connsiteX1"/>
                <a:gd fmla="*/ 159782 h 2914704" name="connsiteY1"/>
                <a:gd fmla="*/ 154601 w 3796894" name="connsiteX2"/>
                <a:gd fmla="*/ 159782 h 2914704" name="connsiteY2"/>
                <a:gd fmla="*/ 154601 w 3796894" name="connsiteX3"/>
                <a:gd fmla="*/ 2128067 h 2914704" name="connsiteY3"/>
                <a:gd fmla="*/ 3626221 w 3796894" name="connsiteX4"/>
                <a:gd fmla="*/ 2128067 h 2914704" name="connsiteY4"/>
                <a:gd fmla="*/ 3626221 w 3796894" name="connsiteX5"/>
                <a:gd fmla="*/ 2118575 h 2914704" name="connsiteY5"/>
                <a:gd fmla="*/ 3640861 w 3796894" name="connsiteX6"/>
                <a:gd fmla="*/ 2118575 h 2914704" name="connsiteY6"/>
                <a:gd fmla="*/ 3640861 w 3796894" name="connsiteX7"/>
                <a:gd fmla="*/ 158827 h 2914704" name="connsiteY7"/>
                <a:gd fmla="*/ 0 w 3796894" name="connsiteX8"/>
                <a:gd fmla="*/ 0 h 2914704" name="connsiteY8"/>
                <a:gd fmla="*/ 3796894 w 3796894" name="connsiteX9"/>
                <a:gd fmla="*/ 0 h 2914704" name="connsiteY9"/>
                <a:gd fmla="*/ 3796894 w 3796894" name="connsiteX10"/>
                <a:gd fmla="*/ 2914704 h 2914704" name="connsiteY10"/>
                <a:gd fmla="*/ 0 w 3796894" name="connsiteX11"/>
                <a:gd fmla="*/ 2914704 h 2914704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2914704" w="3796894">
                  <a:moveTo>
                    <a:pt x="3333734" y="158827"/>
                  </a:moveTo>
                  <a:lnTo>
                    <a:pt x="3333734" y="159782"/>
                  </a:lnTo>
                  <a:lnTo>
                    <a:pt x="154601" y="159782"/>
                  </a:lnTo>
                  <a:lnTo>
                    <a:pt x="154601" y="2128067"/>
                  </a:lnTo>
                  <a:lnTo>
                    <a:pt x="3626221" y="2128067"/>
                  </a:lnTo>
                  <a:lnTo>
                    <a:pt x="3626221" y="2118575"/>
                  </a:lnTo>
                  <a:lnTo>
                    <a:pt x="3640861" y="2118575"/>
                  </a:lnTo>
                  <a:lnTo>
                    <a:pt x="3640861" y="158827"/>
                  </a:lnTo>
                  <a:close/>
                  <a:moveTo>
                    <a:pt x="0" y="0"/>
                  </a:moveTo>
                  <a:lnTo>
                    <a:pt x="3796894" y="0"/>
                  </a:lnTo>
                  <a:lnTo>
                    <a:pt x="3796894" y="2914704"/>
                  </a:lnTo>
                  <a:lnTo>
                    <a:pt x="0" y="2914704"/>
                  </a:lnTo>
                  <a:close/>
                </a:path>
              </a:pathLst>
            </a:custGeom>
          </p:spPr>
        </p:pic>
      </p:grpSp>
      <p:grpSp>
        <p:nvGrpSpPr>
          <p:cNvPr id="7" name="组 6"/>
          <p:cNvGrpSpPr/>
          <p:nvPr/>
        </p:nvGrpSpPr>
        <p:grpSpPr>
          <a:xfrm>
            <a:off x="3614580" y="1441641"/>
            <a:ext cx="3879182" cy="1976872"/>
            <a:chOff x="3614580" y="1905000"/>
            <a:chExt cx="3879182" cy="2196524"/>
          </a:xfrm>
        </p:grpSpPr>
        <p:pic>
          <p:nvPicPr>
            <p:cNvPr descr="屏幕快照 2015-06-25 6.04.09 PM.png"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70775" y="2013695"/>
              <a:ext cx="2766792" cy="17327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14580" y="1905000"/>
              <a:ext cx="3879182" cy="2196524"/>
            </a:xfrm>
            <a:custGeom>
              <a:gdLst>
                <a:gd fmla="*/ 982580 w 6010509" name="connsiteX0"/>
                <a:gd fmla="*/ 225533 h 3403353" name="connsiteY0"/>
                <a:gd fmla="*/ 982580 w 6010509" name="connsiteX1"/>
                <a:gd fmla="*/ 2839341 h 3403353" name="connsiteY1"/>
                <a:gd fmla="*/ 5066488 w 6010509" name="connsiteX2"/>
                <a:gd fmla="*/ 2839341 h 3403353" name="connsiteY2"/>
                <a:gd fmla="*/ 5066488 w 6010509" name="connsiteX3"/>
                <a:gd fmla="*/ 225533 h 3403353" name="connsiteY3"/>
                <a:gd fmla="*/ 0 w 6010509" name="connsiteX4"/>
                <a:gd fmla="*/ 0 h 3403353" name="connsiteY4"/>
                <a:gd fmla="*/ 6010509 w 6010509" name="connsiteX5"/>
                <a:gd fmla="*/ 0 h 3403353" name="connsiteY5"/>
                <a:gd fmla="*/ 6010509 w 6010509" name="connsiteX6"/>
                <a:gd fmla="*/ 3403353 h 3403353" name="connsiteY6"/>
                <a:gd fmla="*/ 0 w 6010509" name="connsiteX7"/>
                <a:gd fmla="*/ 3403353 h 34033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403353" w="6010509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4" name="文本框 8"/>
          <p:cNvSpPr txBox="1"/>
          <p:nvPr/>
        </p:nvSpPr>
        <p:spPr>
          <a:xfrm>
            <a:off x="600556" y="3545947"/>
            <a:ext cx="2714904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00556" y="3273089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51597B"/>
                </a:solidFill>
              </a:rPr>
              <a:t>点击此处添加标题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3315460" y="3545947"/>
            <a:ext cx="2714904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6030364" y="3545947"/>
            <a:ext cx="2714904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107516593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-1" y="1737597"/>
            <a:ext cx="9144001" cy="3296467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 3"/>
          <p:cNvGrpSpPr/>
          <p:nvPr/>
        </p:nvGrpSpPr>
        <p:grpSpPr>
          <a:xfrm>
            <a:off x="4399201" y="398010"/>
            <a:ext cx="4139547" cy="5527696"/>
            <a:chOff x="-168275" y="282381"/>
            <a:chExt cx="3782101" cy="5611537"/>
          </a:xfrm>
        </p:grpSpPr>
        <p:pic>
          <p:nvPicPr>
            <p:cNvPr descr="屏幕快照 2015-06-25 6.04.09 PM.png"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14967" r="35466"/>
            <a:stretch>
              <a:fillRect/>
            </a:stretch>
          </p:blipFill>
          <p:spPr>
            <a:xfrm>
              <a:off x="1" y="871417"/>
              <a:ext cx="3492607" cy="4412696"/>
            </a:xfrm>
            <a:prstGeom prst="rect">
              <a:avLst/>
            </a:prstGeom>
          </p:spPr>
        </p:pic>
        <p:pic>
          <p:nvPicPr>
            <p:cNvPr descr="C:\Documents and Settings\Administrator\桌面\ipad.png" id="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168275" y="282381"/>
              <a:ext cx="3782101" cy="561153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产品展示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615450" y="1744406"/>
            <a:ext cx="2685121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51597B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15450" y="1266698"/>
            <a:ext cx="29070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800">
                <a:solidFill>
                  <a:srgbClr val="51597B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val="165522787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 15"/>
          <p:cNvGrpSpPr/>
          <p:nvPr/>
        </p:nvGrpSpPr>
        <p:grpSpPr>
          <a:xfrm>
            <a:off x="494547" y="1551020"/>
            <a:ext cx="3023701" cy="1863297"/>
            <a:chOff x="494547" y="1723356"/>
            <a:chExt cx="3023701" cy="2070330"/>
          </a:xfrm>
        </p:grpSpPr>
        <p:sp>
          <p:nvSpPr>
            <p:cNvPr id="59" name="矩形 58"/>
            <p:cNvSpPr/>
            <p:nvPr/>
          </p:nvSpPr>
          <p:spPr>
            <a:xfrm>
              <a:off x="494547" y="1765107"/>
              <a:ext cx="3023701" cy="20285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TextBox 29"/>
            <p:cNvSpPr txBox="1"/>
            <p:nvPr/>
          </p:nvSpPr>
          <p:spPr>
            <a:xfrm>
              <a:off x="494547" y="1723356"/>
              <a:ext cx="2979331" cy="338667"/>
            </a:xfrm>
            <a:prstGeom prst="rect">
              <a:avLst/>
            </a:prstGeom>
            <a:solidFill>
              <a:srgbClr val="67B2B0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</a:rPr>
                <a:t>点击此处添加标题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50728" y="2133074"/>
              <a:ext cx="2678442" cy="1642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51597B"/>
                  </a:solidFill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产品展示</a:t>
              </a: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3329170" y="857068"/>
            <a:ext cx="1912650" cy="3505782"/>
            <a:chOff x="936678" y="1201034"/>
            <a:chExt cx="1730347" cy="3524034"/>
          </a:xfrm>
        </p:grpSpPr>
        <p:pic>
          <p:nvPicPr>
            <p:cNvPr descr="屏幕快照 2015-06-25 6.04.09 PM.png"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-472" r="65429"/>
            <a:stretch>
              <a:fillRect/>
            </a:stretch>
          </p:blipFill>
          <p:spPr>
            <a:xfrm>
              <a:off x="1107734" y="1699260"/>
              <a:ext cx="1428596" cy="2552971"/>
            </a:xfrm>
            <a:prstGeom prst="rect">
              <a:avLst/>
            </a:prstGeom>
          </p:spPr>
        </p:pic>
        <p:pic>
          <p:nvPicPr>
            <p:cNvPr descr="C:\Documents and Settings\Administrator\桌面\iphone5s.png" id="8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936678" y="1201034"/>
              <a:ext cx="1730347" cy="352403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文本框 8"/>
          <p:cNvSpPr txBox="1"/>
          <p:nvPr/>
        </p:nvSpPr>
        <p:spPr>
          <a:xfrm>
            <a:off x="6337282" y="1253247"/>
            <a:ext cx="2151425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337279" y="992107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51597B"/>
                </a:solidFill>
              </a:rPr>
              <a:t>点击此处添加标题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529059" y="1049949"/>
            <a:ext cx="737076" cy="663368"/>
          </a:xfrm>
          <a:prstGeom prst="ellipse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文本框 5"/>
          <p:cNvSpPr txBox="1"/>
          <p:nvPr/>
        </p:nvSpPr>
        <p:spPr>
          <a:xfrm>
            <a:off x="5705769" y="1112992"/>
            <a:ext cx="38365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文本框 8"/>
          <p:cNvSpPr txBox="1"/>
          <p:nvPr/>
        </p:nvSpPr>
        <p:spPr>
          <a:xfrm>
            <a:off x="6337282" y="2091899"/>
            <a:ext cx="2151425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337279" y="1830759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51597B"/>
                </a:solidFill>
              </a:rPr>
              <a:t>点击此处添加标题</a:t>
            </a:r>
          </a:p>
        </p:txBody>
      </p:sp>
      <p:sp>
        <p:nvSpPr>
          <p:cNvPr id="37" name="椭圆 36"/>
          <p:cNvSpPr/>
          <p:nvPr/>
        </p:nvSpPr>
        <p:spPr>
          <a:xfrm>
            <a:off x="5529059" y="1888601"/>
            <a:ext cx="737076" cy="663368"/>
          </a:xfrm>
          <a:prstGeom prst="ellipse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8" name="文本框 37"/>
          <p:cNvSpPr txBox="1"/>
          <p:nvPr/>
        </p:nvSpPr>
        <p:spPr>
          <a:xfrm>
            <a:off x="5705769" y="1951644"/>
            <a:ext cx="38365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文本框 8"/>
          <p:cNvSpPr txBox="1"/>
          <p:nvPr/>
        </p:nvSpPr>
        <p:spPr>
          <a:xfrm>
            <a:off x="6337282" y="2870953"/>
            <a:ext cx="2151425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47" name="矩形 46"/>
          <p:cNvSpPr/>
          <p:nvPr/>
        </p:nvSpPr>
        <p:spPr>
          <a:xfrm>
            <a:off x="6337279" y="2609813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51597B"/>
                </a:solidFill>
              </a:rPr>
              <a:t>点击此处添加标题</a:t>
            </a:r>
          </a:p>
        </p:txBody>
      </p:sp>
      <p:sp>
        <p:nvSpPr>
          <p:cNvPr id="44" name="椭圆 43"/>
          <p:cNvSpPr/>
          <p:nvPr/>
        </p:nvSpPr>
        <p:spPr>
          <a:xfrm>
            <a:off x="5529059" y="2667655"/>
            <a:ext cx="737076" cy="663368"/>
          </a:xfrm>
          <a:prstGeom prst="ellipse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5705769" y="2730698"/>
            <a:ext cx="38365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文本框 8"/>
          <p:cNvSpPr txBox="1"/>
          <p:nvPr/>
        </p:nvSpPr>
        <p:spPr>
          <a:xfrm>
            <a:off x="6337282" y="3709605"/>
            <a:ext cx="2151425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337279" y="3448465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51597B"/>
                </a:solidFill>
              </a:rPr>
              <a:t>点击此处添加标题</a:t>
            </a:r>
          </a:p>
        </p:txBody>
      </p:sp>
      <p:sp>
        <p:nvSpPr>
          <p:cNvPr id="51" name="椭圆 50"/>
          <p:cNvSpPr/>
          <p:nvPr/>
        </p:nvSpPr>
        <p:spPr>
          <a:xfrm>
            <a:off x="5529059" y="3506307"/>
            <a:ext cx="737076" cy="663368"/>
          </a:xfrm>
          <a:prstGeom prst="ellipse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2" name="文本框 51"/>
          <p:cNvSpPr txBox="1"/>
          <p:nvPr/>
        </p:nvSpPr>
        <p:spPr>
          <a:xfrm>
            <a:off x="5705769" y="3569351"/>
            <a:ext cx="38365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20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val="329762766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chemeClr val="bg1"/>
                </a:solidFill>
              </a:rPr>
              <a:t>LOGO|COMPANY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174158" y="162298"/>
            <a:ext cx="2300605" cy="2148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kumimoji="1" lang="en-US" smtClean="0" sz="1500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799"/>
              <a:ext cx="3191674" cy="9821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tx2">
                      <a:lumMod val="50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8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180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4400">
                <a:solidFill>
                  <a:srgbClr val="51597B"/>
                </a:solidFill>
              </a:rPr>
              <a:t>产品亮点</a:t>
            </a:r>
          </a:p>
        </p:txBody>
      </p:sp>
    </p:spTree>
    <p:extLst>
      <p:ext uri="{BB962C8B-B14F-4D97-AF65-F5344CB8AC3E}">
        <p14:creationId val="1846204637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产品亮点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08210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mtClean="0" sz="2800"/>
              <a:t>123,123</a:t>
            </a:r>
          </a:p>
        </p:txBody>
      </p:sp>
      <p:sp>
        <p:nvSpPr>
          <p:cNvPr id="10" name="矩形 9"/>
          <p:cNvSpPr/>
          <p:nvPr/>
        </p:nvSpPr>
        <p:spPr>
          <a:xfrm>
            <a:off x="808214" y="1743402"/>
            <a:ext cx="1774827" cy="1991671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887266" y="1839898"/>
            <a:ext cx="1562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13" name="矩形 12"/>
          <p:cNvSpPr/>
          <p:nvPr/>
        </p:nvSpPr>
        <p:spPr>
          <a:xfrm>
            <a:off x="806809" y="2381455"/>
            <a:ext cx="1733714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</a:t>
            </a:r>
          </a:p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顶部“开始”面板中可以对字体、字号、颜色、行距等进行修改</a:t>
            </a:r>
          </a:p>
        </p:txBody>
      </p:sp>
      <p:sp>
        <p:nvSpPr>
          <p:cNvPr id="16" name="矩形 15"/>
          <p:cNvSpPr/>
          <p:nvPr/>
        </p:nvSpPr>
        <p:spPr>
          <a:xfrm>
            <a:off x="28204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mtClean="0" sz="2800"/>
              <a:t>123,123</a:t>
            </a:r>
          </a:p>
        </p:txBody>
      </p:sp>
      <p:sp>
        <p:nvSpPr>
          <p:cNvPr id="18" name="矩形 17"/>
          <p:cNvSpPr/>
          <p:nvPr/>
        </p:nvSpPr>
        <p:spPr>
          <a:xfrm>
            <a:off x="2820415" y="1743402"/>
            <a:ext cx="1774827" cy="1991671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2899467" y="1839898"/>
            <a:ext cx="1562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21" name="矩形 20"/>
          <p:cNvSpPr/>
          <p:nvPr/>
        </p:nvSpPr>
        <p:spPr>
          <a:xfrm>
            <a:off x="2819010" y="2381455"/>
            <a:ext cx="1733714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</a:t>
            </a:r>
          </a:p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顶部“开始”面板中可以对字体、字号、颜色、行距等进行修改</a:t>
            </a:r>
          </a:p>
        </p:txBody>
      </p:sp>
      <p:sp>
        <p:nvSpPr>
          <p:cNvPr id="24" name="矩形 23"/>
          <p:cNvSpPr/>
          <p:nvPr/>
        </p:nvSpPr>
        <p:spPr>
          <a:xfrm>
            <a:off x="48326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mtClean="0" sz="2800"/>
              <a:t>123,123</a:t>
            </a:r>
          </a:p>
        </p:txBody>
      </p:sp>
      <p:sp>
        <p:nvSpPr>
          <p:cNvPr id="30" name="矩形 29"/>
          <p:cNvSpPr/>
          <p:nvPr/>
        </p:nvSpPr>
        <p:spPr>
          <a:xfrm>
            <a:off x="4832615" y="1743402"/>
            <a:ext cx="1774827" cy="1991671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4911666" y="1839898"/>
            <a:ext cx="1562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PROJECT 3</a:t>
            </a:r>
          </a:p>
        </p:txBody>
      </p:sp>
      <p:sp>
        <p:nvSpPr>
          <p:cNvPr id="33" name="矩形 32"/>
          <p:cNvSpPr/>
          <p:nvPr/>
        </p:nvSpPr>
        <p:spPr>
          <a:xfrm>
            <a:off x="4831210" y="2381455"/>
            <a:ext cx="1733714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</a:t>
            </a:r>
          </a:p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顶部“开始”面板中可以对字体、字号、颜色、行距等进行修改</a:t>
            </a:r>
          </a:p>
        </p:txBody>
      </p:sp>
      <p:sp>
        <p:nvSpPr>
          <p:cNvPr id="36" name="矩形 35"/>
          <p:cNvSpPr/>
          <p:nvPr/>
        </p:nvSpPr>
        <p:spPr>
          <a:xfrm>
            <a:off x="6844812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mtClean="0" sz="2800"/>
              <a:t>123,123</a:t>
            </a:r>
          </a:p>
        </p:txBody>
      </p:sp>
      <p:sp>
        <p:nvSpPr>
          <p:cNvPr id="38" name="矩形 37"/>
          <p:cNvSpPr/>
          <p:nvPr/>
        </p:nvSpPr>
        <p:spPr>
          <a:xfrm>
            <a:off x="6844816" y="1743402"/>
            <a:ext cx="1774827" cy="1991671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6923868" y="1839898"/>
            <a:ext cx="1562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PROJECT 4</a:t>
            </a:r>
          </a:p>
        </p:txBody>
      </p:sp>
      <p:sp>
        <p:nvSpPr>
          <p:cNvPr id="41" name="矩形 40"/>
          <p:cNvSpPr/>
          <p:nvPr/>
        </p:nvSpPr>
        <p:spPr>
          <a:xfrm>
            <a:off x="6843412" y="2381455"/>
            <a:ext cx="1733714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</a:t>
            </a:r>
          </a:p>
          <a:p>
            <a:pPr defTabSz="457200" indent="-171450" lvl="0" marL="171450">
              <a:lnSpc>
                <a:spcPct val="130000"/>
              </a:lnSpc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Century Gothic"/>
                <a:ea typeface="微软雅黑"/>
              </a:rPr>
              <a:t>顶部“开始”面板中可以对字体、字号、颜色、行距等进行修改</a:t>
            </a:r>
          </a:p>
        </p:txBody>
      </p:sp>
      <p:sp>
        <p:nvSpPr>
          <p:cNvPr id="44" name="矩形 43"/>
          <p:cNvSpPr/>
          <p:nvPr/>
        </p:nvSpPr>
        <p:spPr>
          <a:xfrm>
            <a:off x="806812" y="1090559"/>
            <a:ext cx="7679155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zh-CN" lang="zh-CN" sz="1000">
                <a:solidFill>
                  <a:srgbClr val="51597B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5818812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产品亮点</a:t>
              </a: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6448962" y="1935606"/>
            <a:ext cx="2193239" cy="1488782"/>
            <a:chOff x="8240713" y="2065338"/>
            <a:chExt cx="2816225" cy="2124075"/>
          </a:xfrm>
        </p:grpSpPr>
        <p:sp>
          <p:nvSpPr>
            <p:cNvPr id="9" name="Freeform 5"/>
            <p:cNvSpPr/>
            <p:nvPr/>
          </p:nvSpPr>
          <p:spPr bwMode="auto">
            <a:xfrm>
              <a:off x="8240713" y="2065338"/>
              <a:ext cx="908050" cy="1450975"/>
            </a:xfrm>
            <a:custGeom>
              <a:gdLst>
                <a:gd fmla="*/ 168 w 193" name="T0"/>
                <a:gd fmla="*/ 3 h 308" name="T1"/>
                <a:gd fmla="*/ 168 w 193" name="T2"/>
                <a:gd fmla="*/ 155 h 308" name="T3"/>
                <a:gd fmla="*/ 130 w 193" name="T4"/>
                <a:gd fmla="*/ 193 h 308" name="T5"/>
                <a:gd fmla="*/ 64 w 193" name="T6"/>
                <a:gd fmla="*/ 193 h 308" name="T7"/>
                <a:gd fmla="*/ 0 w 193" name="T8"/>
                <a:gd fmla="*/ 257 h 308" name="T9"/>
                <a:gd fmla="*/ 0 w 193" name="T10"/>
                <a:gd fmla="*/ 308 h 308" name="T11"/>
                <a:gd fmla="*/ 26 w 193" name="T12"/>
                <a:gd fmla="*/ 307 h 308" name="T13"/>
                <a:gd fmla="*/ 26 w 193" name="T14"/>
                <a:gd fmla="*/ 257 h 308" name="T15"/>
                <a:gd fmla="*/ 64 w 193" name="T16"/>
                <a:gd fmla="*/ 218 h 308" name="T17"/>
                <a:gd fmla="*/ 130 w 193" name="T18"/>
                <a:gd fmla="*/ 218 h 308" name="T19"/>
                <a:gd fmla="*/ 193 w 193" name="T20"/>
                <a:gd fmla="*/ 155 h 308" name="T21"/>
                <a:gd fmla="*/ 193 w 193" name="T22"/>
                <a:gd fmla="*/ 0 h 308" name="T23"/>
                <a:gd fmla="*/ 168 w 193" name="T24"/>
                <a:gd fmla="*/ 3 h 30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8" w="193">
                  <a:moveTo>
                    <a:pt x="168" y="3"/>
                  </a:moveTo>
                  <a:cubicBezTo>
                    <a:pt x="168" y="155"/>
                    <a:pt x="168" y="155"/>
                    <a:pt x="168" y="155"/>
                  </a:cubicBezTo>
                  <a:cubicBezTo>
                    <a:pt x="168" y="176"/>
                    <a:pt x="151" y="193"/>
                    <a:pt x="130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29" y="193"/>
                    <a:pt x="0" y="221"/>
                    <a:pt x="0" y="25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" y="308"/>
                    <a:pt x="17" y="308"/>
                    <a:pt x="26" y="30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35"/>
                    <a:pt x="43" y="218"/>
                    <a:pt x="64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65" y="218"/>
                    <a:pt x="193" y="190"/>
                    <a:pt x="193" y="155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1"/>
                    <a:pt x="176" y="1"/>
                    <a:pt x="168" y="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172575" y="2074863"/>
              <a:ext cx="993775" cy="2114550"/>
            </a:xfrm>
            <a:custGeom>
              <a:gdLst>
                <a:gd fmla="*/ 22 w 211" name="T0"/>
                <a:gd fmla="*/ 2 h 449" name="T1"/>
                <a:gd fmla="*/ 22 w 211" name="T2"/>
                <a:gd fmla="*/ 136 h 449" name="T3"/>
                <a:gd fmla="*/ 56 w 211" name="T4"/>
                <a:gd fmla="*/ 170 h 449" name="T5"/>
                <a:gd fmla="*/ 155 w 211" name="T6"/>
                <a:gd fmla="*/ 170 h 449" name="T7"/>
                <a:gd fmla="*/ 211 w 211" name="T8"/>
                <a:gd fmla="*/ 226 h 449" name="T9"/>
                <a:gd fmla="*/ 211 w 211" name="T10"/>
                <a:gd fmla="*/ 449 h 449" name="T11"/>
                <a:gd fmla="*/ 189 w 211" name="T12"/>
                <a:gd fmla="*/ 449 h 449" name="T13"/>
                <a:gd fmla="*/ 189 w 211" name="T14"/>
                <a:gd fmla="*/ 226 h 449" name="T15"/>
                <a:gd fmla="*/ 155 w 211" name="T16"/>
                <a:gd fmla="*/ 192 h 449" name="T17"/>
                <a:gd fmla="*/ 56 w 211" name="T18"/>
                <a:gd fmla="*/ 193 h 449" name="T19"/>
                <a:gd fmla="*/ 0 w 211" name="T20"/>
                <a:gd fmla="*/ 136 h 449" name="T21"/>
                <a:gd fmla="*/ 0 w 211" name="T22"/>
                <a:gd fmla="*/ 0 h 449" name="T23"/>
                <a:gd fmla="*/ 22 w 211" name="T24"/>
                <a:gd fmla="*/ 2 h 4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49" w="211">
                  <a:moveTo>
                    <a:pt x="22" y="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22" y="155"/>
                    <a:pt x="37" y="170"/>
                    <a:pt x="56" y="170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86" y="170"/>
                    <a:pt x="211" y="195"/>
                    <a:pt x="211" y="226"/>
                  </a:cubicBezTo>
                  <a:cubicBezTo>
                    <a:pt x="211" y="449"/>
                    <a:pt x="211" y="449"/>
                    <a:pt x="211" y="449"/>
                  </a:cubicBezTo>
                  <a:cubicBezTo>
                    <a:pt x="204" y="449"/>
                    <a:pt x="196" y="449"/>
                    <a:pt x="189" y="449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9" y="208"/>
                    <a:pt x="174" y="192"/>
                    <a:pt x="155" y="192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25" y="193"/>
                    <a:pt x="0" y="167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2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294813" y="2287588"/>
              <a:ext cx="1441450" cy="1331912"/>
            </a:xfrm>
            <a:custGeom>
              <a:gdLst>
                <a:gd fmla="*/ 14 w 306" name="T0"/>
                <a:gd fmla="*/ 2 h 283" name="T1"/>
                <a:gd fmla="*/ 14 w 306" name="T2"/>
                <a:gd fmla="*/ 86 h 283" name="T3"/>
                <a:gd fmla="*/ 36 w 306" name="T4"/>
                <a:gd fmla="*/ 107 h 283" name="T5"/>
                <a:gd fmla="*/ 271 w 306" name="T6"/>
                <a:gd fmla="*/ 107 h 283" name="T7"/>
                <a:gd fmla="*/ 306 w 306" name="T8"/>
                <a:gd fmla="*/ 143 h 283" name="T9"/>
                <a:gd fmla="*/ 306 w 306" name="T10"/>
                <a:gd fmla="*/ 283 h 283" name="T11"/>
                <a:gd fmla="*/ 292 w 306" name="T12"/>
                <a:gd fmla="*/ 283 h 283" name="T13"/>
                <a:gd fmla="*/ 292 w 306" name="T14"/>
                <a:gd fmla="*/ 143 h 283" name="T15"/>
                <a:gd fmla="*/ 271 w 306" name="T16"/>
                <a:gd fmla="*/ 121 h 283" name="T17"/>
                <a:gd fmla="*/ 36 w 306" name="T18"/>
                <a:gd fmla="*/ 121 h 283" name="T19"/>
                <a:gd fmla="*/ 0 w 306" name="T20"/>
                <a:gd fmla="*/ 86 h 283" name="T21"/>
                <a:gd fmla="*/ 0 w 306" name="T22"/>
                <a:gd fmla="*/ 0 h 283" name="T23"/>
                <a:gd fmla="*/ 14 w 306" name="T24"/>
                <a:gd fmla="*/ 2 h 28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3" w="306">
                  <a:moveTo>
                    <a:pt x="14" y="2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98"/>
                    <a:pt x="24" y="107"/>
                    <a:pt x="36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90" y="107"/>
                    <a:pt x="306" y="123"/>
                    <a:pt x="306" y="143"/>
                  </a:cubicBezTo>
                  <a:cubicBezTo>
                    <a:pt x="306" y="283"/>
                    <a:pt x="306" y="283"/>
                    <a:pt x="306" y="283"/>
                  </a:cubicBezTo>
                  <a:cubicBezTo>
                    <a:pt x="301" y="283"/>
                    <a:pt x="297" y="283"/>
                    <a:pt x="292" y="283"/>
                  </a:cubicBezTo>
                  <a:cubicBezTo>
                    <a:pt x="292" y="143"/>
                    <a:pt x="292" y="143"/>
                    <a:pt x="292" y="143"/>
                  </a:cubicBezTo>
                  <a:cubicBezTo>
                    <a:pt x="292" y="131"/>
                    <a:pt x="282" y="121"/>
                    <a:pt x="271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16" y="121"/>
                    <a:pt x="0" y="10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380538" y="2400300"/>
              <a:ext cx="1676400" cy="833437"/>
            </a:xfrm>
            <a:custGeom>
              <a:gdLst>
                <a:gd fmla="*/ 7 w 356" name="T0"/>
                <a:gd fmla="*/ 1 h 177" name="T1"/>
                <a:gd fmla="*/ 7 w 356" name="T2"/>
                <a:gd fmla="*/ 61 h 177" name="T3"/>
                <a:gd fmla="*/ 19 w 356" name="T4"/>
                <a:gd fmla="*/ 72 h 177" name="T5"/>
                <a:gd fmla="*/ 336 w 356" name="T6"/>
                <a:gd fmla="*/ 72 h 177" name="T7"/>
                <a:gd fmla="*/ 356 w 356" name="T8"/>
                <a:gd fmla="*/ 91 h 177" name="T9"/>
                <a:gd fmla="*/ 356 w 356" name="T10"/>
                <a:gd fmla="*/ 177 h 177" name="T11"/>
                <a:gd fmla="*/ 348 w 356" name="T12"/>
                <a:gd fmla="*/ 177 h 177" name="T13"/>
                <a:gd fmla="*/ 348 w 356" name="T14"/>
                <a:gd fmla="*/ 91 h 177" name="T15"/>
                <a:gd fmla="*/ 336 w 356" name="T16"/>
                <a:gd fmla="*/ 80 h 177" name="T17"/>
                <a:gd fmla="*/ 19 w 356" name="T18"/>
                <a:gd fmla="*/ 80 h 177" name="T19"/>
                <a:gd fmla="*/ 0 w 356" name="T20"/>
                <a:gd fmla="*/ 61 h 177" name="T21"/>
                <a:gd fmla="*/ 0 w 356" name="T22"/>
                <a:gd fmla="*/ 0 h 177" name="T23"/>
                <a:gd fmla="*/ 7 w 356" name="T24"/>
                <a:gd fmla="*/ 1 h 17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7" w="356">
                  <a:moveTo>
                    <a:pt x="7" y="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7" y="67"/>
                    <a:pt x="13" y="72"/>
                    <a:pt x="19" y="72"/>
                  </a:cubicBezTo>
                  <a:cubicBezTo>
                    <a:pt x="336" y="72"/>
                    <a:pt x="336" y="72"/>
                    <a:pt x="336" y="72"/>
                  </a:cubicBezTo>
                  <a:cubicBezTo>
                    <a:pt x="347" y="72"/>
                    <a:pt x="356" y="81"/>
                    <a:pt x="356" y="91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3" y="177"/>
                    <a:pt x="350" y="177"/>
                    <a:pt x="348" y="177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85"/>
                    <a:pt x="343" y="80"/>
                    <a:pt x="336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8" y="80"/>
                    <a:pt x="0" y="71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" name="组合 97"/>
          <p:cNvGrpSpPr/>
          <p:nvPr/>
        </p:nvGrpSpPr>
        <p:grpSpPr>
          <a:xfrm>
            <a:off x="5608081" y="2730627"/>
            <a:ext cx="3145436" cy="1466348"/>
            <a:chOff x="7093501" y="3997646"/>
            <a:chExt cx="4038891" cy="20920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3501" y="4296093"/>
              <a:ext cx="2395766" cy="179362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5942" y="4816217"/>
              <a:ext cx="1923512" cy="12734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2377" y="4383958"/>
              <a:ext cx="641356" cy="81402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0795" y="3997646"/>
              <a:ext cx="321597" cy="535995"/>
            </a:xfrm>
            <a:prstGeom prst="rect">
              <a:avLst/>
            </a:prstGeom>
          </p:spPr>
        </p:pic>
      </p:grpSp>
      <p:sp>
        <p:nvSpPr>
          <p:cNvPr id="18" name="Freeform 9"/>
          <p:cNvSpPr/>
          <p:nvPr/>
        </p:nvSpPr>
        <p:spPr bwMode="auto">
          <a:xfrm>
            <a:off x="7745267" y="1172632"/>
            <a:ext cx="1008250" cy="547914"/>
          </a:xfrm>
          <a:custGeom>
            <a:gdLst>
              <a:gd fmla="*/ 453 w 495" name="T0"/>
              <a:gd fmla="*/ 148 h 299" name="T1"/>
              <a:gd fmla="*/ 363 w 495" name="T2"/>
              <a:gd fmla="*/ 57 h 299" name="T3"/>
              <a:gd fmla="*/ 351 w 495" name="T4"/>
              <a:gd fmla="*/ 58 h 299" name="T5"/>
              <a:gd fmla="*/ 250 w 495" name="T6"/>
              <a:gd fmla="*/ 0 h 299" name="T7"/>
              <a:gd fmla="*/ 135 w 495" name="T8"/>
              <a:gd fmla="*/ 91 h 299" name="T9"/>
              <a:gd fmla="*/ 124 w 495" name="T10"/>
              <a:gd fmla="*/ 90 h 299" name="T11"/>
              <a:gd fmla="*/ 61 w 495" name="T12"/>
              <a:gd fmla="*/ 140 h 299" name="T13"/>
              <a:gd fmla="*/ 0 w 495" name="T14"/>
              <a:gd fmla="*/ 218 h 299" name="T15"/>
              <a:gd fmla="*/ 81 w 495" name="T16"/>
              <a:gd fmla="*/ 299 h 299" name="T17"/>
              <a:gd fmla="*/ 414 w 495" name="T18"/>
              <a:gd fmla="*/ 299 h 299" name="T19"/>
              <a:gd fmla="*/ 495 w 495" name="T20"/>
              <a:gd fmla="*/ 218 h 299" name="T21"/>
              <a:gd fmla="*/ 453 w 495" name="T22"/>
              <a:gd fmla="*/ 148 h 29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99" w="495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9"/>
          <p:cNvSpPr/>
          <p:nvPr/>
        </p:nvSpPr>
        <p:spPr bwMode="auto">
          <a:xfrm>
            <a:off x="5395830" y="780695"/>
            <a:ext cx="1053133" cy="572305"/>
          </a:xfrm>
          <a:custGeom>
            <a:gdLst>
              <a:gd fmla="*/ 453 w 495" name="T0"/>
              <a:gd fmla="*/ 148 h 299" name="T1"/>
              <a:gd fmla="*/ 363 w 495" name="T2"/>
              <a:gd fmla="*/ 57 h 299" name="T3"/>
              <a:gd fmla="*/ 351 w 495" name="T4"/>
              <a:gd fmla="*/ 58 h 299" name="T5"/>
              <a:gd fmla="*/ 250 w 495" name="T6"/>
              <a:gd fmla="*/ 0 h 299" name="T7"/>
              <a:gd fmla="*/ 135 w 495" name="T8"/>
              <a:gd fmla="*/ 91 h 299" name="T9"/>
              <a:gd fmla="*/ 124 w 495" name="T10"/>
              <a:gd fmla="*/ 90 h 299" name="T11"/>
              <a:gd fmla="*/ 61 w 495" name="T12"/>
              <a:gd fmla="*/ 140 h 299" name="T13"/>
              <a:gd fmla="*/ 0 w 495" name="T14"/>
              <a:gd fmla="*/ 218 h 299" name="T15"/>
              <a:gd fmla="*/ 81 w 495" name="T16"/>
              <a:gd fmla="*/ 299 h 299" name="T17"/>
              <a:gd fmla="*/ 414 w 495" name="T18"/>
              <a:gd fmla="*/ 299 h 299" name="T19"/>
              <a:gd fmla="*/ 495 w 495" name="T20"/>
              <a:gd fmla="*/ 218 h 299" name="T21"/>
              <a:gd fmla="*/ 453 w 495" name="T22"/>
              <a:gd fmla="*/ 148 h 29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99" w="495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635159" y="888160"/>
            <a:ext cx="4159567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rgbClr val="51597B"/>
                </a:solidFill>
              </a:rPr>
              <a:t>CLOUD ANALYSIS</a:t>
            </a:r>
          </a:p>
          <a:p>
            <a:r>
              <a:rPr altLang="zh-CN" b="1" lang="en-US" smtClean="0" sz="2400">
                <a:solidFill>
                  <a:srgbClr val="51597B"/>
                </a:solidFill>
              </a:rPr>
              <a:t>HEADING FOR THIS TEXTS</a:t>
            </a:r>
          </a:p>
        </p:txBody>
      </p:sp>
      <p:sp>
        <p:nvSpPr>
          <p:cNvPr id="21" name="矩形 20"/>
          <p:cNvSpPr/>
          <p:nvPr/>
        </p:nvSpPr>
        <p:spPr>
          <a:xfrm>
            <a:off x="635157" y="1652954"/>
            <a:ext cx="4671794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cxnSp>
        <p:nvCxnSpPr>
          <p:cNvPr id="22" name="直接连接符 34"/>
          <p:cNvCxnSpPr/>
          <p:nvPr/>
        </p:nvCxnSpPr>
        <p:spPr>
          <a:xfrm>
            <a:off x="721656" y="1636056"/>
            <a:ext cx="3598746" cy="0"/>
          </a:xfrm>
          <a:prstGeom prst="line">
            <a:avLst/>
          </a:prstGeom>
          <a:ln cmpd="sng" w="38100">
            <a:solidFill>
              <a:srgbClr val="6BA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54086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2458849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3376832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429481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2659516" y="2624696"/>
            <a:ext cx="634546" cy="571091"/>
          </a:xfrm>
          <a:prstGeom prst="ellipse">
            <a:avLst/>
          </a:prstGeom>
          <a:solidFill>
            <a:srgbClr val="67B2B0"/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Freeform 5"/>
          <p:cNvSpPr/>
          <p:nvPr/>
        </p:nvSpPr>
        <p:spPr bwMode="auto">
          <a:xfrm>
            <a:off x="2896728" y="2835775"/>
            <a:ext cx="160122" cy="148934"/>
          </a:xfrm>
          <a:custGeom>
            <a:gdLst>
              <a:gd fmla="*/ 33 w 239" name="T0"/>
              <a:gd fmla="*/ 104 h 247" name="T1"/>
              <a:gd fmla="*/ 38 w 239" name="T2"/>
              <a:gd fmla="*/ 90 h 247" name="T3"/>
              <a:gd fmla="*/ 40 w 239" name="T4"/>
              <a:gd fmla="*/ 78 h 247" name="T5"/>
              <a:gd fmla="*/ 43 w 239" name="T6"/>
              <a:gd fmla="*/ 64 h 247" name="T7"/>
              <a:gd fmla="*/ 50 w 239" name="T8"/>
              <a:gd fmla="*/ 45 h 247" name="T9"/>
              <a:gd fmla="*/ 61 w 239" name="T10"/>
              <a:gd fmla="*/ 28 h 247" name="T11"/>
              <a:gd fmla="*/ 78 w 239" name="T12"/>
              <a:gd fmla="*/ 14 h 247" name="T13"/>
              <a:gd fmla="*/ 99 w 239" name="T14"/>
              <a:gd fmla="*/ 4 h 247" name="T15"/>
              <a:gd fmla="*/ 125 w 239" name="T16"/>
              <a:gd fmla="*/ 0 h 247" name="T17"/>
              <a:gd fmla="*/ 152 w 239" name="T18"/>
              <a:gd fmla="*/ 4 h 247" name="T19"/>
              <a:gd fmla="*/ 175 w 239" name="T20"/>
              <a:gd fmla="*/ 14 h 247" name="T21"/>
              <a:gd fmla="*/ 189 w 239" name="T22"/>
              <a:gd fmla="*/ 26 h 247" name="T23"/>
              <a:gd fmla="*/ 201 w 239" name="T24"/>
              <a:gd fmla="*/ 43 h 247" name="T25"/>
              <a:gd fmla="*/ 208 w 239" name="T26"/>
              <a:gd fmla="*/ 62 h 247" name="T27"/>
              <a:gd fmla="*/ 213 w 239" name="T28"/>
              <a:gd fmla="*/ 81 h 247" name="T29"/>
              <a:gd fmla="*/ 218 w 239" name="T30"/>
              <a:gd fmla="*/ 95 h 247" name="T31"/>
              <a:gd fmla="*/ 218 w 239" name="T32"/>
              <a:gd fmla="*/ 104 h 247" name="T33"/>
              <a:gd fmla="*/ 220 w 239" name="T34"/>
              <a:gd fmla="*/ 119 h 247" name="T35"/>
              <a:gd fmla="*/ 234 w 239" name="T36"/>
              <a:gd fmla="*/ 140 h 247" name="T37"/>
              <a:gd fmla="*/ 239 w 239" name="T38"/>
              <a:gd fmla="*/ 159 h 247" name="T39"/>
              <a:gd fmla="*/ 239 w 239" name="T40"/>
              <a:gd fmla="*/ 178 h 247" name="T41"/>
              <a:gd fmla="*/ 234 w 239" name="T42"/>
              <a:gd fmla="*/ 190 h 247" name="T43"/>
              <a:gd fmla="*/ 230 w 239" name="T44"/>
              <a:gd fmla="*/ 195 h 247" name="T45"/>
              <a:gd fmla="*/ 225 w 239" name="T46"/>
              <a:gd fmla="*/ 190 h 247" name="T47"/>
              <a:gd fmla="*/ 218 w 239" name="T48"/>
              <a:gd fmla="*/ 176 h 247" name="T49"/>
              <a:gd fmla="*/ 213 w 239" name="T50"/>
              <a:gd fmla="*/ 185 h 247" name="T51"/>
              <a:gd fmla="*/ 201 w 239" name="T52"/>
              <a:gd fmla="*/ 204 h 247" name="T53"/>
              <a:gd fmla="*/ 211 w 239" name="T54"/>
              <a:gd fmla="*/ 216 h 247" name="T55"/>
              <a:gd fmla="*/ 220 w 239" name="T56"/>
              <a:gd fmla="*/ 223 h 247" name="T57"/>
              <a:gd fmla="*/ 220 w 239" name="T58"/>
              <a:gd fmla="*/ 231 h 247" name="T59"/>
              <a:gd fmla="*/ 213 w 239" name="T60"/>
              <a:gd fmla="*/ 238 h 247" name="T61"/>
              <a:gd fmla="*/ 199 w 239" name="T62"/>
              <a:gd fmla="*/ 245 h 247" name="T63"/>
              <a:gd fmla="*/ 178 w 239" name="T64"/>
              <a:gd fmla="*/ 247 h 247" name="T65"/>
              <a:gd fmla="*/ 152 w 239" name="T66"/>
              <a:gd fmla="*/ 242 h 247" name="T67"/>
              <a:gd fmla="*/ 130 w 239" name="T68"/>
              <a:gd fmla="*/ 238 h 247" name="T69"/>
              <a:gd fmla="*/ 118 w 239" name="T70"/>
              <a:gd fmla="*/ 238 h 247" name="T71"/>
              <a:gd fmla="*/ 99 w 239" name="T72"/>
              <a:gd fmla="*/ 247 h 247" name="T73"/>
              <a:gd fmla="*/ 80 w 239" name="T74"/>
              <a:gd fmla="*/ 247 h 247" name="T75"/>
              <a:gd fmla="*/ 52 w 239" name="T76"/>
              <a:gd fmla="*/ 247 h 247" name="T77"/>
              <a:gd fmla="*/ 33 w 239" name="T78"/>
              <a:gd fmla="*/ 240 h 247" name="T79"/>
              <a:gd fmla="*/ 28 w 239" name="T80"/>
              <a:gd fmla="*/ 233 h 247" name="T81"/>
              <a:gd fmla="*/ 28 w 239" name="T82"/>
              <a:gd fmla="*/ 226 h 247" name="T83"/>
              <a:gd fmla="*/ 31 w 239" name="T84"/>
              <a:gd fmla="*/ 219 h 247" name="T85"/>
              <a:gd fmla="*/ 38 w 239" name="T86"/>
              <a:gd fmla="*/ 214 h 247" name="T87"/>
              <a:gd fmla="*/ 47 w 239" name="T88"/>
              <a:gd fmla="*/ 212 h 247" name="T89"/>
              <a:gd fmla="*/ 45 w 239" name="T90"/>
              <a:gd fmla="*/ 207 h 247" name="T91"/>
              <a:gd fmla="*/ 33 w 239" name="T92"/>
              <a:gd fmla="*/ 192 h 247" name="T93"/>
              <a:gd fmla="*/ 26 w 239" name="T94"/>
              <a:gd fmla="*/ 176 h 247" name="T95"/>
              <a:gd fmla="*/ 24 w 239" name="T96"/>
              <a:gd fmla="*/ 173 h 247" name="T97"/>
              <a:gd fmla="*/ 19 w 239" name="T98"/>
              <a:gd fmla="*/ 181 h 247" name="T99"/>
              <a:gd fmla="*/ 9 w 239" name="T100"/>
              <a:gd fmla="*/ 190 h 247" name="T101"/>
              <a:gd fmla="*/ 2 w 239" name="T102"/>
              <a:gd fmla="*/ 190 h 247" name="T103"/>
              <a:gd fmla="*/ 0 w 239" name="T104"/>
              <a:gd fmla="*/ 181 h 247" name="T105"/>
              <a:gd fmla="*/ 0 w 239" name="T106"/>
              <a:gd fmla="*/ 159 h 247" name="T107"/>
              <a:gd fmla="*/ 7 w 239" name="T108"/>
              <a:gd fmla="*/ 140 h 247" name="T109"/>
              <a:gd fmla="*/ 21 w 239" name="T110"/>
              <a:gd fmla="*/ 123 h 247" name="T111"/>
              <a:gd fmla="*/ 33 w 239" name="T112"/>
              <a:gd fmla="*/ 112 h 247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46" w="239">
                <a:moveTo>
                  <a:pt x="33" y="112"/>
                </a:moveTo>
                <a:lnTo>
                  <a:pt x="33" y="112"/>
                </a:lnTo>
                <a:lnTo>
                  <a:pt x="33" y="109"/>
                </a:lnTo>
                <a:lnTo>
                  <a:pt x="33" y="107"/>
                </a:lnTo>
                <a:lnTo>
                  <a:pt x="33" y="107"/>
                </a:lnTo>
                <a:lnTo>
                  <a:pt x="33" y="104"/>
                </a:lnTo>
                <a:lnTo>
                  <a:pt x="33" y="104"/>
                </a:lnTo>
                <a:lnTo>
                  <a:pt x="33" y="102"/>
                </a:lnTo>
                <a:lnTo>
                  <a:pt x="33" y="100"/>
                </a:lnTo>
                <a:lnTo>
                  <a:pt x="33" y="97"/>
                </a:lnTo>
                <a:lnTo>
                  <a:pt x="35" y="95"/>
                </a:lnTo>
                <a:lnTo>
                  <a:pt x="35" y="95"/>
                </a:lnTo>
                <a:lnTo>
                  <a:pt x="38" y="92"/>
                </a:lnTo>
                <a:lnTo>
                  <a:pt x="38" y="90"/>
                </a:lnTo>
                <a:lnTo>
                  <a:pt x="38" y="88"/>
                </a:lnTo>
                <a:lnTo>
                  <a:pt x="38" y="88"/>
                </a:lnTo>
                <a:lnTo>
                  <a:pt x="38" y="85"/>
                </a:lnTo>
                <a:lnTo>
                  <a:pt x="38" y="83"/>
                </a:lnTo>
                <a:lnTo>
                  <a:pt x="40" y="81"/>
                </a:lnTo>
                <a:lnTo>
                  <a:pt x="40" y="81"/>
                </a:lnTo>
                <a:lnTo>
                  <a:pt x="40" y="78"/>
                </a:lnTo>
                <a:lnTo>
                  <a:pt x="40" y="78"/>
                </a:lnTo>
                <a:lnTo>
                  <a:pt x="40" y="76"/>
                </a:lnTo>
                <a:lnTo>
                  <a:pt x="40" y="76"/>
                </a:lnTo>
                <a:lnTo>
                  <a:pt x="40" y="73"/>
                </a:lnTo>
                <a:lnTo>
                  <a:pt x="43" y="71"/>
                </a:lnTo>
                <a:lnTo>
                  <a:pt x="43" y="66"/>
                </a:lnTo>
                <a:lnTo>
                  <a:pt x="43" y="64"/>
                </a:lnTo>
                <a:lnTo>
                  <a:pt x="45" y="59"/>
                </a:lnTo>
                <a:lnTo>
                  <a:pt x="45" y="57"/>
                </a:lnTo>
                <a:lnTo>
                  <a:pt x="45" y="54"/>
                </a:lnTo>
                <a:lnTo>
                  <a:pt x="47" y="52"/>
                </a:lnTo>
                <a:lnTo>
                  <a:pt x="47" y="50"/>
                </a:lnTo>
                <a:lnTo>
                  <a:pt x="50" y="47"/>
                </a:lnTo>
                <a:lnTo>
                  <a:pt x="50" y="45"/>
                </a:lnTo>
                <a:lnTo>
                  <a:pt x="52" y="43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9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8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7" y="2"/>
                </a:lnTo>
                <a:lnTo>
                  <a:pt x="111" y="2"/>
                </a:lnTo>
                <a:lnTo>
                  <a:pt x="114" y="2"/>
                </a:lnTo>
                <a:lnTo>
                  <a:pt x="118" y="0"/>
                </a:lnTo>
                <a:lnTo>
                  <a:pt x="121" y="0"/>
                </a:lnTo>
                <a:lnTo>
                  <a:pt x="125" y="0"/>
                </a:lnTo>
                <a:lnTo>
                  <a:pt x="128" y="0"/>
                </a:lnTo>
                <a:lnTo>
                  <a:pt x="133" y="0"/>
                </a:lnTo>
                <a:lnTo>
                  <a:pt x="135" y="2"/>
                </a:lnTo>
                <a:lnTo>
                  <a:pt x="140" y="2"/>
                </a:lnTo>
                <a:lnTo>
                  <a:pt x="144" y="2"/>
                </a:lnTo>
                <a:lnTo>
                  <a:pt x="147" y="2"/>
                </a:lnTo>
                <a:lnTo>
                  <a:pt x="152" y="4"/>
                </a:lnTo>
                <a:lnTo>
                  <a:pt x="154" y="4"/>
                </a:lnTo>
                <a:lnTo>
                  <a:pt x="159" y="4"/>
                </a:lnTo>
                <a:lnTo>
                  <a:pt x="161" y="7"/>
                </a:lnTo>
                <a:lnTo>
                  <a:pt x="166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8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2" y="28"/>
                </a:lnTo>
                <a:lnTo>
                  <a:pt x="194" y="31"/>
                </a:lnTo>
                <a:lnTo>
                  <a:pt x="197" y="33"/>
                </a:lnTo>
                <a:lnTo>
                  <a:pt x="197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3"/>
                </a:lnTo>
                <a:lnTo>
                  <a:pt x="204" y="47"/>
                </a:lnTo>
                <a:lnTo>
                  <a:pt x="204" y="50"/>
                </a:lnTo>
                <a:lnTo>
                  <a:pt x="206" y="52"/>
                </a:lnTo>
                <a:lnTo>
                  <a:pt x="206" y="54"/>
                </a:lnTo>
                <a:lnTo>
                  <a:pt x="206" y="57"/>
                </a:lnTo>
                <a:lnTo>
                  <a:pt x="208" y="59"/>
                </a:lnTo>
                <a:lnTo>
                  <a:pt x="208" y="62"/>
                </a:lnTo>
                <a:lnTo>
                  <a:pt x="208" y="64"/>
                </a:lnTo>
                <a:lnTo>
                  <a:pt x="211" y="69"/>
                </a:lnTo>
                <a:lnTo>
                  <a:pt x="211" y="73"/>
                </a:lnTo>
                <a:lnTo>
                  <a:pt x="211" y="76"/>
                </a:lnTo>
                <a:lnTo>
                  <a:pt x="211" y="81"/>
                </a:lnTo>
                <a:lnTo>
                  <a:pt x="211" y="81"/>
                </a:lnTo>
                <a:lnTo>
                  <a:pt x="213" y="81"/>
                </a:lnTo>
                <a:lnTo>
                  <a:pt x="213" y="83"/>
                </a:lnTo>
                <a:lnTo>
                  <a:pt x="216" y="85"/>
                </a:lnTo>
                <a:lnTo>
                  <a:pt x="216" y="88"/>
                </a:lnTo>
                <a:lnTo>
                  <a:pt x="216" y="88"/>
                </a:lnTo>
                <a:lnTo>
                  <a:pt x="218" y="90"/>
                </a:lnTo>
                <a:lnTo>
                  <a:pt x="218" y="92"/>
                </a:lnTo>
                <a:lnTo>
                  <a:pt x="218" y="95"/>
                </a:lnTo>
                <a:lnTo>
                  <a:pt x="218" y="97"/>
                </a:lnTo>
                <a:lnTo>
                  <a:pt x="220" y="97"/>
                </a:lnTo>
                <a:lnTo>
                  <a:pt x="220" y="100"/>
                </a:lnTo>
                <a:lnTo>
                  <a:pt x="220" y="102"/>
                </a:lnTo>
                <a:lnTo>
                  <a:pt x="220" y="102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2"/>
                </a:lnTo>
                <a:lnTo>
                  <a:pt x="218" y="112"/>
                </a:lnTo>
                <a:lnTo>
                  <a:pt x="218" y="112"/>
                </a:lnTo>
                <a:lnTo>
                  <a:pt x="218" y="114"/>
                </a:lnTo>
                <a:lnTo>
                  <a:pt x="220" y="119"/>
                </a:lnTo>
                <a:lnTo>
                  <a:pt x="223" y="121"/>
                </a:lnTo>
                <a:lnTo>
                  <a:pt x="225" y="123"/>
                </a:lnTo>
                <a:lnTo>
                  <a:pt x="227" y="128"/>
                </a:lnTo>
                <a:lnTo>
                  <a:pt x="227" y="131"/>
                </a:lnTo>
                <a:lnTo>
                  <a:pt x="230" y="133"/>
                </a:lnTo>
                <a:lnTo>
                  <a:pt x="232" y="138"/>
                </a:lnTo>
                <a:lnTo>
                  <a:pt x="234" y="140"/>
                </a:lnTo>
                <a:lnTo>
                  <a:pt x="234" y="142"/>
                </a:lnTo>
                <a:lnTo>
                  <a:pt x="234" y="145"/>
                </a:lnTo>
                <a:lnTo>
                  <a:pt x="237" y="147"/>
                </a:lnTo>
                <a:lnTo>
                  <a:pt x="237" y="150"/>
                </a:lnTo>
                <a:lnTo>
                  <a:pt x="237" y="152"/>
                </a:lnTo>
                <a:lnTo>
                  <a:pt x="239" y="154"/>
                </a:lnTo>
                <a:lnTo>
                  <a:pt x="239" y="159"/>
                </a:lnTo>
                <a:lnTo>
                  <a:pt x="239" y="164"/>
                </a:lnTo>
                <a:lnTo>
                  <a:pt x="239" y="169"/>
                </a:lnTo>
                <a:lnTo>
                  <a:pt x="239" y="171"/>
                </a:lnTo>
                <a:lnTo>
                  <a:pt x="239" y="171"/>
                </a:lnTo>
                <a:lnTo>
                  <a:pt x="239" y="173"/>
                </a:lnTo>
                <a:lnTo>
                  <a:pt x="239" y="176"/>
                </a:lnTo>
                <a:lnTo>
                  <a:pt x="239" y="178"/>
                </a:lnTo>
                <a:lnTo>
                  <a:pt x="239" y="183"/>
                </a:lnTo>
                <a:lnTo>
                  <a:pt x="239" y="185"/>
                </a:lnTo>
                <a:lnTo>
                  <a:pt x="237" y="185"/>
                </a:lnTo>
                <a:lnTo>
                  <a:pt x="237" y="188"/>
                </a:lnTo>
                <a:lnTo>
                  <a:pt x="237" y="188"/>
                </a:lnTo>
                <a:lnTo>
                  <a:pt x="237" y="190"/>
                </a:lnTo>
                <a:lnTo>
                  <a:pt x="234" y="190"/>
                </a:lnTo>
                <a:lnTo>
                  <a:pt x="234" y="190"/>
                </a:lnTo>
                <a:lnTo>
                  <a:pt x="234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0" y="195"/>
                </a:lnTo>
                <a:lnTo>
                  <a:pt x="230" y="195"/>
                </a:lnTo>
                <a:lnTo>
                  <a:pt x="230" y="195"/>
                </a:lnTo>
                <a:lnTo>
                  <a:pt x="230" y="192"/>
                </a:lnTo>
                <a:lnTo>
                  <a:pt x="227" y="192"/>
                </a:lnTo>
                <a:lnTo>
                  <a:pt x="227" y="192"/>
                </a:lnTo>
                <a:lnTo>
                  <a:pt x="227" y="192"/>
                </a:lnTo>
                <a:lnTo>
                  <a:pt x="225" y="192"/>
                </a:lnTo>
                <a:lnTo>
                  <a:pt x="225" y="190"/>
                </a:lnTo>
                <a:lnTo>
                  <a:pt x="225" y="190"/>
                </a:lnTo>
                <a:lnTo>
                  <a:pt x="223" y="188"/>
                </a:lnTo>
                <a:lnTo>
                  <a:pt x="223" y="185"/>
                </a:lnTo>
                <a:lnTo>
                  <a:pt x="220" y="185"/>
                </a:lnTo>
                <a:lnTo>
                  <a:pt x="220" y="183"/>
                </a:lnTo>
                <a:lnTo>
                  <a:pt x="218" y="181"/>
                </a:lnTo>
                <a:lnTo>
                  <a:pt x="218" y="176"/>
                </a:lnTo>
                <a:lnTo>
                  <a:pt x="216" y="176"/>
                </a:lnTo>
                <a:lnTo>
                  <a:pt x="216" y="176"/>
                </a:lnTo>
                <a:lnTo>
                  <a:pt x="216" y="178"/>
                </a:lnTo>
                <a:lnTo>
                  <a:pt x="216" y="178"/>
                </a:lnTo>
                <a:lnTo>
                  <a:pt x="216" y="178"/>
                </a:lnTo>
                <a:lnTo>
                  <a:pt x="213" y="183"/>
                </a:lnTo>
                <a:lnTo>
                  <a:pt x="213" y="185"/>
                </a:lnTo>
                <a:lnTo>
                  <a:pt x="211" y="192"/>
                </a:lnTo>
                <a:lnTo>
                  <a:pt x="208" y="195"/>
                </a:lnTo>
                <a:lnTo>
                  <a:pt x="206" y="197"/>
                </a:lnTo>
                <a:lnTo>
                  <a:pt x="204" y="200"/>
                </a:lnTo>
                <a:lnTo>
                  <a:pt x="204" y="202"/>
                </a:lnTo>
                <a:lnTo>
                  <a:pt x="201" y="204"/>
                </a:lnTo>
                <a:lnTo>
                  <a:pt x="201" y="204"/>
                </a:lnTo>
                <a:lnTo>
                  <a:pt x="197" y="209"/>
                </a:lnTo>
                <a:lnTo>
                  <a:pt x="199" y="209"/>
                </a:lnTo>
                <a:lnTo>
                  <a:pt x="199" y="209"/>
                </a:lnTo>
                <a:lnTo>
                  <a:pt x="199" y="209"/>
                </a:lnTo>
                <a:lnTo>
                  <a:pt x="206" y="212"/>
                </a:lnTo>
                <a:lnTo>
                  <a:pt x="208" y="214"/>
                </a:lnTo>
                <a:lnTo>
                  <a:pt x="211" y="216"/>
                </a:lnTo>
                <a:lnTo>
                  <a:pt x="213" y="216"/>
                </a:lnTo>
                <a:lnTo>
                  <a:pt x="216" y="219"/>
                </a:lnTo>
                <a:lnTo>
                  <a:pt x="218" y="221"/>
                </a:lnTo>
                <a:lnTo>
                  <a:pt x="218" y="221"/>
                </a:lnTo>
                <a:lnTo>
                  <a:pt x="218" y="223"/>
                </a:lnTo>
                <a:lnTo>
                  <a:pt x="220" y="223"/>
                </a:lnTo>
                <a:lnTo>
                  <a:pt x="220" y="223"/>
                </a:lnTo>
                <a:lnTo>
                  <a:pt x="220" y="226"/>
                </a:lnTo>
                <a:lnTo>
                  <a:pt x="220" y="226"/>
                </a:lnTo>
                <a:lnTo>
                  <a:pt x="220" y="228"/>
                </a:lnTo>
                <a:lnTo>
                  <a:pt x="220" y="228"/>
                </a:lnTo>
                <a:lnTo>
                  <a:pt x="220" y="231"/>
                </a:lnTo>
                <a:lnTo>
                  <a:pt x="220" y="231"/>
                </a:lnTo>
                <a:lnTo>
                  <a:pt x="220" y="231"/>
                </a:lnTo>
                <a:lnTo>
                  <a:pt x="220" y="233"/>
                </a:lnTo>
                <a:lnTo>
                  <a:pt x="218" y="233"/>
                </a:lnTo>
                <a:lnTo>
                  <a:pt x="218" y="235"/>
                </a:lnTo>
                <a:lnTo>
                  <a:pt x="218" y="235"/>
                </a:lnTo>
                <a:lnTo>
                  <a:pt x="216" y="238"/>
                </a:lnTo>
                <a:lnTo>
                  <a:pt x="216" y="238"/>
                </a:lnTo>
                <a:lnTo>
                  <a:pt x="213" y="238"/>
                </a:lnTo>
                <a:lnTo>
                  <a:pt x="211" y="240"/>
                </a:lnTo>
                <a:lnTo>
                  <a:pt x="211" y="240"/>
                </a:lnTo>
                <a:lnTo>
                  <a:pt x="208" y="242"/>
                </a:lnTo>
                <a:lnTo>
                  <a:pt x="206" y="242"/>
                </a:lnTo>
                <a:lnTo>
                  <a:pt x="204" y="242"/>
                </a:lnTo>
                <a:lnTo>
                  <a:pt x="204" y="242"/>
                </a:lnTo>
                <a:lnTo>
                  <a:pt x="199" y="245"/>
                </a:lnTo>
                <a:lnTo>
                  <a:pt x="197" y="245"/>
                </a:lnTo>
                <a:lnTo>
                  <a:pt x="194" y="245"/>
                </a:lnTo>
                <a:lnTo>
                  <a:pt x="192" y="245"/>
                </a:lnTo>
                <a:lnTo>
                  <a:pt x="187" y="245"/>
                </a:lnTo>
                <a:lnTo>
                  <a:pt x="185" y="247"/>
                </a:lnTo>
                <a:lnTo>
                  <a:pt x="180" y="247"/>
                </a:lnTo>
                <a:lnTo>
                  <a:pt x="178" y="247"/>
                </a:lnTo>
                <a:lnTo>
                  <a:pt x="173" y="247"/>
                </a:lnTo>
                <a:lnTo>
                  <a:pt x="171" y="247"/>
                </a:lnTo>
                <a:lnTo>
                  <a:pt x="166" y="245"/>
                </a:lnTo>
                <a:lnTo>
                  <a:pt x="163" y="245"/>
                </a:lnTo>
                <a:lnTo>
                  <a:pt x="159" y="245"/>
                </a:lnTo>
                <a:lnTo>
                  <a:pt x="154" y="245"/>
                </a:lnTo>
                <a:lnTo>
                  <a:pt x="152" y="242"/>
                </a:lnTo>
                <a:lnTo>
                  <a:pt x="147" y="242"/>
                </a:lnTo>
                <a:lnTo>
                  <a:pt x="144" y="242"/>
                </a:lnTo>
                <a:lnTo>
                  <a:pt x="140" y="240"/>
                </a:lnTo>
                <a:lnTo>
                  <a:pt x="135" y="240"/>
                </a:lnTo>
                <a:lnTo>
                  <a:pt x="135" y="238"/>
                </a:lnTo>
                <a:lnTo>
                  <a:pt x="133" y="238"/>
                </a:lnTo>
                <a:lnTo>
                  <a:pt x="130" y="238"/>
                </a:lnTo>
                <a:lnTo>
                  <a:pt x="130" y="238"/>
                </a:lnTo>
                <a:lnTo>
                  <a:pt x="128" y="238"/>
                </a:lnTo>
                <a:lnTo>
                  <a:pt x="128" y="238"/>
                </a:lnTo>
                <a:lnTo>
                  <a:pt x="123" y="238"/>
                </a:lnTo>
                <a:lnTo>
                  <a:pt x="121" y="238"/>
                </a:lnTo>
                <a:lnTo>
                  <a:pt x="118" y="235"/>
                </a:lnTo>
                <a:lnTo>
                  <a:pt x="118" y="238"/>
                </a:lnTo>
                <a:lnTo>
                  <a:pt x="116" y="240"/>
                </a:lnTo>
                <a:lnTo>
                  <a:pt x="114" y="240"/>
                </a:lnTo>
                <a:lnTo>
                  <a:pt x="109" y="242"/>
                </a:lnTo>
                <a:lnTo>
                  <a:pt x="109" y="242"/>
                </a:lnTo>
                <a:lnTo>
                  <a:pt x="107" y="245"/>
                </a:lnTo>
                <a:lnTo>
                  <a:pt x="102" y="245"/>
                </a:lnTo>
                <a:lnTo>
                  <a:pt x="99" y="247"/>
                </a:lnTo>
                <a:lnTo>
                  <a:pt x="97" y="247"/>
                </a:lnTo>
                <a:lnTo>
                  <a:pt x="95" y="247"/>
                </a:lnTo>
                <a:lnTo>
                  <a:pt x="92" y="247"/>
                </a:lnTo>
                <a:lnTo>
                  <a:pt x="90" y="247"/>
                </a:lnTo>
                <a:lnTo>
                  <a:pt x="88" y="247"/>
                </a:lnTo>
                <a:lnTo>
                  <a:pt x="85" y="247"/>
                </a:lnTo>
                <a:lnTo>
                  <a:pt x="80" y="247"/>
                </a:lnTo>
                <a:lnTo>
                  <a:pt x="78" y="247"/>
                </a:lnTo>
                <a:lnTo>
                  <a:pt x="73" y="247"/>
                </a:lnTo>
                <a:lnTo>
                  <a:pt x="66" y="247"/>
                </a:lnTo>
                <a:lnTo>
                  <a:pt x="61" y="247"/>
                </a:lnTo>
                <a:lnTo>
                  <a:pt x="57" y="247"/>
                </a:lnTo>
                <a:lnTo>
                  <a:pt x="54" y="247"/>
                </a:lnTo>
                <a:lnTo>
                  <a:pt x="52" y="247"/>
                </a:lnTo>
                <a:lnTo>
                  <a:pt x="47" y="245"/>
                </a:lnTo>
                <a:lnTo>
                  <a:pt x="45" y="245"/>
                </a:lnTo>
                <a:lnTo>
                  <a:pt x="43" y="245"/>
                </a:lnTo>
                <a:lnTo>
                  <a:pt x="40" y="242"/>
                </a:lnTo>
                <a:lnTo>
                  <a:pt x="38" y="242"/>
                </a:lnTo>
                <a:lnTo>
                  <a:pt x="35" y="240"/>
                </a:lnTo>
                <a:lnTo>
                  <a:pt x="33" y="240"/>
                </a:lnTo>
                <a:lnTo>
                  <a:pt x="33" y="238"/>
                </a:lnTo>
                <a:lnTo>
                  <a:pt x="31" y="238"/>
                </a:lnTo>
                <a:lnTo>
                  <a:pt x="31" y="238"/>
                </a:lnTo>
                <a:lnTo>
                  <a:pt x="31" y="235"/>
                </a:lnTo>
                <a:lnTo>
                  <a:pt x="31" y="235"/>
                </a:lnTo>
                <a:lnTo>
                  <a:pt x="28" y="235"/>
                </a:lnTo>
                <a:lnTo>
                  <a:pt x="28" y="233"/>
                </a:lnTo>
                <a:lnTo>
                  <a:pt x="28" y="233"/>
                </a:lnTo>
                <a:lnTo>
                  <a:pt x="28" y="231"/>
                </a:lnTo>
                <a:lnTo>
                  <a:pt x="28" y="231"/>
                </a:lnTo>
                <a:lnTo>
                  <a:pt x="28" y="231"/>
                </a:lnTo>
                <a:lnTo>
                  <a:pt x="28" y="228"/>
                </a:lnTo>
                <a:lnTo>
                  <a:pt x="28" y="228"/>
                </a:lnTo>
                <a:lnTo>
                  <a:pt x="28" y="226"/>
                </a:lnTo>
                <a:lnTo>
                  <a:pt x="28" y="226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31" y="219"/>
                </a:lnTo>
                <a:lnTo>
                  <a:pt x="31" y="219"/>
                </a:lnTo>
                <a:lnTo>
                  <a:pt x="31" y="219"/>
                </a:lnTo>
                <a:lnTo>
                  <a:pt x="33" y="216"/>
                </a:lnTo>
                <a:lnTo>
                  <a:pt x="33" y="216"/>
                </a:lnTo>
                <a:lnTo>
                  <a:pt x="33" y="216"/>
                </a:lnTo>
                <a:lnTo>
                  <a:pt x="35" y="214"/>
                </a:lnTo>
                <a:lnTo>
                  <a:pt x="35" y="214"/>
                </a:lnTo>
                <a:lnTo>
                  <a:pt x="38" y="214"/>
                </a:lnTo>
                <a:lnTo>
                  <a:pt x="38" y="214"/>
                </a:lnTo>
                <a:lnTo>
                  <a:pt x="40" y="212"/>
                </a:lnTo>
                <a:lnTo>
                  <a:pt x="40" y="212"/>
                </a:lnTo>
                <a:lnTo>
                  <a:pt x="43" y="212"/>
                </a:lnTo>
                <a:lnTo>
                  <a:pt x="45" y="212"/>
                </a:lnTo>
                <a:lnTo>
                  <a:pt x="47" y="212"/>
                </a:lnTo>
                <a:lnTo>
                  <a:pt x="47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09"/>
                </a:lnTo>
                <a:lnTo>
                  <a:pt x="50" y="209"/>
                </a:lnTo>
                <a:lnTo>
                  <a:pt x="47" y="209"/>
                </a:lnTo>
                <a:lnTo>
                  <a:pt x="45" y="207"/>
                </a:lnTo>
                <a:lnTo>
                  <a:pt x="43" y="204"/>
                </a:lnTo>
                <a:lnTo>
                  <a:pt x="40" y="204"/>
                </a:lnTo>
                <a:lnTo>
                  <a:pt x="40" y="202"/>
                </a:lnTo>
                <a:lnTo>
                  <a:pt x="38" y="200"/>
                </a:lnTo>
                <a:lnTo>
                  <a:pt x="33" y="195"/>
                </a:lnTo>
                <a:lnTo>
                  <a:pt x="33" y="195"/>
                </a:lnTo>
                <a:lnTo>
                  <a:pt x="33" y="192"/>
                </a:lnTo>
                <a:lnTo>
                  <a:pt x="31" y="190"/>
                </a:lnTo>
                <a:lnTo>
                  <a:pt x="31" y="188"/>
                </a:lnTo>
                <a:lnTo>
                  <a:pt x="28" y="185"/>
                </a:lnTo>
                <a:lnTo>
                  <a:pt x="28" y="183"/>
                </a:lnTo>
                <a:lnTo>
                  <a:pt x="26" y="181"/>
                </a:lnTo>
                <a:lnTo>
                  <a:pt x="26" y="178"/>
                </a:lnTo>
                <a:lnTo>
                  <a:pt x="26" y="176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1" y="176"/>
                </a:lnTo>
                <a:lnTo>
                  <a:pt x="21" y="176"/>
                </a:lnTo>
                <a:lnTo>
                  <a:pt x="21" y="176"/>
                </a:lnTo>
                <a:lnTo>
                  <a:pt x="21" y="178"/>
                </a:lnTo>
                <a:lnTo>
                  <a:pt x="19" y="181"/>
                </a:lnTo>
                <a:lnTo>
                  <a:pt x="19" y="181"/>
                </a:lnTo>
                <a:lnTo>
                  <a:pt x="19" y="183"/>
                </a:lnTo>
                <a:lnTo>
                  <a:pt x="16" y="183"/>
                </a:lnTo>
                <a:lnTo>
                  <a:pt x="14" y="185"/>
                </a:lnTo>
                <a:lnTo>
                  <a:pt x="14" y="188"/>
                </a:lnTo>
                <a:lnTo>
                  <a:pt x="12" y="188"/>
                </a:lnTo>
                <a:lnTo>
                  <a:pt x="12" y="190"/>
                </a:lnTo>
                <a:lnTo>
                  <a:pt x="9" y="190"/>
                </a:lnTo>
                <a:lnTo>
                  <a:pt x="7" y="190"/>
                </a:lnTo>
                <a:lnTo>
                  <a:pt x="5" y="190"/>
                </a:lnTo>
                <a:lnTo>
                  <a:pt x="5" y="192"/>
                </a:lnTo>
                <a:lnTo>
                  <a:pt x="5" y="192"/>
                </a:lnTo>
                <a:lnTo>
                  <a:pt x="2" y="192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88"/>
                </a:lnTo>
                <a:lnTo>
                  <a:pt x="0" y="188"/>
                </a:lnTo>
                <a:lnTo>
                  <a:pt x="0" y="185"/>
                </a:lnTo>
                <a:lnTo>
                  <a:pt x="0" y="185"/>
                </a:lnTo>
                <a:lnTo>
                  <a:pt x="0" y="183"/>
                </a:lnTo>
                <a:lnTo>
                  <a:pt x="0" y="181"/>
                </a:lnTo>
                <a:lnTo>
                  <a:pt x="0" y="178"/>
                </a:lnTo>
                <a:lnTo>
                  <a:pt x="0" y="176"/>
                </a:lnTo>
                <a:lnTo>
                  <a:pt x="0" y="171"/>
                </a:lnTo>
                <a:lnTo>
                  <a:pt x="0" y="166"/>
                </a:lnTo>
                <a:lnTo>
                  <a:pt x="0" y="164"/>
                </a:lnTo>
                <a:lnTo>
                  <a:pt x="0" y="162"/>
                </a:lnTo>
                <a:lnTo>
                  <a:pt x="0" y="159"/>
                </a:lnTo>
                <a:lnTo>
                  <a:pt x="0" y="157"/>
                </a:lnTo>
                <a:lnTo>
                  <a:pt x="2" y="154"/>
                </a:lnTo>
                <a:lnTo>
                  <a:pt x="2" y="152"/>
                </a:lnTo>
                <a:lnTo>
                  <a:pt x="5" y="150"/>
                </a:lnTo>
                <a:lnTo>
                  <a:pt x="5" y="147"/>
                </a:lnTo>
                <a:lnTo>
                  <a:pt x="7" y="145"/>
                </a:lnTo>
                <a:lnTo>
                  <a:pt x="7" y="140"/>
                </a:lnTo>
                <a:lnTo>
                  <a:pt x="9" y="138"/>
                </a:lnTo>
                <a:lnTo>
                  <a:pt x="12" y="135"/>
                </a:lnTo>
                <a:lnTo>
                  <a:pt x="12" y="133"/>
                </a:lnTo>
                <a:lnTo>
                  <a:pt x="14" y="131"/>
                </a:lnTo>
                <a:lnTo>
                  <a:pt x="16" y="128"/>
                </a:lnTo>
                <a:lnTo>
                  <a:pt x="19" y="126"/>
                </a:lnTo>
                <a:lnTo>
                  <a:pt x="21" y="123"/>
                </a:lnTo>
                <a:lnTo>
                  <a:pt x="21" y="121"/>
                </a:lnTo>
                <a:lnTo>
                  <a:pt x="24" y="121"/>
                </a:lnTo>
                <a:lnTo>
                  <a:pt x="26" y="119"/>
                </a:lnTo>
                <a:lnTo>
                  <a:pt x="28" y="116"/>
                </a:lnTo>
                <a:lnTo>
                  <a:pt x="31" y="114"/>
                </a:lnTo>
                <a:lnTo>
                  <a:pt x="33" y="112"/>
                </a:lnTo>
                <a:lnTo>
                  <a:pt x="3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1741534" y="2624696"/>
            <a:ext cx="634546" cy="571091"/>
          </a:xfrm>
          <a:prstGeom prst="ellipse">
            <a:avLst/>
          </a:prstGeom>
          <a:solidFill>
            <a:srgbClr val="EE4B48"/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3" name="组合 86"/>
          <p:cNvGrpSpPr/>
          <p:nvPr/>
        </p:nvGrpSpPr>
        <p:grpSpPr>
          <a:xfrm>
            <a:off x="1969369" y="2833966"/>
            <a:ext cx="178881" cy="152552"/>
            <a:chOff x="5359401" y="7256462"/>
            <a:chExt cx="423862" cy="401639"/>
          </a:xfrm>
          <a:solidFill>
            <a:schemeClr val="bg1"/>
          </a:solidFill>
        </p:grpSpPr>
        <p:sp>
          <p:nvSpPr>
            <p:cNvPr id="54" name="Freeform 6"/>
            <p:cNvSpPr/>
            <p:nvPr/>
          </p:nvSpPr>
          <p:spPr bwMode="auto">
            <a:xfrm>
              <a:off x="5359401" y="7297738"/>
              <a:ext cx="228600" cy="231775"/>
            </a:xfrm>
            <a:custGeom>
              <a:gdLst>
                <a:gd fmla="*/ 30 w 61" name="T0"/>
                <a:gd fmla="*/ 0 h 61" name="T1"/>
                <a:gd fmla="*/ 0 w 61" name="T2"/>
                <a:gd fmla="*/ 31 h 61" name="T3"/>
                <a:gd fmla="*/ 3 w 61" name="T4"/>
                <a:gd fmla="*/ 44 h 61" name="T5"/>
                <a:gd fmla="*/ 7 w 61" name="T6"/>
                <a:gd fmla="*/ 46 h 61" name="T7"/>
                <a:gd fmla="*/ 8 w 61" name="T8"/>
                <a:gd fmla="*/ 42 h 61" name="T9"/>
                <a:gd fmla="*/ 5 w 61" name="T10"/>
                <a:gd fmla="*/ 31 h 61" name="T11"/>
                <a:gd fmla="*/ 30 w 61" name="T12"/>
                <a:gd fmla="*/ 6 h 61" name="T13"/>
                <a:gd fmla="*/ 55 w 61" name="T14"/>
                <a:gd fmla="*/ 31 h 61" name="T15"/>
                <a:gd fmla="*/ 30 w 61" name="T16"/>
                <a:gd fmla="*/ 55 h 61" name="T17"/>
                <a:gd fmla="*/ 25 w 61" name="T18"/>
                <a:gd fmla="*/ 55 h 61" name="T19"/>
                <a:gd fmla="*/ 22 w 61" name="T20"/>
                <a:gd fmla="*/ 57 h 61" name="T21"/>
                <a:gd fmla="*/ 24 w 61" name="T22"/>
                <a:gd fmla="*/ 60 h 61" name="T23"/>
                <a:gd fmla="*/ 30 w 61" name="T24"/>
                <a:gd fmla="*/ 61 h 61" name="T25"/>
                <a:gd fmla="*/ 61 w 61" name="T26"/>
                <a:gd fmla="*/ 31 h 61" name="T27"/>
                <a:gd fmla="*/ 30 w 61" name="T28"/>
                <a:gd fmla="*/ 0 h 6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" w="61"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6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7" y="55"/>
                    <a:pt x="25" y="55"/>
                  </a:cubicBezTo>
                  <a:cubicBezTo>
                    <a:pt x="23" y="54"/>
                    <a:pt x="22" y="55"/>
                    <a:pt x="22" y="57"/>
                  </a:cubicBezTo>
                  <a:cubicBezTo>
                    <a:pt x="21" y="58"/>
                    <a:pt x="22" y="60"/>
                    <a:pt x="24" y="60"/>
                  </a:cubicBezTo>
                  <a:cubicBezTo>
                    <a:pt x="26" y="61"/>
                    <a:pt x="28" y="61"/>
                    <a:pt x="30" y="61"/>
                  </a:cubicBezTo>
                  <a:cubicBezTo>
                    <a:pt x="47" y="61"/>
                    <a:pt x="61" y="47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62576" y="7373938"/>
              <a:ext cx="150813" cy="284163"/>
            </a:xfrm>
            <a:custGeom>
              <a:gdLst>
                <a:gd fmla="*/ 24 w 40" name="T0"/>
                <a:gd fmla="*/ 18 h 75" name="T1"/>
                <a:gd fmla="*/ 30 w 40" name="T2"/>
                <a:gd fmla="*/ 20 h 75" name="T3"/>
                <a:gd fmla="*/ 40 w 40" name="T4"/>
                <a:gd fmla="*/ 10 h 75" name="T5"/>
                <a:gd fmla="*/ 30 w 40" name="T6"/>
                <a:gd fmla="*/ 0 h 75" name="T7"/>
                <a:gd fmla="*/ 20 w 40" name="T8"/>
                <a:gd fmla="*/ 10 h 75" name="T9"/>
                <a:gd fmla="*/ 21 w 40" name="T10"/>
                <a:gd fmla="*/ 14 h 75" name="T11"/>
                <a:gd fmla="*/ 14 w 40" name="T12"/>
                <a:gd fmla="*/ 23 h 75" name="T13"/>
                <a:gd fmla="*/ 2 w 40" name="T14"/>
                <a:gd fmla="*/ 72 h 75" name="T15"/>
                <a:gd fmla="*/ 5 w 40" name="T16"/>
                <a:gd fmla="*/ 75 h 75" name="T17"/>
                <a:gd fmla="*/ 5 w 40" name="T18"/>
                <a:gd fmla="*/ 75 h 75" name="T19"/>
                <a:gd fmla="*/ 8 w 40" name="T20"/>
                <a:gd fmla="*/ 71 h 75" name="T21"/>
                <a:gd fmla="*/ 18 w 40" name="T22"/>
                <a:gd fmla="*/ 26 h 75" name="T23"/>
                <a:gd fmla="*/ 24 w 40" name="T24"/>
                <a:gd fmla="*/ 18 h 7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5" w="40">
                  <a:moveTo>
                    <a:pt x="24" y="18"/>
                  </a:moveTo>
                  <a:cubicBezTo>
                    <a:pt x="26" y="19"/>
                    <a:pt x="28" y="20"/>
                    <a:pt x="30" y="20"/>
                  </a:cubicBezTo>
                  <a:cubicBezTo>
                    <a:pt x="35" y="20"/>
                    <a:pt x="40" y="16"/>
                    <a:pt x="40" y="10"/>
                  </a:cubicBezTo>
                  <a:cubicBezTo>
                    <a:pt x="40" y="4"/>
                    <a:pt x="35" y="0"/>
                    <a:pt x="30" y="0"/>
                  </a:cubicBezTo>
                  <a:cubicBezTo>
                    <a:pt x="24" y="0"/>
                    <a:pt x="20" y="4"/>
                    <a:pt x="20" y="10"/>
                  </a:cubicBezTo>
                  <a:cubicBezTo>
                    <a:pt x="20" y="11"/>
                    <a:pt x="20" y="13"/>
                    <a:pt x="21" y="14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4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7" y="75"/>
                    <a:pt x="8" y="73"/>
                    <a:pt x="8" y="71"/>
                  </a:cubicBezTo>
                  <a:cubicBezTo>
                    <a:pt x="6" y="54"/>
                    <a:pt x="10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5610226" y="7256462"/>
              <a:ext cx="147638" cy="139700"/>
            </a:xfrm>
            <a:custGeom>
              <a:gdLst>
                <a:gd fmla="*/ 20 w 39" name="T0"/>
                <a:gd fmla="*/ 34 h 37" name="T1"/>
                <a:gd fmla="*/ 13 w 39" name="T2"/>
                <a:gd fmla="*/ 32 h 37" name="T3"/>
                <a:gd fmla="*/ 6 w 39" name="T4"/>
                <a:gd fmla="*/ 13 h 37" name="T5"/>
                <a:gd fmla="*/ 25 w 39" name="T6"/>
                <a:gd fmla="*/ 7 h 37" name="T7"/>
                <a:gd fmla="*/ 32 w 39" name="T8"/>
                <a:gd fmla="*/ 25 h 37" name="T9"/>
                <a:gd fmla="*/ 30 w 39" name="T10"/>
                <a:gd fmla="*/ 28 h 37" name="T11"/>
                <a:gd fmla="*/ 31 w 39" name="T12"/>
                <a:gd fmla="*/ 30 h 37" name="T13"/>
                <a:gd fmla="*/ 33 w 39" name="T14"/>
                <a:gd fmla="*/ 30 h 37" name="T15"/>
                <a:gd fmla="*/ 35 w 39" name="T16"/>
                <a:gd fmla="*/ 27 h 37" name="T17"/>
                <a:gd fmla="*/ 27 w 39" name="T18"/>
                <a:gd fmla="*/ 4 h 37" name="T19"/>
                <a:gd fmla="*/ 4 w 39" name="T20"/>
                <a:gd fmla="*/ 12 h 37" name="T21"/>
                <a:gd fmla="*/ 12 w 39" name="T22"/>
                <a:gd fmla="*/ 35 h 37" name="T23"/>
                <a:gd fmla="*/ 20 w 39" name="T24"/>
                <a:gd fmla="*/ 37 h 37" name="T25"/>
                <a:gd fmla="*/ 21 w 39" name="T26"/>
                <a:gd fmla="*/ 35 h 37" name="T27"/>
                <a:gd fmla="*/ 20 w 39" name="T28"/>
                <a:gd fmla="*/ 34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39">
                  <a:moveTo>
                    <a:pt x="20" y="34"/>
                  </a:moveTo>
                  <a:cubicBezTo>
                    <a:pt x="17" y="34"/>
                    <a:pt x="15" y="33"/>
                    <a:pt x="13" y="32"/>
                  </a:cubicBezTo>
                  <a:cubicBezTo>
                    <a:pt x="6" y="29"/>
                    <a:pt x="3" y="20"/>
                    <a:pt x="6" y="13"/>
                  </a:cubicBezTo>
                  <a:cubicBezTo>
                    <a:pt x="10" y="6"/>
                    <a:pt x="18" y="3"/>
                    <a:pt x="25" y="7"/>
                  </a:cubicBezTo>
                  <a:cubicBezTo>
                    <a:pt x="32" y="10"/>
                    <a:pt x="35" y="18"/>
                    <a:pt x="32" y="25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1" y="31"/>
                    <a:pt x="32" y="31"/>
                    <a:pt x="33" y="30"/>
                  </a:cubicBezTo>
                  <a:cubicBezTo>
                    <a:pt x="33" y="29"/>
                    <a:pt x="34" y="28"/>
                    <a:pt x="35" y="27"/>
                  </a:cubicBezTo>
                  <a:cubicBezTo>
                    <a:pt x="39" y="18"/>
                    <a:pt x="35" y="8"/>
                    <a:pt x="27" y="4"/>
                  </a:cubicBezTo>
                  <a:cubicBezTo>
                    <a:pt x="18" y="0"/>
                    <a:pt x="8" y="3"/>
                    <a:pt x="4" y="12"/>
                  </a:cubicBezTo>
                  <a:cubicBezTo>
                    <a:pt x="0" y="21"/>
                    <a:pt x="3" y="31"/>
                    <a:pt x="12" y="35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1" y="37"/>
                    <a:pt x="21" y="36"/>
                    <a:pt x="21" y="35"/>
                  </a:cubicBezTo>
                  <a:cubicBezTo>
                    <a:pt x="21" y="34"/>
                    <a:pt x="20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5659438" y="7305675"/>
              <a:ext cx="123825" cy="133350"/>
            </a:xfrm>
            <a:custGeom>
              <a:gdLst>
                <a:gd fmla="*/ 32 w 33" name="T0"/>
                <a:gd fmla="*/ 32 h 35" name="T1"/>
                <a:gd fmla="*/ 11 w 33" name="T2"/>
                <a:gd fmla="*/ 16 h 35" name="T3"/>
                <a:gd fmla="*/ 9 w 33" name="T4"/>
                <a:gd fmla="*/ 11 h 35" name="T5"/>
                <a:gd fmla="*/ 11 w 33" name="T6"/>
                <a:gd fmla="*/ 8 h 35" name="T7"/>
                <a:gd fmla="*/ 8 w 33" name="T8"/>
                <a:gd fmla="*/ 1 h 35" name="T9"/>
                <a:gd fmla="*/ 1 w 33" name="T10"/>
                <a:gd fmla="*/ 4 h 35" name="T11"/>
                <a:gd fmla="*/ 4 w 33" name="T12"/>
                <a:gd fmla="*/ 11 h 35" name="T13"/>
                <a:gd fmla="*/ 6 w 33" name="T14"/>
                <a:gd fmla="*/ 12 h 35" name="T15"/>
                <a:gd fmla="*/ 9 w 33" name="T16"/>
                <a:gd fmla="*/ 17 h 35" name="T17"/>
                <a:gd fmla="*/ 31 w 33" name="T18"/>
                <a:gd fmla="*/ 35 h 35" name="T19"/>
                <a:gd fmla="*/ 32 w 33" name="T20"/>
                <a:gd fmla="*/ 34 h 35" name="T21"/>
                <a:gd fmla="*/ 32 w 33" name="T22"/>
                <a:gd fmla="*/ 34 h 35" name="T23"/>
                <a:gd fmla="*/ 32 w 33" name="T24"/>
                <a:gd fmla="*/ 32 h 3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" w="33">
                  <a:moveTo>
                    <a:pt x="32" y="32"/>
                  </a:moveTo>
                  <a:cubicBezTo>
                    <a:pt x="23" y="29"/>
                    <a:pt x="16" y="23"/>
                    <a:pt x="11" y="16"/>
                  </a:cubicBezTo>
                  <a:cubicBezTo>
                    <a:pt x="10" y="14"/>
                    <a:pt x="9" y="12"/>
                    <a:pt x="9" y="11"/>
                  </a:cubicBezTo>
                  <a:cubicBezTo>
                    <a:pt x="10" y="10"/>
                    <a:pt x="11" y="10"/>
                    <a:pt x="11" y="8"/>
                  </a:cubicBezTo>
                  <a:cubicBezTo>
                    <a:pt x="12" y="6"/>
                    <a:pt x="11" y="2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3"/>
                    <a:pt x="7" y="15"/>
                    <a:pt x="9" y="17"/>
                  </a:cubicBezTo>
                  <a:cubicBezTo>
                    <a:pt x="12" y="23"/>
                    <a:pt x="18" y="31"/>
                    <a:pt x="31" y="35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3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8" name="椭圆 47"/>
          <p:cNvSpPr/>
          <p:nvPr/>
        </p:nvSpPr>
        <p:spPr>
          <a:xfrm>
            <a:off x="3577500" y="2624696"/>
            <a:ext cx="634546" cy="571091"/>
          </a:xfrm>
          <a:prstGeom prst="ellipse">
            <a:avLst/>
          </a:prstGeom>
          <a:solidFill>
            <a:srgbClr val="ECBF4C"/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9" name="组合 82"/>
          <p:cNvGrpSpPr/>
          <p:nvPr/>
        </p:nvGrpSpPr>
        <p:grpSpPr>
          <a:xfrm>
            <a:off x="3793943" y="2835775"/>
            <a:ext cx="201660" cy="148934"/>
            <a:chOff x="7483476" y="7261225"/>
            <a:chExt cx="477837" cy="392113"/>
          </a:xfrm>
          <a:solidFill>
            <a:schemeClr val="bg1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483476" y="7261225"/>
              <a:ext cx="339725" cy="312738"/>
            </a:xfrm>
            <a:custGeom>
              <a:gdLst>
                <a:gd fmla="*/ 86 w 90" name="T0"/>
                <a:gd fmla="*/ 32 h 83" name="T1"/>
                <a:gd fmla="*/ 90 w 90" name="T2"/>
                <a:gd fmla="*/ 32 h 83" name="T3"/>
                <a:gd fmla="*/ 45 w 90" name="T4"/>
                <a:gd fmla="*/ 0 h 83" name="T5"/>
                <a:gd fmla="*/ 0 w 90" name="T6"/>
                <a:gd fmla="*/ 39 h 83" name="T7"/>
                <a:gd fmla="*/ 18 w 90" name="T8"/>
                <a:gd fmla="*/ 69 h 83" name="T9"/>
                <a:gd fmla="*/ 13 w 90" name="T10"/>
                <a:gd fmla="*/ 83 h 83" name="T11"/>
                <a:gd fmla="*/ 29 w 90" name="T12"/>
                <a:gd fmla="*/ 75 h 83" name="T13"/>
                <a:gd fmla="*/ 45 w 90" name="T14"/>
                <a:gd fmla="*/ 77 h 83" name="T15"/>
                <a:gd fmla="*/ 49 w 90" name="T16"/>
                <a:gd fmla="*/ 77 h 83" name="T17"/>
                <a:gd fmla="*/ 48 w 90" name="T18"/>
                <a:gd fmla="*/ 67 h 83" name="T19"/>
                <a:gd fmla="*/ 86 w 90" name="T20"/>
                <a:gd fmla="*/ 32 h 83" name="T21"/>
                <a:gd fmla="*/ 62 w 90" name="T22"/>
                <a:gd fmla="*/ 19 h 83" name="T23"/>
                <a:gd fmla="*/ 67 w 90" name="T24"/>
                <a:gd fmla="*/ 25 h 83" name="T25"/>
                <a:gd fmla="*/ 62 w 90" name="T26"/>
                <a:gd fmla="*/ 31 h 83" name="T27"/>
                <a:gd fmla="*/ 55 w 90" name="T28"/>
                <a:gd fmla="*/ 25 h 83" name="T29"/>
                <a:gd fmla="*/ 62 w 90" name="T30"/>
                <a:gd fmla="*/ 19 h 83" name="T31"/>
                <a:gd fmla="*/ 30 w 90" name="T32"/>
                <a:gd fmla="*/ 31 h 83" name="T33"/>
                <a:gd fmla="*/ 23 w 90" name="T34"/>
                <a:gd fmla="*/ 25 h 83" name="T35"/>
                <a:gd fmla="*/ 30 w 90" name="T36"/>
                <a:gd fmla="*/ 19 h 83" name="T37"/>
                <a:gd fmla="*/ 36 w 90" name="T38"/>
                <a:gd fmla="*/ 25 h 83" name="T39"/>
                <a:gd fmla="*/ 30 w 90" name="T40"/>
                <a:gd fmla="*/ 31 h 8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3" w="90">
                  <a:moveTo>
                    <a:pt x="86" y="32"/>
                  </a:moveTo>
                  <a:cubicBezTo>
                    <a:pt x="87" y="32"/>
                    <a:pt x="89" y="32"/>
                    <a:pt x="90" y="32"/>
                  </a:cubicBezTo>
                  <a:cubicBezTo>
                    <a:pt x="86" y="14"/>
                    <a:pt x="67" y="0"/>
                    <a:pt x="45" y="0"/>
                  </a:cubicBezTo>
                  <a:cubicBezTo>
                    <a:pt x="20" y="0"/>
                    <a:pt x="0" y="17"/>
                    <a:pt x="0" y="39"/>
                  </a:cubicBezTo>
                  <a:cubicBezTo>
                    <a:pt x="0" y="51"/>
                    <a:pt x="6" y="61"/>
                    <a:pt x="18" y="69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5" y="76"/>
                    <a:pt x="39" y="77"/>
                    <a:pt x="45" y="77"/>
                  </a:cubicBezTo>
                  <a:cubicBezTo>
                    <a:pt x="46" y="77"/>
                    <a:pt x="48" y="77"/>
                    <a:pt x="49" y="77"/>
                  </a:cubicBezTo>
                  <a:cubicBezTo>
                    <a:pt x="48" y="74"/>
                    <a:pt x="48" y="71"/>
                    <a:pt x="48" y="67"/>
                  </a:cubicBezTo>
                  <a:cubicBezTo>
                    <a:pt x="48" y="48"/>
                    <a:pt x="65" y="32"/>
                    <a:pt x="86" y="32"/>
                  </a:cubicBezTo>
                  <a:close/>
                  <a:moveTo>
                    <a:pt x="62" y="19"/>
                  </a:moveTo>
                  <a:cubicBezTo>
                    <a:pt x="65" y="19"/>
                    <a:pt x="67" y="22"/>
                    <a:pt x="67" y="25"/>
                  </a:cubicBezTo>
                  <a:cubicBezTo>
                    <a:pt x="67" y="29"/>
                    <a:pt x="65" y="31"/>
                    <a:pt x="62" y="31"/>
                  </a:cubicBezTo>
                  <a:cubicBezTo>
                    <a:pt x="58" y="31"/>
                    <a:pt x="55" y="29"/>
                    <a:pt x="55" y="25"/>
                  </a:cubicBezTo>
                  <a:cubicBezTo>
                    <a:pt x="55" y="22"/>
                    <a:pt x="58" y="19"/>
                    <a:pt x="62" y="19"/>
                  </a:cubicBezTo>
                  <a:close/>
                  <a:moveTo>
                    <a:pt x="30" y="31"/>
                  </a:moveTo>
                  <a:cubicBezTo>
                    <a:pt x="27" y="31"/>
                    <a:pt x="23" y="29"/>
                    <a:pt x="23" y="25"/>
                  </a:cubicBezTo>
                  <a:cubicBezTo>
                    <a:pt x="23" y="22"/>
                    <a:pt x="27" y="19"/>
                    <a:pt x="30" y="19"/>
                  </a:cubicBezTo>
                  <a:cubicBezTo>
                    <a:pt x="33" y="19"/>
                    <a:pt x="36" y="22"/>
                    <a:pt x="36" y="25"/>
                  </a:cubicBezTo>
                  <a:cubicBezTo>
                    <a:pt x="36" y="29"/>
                    <a:pt x="33" y="31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672388" y="7389813"/>
              <a:ext cx="288925" cy="263525"/>
            </a:xfrm>
            <a:custGeom>
              <a:gdLst>
                <a:gd fmla="*/ 77 w 77" name="T0"/>
                <a:gd fmla="*/ 33 h 70" name="T1"/>
                <a:gd fmla="*/ 39 w 77" name="T2"/>
                <a:gd fmla="*/ 0 h 70" name="T3"/>
                <a:gd fmla="*/ 0 w 77" name="T4"/>
                <a:gd fmla="*/ 33 h 70" name="T5"/>
                <a:gd fmla="*/ 39 w 77" name="T6"/>
                <a:gd fmla="*/ 66 h 70" name="T7"/>
                <a:gd fmla="*/ 52 w 77" name="T8"/>
                <a:gd fmla="*/ 63 h 70" name="T9"/>
                <a:gd fmla="*/ 65 w 77" name="T10"/>
                <a:gd fmla="*/ 70 h 70" name="T11"/>
                <a:gd fmla="*/ 61 w 77" name="T12"/>
                <a:gd fmla="*/ 59 h 70" name="T13"/>
                <a:gd fmla="*/ 77 w 77" name="T14"/>
                <a:gd fmla="*/ 33 h 70" name="T15"/>
                <a:gd fmla="*/ 26 w 77" name="T16"/>
                <a:gd fmla="*/ 27 h 70" name="T17"/>
                <a:gd fmla="*/ 22 w 77" name="T18"/>
                <a:gd fmla="*/ 23 h 70" name="T19"/>
                <a:gd fmla="*/ 26 w 77" name="T20"/>
                <a:gd fmla="*/ 18 h 70" name="T21"/>
                <a:gd fmla="*/ 32 w 77" name="T22"/>
                <a:gd fmla="*/ 23 h 70" name="T23"/>
                <a:gd fmla="*/ 26 w 77" name="T24"/>
                <a:gd fmla="*/ 27 h 70" name="T25"/>
                <a:gd fmla="*/ 51 w 77" name="T26"/>
                <a:gd fmla="*/ 27 h 70" name="T27"/>
                <a:gd fmla="*/ 47 w 77" name="T28"/>
                <a:gd fmla="*/ 23 h 70" name="T29"/>
                <a:gd fmla="*/ 51 w 77" name="T30"/>
                <a:gd fmla="*/ 18 h 70" name="T31"/>
                <a:gd fmla="*/ 57 w 77" name="T32"/>
                <a:gd fmla="*/ 23 h 70" name="T33"/>
                <a:gd fmla="*/ 51 w 77" name="T34"/>
                <a:gd fmla="*/ 27 h 7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0" w="77">
                  <a:moveTo>
                    <a:pt x="77" y="33"/>
                  </a:moveTo>
                  <a:cubicBezTo>
                    <a:pt x="77" y="15"/>
                    <a:pt x="59" y="0"/>
                    <a:pt x="39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9" y="66"/>
                  </a:cubicBezTo>
                  <a:cubicBezTo>
                    <a:pt x="43" y="66"/>
                    <a:pt x="48" y="65"/>
                    <a:pt x="52" y="63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2" y="25"/>
                    <a:pt x="22" y="23"/>
                  </a:cubicBezTo>
                  <a:cubicBezTo>
                    <a:pt x="22" y="21"/>
                    <a:pt x="24" y="18"/>
                    <a:pt x="26" y="18"/>
                  </a:cubicBezTo>
                  <a:cubicBezTo>
                    <a:pt x="30" y="18"/>
                    <a:pt x="32" y="21"/>
                    <a:pt x="32" y="23"/>
                  </a:cubicBezTo>
                  <a:cubicBezTo>
                    <a:pt x="32" y="25"/>
                    <a:pt x="30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7" y="25"/>
                    <a:pt x="47" y="23"/>
                  </a:cubicBezTo>
                  <a:cubicBezTo>
                    <a:pt x="47" y="21"/>
                    <a:pt x="49" y="18"/>
                    <a:pt x="51" y="18"/>
                  </a:cubicBezTo>
                  <a:cubicBezTo>
                    <a:pt x="55" y="18"/>
                    <a:pt x="57" y="21"/>
                    <a:pt x="57" y="23"/>
                  </a:cubicBezTo>
                  <a:cubicBezTo>
                    <a:pt x="57" y="25"/>
                    <a:pt x="55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2" name="椭圆 41"/>
          <p:cNvSpPr/>
          <p:nvPr/>
        </p:nvSpPr>
        <p:spPr>
          <a:xfrm>
            <a:off x="823550" y="2624696"/>
            <a:ext cx="634546" cy="571091"/>
          </a:xfrm>
          <a:prstGeom prst="ellipse">
            <a:avLst/>
          </a:prstGeom>
          <a:solidFill>
            <a:srgbClr val="6BAFDA"/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3" name="组合 76"/>
          <p:cNvGrpSpPr/>
          <p:nvPr/>
        </p:nvGrpSpPr>
        <p:grpSpPr>
          <a:xfrm>
            <a:off x="1031286" y="2833363"/>
            <a:ext cx="219079" cy="153758"/>
            <a:chOff x="4225926" y="7256462"/>
            <a:chExt cx="519112" cy="404813"/>
          </a:xfrm>
          <a:solidFill>
            <a:schemeClr val="bg1"/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4225926" y="7302500"/>
              <a:ext cx="447675" cy="358775"/>
            </a:xfrm>
            <a:custGeom>
              <a:gdLst>
                <a:gd fmla="*/ 98 w 119" name="T0"/>
                <a:gd fmla="*/ 40 h 95" name="T1"/>
                <a:gd fmla="*/ 95 w 119" name="T2"/>
                <a:gd fmla="*/ 36 h 95" name="T3"/>
                <a:gd fmla="*/ 94 w 119" name="T4"/>
                <a:gd fmla="*/ 22 h 95" name="T5"/>
                <a:gd fmla="*/ 69 w 119" name="T6"/>
                <a:gd fmla="*/ 23 h 95" name="T7"/>
                <a:gd fmla="*/ 65 w 119" name="T8"/>
                <a:gd fmla="*/ 16 h 95" name="T9"/>
                <a:gd fmla="*/ 45 w 119" name="T10"/>
                <a:gd fmla="*/ 6 h 95" name="T11"/>
                <a:gd fmla="*/ 11 w 119" name="T12"/>
                <a:gd fmla="*/ 34 h 95" name="T13"/>
                <a:gd fmla="*/ 1 w 119" name="T14"/>
                <a:gd fmla="*/ 60 h 95" name="T15"/>
                <a:gd fmla="*/ 51 w 119" name="T16"/>
                <a:gd fmla="*/ 93 h 95" name="T17"/>
                <a:gd fmla="*/ 110 w 119" name="T18"/>
                <a:gd fmla="*/ 67 h 95" name="T19"/>
                <a:gd fmla="*/ 98 w 119" name="T20"/>
                <a:gd fmla="*/ 40 h 95" name="T21"/>
                <a:gd fmla="*/ 52 w 119" name="T22"/>
                <a:gd fmla="*/ 86 h 95" name="T23"/>
                <a:gd fmla="*/ 14 w 119" name="T24"/>
                <a:gd fmla="*/ 62 h 95" name="T25"/>
                <a:gd fmla="*/ 52 w 119" name="T26"/>
                <a:gd fmla="*/ 35 h 95" name="T27"/>
                <a:gd fmla="*/ 91 w 119" name="T28"/>
                <a:gd fmla="*/ 57 h 95" name="T29"/>
                <a:gd fmla="*/ 52 w 119" name="T30"/>
                <a:gd fmla="*/ 86 h 9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5" w="119">
                  <a:moveTo>
                    <a:pt x="98" y="40"/>
                  </a:moveTo>
                  <a:cubicBezTo>
                    <a:pt x="93" y="39"/>
                    <a:pt x="95" y="36"/>
                    <a:pt x="95" y="36"/>
                  </a:cubicBezTo>
                  <a:cubicBezTo>
                    <a:pt x="95" y="36"/>
                    <a:pt x="100" y="28"/>
                    <a:pt x="94" y="22"/>
                  </a:cubicBezTo>
                  <a:cubicBezTo>
                    <a:pt x="87" y="14"/>
                    <a:pt x="69" y="23"/>
                    <a:pt x="69" y="23"/>
                  </a:cubicBezTo>
                  <a:cubicBezTo>
                    <a:pt x="62" y="25"/>
                    <a:pt x="64" y="22"/>
                    <a:pt x="65" y="16"/>
                  </a:cubicBezTo>
                  <a:cubicBezTo>
                    <a:pt x="65" y="10"/>
                    <a:pt x="63" y="0"/>
                    <a:pt x="45" y="6"/>
                  </a:cubicBezTo>
                  <a:cubicBezTo>
                    <a:pt x="26" y="12"/>
                    <a:pt x="11" y="34"/>
                    <a:pt x="11" y="34"/>
                  </a:cubicBezTo>
                  <a:cubicBezTo>
                    <a:pt x="0" y="49"/>
                    <a:pt x="1" y="60"/>
                    <a:pt x="1" y="60"/>
                  </a:cubicBezTo>
                  <a:cubicBezTo>
                    <a:pt x="4" y="85"/>
                    <a:pt x="30" y="91"/>
                    <a:pt x="51" y="93"/>
                  </a:cubicBezTo>
                  <a:cubicBezTo>
                    <a:pt x="72" y="95"/>
                    <a:pt x="102" y="86"/>
                    <a:pt x="110" y="67"/>
                  </a:cubicBezTo>
                  <a:cubicBezTo>
                    <a:pt x="119" y="48"/>
                    <a:pt x="103" y="41"/>
                    <a:pt x="98" y="40"/>
                  </a:cubicBezTo>
                  <a:close/>
                  <a:moveTo>
                    <a:pt x="52" y="86"/>
                  </a:moveTo>
                  <a:cubicBezTo>
                    <a:pt x="31" y="87"/>
                    <a:pt x="14" y="76"/>
                    <a:pt x="14" y="62"/>
                  </a:cubicBezTo>
                  <a:cubicBezTo>
                    <a:pt x="14" y="48"/>
                    <a:pt x="31" y="36"/>
                    <a:pt x="52" y="35"/>
                  </a:cubicBezTo>
                  <a:cubicBezTo>
                    <a:pt x="74" y="34"/>
                    <a:pt x="91" y="43"/>
                    <a:pt x="91" y="57"/>
                  </a:cubicBezTo>
                  <a:cubicBezTo>
                    <a:pt x="91" y="72"/>
                    <a:pt x="74" y="85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4327526" y="7461250"/>
              <a:ext cx="177800" cy="158750"/>
            </a:xfrm>
            <a:custGeom>
              <a:gdLst>
                <a:gd fmla="*/ 21 w 47" name="T0"/>
                <a:gd fmla="*/ 3 h 42" name="T1"/>
                <a:gd fmla="*/ 2 w 47" name="T2"/>
                <a:gd fmla="*/ 25 h 42" name="T3"/>
                <a:gd fmla="*/ 8 w 47" name="T4"/>
                <a:gd fmla="*/ 35 h 42" name="T5"/>
                <a:gd fmla="*/ 40 w 47" name="T6"/>
                <a:gd fmla="*/ 29 h 42" name="T7"/>
                <a:gd fmla="*/ 21 w 47" name="T8"/>
                <a:gd fmla="*/ 3 h 42" name="T9"/>
                <a:gd fmla="*/ 16 w 47" name="T10"/>
                <a:gd fmla="*/ 31 h 42" name="T11"/>
                <a:gd fmla="*/ 8 w 47" name="T12"/>
                <a:gd fmla="*/ 26 h 42" name="T13"/>
                <a:gd fmla="*/ 15 w 47" name="T14"/>
                <a:gd fmla="*/ 19 h 42" name="T15"/>
                <a:gd fmla="*/ 23 w 47" name="T16"/>
                <a:gd fmla="*/ 24 h 42" name="T17"/>
                <a:gd fmla="*/ 16 w 47" name="T18"/>
                <a:gd fmla="*/ 31 h 42" name="T19"/>
                <a:gd fmla="*/ 28 w 47" name="T20"/>
                <a:gd fmla="*/ 20 h 42" name="T21"/>
                <a:gd fmla="*/ 25 w 47" name="T22"/>
                <a:gd fmla="*/ 20 h 42" name="T23"/>
                <a:gd fmla="*/ 26 w 47" name="T24"/>
                <a:gd fmla="*/ 16 h 42" name="T25"/>
                <a:gd fmla="*/ 30 w 47" name="T26"/>
                <a:gd fmla="*/ 16 h 42" name="T27"/>
                <a:gd fmla="*/ 28 w 47" name="T28"/>
                <a:gd fmla="*/ 2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7">
                  <a:moveTo>
                    <a:pt x="21" y="3"/>
                  </a:moveTo>
                  <a:cubicBezTo>
                    <a:pt x="0" y="5"/>
                    <a:pt x="2" y="25"/>
                    <a:pt x="2" y="25"/>
                  </a:cubicBezTo>
                  <a:cubicBezTo>
                    <a:pt x="2" y="25"/>
                    <a:pt x="2" y="32"/>
                    <a:pt x="8" y="35"/>
                  </a:cubicBezTo>
                  <a:cubicBezTo>
                    <a:pt x="21" y="42"/>
                    <a:pt x="33" y="38"/>
                    <a:pt x="40" y="29"/>
                  </a:cubicBezTo>
                  <a:cubicBezTo>
                    <a:pt x="47" y="21"/>
                    <a:pt x="43" y="0"/>
                    <a:pt x="21" y="3"/>
                  </a:cubicBezTo>
                  <a:close/>
                  <a:moveTo>
                    <a:pt x="16" y="31"/>
                  </a:moveTo>
                  <a:cubicBezTo>
                    <a:pt x="12" y="31"/>
                    <a:pt x="8" y="29"/>
                    <a:pt x="8" y="26"/>
                  </a:cubicBezTo>
                  <a:cubicBezTo>
                    <a:pt x="8" y="22"/>
                    <a:pt x="11" y="19"/>
                    <a:pt x="15" y="19"/>
                  </a:cubicBezTo>
                  <a:cubicBezTo>
                    <a:pt x="20" y="18"/>
                    <a:pt x="23" y="21"/>
                    <a:pt x="23" y="24"/>
                  </a:cubicBezTo>
                  <a:cubicBezTo>
                    <a:pt x="23" y="27"/>
                    <a:pt x="20" y="31"/>
                    <a:pt x="16" y="31"/>
                  </a:cubicBezTo>
                  <a:close/>
                  <a:moveTo>
                    <a:pt x="28" y="20"/>
                  </a:moveTo>
                  <a:cubicBezTo>
                    <a:pt x="27" y="21"/>
                    <a:pt x="25" y="21"/>
                    <a:pt x="25" y="20"/>
                  </a:cubicBezTo>
                  <a:cubicBezTo>
                    <a:pt x="24" y="19"/>
                    <a:pt x="24" y="17"/>
                    <a:pt x="26" y="16"/>
                  </a:cubicBezTo>
                  <a:cubicBezTo>
                    <a:pt x="27" y="15"/>
                    <a:pt x="29" y="15"/>
                    <a:pt x="30" y="16"/>
                  </a:cubicBezTo>
                  <a:cubicBezTo>
                    <a:pt x="30" y="17"/>
                    <a:pt x="30" y="19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4560888" y="7316788"/>
              <a:ext cx="98425" cy="103188"/>
            </a:xfrm>
            <a:custGeom>
              <a:gdLst>
                <a:gd fmla="*/ 20 w 26" name="T0"/>
                <a:gd fmla="*/ 27 h 27" name="T1"/>
                <a:gd fmla="*/ 23 w 26" name="T2"/>
                <a:gd fmla="*/ 24 h 27" name="T3"/>
                <a:gd fmla="*/ 23 w 26" name="T4"/>
                <a:gd fmla="*/ 24 h 27" name="T5"/>
                <a:gd fmla="*/ 4 w 26" name="T6"/>
                <a:gd fmla="*/ 4 h 27" name="T7"/>
                <a:gd fmla="*/ 0 w 26" name="T8"/>
                <a:gd fmla="*/ 8 h 27" name="T9"/>
                <a:gd fmla="*/ 4 w 26" name="T10"/>
                <a:gd fmla="*/ 11 h 27" name="T11"/>
                <a:gd fmla="*/ 16 w 26" name="T12"/>
                <a:gd fmla="*/ 23 h 27" name="T13"/>
                <a:gd fmla="*/ 20 w 26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6">
                  <a:moveTo>
                    <a:pt x="20" y="27"/>
                  </a:moveTo>
                  <a:cubicBezTo>
                    <a:pt x="21" y="27"/>
                    <a:pt x="23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6" y="0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1"/>
                    <a:pt x="4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8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4541838" y="7256462"/>
              <a:ext cx="203200" cy="188913"/>
            </a:xfrm>
            <a:custGeom>
              <a:gdLst>
                <a:gd fmla="*/ 22 w 54" name="T0"/>
                <a:gd fmla="*/ 2 h 50" name="T1"/>
                <a:gd fmla="*/ 4 w 54" name="T2"/>
                <a:gd fmla="*/ 2 h 50" name="T3"/>
                <a:gd fmla="*/ 4 w 54" name="T4"/>
                <a:gd fmla="*/ 2 h 50" name="T5"/>
                <a:gd fmla="*/ 4 w 54" name="T6"/>
                <a:gd fmla="*/ 2 h 50" name="T7"/>
                <a:gd fmla="*/ 0 w 54" name="T8"/>
                <a:gd fmla="*/ 7 h 50" name="T9"/>
                <a:gd fmla="*/ 5 w 54" name="T10"/>
                <a:gd fmla="*/ 12 h 50" name="T11"/>
                <a:gd fmla="*/ 10 w 54" name="T12"/>
                <a:gd fmla="*/ 11 h 50" name="T13"/>
                <a:gd fmla="*/ 35 w 54" name="T14"/>
                <a:gd fmla="*/ 24 h 50" name="T15"/>
                <a:gd fmla="*/ 37 w 54" name="T16"/>
                <a:gd fmla="*/ 41 h 50" name="T17"/>
                <a:gd fmla="*/ 36 w 54" name="T18"/>
                <a:gd fmla="*/ 46 h 50" name="T19"/>
                <a:gd fmla="*/ 41 w 54" name="T20"/>
                <a:gd fmla="*/ 50 h 50" name="T21"/>
                <a:gd fmla="*/ 46 w 54" name="T22"/>
                <a:gd fmla="*/ 46 h 50" name="T23"/>
                <a:gd fmla="*/ 46 w 54" name="T24"/>
                <a:gd fmla="*/ 46 h 50" name="T25"/>
                <a:gd fmla="*/ 22 w 54" name="T26"/>
                <a:gd fmla="*/ 2 h 5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" w="54">
                  <a:moveTo>
                    <a:pt x="22" y="2"/>
                  </a:moveTo>
                  <a:cubicBezTo>
                    <a:pt x="14" y="0"/>
                    <a:pt x="7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8" y="12"/>
                    <a:pt x="10" y="11"/>
                  </a:cubicBezTo>
                  <a:cubicBezTo>
                    <a:pt x="12" y="10"/>
                    <a:pt x="27" y="11"/>
                    <a:pt x="35" y="24"/>
                  </a:cubicBezTo>
                  <a:cubicBezTo>
                    <a:pt x="39" y="33"/>
                    <a:pt x="37" y="40"/>
                    <a:pt x="37" y="41"/>
                  </a:cubicBezTo>
                  <a:cubicBezTo>
                    <a:pt x="37" y="41"/>
                    <a:pt x="36" y="43"/>
                    <a:pt x="36" y="46"/>
                  </a:cubicBezTo>
                  <a:cubicBezTo>
                    <a:pt x="36" y="49"/>
                    <a:pt x="38" y="50"/>
                    <a:pt x="41" y="50"/>
                  </a:cubicBezTo>
                  <a:cubicBezTo>
                    <a:pt x="43" y="50"/>
                    <a:pt x="45" y="50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18"/>
                    <a:pt x="36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7" name="椭圆 36"/>
          <p:cNvSpPr/>
          <p:nvPr/>
        </p:nvSpPr>
        <p:spPr>
          <a:xfrm>
            <a:off x="4495482" y="2624696"/>
            <a:ext cx="634546" cy="571091"/>
          </a:xfrm>
          <a:prstGeom prst="ellipse">
            <a:avLst/>
          </a:prstGeom>
          <a:solidFill>
            <a:srgbClr val="51597B"/>
          </a:solidFill>
          <a:ln cap="rnd" w="63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71"/>
          <p:cNvGrpSpPr/>
          <p:nvPr/>
        </p:nvGrpSpPr>
        <p:grpSpPr>
          <a:xfrm>
            <a:off x="4728339" y="2835473"/>
            <a:ext cx="168832" cy="149537"/>
            <a:chOff x="4278313" y="8389938"/>
            <a:chExt cx="400050" cy="393700"/>
          </a:xfrm>
          <a:solidFill>
            <a:schemeClr val="bg1"/>
          </a:solidFill>
        </p:grpSpPr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286251" y="8389938"/>
              <a:ext cx="379413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4319588" y="8477250"/>
              <a:ext cx="312738" cy="169863"/>
            </a:xfrm>
            <a:custGeom>
              <a:gdLst>
                <a:gd fmla="*/ 197 w 197" name="T0"/>
                <a:gd fmla="*/ 107 h 107" name="T1"/>
                <a:gd fmla="*/ 197 w 197" name="T2"/>
                <a:gd fmla="*/ 0 h 107" name="T3"/>
                <a:gd fmla="*/ 0 w 197" name="T4"/>
                <a:gd fmla="*/ 0 h 107" name="T5"/>
                <a:gd fmla="*/ 0 w 197" name="T6"/>
                <a:gd fmla="*/ 107 h 107" name="T7"/>
                <a:gd fmla="*/ 197 w 197" name="T8"/>
                <a:gd fmla="*/ 107 h 107" name="T9"/>
                <a:gd fmla="*/ 29 w 197" name="T10"/>
                <a:gd fmla="*/ 29 h 107" name="T11"/>
                <a:gd fmla="*/ 169 w 197" name="T12"/>
                <a:gd fmla="*/ 29 h 107" name="T13"/>
                <a:gd fmla="*/ 169 w 197" name="T14"/>
                <a:gd fmla="*/ 79 h 107" name="T15"/>
                <a:gd fmla="*/ 29 w 197" name="T16"/>
                <a:gd fmla="*/ 79 h 107" name="T17"/>
                <a:gd fmla="*/ 29 w 197" name="T18"/>
                <a:gd fmla="*/ 29 h 10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7" w="197">
                  <a:moveTo>
                    <a:pt x="197" y="107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97" y="107"/>
                  </a:lnTo>
                  <a:close/>
                  <a:moveTo>
                    <a:pt x="29" y="29"/>
                  </a:moveTo>
                  <a:lnTo>
                    <a:pt x="169" y="29"/>
                  </a:lnTo>
                  <a:lnTo>
                    <a:pt x="169" y="79"/>
                  </a:lnTo>
                  <a:lnTo>
                    <a:pt x="29" y="7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4278313" y="8655050"/>
              <a:ext cx="400050" cy="128588"/>
            </a:xfrm>
            <a:custGeom>
              <a:gdLst>
                <a:gd fmla="*/ 76 w 106" name="T0"/>
                <a:gd fmla="*/ 23 h 34" name="T1"/>
                <a:gd fmla="*/ 86 w 106" name="T2"/>
                <a:gd fmla="*/ 4 h 34" name="T3"/>
                <a:gd fmla="*/ 74 w 106" name="T4"/>
                <a:gd fmla="*/ 0 h 34" name="T5"/>
                <a:gd fmla="*/ 63 w 106" name="T6"/>
                <a:gd fmla="*/ 23 h 34" name="T7"/>
                <a:gd fmla="*/ 42 w 106" name="T8"/>
                <a:gd fmla="*/ 23 h 34" name="T9"/>
                <a:gd fmla="*/ 30 w 106" name="T10"/>
                <a:gd fmla="*/ 0 h 34" name="T11"/>
                <a:gd fmla="*/ 19 w 106" name="T12"/>
                <a:gd fmla="*/ 4 h 34" name="T13"/>
                <a:gd fmla="*/ 30 w 106" name="T14"/>
                <a:gd fmla="*/ 23 h 34" name="T15"/>
                <a:gd fmla="*/ 0 w 106" name="T16"/>
                <a:gd fmla="*/ 23 h 34" name="T17"/>
                <a:gd fmla="*/ 0 w 106" name="T18"/>
                <a:gd fmla="*/ 34 h 34" name="T19"/>
                <a:gd fmla="*/ 106 w 106" name="T20"/>
                <a:gd fmla="*/ 34 h 34" name="T21"/>
                <a:gd fmla="*/ 106 w 106" name="T22"/>
                <a:gd fmla="*/ 23 h 34" name="T23"/>
                <a:gd fmla="*/ 76 w 106" name="T24"/>
                <a:gd fmla="*/ 23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105">
                  <a:moveTo>
                    <a:pt x="76" y="23"/>
                  </a:moveTo>
                  <a:cubicBezTo>
                    <a:pt x="80" y="18"/>
                    <a:pt x="83" y="11"/>
                    <a:pt x="86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8"/>
                    <a:pt x="67" y="16"/>
                    <a:pt x="6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9" y="14"/>
                    <a:pt x="35" y="6"/>
                    <a:pt x="3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11"/>
                    <a:pt x="28" y="17"/>
                    <a:pt x="3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23"/>
                    <a:pt x="106" y="23"/>
                    <a:pt x="106" y="23"/>
                  </a:cubicBezTo>
                  <a:lnTo>
                    <a:pt x="7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1" name="组合 66"/>
          <p:cNvGrpSpPr/>
          <p:nvPr/>
        </p:nvGrpSpPr>
        <p:grpSpPr>
          <a:xfrm>
            <a:off x="1056875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gdLst>
                <a:gd fmla="*/ 175 w 233" name="T0"/>
                <a:gd fmla="*/ 0 h 107" name="T1"/>
                <a:gd fmla="*/ 223 w 233" name="T2"/>
                <a:gd fmla="*/ 20 h 107" name="T3"/>
                <a:gd fmla="*/ 233 w 233" name="T4"/>
                <a:gd fmla="*/ 107 h 107" name="T5"/>
                <a:gd fmla="*/ 0 w 233" name="T6"/>
                <a:gd fmla="*/ 107 h 107" name="T7"/>
                <a:gd fmla="*/ 9 w 233" name="T8"/>
                <a:gd fmla="*/ 20 h 107" name="T9"/>
                <a:gd fmla="*/ 58 w 233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233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34284" y="3228392"/>
            <a:ext cx="582930" cy="2743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150" sz="1200">
                <a:solidFill>
                  <a:srgbClr val="51597B"/>
                </a:solidFill>
                <a:latin charset="0" panose="020f0502020204030204" pitchFamily="34" typeface="Calibri"/>
              </a:rPr>
              <a:t>2.2M</a:t>
            </a:r>
          </a:p>
        </p:txBody>
      </p:sp>
      <p:grpSp>
        <p:nvGrpSpPr>
          <p:cNvPr id="66" name="组合 62"/>
          <p:cNvGrpSpPr/>
          <p:nvPr/>
        </p:nvGrpSpPr>
        <p:grpSpPr>
          <a:xfrm>
            <a:off x="1978559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gdLst>
                <a:gd fmla="*/ 175 w 233" name="T0"/>
                <a:gd fmla="*/ 0 h 107" name="T1"/>
                <a:gd fmla="*/ 223 w 233" name="T2"/>
                <a:gd fmla="*/ 20 h 107" name="T3"/>
                <a:gd fmla="*/ 233 w 233" name="T4"/>
                <a:gd fmla="*/ 107 h 107" name="T5"/>
                <a:gd fmla="*/ 0 w 233" name="T6"/>
                <a:gd fmla="*/ 107 h 107" name="T7"/>
                <a:gd fmla="*/ 9 w 233" name="T8"/>
                <a:gd fmla="*/ 20 h 107" name="T9"/>
                <a:gd fmla="*/ 58 w 233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233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55968" y="3228392"/>
            <a:ext cx="582930" cy="2743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150" sz="1200">
                <a:solidFill>
                  <a:srgbClr val="51597B"/>
                </a:solidFill>
                <a:latin charset="0" panose="020f0502020204030204" pitchFamily="34" typeface="Calibri"/>
              </a:rPr>
              <a:t>1.2M</a:t>
            </a:r>
          </a:p>
        </p:txBody>
      </p:sp>
      <p:grpSp>
        <p:nvGrpSpPr>
          <p:cNvPr id="71" name="组合 58"/>
          <p:cNvGrpSpPr/>
          <p:nvPr/>
        </p:nvGrpSpPr>
        <p:grpSpPr>
          <a:xfrm>
            <a:off x="2900242" y="3494575"/>
            <a:ext cx="137745" cy="154299"/>
            <a:chOff x="3194050" y="5018088"/>
            <a:chExt cx="369888" cy="460376"/>
          </a:xfrm>
          <a:noFill/>
        </p:grpSpPr>
        <p:sp>
          <p:nvSpPr>
            <p:cNvPr id="7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gdLst>
                <a:gd fmla="*/ 175 w 233" name="T0"/>
                <a:gd fmla="*/ 0 h 107" name="T1"/>
                <a:gd fmla="*/ 223 w 233" name="T2"/>
                <a:gd fmla="*/ 20 h 107" name="T3"/>
                <a:gd fmla="*/ 233 w 233" name="T4"/>
                <a:gd fmla="*/ 107 h 107" name="T5"/>
                <a:gd fmla="*/ 0 w 233" name="T6"/>
                <a:gd fmla="*/ 107 h 107" name="T7"/>
                <a:gd fmla="*/ 9 w 233" name="T8"/>
                <a:gd fmla="*/ 20 h 107" name="T9"/>
                <a:gd fmla="*/ 58 w 233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233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2706225" y="3228392"/>
            <a:ext cx="525780" cy="2743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150" sz="1200">
                <a:solidFill>
                  <a:srgbClr val="51597B"/>
                </a:solidFill>
                <a:latin charset="0" panose="020f0502020204030204" pitchFamily="34" typeface="Calibri"/>
              </a:rPr>
              <a:t>45M</a:t>
            </a:r>
          </a:p>
        </p:txBody>
      </p:sp>
      <p:grpSp>
        <p:nvGrpSpPr>
          <p:cNvPr id="76" name="组合 54"/>
          <p:cNvGrpSpPr/>
          <p:nvPr/>
        </p:nvGrpSpPr>
        <p:grpSpPr>
          <a:xfrm>
            <a:off x="3821924" y="3494575"/>
            <a:ext cx="137746" cy="154299"/>
            <a:chOff x="3194050" y="5018088"/>
            <a:chExt cx="369888" cy="460376"/>
          </a:xfrm>
          <a:noFill/>
        </p:grpSpPr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gdLst>
                <a:gd fmla="*/ 175 w 233" name="T0"/>
                <a:gd fmla="*/ 0 h 107" name="T1"/>
                <a:gd fmla="*/ 223 w 233" name="T2"/>
                <a:gd fmla="*/ 20 h 107" name="T3"/>
                <a:gd fmla="*/ 233 w 233" name="T4"/>
                <a:gd fmla="*/ 107 h 107" name="T5"/>
                <a:gd fmla="*/ 0 w 233" name="T6"/>
                <a:gd fmla="*/ 107 h 107" name="T7"/>
                <a:gd fmla="*/ 9 w 233" name="T8"/>
                <a:gd fmla="*/ 20 h 107" name="T9"/>
                <a:gd fmla="*/ 58 w 233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233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3599333" y="3228392"/>
            <a:ext cx="582930" cy="2743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150" sz="1200">
                <a:solidFill>
                  <a:srgbClr val="51597B"/>
                </a:solidFill>
                <a:latin charset="0" panose="020f0502020204030204" pitchFamily="34" typeface="Calibri"/>
              </a:rPr>
              <a:t>4.5M</a:t>
            </a:r>
          </a:p>
        </p:txBody>
      </p:sp>
      <p:grpSp>
        <p:nvGrpSpPr>
          <p:cNvPr id="81" name="组合 50"/>
          <p:cNvGrpSpPr/>
          <p:nvPr/>
        </p:nvGrpSpPr>
        <p:grpSpPr>
          <a:xfrm>
            <a:off x="4743608" y="3494575"/>
            <a:ext cx="137746" cy="154299"/>
            <a:chOff x="3194050" y="5018088"/>
            <a:chExt cx="369888" cy="460376"/>
          </a:xfrm>
          <a:noFill/>
        </p:grpSpPr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gdLst>
                <a:gd fmla="*/ 175 w 233" name="T0"/>
                <a:gd fmla="*/ 0 h 107" name="T1"/>
                <a:gd fmla="*/ 223 w 233" name="T2"/>
                <a:gd fmla="*/ 20 h 107" name="T3"/>
                <a:gd fmla="*/ 233 w 233" name="T4"/>
                <a:gd fmla="*/ 107 h 107" name="T5"/>
                <a:gd fmla="*/ 0 w 233" name="T6"/>
                <a:gd fmla="*/ 107 h 107" name="T7"/>
                <a:gd fmla="*/ 9 w 233" name="T8"/>
                <a:gd fmla="*/ 20 h 107" name="T9"/>
                <a:gd fmla="*/ 58 w 233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233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cap="flat"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4521017" y="3228392"/>
            <a:ext cx="582930" cy="2743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150" sz="1200">
                <a:solidFill>
                  <a:srgbClr val="51597B"/>
                </a:solidFill>
                <a:latin charset="0" panose="020f0502020204030204" pitchFamily="34" typeface="Calibri"/>
              </a:rPr>
              <a:t>0.8M</a:t>
            </a:r>
          </a:p>
        </p:txBody>
      </p:sp>
      <p:sp>
        <p:nvSpPr>
          <p:cNvPr id="85" name="矩形 84"/>
          <p:cNvSpPr/>
          <p:nvPr/>
        </p:nvSpPr>
        <p:spPr>
          <a:xfrm>
            <a:off x="635159" y="3843622"/>
            <a:ext cx="4671795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标题数字等都可以通过点击和重新输入进行更改，顶部“开始”面板中可以对字体、字号、颜色、行距等进行修改。建议正文10号字，1.3倍字间距。标题数字等都可以通过点击和重新输入进行更改。</a:t>
            </a:r>
          </a:p>
        </p:txBody>
      </p:sp>
      <p:sp>
        <p:nvSpPr>
          <p:cNvPr id="87" name="Freeform 9"/>
          <p:cNvSpPr/>
          <p:nvPr/>
        </p:nvSpPr>
        <p:spPr bwMode="auto">
          <a:xfrm>
            <a:off x="6133233" y="1049138"/>
            <a:ext cx="2066138" cy="1122803"/>
          </a:xfrm>
          <a:custGeom>
            <a:gdLst>
              <a:gd fmla="*/ 453 w 495" name="T0"/>
              <a:gd fmla="*/ 148 h 299" name="T1"/>
              <a:gd fmla="*/ 363 w 495" name="T2"/>
              <a:gd fmla="*/ 57 h 299" name="T3"/>
              <a:gd fmla="*/ 351 w 495" name="T4"/>
              <a:gd fmla="*/ 58 h 299" name="T5"/>
              <a:gd fmla="*/ 250 w 495" name="T6"/>
              <a:gd fmla="*/ 0 h 299" name="T7"/>
              <a:gd fmla="*/ 135 w 495" name="T8"/>
              <a:gd fmla="*/ 91 h 299" name="T9"/>
              <a:gd fmla="*/ 124 w 495" name="T10"/>
              <a:gd fmla="*/ 90 h 299" name="T11"/>
              <a:gd fmla="*/ 61 w 495" name="T12"/>
              <a:gd fmla="*/ 140 h 299" name="T13"/>
              <a:gd fmla="*/ 0 w 495" name="T14"/>
              <a:gd fmla="*/ 218 h 299" name="T15"/>
              <a:gd fmla="*/ 81 w 495" name="T16"/>
              <a:gd fmla="*/ 299 h 299" name="T17"/>
              <a:gd fmla="*/ 414 w 495" name="T18"/>
              <a:gd fmla="*/ 299 h 299" name="T19"/>
              <a:gd fmla="*/ 495 w 495" name="T20"/>
              <a:gd fmla="*/ 218 h 299" name="T21"/>
              <a:gd fmla="*/ 453 w 495" name="T22"/>
              <a:gd fmla="*/ 148 h 29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99" w="495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rgbClr val="6BAFD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文本框 87"/>
          <p:cNvSpPr txBox="1"/>
          <p:nvPr/>
        </p:nvSpPr>
        <p:spPr>
          <a:xfrm>
            <a:off x="6222031" y="1797107"/>
            <a:ext cx="190530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</a:rPr>
              <a:t>HEADING FOR THIS</a:t>
            </a:r>
          </a:p>
        </p:txBody>
      </p:sp>
    </p:spTree>
    <p:extLst>
      <p:ext uri="{BB962C8B-B14F-4D97-AF65-F5344CB8AC3E}">
        <p14:creationId val="38196211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产品亮点</a:t>
              </a:r>
            </a:p>
          </p:txBody>
        </p:sp>
      </p:grpSp>
      <p:cxnSp>
        <p:nvCxnSpPr>
          <p:cNvPr id="8" name="直接连接符 51"/>
          <p:cNvCxnSpPr/>
          <p:nvPr/>
        </p:nvCxnSpPr>
        <p:spPr>
          <a:xfrm flipH="1">
            <a:off x="4176710" y="4730883"/>
            <a:ext cx="0" cy="8653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728122" y="1244574"/>
            <a:ext cx="734293" cy="660864"/>
          </a:xfrm>
          <a:prstGeom prst="ellips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Freeform 267"/>
          <p:cNvSpPr>
            <a:spLocks noEditPoints="1"/>
          </p:cNvSpPr>
          <p:nvPr/>
        </p:nvSpPr>
        <p:spPr bwMode="auto">
          <a:xfrm>
            <a:off x="3886109" y="1365616"/>
            <a:ext cx="418312" cy="418783"/>
          </a:xfrm>
          <a:custGeom>
            <a:gdLst>
              <a:gd fmla="*/ 70 w 80" name="T0"/>
              <a:gd fmla="*/ 82 h 89" name="T1"/>
              <a:gd fmla="*/ 57 w 80" name="T2"/>
              <a:gd fmla="*/ 78 h 89" name="T3"/>
              <a:gd fmla="*/ 54 w 80" name="T4"/>
              <a:gd fmla="*/ 63 h 89" name="T5"/>
              <a:gd fmla="*/ 54 w 80" name="T6"/>
              <a:gd fmla="*/ 51 h 89" name="T7"/>
              <a:gd fmla="*/ 60 w 80" name="T8"/>
              <a:gd fmla="*/ 66 h 89" name="T9"/>
              <a:gd fmla="*/ 66 w 80" name="T10"/>
              <a:gd fmla="*/ 66 h 89" name="T11"/>
              <a:gd fmla="*/ 64 w 80" name="T12"/>
              <a:gd fmla="*/ 53 h 89" name="T13"/>
              <a:gd fmla="*/ 54 w 80" name="T14"/>
              <a:gd fmla="*/ 33 h 89" name="T15"/>
              <a:gd fmla="*/ 54 w 80" name="T16"/>
              <a:gd fmla="*/ 12 h 89" name="T17"/>
              <a:gd fmla="*/ 57 w 80" name="T18"/>
              <a:gd fmla="*/ 7 h 89" name="T19"/>
              <a:gd fmla="*/ 70 w 80" name="T20"/>
              <a:gd fmla="*/ 11 h 89" name="T21"/>
              <a:gd fmla="*/ 79 w 80" name="T22"/>
              <a:gd fmla="*/ 34 h 89" name="T23"/>
              <a:gd fmla="*/ 66 w 80" name="T24"/>
              <a:gd fmla="*/ 22 h 89" name="T25"/>
              <a:gd fmla="*/ 61 w 80" name="T26"/>
              <a:gd fmla="*/ 23 h 89" name="T27"/>
              <a:gd fmla="*/ 66 w 80" name="T28"/>
              <a:gd fmla="*/ 37 h 89" name="T29"/>
              <a:gd fmla="*/ 80 w 80" name="T30"/>
              <a:gd fmla="*/ 57 h 89" name="T31"/>
              <a:gd fmla="*/ 70 w 80" name="T32"/>
              <a:gd fmla="*/ 78 h 89" name="T33"/>
              <a:gd fmla="*/ 48 w 80" name="T34"/>
              <a:gd fmla="*/ 0 h 89" name="T35"/>
              <a:gd fmla="*/ 48 w 80" name="T36"/>
              <a:gd fmla="*/ 26 h 89" name="T37"/>
              <a:gd fmla="*/ 48 w 80" name="T38"/>
              <a:gd fmla="*/ 56 h 89" name="T39"/>
              <a:gd fmla="*/ 48 w 80" name="T40"/>
              <a:gd fmla="*/ 78 h 89" name="T41"/>
              <a:gd fmla="*/ 45 w 80" name="T42"/>
              <a:gd fmla="*/ 89 h 89" name="T43"/>
              <a:gd fmla="*/ 0 w 80" name="T44"/>
              <a:gd fmla="*/ 45 h 89" name="T45"/>
              <a:gd fmla="*/ 45 w 80" name="T46"/>
              <a:gd fmla="*/ 0 h 89" name="T47"/>
              <a:gd fmla="*/ 29 w 80" name="T48"/>
              <a:gd fmla="*/ 61 h 89" name="T49"/>
              <a:gd fmla="*/ 38 w 80" name="T50"/>
              <a:gd fmla="*/ 75 h 89" name="T51"/>
              <a:gd fmla="*/ 21 w 80" name="T52"/>
              <a:gd fmla="*/ 59 h 89" name="T53"/>
              <a:gd fmla="*/ 13 w 80" name="T54"/>
              <a:gd fmla="*/ 54 h 89" name="T55"/>
              <a:gd fmla="*/ 27 w 80" name="T56"/>
              <a:gd fmla="*/ 74 h 89" name="T57"/>
              <a:gd fmla="*/ 13 w 80" name="T58"/>
              <a:gd fmla="*/ 35 h 89" name="T59"/>
              <a:gd fmla="*/ 21 w 80" name="T60"/>
              <a:gd fmla="*/ 31 h 89" name="T61"/>
              <a:gd fmla="*/ 21 w 80" name="T62"/>
              <a:gd fmla="*/ 21 h 89" name="T63"/>
              <a:gd fmla="*/ 29 w 80" name="T64"/>
              <a:gd fmla="*/ 28 h 89" name="T65"/>
              <a:gd fmla="*/ 38 w 80" name="T66"/>
              <a:gd fmla="*/ 14 h 89" name="T67"/>
              <a:gd fmla="*/ 29 w 80" name="T68"/>
              <a:gd fmla="*/ 28 h 89" name="T69"/>
              <a:gd fmla="*/ 27 w 80" name="T70"/>
              <a:gd fmla="*/ 36 h 89" name="T71"/>
              <a:gd fmla="*/ 27 w 80" name="T72"/>
              <a:gd fmla="*/ 53 h 89" name="T73"/>
              <a:gd fmla="*/ 38 w 80" name="T74"/>
              <a:gd fmla="*/ 34 h 89" name="T75"/>
              <a:gd fmla="*/ 14 w 80" name="T76"/>
              <a:gd fmla="*/ 45 h 89" name="T77"/>
              <a:gd fmla="*/ 20 w 80" name="T78"/>
              <a:gd fmla="*/ 45 h 89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89" w="80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9595" y="1833313"/>
            <a:ext cx="726894" cy="654205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Freeform 269"/>
          <p:cNvSpPr>
            <a:spLocks noEditPoints="1"/>
          </p:cNvSpPr>
          <p:nvPr/>
        </p:nvSpPr>
        <p:spPr bwMode="auto">
          <a:xfrm>
            <a:off x="6629511" y="1963483"/>
            <a:ext cx="427062" cy="393870"/>
          </a:xfrm>
          <a:custGeom>
            <a:gdLst>
              <a:gd fmla="*/ 81 w 91" name="T0"/>
              <a:gd fmla="*/ 44 h 93" name="T1"/>
              <a:gd fmla="*/ 88 w 91" name="T2"/>
              <a:gd fmla="*/ 37 h 93" name="T3"/>
              <a:gd fmla="*/ 88 w 91" name="T4"/>
              <a:gd fmla="*/ 23 h 93" name="T5"/>
              <a:gd fmla="*/ 68 w 91" name="T6"/>
              <a:gd fmla="*/ 4 h 93" name="T7"/>
              <a:gd fmla="*/ 54 w 91" name="T8"/>
              <a:gd fmla="*/ 4 h 93" name="T9"/>
              <a:gd fmla="*/ 47 w 91" name="T10"/>
              <a:gd fmla="*/ 10 h 93" name="T11"/>
              <a:gd fmla="*/ 81 w 91" name="T12"/>
              <a:gd fmla="*/ 44 h 93" name="T13"/>
              <a:gd fmla="*/ 52 w 91" name="T14"/>
              <a:gd fmla="*/ 23 h 93" name="T15"/>
              <a:gd fmla="*/ 68 w 91" name="T16"/>
              <a:gd fmla="*/ 39 h 93" name="T17"/>
              <a:gd fmla="*/ 77 w 91" name="T18"/>
              <a:gd fmla="*/ 47 h 93" name="T19"/>
              <a:gd fmla="*/ 43 w 91" name="T20"/>
              <a:gd fmla="*/ 81 h 93" name="T21"/>
              <a:gd fmla="*/ 35 w 91" name="T22"/>
              <a:gd fmla="*/ 72 h 93" name="T23"/>
              <a:gd fmla="*/ 19 w 91" name="T24"/>
              <a:gd fmla="*/ 58 h 93" name="T25"/>
              <a:gd fmla="*/ 42 w 91" name="T26"/>
              <a:gd fmla="*/ 36 h 93" name="T27"/>
              <a:gd fmla="*/ 40 w 91" name="T28"/>
              <a:gd fmla="*/ 34 h 93" name="T29"/>
              <a:gd fmla="*/ 16 w 91" name="T30"/>
              <a:gd fmla="*/ 57 h 93" name="T31"/>
              <a:gd fmla="*/ 10 w 91" name="T32"/>
              <a:gd fmla="*/ 48 h 93" name="T33"/>
              <a:gd fmla="*/ 44 w 91" name="T34"/>
              <a:gd fmla="*/ 14 h 93" name="T35"/>
              <a:gd fmla="*/ 52 w 91" name="T36"/>
              <a:gd fmla="*/ 23 h 93" name="T37"/>
              <a:gd fmla="*/ 4 w 91" name="T38"/>
              <a:gd fmla="*/ 68 h 93" name="T39"/>
              <a:gd fmla="*/ 0 w 91" name="T40"/>
              <a:gd fmla="*/ 86 h 93" name="T41"/>
              <a:gd fmla="*/ 7 w 91" name="T42"/>
              <a:gd fmla="*/ 93 h 93" name="T43"/>
              <a:gd fmla="*/ 25 w 91" name="T44"/>
              <a:gd fmla="*/ 89 h 93" name="T45"/>
              <a:gd fmla="*/ 4 w 91" name="T46"/>
              <a:gd fmla="*/ 68 h 9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93" w="91">
                <a:moveTo>
                  <a:pt x="81" y="44"/>
                </a:moveTo>
                <a:cubicBezTo>
                  <a:pt x="88" y="37"/>
                  <a:pt x="88" y="37"/>
                  <a:pt x="88" y="37"/>
                </a:cubicBezTo>
                <a:cubicBezTo>
                  <a:pt x="91" y="33"/>
                  <a:pt x="91" y="27"/>
                  <a:pt x="88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0"/>
                  <a:pt x="47" y="10"/>
                  <a:pt x="47" y="10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7"/>
                  <a:pt x="77" y="47"/>
                  <a:pt x="77" y="47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5" y="72"/>
                </a:cubicBezTo>
                <a:cubicBezTo>
                  <a:pt x="26" y="71"/>
                  <a:pt x="20" y="68"/>
                  <a:pt x="19" y="58"/>
                </a:cubicBez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7"/>
                  <a:pt x="9" y="54"/>
                  <a:pt x="10" y="48"/>
                </a:cubicBezTo>
                <a:cubicBezTo>
                  <a:pt x="21" y="37"/>
                  <a:pt x="33" y="25"/>
                  <a:pt x="44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8"/>
                </a:moveTo>
                <a:cubicBezTo>
                  <a:pt x="0" y="86"/>
                  <a:pt x="0" y="86"/>
                  <a:pt x="0" y="86"/>
                </a:cubicBezTo>
                <a:cubicBezTo>
                  <a:pt x="7" y="93"/>
                  <a:pt x="7" y="93"/>
                  <a:pt x="7" y="93"/>
                </a:cubicBezTo>
                <a:cubicBezTo>
                  <a:pt x="25" y="89"/>
                  <a:pt x="25" y="89"/>
                  <a:pt x="25" y="89"/>
                </a:cubicBezTo>
                <a:lnTo>
                  <a:pt x="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55400" y="1614984"/>
            <a:ext cx="924165" cy="831749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Freeform 341"/>
          <p:cNvSpPr>
            <a:spLocks noEditPoints="1"/>
          </p:cNvSpPr>
          <p:nvPr/>
        </p:nvSpPr>
        <p:spPr bwMode="auto">
          <a:xfrm>
            <a:off x="3064850" y="1855308"/>
            <a:ext cx="505266" cy="351101"/>
          </a:xfrm>
          <a:custGeom>
            <a:gdLst>
              <a:gd fmla="*/ 33 w 97" name="T0"/>
              <a:gd fmla="*/ 75 h 75" name="T1"/>
              <a:gd fmla="*/ 44 w 97" name="T2"/>
              <a:gd fmla="*/ 75 h 75" name="T3"/>
              <a:gd fmla="*/ 47 w 97" name="T4"/>
              <a:gd fmla="*/ 73 h 75" name="T5"/>
              <a:gd fmla="*/ 47 w 97" name="T6"/>
              <a:gd fmla="*/ 49 h 75" name="T7"/>
              <a:gd fmla="*/ 39 w 97" name="T8"/>
              <a:gd fmla="*/ 45 h 75" name="T9"/>
              <a:gd fmla="*/ 30 w 97" name="T10"/>
              <a:gd fmla="*/ 50 h 75" name="T11"/>
              <a:gd fmla="*/ 30 w 97" name="T12"/>
              <a:gd fmla="*/ 73 h 75" name="T13"/>
              <a:gd fmla="*/ 33 w 97" name="T14"/>
              <a:gd fmla="*/ 75 h 75" name="T15"/>
              <a:gd fmla="*/ 0 w 97" name="T16"/>
              <a:gd fmla="*/ 49 h 75" name="T17"/>
              <a:gd fmla="*/ 37 w 97" name="T18"/>
              <a:gd fmla="*/ 28 h 75" name="T19"/>
              <a:gd fmla="*/ 39 w 97" name="T20"/>
              <a:gd fmla="*/ 26 h 75" name="T21"/>
              <a:gd fmla="*/ 41 w 97" name="T22"/>
              <a:gd fmla="*/ 28 h 75" name="T23"/>
              <a:gd fmla="*/ 52 w 97" name="T24"/>
              <a:gd fmla="*/ 34 h 75" name="T25"/>
              <a:gd fmla="*/ 81 w 97" name="T26"/>
              <a:gd fmla="*/ 9 h 75" name="T27"/>
              <a:gd fmla="*/ 77 w 97" name="T28"/>
              <a:gd fmla="*/ 4 h 75" name="T29"/>
              <a:gd fmla="*/ 87 w 97" name="T30"/>
              <a:gd fmla="*/ 2 h 75" name="T31"/>
              <a:gd fmla="*/ 97 w 97" name="T32"/>
              <a:gd fmla="*/ 0 h 75" name="T33"/>
              <a:gd fmla="*/ 94 w 97" name="T34"/>
              <a:gd fmla="*/ 10 h 75" name="T35"/>
              <a:gd fmla="*/ 91 w 97" name="T36"/>
              <a:gd fmla="*/ 19 h 75" name="T37"/>
              <a:gd fmla="*/ 87 w 97" name="T38"/>
              <a:gd fmla="*/ 15 h 75" name="T39"/>
              <a:gd fmla="*/ 55 w 97" name="T40"/>
              <a:gd fmla="*/ 42 h 75" name="T41"/>
              <a:gd fmla="*/ 53 w 97" name="T42"/>
              <a:gd fmla="*/ 44 h 75" name="T43"/>
              <a:gd fmla="*/ 50 w 97" name="T44"/>
              <a:gd fmla="*/ 43 h 75" name="T45"/>
              <a:gd fmla="*/ 39 w 97" name="T46"/>
              <a:gd fmla="*/ 36 h 75" name="T47"/>
              <a:gd fmla="*/ 5 w 97" name="T48"/>
              <a:gd fmla="*/ 57 h 75" name="T49"/>
              <a:gd fmla="*/ 0 w 97" name="T50"/>
              <a:gd fmla="*/ 49 h 75" name="T51"/>
              <a:gd fmla="*/ 10 w 97" name="T52"/>
              <a:gd fmla="*/ 75 h 75" name="T53"/>
              <a:gd fmla="*/ 21 w 97" name="T54"/>
              <a:gd fmla="*/ 75 h 75" name="T55"/>
              <a:gd fmla="*/ 23 w 97" name="T56"/>
              <a:gd fmla="*/ 73 h 75" name="T57"/>
              <a:gd fmla="*/ 23 w 97" name="T58"/>
              <a:gd fmla="*/ 54 h 75" name="T59"/>
              <a:gd fmla="*/ 7 w 97" name="T60"/>
              <a:gd fmla="*/ 64 h 75" name="T61"/>
              <a:gd fmla="*/ 7 w 97" name="T62"/>
              <a:gd fmla="*/ 73 h 75" name="T63"/>
              <a:gd fmla="*/ 10 w 97" name="T64"/>
              <a:gd fmla="*/ 75 h 75" name="T65"/>
              <a:gd fmla="*/ 56 w 97" name="T66"/>
              <a:gd fmla="*/ 75 h 75" name="T67"/>
              <a:gd fmla="*/ 67 w 97" name="T68"/>
              <a:gd fmla="*/ 75 h 75" name="T69"/>
              <a:gd fmla="*/ 70 w 97" name="T70"/>
              <a:gd fmla="*/ 73 h 75" name="T71"/>
              <a:gd fmla="*/ 70 w 97" name="T72"/>
              <a:gd fmla="*/ 39 h 75" name="T73"/>
              <a:gd fmla="*/ 70 w 97" name="T74"/>
              <a:gd fmla="*/ 39 h 75" name="T75"/>
              <a:gd fmla="*/ 54 w 97" name="T76"/>
              <a:gd fmla="*/ 53 h 75" name="T77"/>
              <a:gd fmla="*/ 53 w 97" name="T78"/>
              <a:gd fmla="*/ 52 h 75" name="T79"/>
              <a:gd fmla="*/ 53 w 97" name="T80"/>
              <a:gd fmla="*/ 73 h 75" name="T81"/>
              <a:gd fmla="*/ 56 w 97" name="T82"/>
              <a:gd fmla="*/ 75 h 75" name="T83"/>
              <a:gd fmla="*/ 79 w 97" name="T84"/>
              <a:gd fmla="*/ 75 h 75" name="T85"/>
              <a:gd fmla="*/ 90 w 97" name="T86"/>
              <a:gd fmla="*/ 75 h 75" name="T87"/>
              <a:gd fmla="*/ 93 w 97" name="T88"/>
              <a:gd fmla="*/ 73 h 75" name="T89"/>
              <a:gd fmla="*/ 93 w 97" name="T90"/>
              <a:gd fmla="*/ 32 h 75" name="T91"/>
              <a:gd fmla="*/ 86 w 97" name="T92"/>
              <a:gd fmla="*/ 24 h 75" name="T93"/>
              <a:gd fmla="*/ 77 w 97" name="T94"/>
              <a:gd fmla="*/ 33 h 75" name="T95"/>
              <a:gd fmla="*/ 77 w 97" name="T96"/>
              <a:gd fmla="*/ 73 h 75" name="T97"/>
              <a:gd fmla="*/ 79 w 97" name="T98"/>
              <a:gd fmla="*/ 75 h 75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75" w="97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5699" y="708156"/>
            <a:ext cx="1360285" cy="1224257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Freeform 339"/>
          <p:cNvSpPr/>
          <p:nvPr/>
        </p:nvSpPr>
        <p:spPr bwMode="auto">
          <a:xfrm rot="2700000">
            <a:off x="2202219" y="882693"/>
            <a:ext cx="427243" cy="458264"/>
          </a:xfrm>
          <a:custGeom>
            <a:gdLst>
              <a:gd fmla="*/ 26 w 91" name="T0"/>
              <a:gd fmla="*/ 25 h 88" name="T1"/>
              <a:gd fmla="*/ 51 w 91" name="T2"/>
              <a:gd fmla="*/ 25 h 88" name="T3"/>
              <a:gd fmla="*/ 53 w 91" name="T4"/>
              <a:gd fmla="*/ 21 h 88" name="T5"/>
              <a:gd fmla="*/ 49 w 91" name="T6"/>
              <a:gd fmla="*/ 15 h 88" name="T7"/>
              <a:gd fmla="*/ 50 w 91" name="T8"/>
              <a:gd fmla="*/ 3 h 88" name="T9"/>
              <a:gd fmla="*/ 58 w 91" name="T10"/>
              <a:gd fmla="*/ 0 h 88" name="T11"/>
              <a:gd fmla="*/ 67 w 91" name="T12"/>
              <a:gd fmla="*/ 3 h 88" name="T13"/>
              <a:gd fmla="*/ 68 w 91" name="T14"/>
              <a:gd fmla="*/ 15 h 88" name="T15"/>
              <a:gd fmla="*/ 64 w 91" name="T16"/>
              <a:gd fmla="*/ 21 h 88" name="T17"/>
              <a:gd fmla="*/ 65 w 91" name="T18"/>
              <a:gd fmla="*/ 25 h 88" name="T19"/>
              <a:gd fmla="*/ 91 w 91" name="T20"/>
              <a:gd fmla="*/ 25 h 88" name="T21"/>
              <a:gd fmla="*/ 91 w 91" name="T22"/>
              <a:gd fmla="*/ 49 h 88" name="T23"/>
              <a:gd fmla="*/ 87 w 91" name="T24"/>
              <a:gd fmla="*/ 51 h 88" name="T25"/>
              <a:gd fmla="*/ 81 w 91" name="T26"/>
              <a:gd fmla="*/ 47 h 88" name="T27"/>
              <a:gd fmla="*/ 70 w 91" name="T28"/>
              <a:gd fmla="*/ 48 h 88" name="T29"/>
              <a:gd fmla="*/ 67 w 91" name="T30"/>
              <a:gd fmla="*/ 56 h 88" name="T31"/>
              <a:gd fmla="*/ 70 w 91" name="T32"/>
              <a:gd fmla="*/ 64 h 88" name="T33"/>
              <a:gd fmla="*/ 81 w 91" name="T34"/>
              <a:gd fmla="*/ 65 h 88" name="T35"/>
              <a:gd fmla="*/ 87 w 91" name="T36"/>
              <a:gd fmla="*/ 61 h 88" name="T37"/>
              <a:gd fmla="*/ 91 w 91" name="T38"/>
              <a:gd fmla="*/ 62 h 88" name="T39"/>
              <a:gd fmla="*/ 91 w 91" name="T40"/>
              <a:gd fmla="*/ 88 h 88" name="T41"/>
              <a:gd fmla="*/ 64 w 91" name="T42"/>
              <a:gd fmla="*/ 88 h 88" name="T43"/>
              <a:gd fmla="*/ 63 w 91" name="T44"/>
              <a:gd fmla="*/ 85 h 88" name="T45"/>
              <a:gd fmla="*/ 67 w 91" name="T46"/>
              <a:gd fmla="*/ 79 h 88" name="T47"/>
              <a:gd fmla="*/ 66 w 91" name="T48"/>
              <a:gd fmla="*/ 68 h 88" name="T49"/>
              <a:gd fmla="*/ 58 w 91" name="T50"/>
              <a:gd fmla="*/ 66 h 88" name="T51"/>
              <a:gd fmla="*/ 50 w 91" name="T52"/>
              <a:gd fmla="*/ 68 h 88" name="T53"/>
              <a:gd fmla="*/ 49 w 91" name="T54"/>
              <a:gd fmla="*/ 79 h 88" name="T55"/>
              <a:gd fmla="*/ 53 w 91" name="T56"/>
              <a:gd fmla="*/ 85 h 88" name="T57"/>
              <a:gd fmla="*/ 51 w 91" name="T58"/>
              <a:gd fmla="*/ 88 h 88" name="T59"/>
              <a:gd fmla="*/ 26 w 91" name="T60"/>
              <a:gd fmla="*/ 88 h 88" name="T61"/>
              <a:gd fmla="*/ 26 w 91" name="T62"/>
              <a:gd fmla="*/ 64 h 88" name="T63"/>
              <a:gd fmla="*/ 22 w 91" name="T64"/>
              <a:gd fmla="*/ 62 h 88" name="T65"/>
              <a:gd fmla="*/ 16 w 91" name="T66"/>
              <a:gd fmla="*/ 67 h 88" name="T67"/>
              <a:gd fmla="*/ 4 w 91" name="T68"/>
              <a:gd fmla="*/ 65 h 88" name="T69"/>
              <a:gd fmla="*/ 1 w 91" name="T70"/>
              <a:gd fmla="*/ 57 h 88" name="T71"/>
              <a:gd fmla="*/ 4 w 91" name="T72"/>
              <a:gd fmla="*/ 48 h 88" name="T73"/>
              <a:gd fmla="*/ 16 w 91" name="T74"/>
              <a:gd fmla="*/ 47 h 88" name="T75"/>
              <a:gd fmla="*/ 22 w 91" name="T76"/>
              <a:gd fmla="*/ 51 h 88" name="T77"/>
              <a:gd fmla="*/ 26 w 91" name="T78"/>
              <a:gd fmla="*/ 49 h 88" name="T79"/>
              <a:gd fmla="*/ 26 w 91" name="T80"/>
              <a:gd fmla="*/ 25 h 8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88" w="91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89260" y="1419928"/>
            <a:ext cx="1053158" cy="4328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mtClean="0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椭圆 22"/>
          <p:cNvSpPr/>
          <p:nvPr/>
        </p:nvSpPr>
        <p:spPr>
          <a:xfrm>
            <a:off x="4330403" y="1826654"/>
            <a:ext cx="885156" cy="796640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4246402" y="2119194"/>
            <a:ext cx="1053158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mtClean="0" sz="10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椭圆 29"/>
          <p:cNvSpPr/>
          <p:nvPr/>
        </p:nvSpPr>
        <p:spPr>
          <a:xfrm>
            <a:off x="5183163" y="991611"/>
            <a:ext cx="1296435" cy="1166792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Freeform 331"/>
          <p:cNvSpPr>
            <a:spLocks noEditPoints="1"/>
          </p:cNvSpPr>
          <p:nvPr/>
        </p:nvSpPr>
        <p:spPr bwMode="auto">
          <a:xfrm>
            <a:off x="5539969" y="1219724"/>
            <a:ext cx="582818" cy="361677"/>
          </a:xfrm>
          <a:custGeom>
            <a:gdLst>
              <a:gd fmla="*/ 56 w 112" name="T0"/>
              <a:gd fmla="*/ 20 h 77" name="T1"/>
              <a:gd fmla="*/ 15 w 112" name="T2"/>
              <a:gd fmla="*/ 49 h 77" name="T3"/>
              <a:gd fmla="*/ 10 w 112" name="T4"/>
              <a:gd fmla="*/ 52 h 77" name="T5"/>
              <a:gd fmla="*/ 4 w 112" name="T6"/>
              <a:gd fmla="*/ 66 h 77" name="T7"/>
              <a:gd fmla="*/ 4 w 112" name="T8"/>
              <a:gd fmla="*/ 37 h 77" name="T9"/>
              <a:gd fmla="*/ 0 w 112" name="T10"/>
              <a:gd fmla="*/ 46 h 77" name="T11"/>
              <a:gd fmla="*/ 13 w 112" name="T12"/>
              <a:gd fmla="*/ 29 h 77" name="T13"/>
              <a:gd fmla="*/ 15 w 112" name="T14"/>
              <a:gd fmla="*/ 49 h 77" name="T15"/>
              <a:gd fmla="*/ 15 w 112" name="T16"/>
              <a:gd fmla="*/ 25 h 77" name="T17"/>
              <a:gd fmla="*/ 3 w 112" name="T18"/>
              <a:gd fmla="*/ 22 h 77" name="T19"/>
              <a:gd fmla="*/ 96 w 112" name="T20"/>
              <a:gd fmla="*/ 66 h 77" name="T21"/>
              <a:gd fmla="*/ 102 w 112" name="T22"/>
              <a:gd fmla="*/ 52 h 77" name="T23"/>
              <a:gd fmla="*/ 107 w 112" name="T24"/>
              <a:gd fmla="*/ 49 h 77" name="T25"/>
              <a:gd fmla="*/ 107 w 112" name="T26"/>
              <a:gd fmla="*/ 37 h 77" name="T27"/>
              <a:gd fmla="*/ 112 w 112" name="T28"/>
              <a:gd fmla="*/ 33 h 77" name="T29"/>
              <a:gd fmla="*/ 98 w 112" name="T30"/>
              <a:gd fmla="*/ 31 h 77" name="T31"/>
              <a:gd fmla="*/ 101 w 112" name="T32"/>
              <a:gd fmla="*/ 15 h 77" name="T33"/>
              <a:gd fmla="*/ 97 w 112" name="T34"/>
              <a:gd fmla="*/ 26 h 77" name="T35"/>
              <a:gd fmla="*/ 101 w 112" name="T36"/>
              <a:gd fmla="*/ 15 h 77" name="T37"/>
              <a:gd fmla="*/ 80 w 112" name="T38"/>
              <a:gd fmla="*/ 72 h 77" name="T39"/>
              <a:gd fmla="*/ 82 w 112" name="T40"/>
              <a:gd fmla="*/ 72 h 77" name="T41"/>
              <a:gd fmla="*/ 87 w 112" name="T42"/>
              <a:gd fmla="*/ 47 h 77" name="T43"/>
              <a:gd fmla="*/ 88 w 112" name="T44"/>
              <a:gd fmla="*/ 47 h 77" name="T45"/>
              <a:gd fmla="*/ 88 w 112" name="T46"/>
              <a:gd fmla="*/ 26 h 77" name="T47"/>
              <a:gd fmla="*/ 77 w 112" name="T48"/>
              <a:gd fmla="*/ 51 h 77" name="T49"/>
              <a:gd fmla="*/ 65 w 112" name="T50"/>
              <a:gd fmla="*/ 32 h 77" name="T51"/>
              <a:gd fmla="*/ 64 w 112" name="T52"/>
              <a:gd fmla="*/ 50 h 77" name="T53"/>
              <a:gd fmla="*/ 57 w 112" name="T54"/>
              <a:gd fmla="*/ 55 h 77" name="T55"/>
              <a:gd fmla="*/ 48 w 112" name="T56"/>
              <a:gd fmla="*/ 77 h 77" name="T57"/>
              <a:gd fmla="*/ 48 w 112" name="T58"/>
              <a:gd fmla="*/ 32 h 77" name="T59"/>
              <a:gd fmla="*/ 41 w 112" name="T60"/>
              <a:gd fmla="*/ 47 h 77" name="T61"/>
              <a:gd fmla="*/ 65 w 112" name="T62"/>
              <a:gd fmla="*/ 21 h 77" name="T63"/>
              <a:gd fmla="*/ 65 w 112" name="T64"/>
              <a:gd fmla="*/ 47 h 77" name="T65"/>
              <a:gd fmla="*/ 31 w 112" name="T66"/>
              <a:gd fmla="*/ 72 h 77" name="T67"/>
              <a:gd fmla="*/ 30 w 112" name="T68"/>
              <a:gd fmla="*/ 72 h 77" name="T69"/>
              <a:gd fmla="*/ 24 w 112" name="T70"/>
              <a:gd fmla="*/ 47 h 77" name="T71"/>
              <a:gd fmla="*/ 23 w 112" name="T72"/>
              <a:gd fmla="*/ 47 h 77" name="T73"/>
              <a:gd fmla="*/ 23 w 112" name="T74"/>
              <a:gd fmla="*/ 26 h 77" name="T75"/>
              <a:gd fmla="*/ 35 w 112" name="T76"/>
              <a:gd fmla="*/ 51 h 77" name="T77"/>
              <a:gd fmla="*/ 39 w 112" name="T78"/>
              <a:gd fmla="*/ 17 h 77" name="T79"/>
              <a:gd fmla="*/ 31 w 112" name="T80"/>
              <a:gd fmla="*/ 25 h 77" name="T81"/>
              <a:gd fmla="*/ 81 w 112" name="T82"/>
              <a:gd fmla="*/ 9 h 77" name="T83"/>
              <a:gd fmla="*/ 75 w 112" name="T84"/>
              <a:gd fmla="*/ 23 h 77" name="T85"/>
              <a:gd fmla="*/ 81 w 112" name="T86"/>
              <a:gd fmla="*/ 9 h 7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04799" y="1620395"/>
            <a:ext cx="1053158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mtClean="0" sz="10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椭圆 33"/>
          <p:cNvSpPr/>
          <p:nvPr/>
        </p:nvSpPr>
        <p:spPr>
          <a:xfrm>
            <a:off x="1330373" y="1826655"/>
            <a:ext cx="734293" cy="660864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1170938" y="2055212"/>
            <a:ext cx="1053158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mtClean="0" sz="1000">
                <a:solidFill>
                  <a:srgbClr val="FFFFFF"/>
                </a:solidFill>
              </a:rPr>
              <a:t>TEXT HRER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539968" y="3424462"/>
            <a:ext cx="28578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rgbClr val="51597B"/>
                </a:solidFill>
              </a:rPr>
              <a:t>YOUR TEXT HERE</a:t>
            </a:r>
          </a:p>
        </p:txBody>
      </p:sp>
      <p:sp>
        <p:nvSpPr>
          <p:cNvPr id="37" name="矩形 36"/>
          <p:cNvSpPr/>
          <p:nvPr/>
        </p:nvSpPr>
        <p:spPr>
          <a:xfrm>
            <a:off x="5539972" y="3879062"/>
            <a:ext cx="3295059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1" name="直角三角形 40"/>
          <p:cNvSpPr/>
          <p:nvPr/>
        </p:nvSpPr>
        <p:spPr>
          <a:xfrm flipV="1" rot="13500000">
            <a:off x="2963026" y="1353915"/>
            <a:ext cx="2390627" cy="2656251"/>
          </a:xfrm>
          <a:prstGeom prst="rtTriangle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3778056" y="3480011"/>
            <a:ext cx="760562" cy="1284168"/>
          </a:xfrm>
          <a:prstGeom prst="rect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3352526" y="3061085"/>
            <a:ext cx="16116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val="16458040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chemeClr val="bg1"/>
                </a:solidFill>
              </a:rPr>
              <a:t>LOGO|COMPANY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452880" cy="2148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kumimoji="1" lang="en-US" sz="150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97187" y="2703990"/>
            <a:ext cx="38055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51597B"/>
                </a:solidFill>
              </a:rPr>
              <a:t>THANK YOU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197187" y="3196476"/>
            <a:ext cx="4912539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51597B"/>
                </a:solidFill>
              </a:rPr>
              <a:t>FOR WATCHING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97187" y="2115533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 sz="4800">
                <a:solidFill>
                  <a:srgbClr val="51597B"/>
                </a:solidFill>
              </a:rPr>
              <a:t>感谢聆听</a:t>
            </a: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6882429" y="3608226"/>
            <a:ext cx="21878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kumimoji="1" lang="en-US" smtClean="0" sz="1200">
                <a:solidFill>
                  <a:srgbClr val="51597B"/>
                </a:solidFill>
              </a:rPr>
              <a:t>PRESENTED BY JANE DOE</a:t>
            </a:r>
          </a:p>
        </p:txBody>
      </p:sp>
    </p:spTree>
    <p:extLst>
      <p:ext uri="{BB962C8B-B14F-4D97-AF65-F5344CB8AC3E}">
        <p14:creationId val="1877588514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896307" y="3857625"/>
            <a:ext cx="4272671" cy="873088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平行四边形 7"/>
          <p:cNvSpPr/>
          <p:nvPr/>
        </p:nvSpPr>
        <p:spPr>
          <a:xfrm>
            <a:off x="4896309" y="3444838"/>
            <a:ext cx="2640569" cy="412787"/>
          </a:xfrm>
          <a:prstGeom prst="parallelogram">
            <a:avLst>
              <a:gd fmla="val 117803" name="adj"/>
            </a:avLst>
          </a:prstGeom>
          <a:solidFill>
            <a:srgbClr val="3E8E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平行四边形 8"/>
          <p:cNvSpPr/>
          <p:nvPr/>
        </p:nvSpPr>
        <p:spPr>
          <a:xfrm>
            <a:off x="6528412" y="4730713"/>
            <a:ext cx="2640569" cy="412787"/>
          </a:xfrm>
          <a:prstGeom prst="parallelogram">
            <a:avLst>
              <a:gd fmla="val 117803" name="adj"/>
            </a:avLst>
          </a:prstGeom>
          <a:solidFill>
            <a:srgbClr val="D89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0" name="组 9"/>
          <p:cNvGrpSpPr/>
          <p:nvPr/>
        </p:nvGrpSpPr>
        <p:grpSpPr>
          <a:xfrm>
            <a:off x="504219" y="3620422"/>
            <a:ext cx="2522389" cy="1157717"/>
            <a:chOff x="247498" y="447623"/>
            <a:chExt cx="2522389" cy="1286352"/>
          </a:xfrm>
        </p:grpSpPr>
        <p:sp>
          <p:nvSpPr>
            <p:cNvPr id="11" name="文本框 8"/>
            <p:cNvSpPr txBox="1"/>
            <p:nvPr/>
          </p:nvSpPr>
          <p:spPr>
            <a:xfrm>
              <a:off x="247498" y="750800"/>
              <a:ext cx="2522389" cy="9821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47498" y="447623"/>
              <a:ext cx="1402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5442490" y="180594"/>
            <a:ext cx="32562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zh-CN" b="1" lang="en-US" smtClean="0" sz="440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" name="矩形 1"/>
          <p:cNvSpPr/>
          <p:nvPr/>
        </p:nvSpPr>
        <p:spPr>
          <a:xfrm>
            <a:off x="3" y="1"/>
            <a:ext cx="4272671" cy="873088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1632105" y="1285876"/>
            <a:ext cx="4272671" cy="873088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矩形 3"/>
          <p:cNvSpPr/>
          <p:nvPr/>
        </p:nvSpPr>
        <p:spPr>
          <a:xfrm>
            <a:off x="3264207" y="2571751"/>
            <a:ext cx="4272671" cy="873088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平行四边形 5"/>
          <p:cNvSpPr/>
          <p:nvPr/>
        </p:nvSpPr>
        <p:spPr>
          <a:xfrm>
            <a:off x="1632103" y="873090"/>
            <a:ext cx="2640569" cy="412787"/>
          </a:xfrm>
          <a:prstGeom prst="parallelogram">
            <a:avLst>
              <a:gd fmla="val 117803" name="adj"/>
            </a:avLst>
          </a:prstGeom>
          <a:solidFill>
            <a:srgbClr val="268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平行四边形 6"/>
          <p:cNvSpPr/>
          <p:nvPr/>
        </p:nvSpPr>
        <p:spPr>
          <a:xfrm>
            <a:off x="3264204" y="2161935"/>
            <a:ext cx="2640569" cy="412787"/>
          </a:xfrm>
          <a:prstGeom prst="parallelogram">
            <a:avLst>
              <a:gd fmla="val 117803" name="adj"/>
            </a:avLst>
          </a:prstGeom>
          <a:solidFill>
            <a:srgbClr val="D903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7" name="组 16"/>
          <p:cNvGrpSpPr/>
          <p:nvPr/>
        </p:nvGrpSpPr>
        <p:grpSpPr>
          <a:xfrm>
            <a:off x="107344" y="-10554"/>
            <a:ext cx="3955377" cy="1015663"/>
            <a:chOff x="107341" y="-11728"/>
            <a:chExt cx="3955377" cy="1128514"/>
          </a:xfrm>
        </p:grpSpPr>
        <p:sp>
          <p:nvSpPr>
            <p:cNvPr id="14" name="矩形 13"/>
            <p:cNvSpPr/>
            <p:nvPr/>
          </p:nvSpPr>
          <p:spPr>
            <a:xfrm>
              <a:off x="107341" y="-11728"/>
              <a:ext cx="606743" cy="1117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6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729632" y="572952"/>
              <a:ext cx="3333086" cy="3217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latin typeface="Century Gothic"/>
                  <a:ea typeface="微软雅黑"/>
                </a:rPr>
                <a:t>点击此处添加文本，建议正文10号字，1.3倍字间距。</a:t>
              </a: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729632" y="153902"/>
              <a:ext cx="3333086" cy="508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mtClean="0" sz="2400">
                  <a:solidFill>
                    <a:srgbClr val="FFFFFF"/>
                  </a:solidFill>
                  <a:latin typeface="Century Gothic"/>
                  <a:ea typeface="微软雅黑"/>
                </a:rPr>
                <a:t>问题场景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1732975" y="1247839"/>
            <a:ext cx="3955377" cy="1015663"/>
            <a:chOff x="107341" y="-11728"/>
            <a:chExt cx="3955377" cy="1128514"/>
          </a:xfrm>
        </p:grpSpPr>
        <p:sp>
          <p:nvSpPr>
            <p:cNvPr id="19" name="矩形 18"/>
            <p:cNvSpPr/>
            <p:nvPr/>
          </p:nvSpPr>
          <p:spPr>
            <a:xfrm>
              <a:off x="107341" y="-11728"/>
              <a:ext cx="606743" cy="1117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6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729632" y="572952"/>
              <a:ext cx="3333086" cy="3217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latin typeface="Century Gothic"/>
                  <a:ea typeface="微软雅黑"/>
                </a:rPr>
                <a:t>点击此处添加文本，建议正文10号字，1.3倍字间距。</a:t>
              </a: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729632" y="153902"/>
              <a:ext cx="3333086" cy="508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mtClean="0" sz="2400">
                  <a:solidFill>
                    <a:srgbClr val="FFFFFF"/>
                  </a:solidFill>
                  <a:latin typeface="Century Gothic"/>
                  <a:ea typeface="微软雅黑"/>
                </a:rPr>
                <a:t>用户需求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398678" y="2567223"/>
            <a:ext cx="3955377" cy="1015663"/>
            <a:chOff x="107341" y="-11728"/>
            <a:chExt cx="3955377" cy="1128514"/>
          </a:xfrm>
        </p:grpSpPr>
        <p:sp>
          <p:nvSpPr>
            <p:cNvPr id="23" name="矩形 22"/>
            <p:cNvSpPr/>
            <p:nvPr/>
          </p:nvSpPr>
          <p:spPr>
            <a:xfrm>
              <a:off x="107341" y="-11728"/>
              <a:ext cx="606743" cy="1117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6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729632" y="572952"/>
              <a:ext cx="3333086" cy="3217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latin typeface="Century Gothic"/>
                  <a:ea typeface="微软雅黑"/>
                </a:rPr>
                <a:t>点击此处添加文本，建议正文10号字，1.3倍字间距。</a:t>
              </a:r>
            </a:p>
          </p:txBody>
        </p:sp>
        <p:sp>
          <p:nvSpPr>
            <p:cNvPr id="25" name="文本框 8"/>
            <p:cNvSpPr txBox="1"/>
            <p:nvPr/>
          </p:nvSpPr>
          <p:spPr>
            <a:xfrm>
              <a:off x="729632" y="153902"/>
              <a:ext cx="3333086" cy="508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mtClean="0" sz="2400">
                  <a:solidFill>
                    <a:srgbClr val="FFFFFF"/>
                  </a:solidFill>
                  <a:latin typeface="Century Gothic"/>
                  <a:ea typeface="微软雅黑"/>
                </a:rPr>
                <a:t>产品展示</a:t>
              </a: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023846" y="3841512"/>
            <a:ext cx="3955377" cy="1015663"/>
            <a:chOff x="107341" y="-11728"/>
            <a:chExt cx="3955377" cy="1128514"/>
          </a:xfrm>
        </p:grpSpPr>
        <p:sp>
          <p:nvSpPr>
            <p:cNvPr id="27" name="矩形 26"/>
            <p:cNvSpPr/>
            <p:nvPr/>
          </p:nvSpPr>
          <p:spPr>
            <a:xfrm>
              <a:off x="107341" y="-11728"/>
              <a:ext cx="606743" cy="1117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6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729632" y="572951"/>
              <a:ext cx="3333086" cy="3217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latin typeface="Century Gothic"/>
                  <a:ea typeface="微软雅黑"/>
                </a:rPr>
                <a:t>点击此处添加文本，建议正文10号字，1.3倍字间距。</a:t>
              </a:r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729632" y="153903"/>
              <a:ext cx="3333086" cy="508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mtClean="0" sz="2400">
                  <a:solidFill>
                    <a:srgbClr val="FFFFFF"/>
                  </a:solidFill>
                  <a:latin typeface="Century Gothic"/>
                  <a:ea typeface="微软雅黑"/>
                </a:rPr>
                <a:t>产品亮点</a:t>
              </a:r>
            </a:p>
          </p:txBody>
        </p:sp>
      </p:grpSp>
    </p:spTree>
    <p:extLst>
      <p:ext uri="{BB962C8B-B14F-4D97-AF65-F5344CB8AC3E}">
        <p14:creationId val="739711913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chemeClr val="bg1"/>
                </a:solidFill>
              </a:rPr>
              <a:t>LOGO|COMPANY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174158" y="162298"/>
            <a:ext cx="2300605" cy="2148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kumimoji="1" lang="en-US" smtClean="0" sz="1500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799"/>
              <a:ext cx="3191674" cy="9821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tx2">
                      <a:lumMod val="50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8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180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4400">
                <a:solidFill>
                  <a:srgbClr val="51597B"/>
                </a:solidFill>
              </a:rPr>
              <a:t>问题场景</a:t>
            </a:r>
          </a:p>
        </p:txBody>
      </p:sp>
    </p:spTree>
    <p:extLst>
      <p:ext uri="{BB962C8B-B14F-4D97-AF65-F5344CB8AC3E}">
        <p14:creationId val="1509766699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val="3088447844"/>
              </p:ext>
            </p:extLst>
          </p:nvPr>
        </p:nvGraphicFramePr>
        <p:xfrm>
          <a:off x="366939" y="1368805"/>
          <a:ext cx="5616624" cy="287963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6156475" y="3251721"/>
            <a:ext cx="101600" cy="91440"/>
          </a:xfrm>
          <a:prstGeom prst="rect">
            <a:avLst/>
          </a:prstGeom>
          <a:solidFill>
            <a:srgbClr val="8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258076" y="3186642"/>
            <a:ext cx="61150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000">
                <a:solidFill>
                  <a:srgbClr val="51597B"/>
                </a:solidFill>
                <a:cs typeface="+mn-ea"/>
                <a:sym typeface="+mn-lt"/>
              </a:rPr>
              <a:t>TEXT 1</a:t>
            </a:r>
          </a:p>
        </p:txBody>
      </p:sp>
      <p:sp>
        <p:nvSpPr>
          <p:cNvPr id="11" name="矩形 10"/>
          <p:cNvSpPr/>
          <p:nvPr/>
        </p:nvSpPr>
        <p:spPr>
          <a:xfrm>
            <a:off x="6156475" y="3473939"/>
            <a:ext cx="101600" cy="91440"/>
          </a:xfrm>
          <a:prstGeom prst="rect">
            <a:avLst/>
          </a:prstGeom>
          <a:solidFill>
            <a:srgbClr val="DD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258076" y="3408860"/>
            <a:ext cx="61150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000">
                <a:solidFill>
                  <a:srgbClr val="51597B"/>
                </a:solidFill>
                <a:cs typeface="+mn-ea"/>
                <a:sym typeface="+mn-lt"/>
              </a:rPr>
              <a:t>TEXT 2</a:t>
            </a:r>
          </a:p>
        </p:txBody>
      </p:sp>
      <p:sp>
        <p:nvSpPr>
          <p:cNvPr id="13" name="矩形 12"/>
          <p:cNvSpPr/>
          <p:nvPr/>
        </p:nvSpPr>
        <p:spPr>
          <a:xfrm>
            <a:off x="6156475" y="3695538"/>
            <a:ext cx="101600" cy="91440"/>
          </a:xfrm>
          <a:prstGeom prst="rect">
            <a:avLst/>
          </a:prstGeom>
          <a:solidFill>
            <a:srgbClr val="45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6258076" y="3630459"/>
            <a:ext cx="61150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000">
                <a:solidFill>
                  <a:srgbClr val="51597B"/>
                </a:solidFill>
                <a:cs typeface="+mn-ea"/>
                <a:sym typeface="+mn-lt"/>
              </a:rPr>
              <a:t>TEXT 3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983563" y="1554726"/>
            <a:ext cx="16116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51597B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3563" y="1974634"/>
            <a:ext cx="2690506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b="1" lang="zh-CN" sz="100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3563" y="2477640"/>
            <a:ext cx="2657396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b="1" lang="zh-CN" sz="100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标题数字等都可以通过点击和重新输入进行更改，建议正文10号字，1.3倍字间距。</a:t>
            </a:r>
          </a:p>
        </p:txBody>
      </p:sp>
      <p:grpSp>
        <p:nvGrpSpPr>
          <p:cNvPr id="18" name="组 17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19" name="矩形 1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问题场景</a:t>
              </a:r>
            </a:p>
          </p:txBody>
        </p:sp>
      </p:grpSp>
    </p:spTree>
    <p:extLst>
      <p:ext uri="{BB962C8B-B14F-4D97-AF65-F5344CB8AC3E}">
        <p14:creationId val="259522899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sp>
        <p:nvSpPr>
          <p:cNvPr id="8" name="空心弧 7"/>
          <p:cNvSpPr/>
          <p:nvPr/>
        </p:nvSpPr>
        <p:spPr>
          <a:xfrm flipH="1" flipV="1" rot="5400000">
            <a:off x="1145623" y="1018350"/>
            <a:ext cx="3095006" cy="3438894"/>
          </a:xfrm>
          <a:prstGeom prst="blockArc">
            <a:avLst>
              <a:gd fmla="val 10800000" name="adj1"/>
              <a:gd fmla="val 4452591" name="adj2"/>
              <a:gd fmla="val 9698" name="adj3"/>
            </a:avLst>
          </a:prstGeom>
          <a:solidFill>
            <a:srgbClr val="67B2B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flipH="1" flipV="1" rot="5400000">
            <a:off x="1547901" y="1465325"/>
            <a:ext cx="2290451" cy="2544944"/>
          </a:xfrm>
          <a:prstGeom prst="blockArc">
            <a:avLst>
              <a:gd fmla="val 10800000" name="adj1"/>
              <a:gd fmla="val 5714783" name="adj2"/>
              <a:gd fmla="val 9453" name="adj3"/>
            </a:avLst>
          </a:prstGeom>
          <a:solidFill>
            <a:srgbClr val="EE4B4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 flipH="1" flipV="1" rot="5400000">
            <a:off x="1875107" y="1828891"/>
            <a:ext cx="1636036" cy="1817817"/>
          </a:xfrm>
          <a:prstGeom prst="blockArc">
            <a:avLst>
              <a:gd fmla="val 10800000" name="adj1"/>
              <a:gd fmla="val 7335400" name="adj2"/>
              <a:gd fmla="val 10299" name="adj3"/>
            </a:avLst>
          </a:prstGeom>
          <a:solidFill>
            <a:srgbClr val="6BAFD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693126" y="3328529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51597B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698652" y="3619665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51597B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2684386" y="3987600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51597B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14" name="矩形 13"/>
          <p:cNvSpPr/>
          <p:nvPr/>
        </p:nvSpPr>
        <p:spPr>
          <a:xfrm>
            <a:off x="4088131" y="3667127"/>
            <a:ext cx="101600" cy="91440"/>
          </a:xfrm>
          <a:prstGeom prst="rect">
            <a:avLst/>
          </a:prstGeom>
          <a:solidFill>
            <a:srgbClr val="67B2B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189734" y="3602048"/>
            <a:ext cx="61150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000">
                <a:solidFill>
                  <a:srgbClr val="51597B"/>
                </a:solidFill>
                <a:cs typeface="+mn-ea"/>
                <a:sym typeface="+mn-lt"/>
              </a:rPr>
              <a:t>TEXT 1</a:t>
            </a:r>
          </a:p>
        </p:txBody>
      </p:sp>
      <p:sp>
        <p:nvSpPr>
          <p:cNvPr id="16" name="矩形 15"/>
          <p:cNvSpPr/>
          <p:nvPr/>
        </p:nvSpPr>
        <p:spPr>
          <a:xfrm>
            <a:off x="4088131" y="3889345"/>
            <a:ext cx="101600" cy="91440"/>
          </a:xfrm>
          <a:prstGeom prst="rect">
            <a:avLst/>
          </a:prstGeom>
          <a:solidFill>
            <a:srgbClr val="EE4B4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189734" y="3824267"/>
            <a:ext cx="61150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000">
                <a:solidFill>
                  <a:srgbClr val="51597B"/>
                </a:solidFill>
                <a:cs typeface="+mn-ea"/>
                <a:sym typeface="+mn-lt"/>
              </a:rPr>
              <a:t>TEXT 2</a:t>
            </a:r>
          </a:p>
        </p:txBody>
      </p:sp>
      <p:sp>
        <p:nvSpPr>
          <p:cNvPr id="18" name="矩形 17"/>
          <p:cNvSpPr/>
          <p:nvPr/>
        </p:nvSpPr>
        <p:spPr>
          <a:xfrm>
            <a:off x="4088131" y="4110943"/>
            <a:ext cx="101600" cy="91440"/>
          </a:xfrm>
          <a:prstGeom prst="rect">
            <a:avLst/>
          </a:prstGeom>
          <a:solidFill>
            <a:srgbClr val="6BAFD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189734" y="4045865"/>
            <a:ext cx="61150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000">
                <a:solidFill>
                  <a:srgbClr val="51597B"/>
                </a:solidFill>
                <a:cs typeface="+mn-ea"/>
                <a:sym typeface="+mn-lt"/>
              </a:rPr>
              <a:t>TEXT 3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5613242" y="1010245"/>
            <a:ext cx="16116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51597B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5628422" y="1485585"/>
            <a:ext cx="2685121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51597B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问题场景</a:t>
              </a:r>
            </a:p>
          </p:txBody>
        </p:sp>
      </p:grpSp>
    </p:spTree>
    <p:extLst>
      <p:ext uri="{BB962C8B-B14F-4D97-AF65-F5344CB8AC3E}">
        <p14:creationId val="240524122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问题场景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707377" y="1036627"/>
            <a:ext cx="1785355" cy="707000"/>
          </a:xfrm>
          <a:prstGeom prst="rect">
            <a:avLst/>
          </a:prstGeom>
          <a:solidFill>
            <a:srgbClr val="6BAFD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7377" y="3414720"/>
            <a:ext cx="2428083" cy="707000"/>
          </a:xfrm>
          <a:prstGeom prst="rect">
            <a:avLst/>
          </a:prstGeom>
          <a:solidFill>
            <a:srgbClr val="ECBF4C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7377" y="2622023"/>
            <a:ext cx="1785355" cy="707000"/>
          </a:xfrm>
          <a:prstGeom prst="rect">
            <a:avLst/>
          </a:prstGeom>
          <a:solidFill>
            <a:srgbClr val="67B2B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7374" y="1829325"/>
            <a:ext cx="2356668" cy="707000"/>
          </a:xfrm>
          <a:prstGeom prst="rect">
            <a:avLst/>
          </a:prstGeom>
          <a:solidFill>
            <a:srgbClr val="EE4B4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9442" y="1935444"/>
            <a:ext cx="2899751" cy="257593"/>
          </a:xfrm>
          <a:prstGeom prst="rect">
            <a:avLst/>
          </a:prstGeom>
          <a:solidFill>
            <a:srgbClr val="6BAFD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3937" y="2278733"/>
            <a:ext cx="2285254" cy="257593"/>
          </a:xfrm>
          <a:prstGeom prst="rect">
            <a:avLst/>
          </a:prstGeom>
          <a:solidFill>
            <a:srgbClr val="EE4B4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726" y="2622024"/>
            <a:ext cx="3356467" cy="257593"/>
          </a:xfrm>
          <a:prstGeom prst="rect">
            <a:avLst/>
          </a:prstGeom>
          <a:solidFill>
            <a:srgbClr val="67B2B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8279" y="2965314"/>
            <a:ext cx="2570912" cy="257593"/>
          </a:xfrm>
          <a:prstGeom prst="rect">
            <a:avLst/>
          </a:prstGeom>
          <a:solidFill>
            <a:srgbClr val="ECBF4C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任意多边形 10"/>
          <p:cNvSpPr/>
          <p:nvPr/>
        </p:nvSpPr>
        <p:spPr>
          <a:xfrm>
            <a:off x="3775155" y="1039218"/>
            <a:ext cx="1944262" cy="1150578"/>
          </a:xfrm>
          <a:custGeom>
            <a:gdLst>
              <a:gd fmla="*/ 0 w 1955800" name="connsiteX0"/>
              <a:gd fmla="*/ 1003300 h 1289050" name="connsiteY0"/>
              <a:gd fmla="*/ 0 w 1955800" name="connsiteX1"/>
              <a:gd fmla="*/ 1289050 h 1289050" name="connsiteY1"/>
              <a:gd fmla="*/ 1955800 w 1955800" name="connsiteX2"/>
              <a:gd fmla="*/ 781050 h 1289050" name="connsiteY2"/>
              <a:gd fmla="*/ 1955800 w 1955800" name="connsiteX3"/>
              <a:gd fmla="*/ 0 h 1289050" name="connsiteY3"/>
              <a:gd fmla="*/ 0 w 1955800" name="connsiteX4"/>
              <a:gd fmla="*/ 1003300 h 12890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9050" w="195580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2686CF"/>
          </a:solidFill>
          <a:ln algn="ctr" cap="flat" cmpd="sng" w="3175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3764285" y="2965311"/>
            <a:ext cx="1943091" cy="1150578"/>
          </a:xfrm>
          <a:custGeom>
            <a:gdLst>
              <a:gd fmla="*/ 0 w 1955800" name="connsiteX0"/>
              <a:gd fmla="*/ 1003300 h 1289050" name="connsiteY0"/>
              <a:gd fmla="*/ 0 w 1955800" name="connsiteX1"/>
              <a:gd fmla="*/ 1289050 h 1289050" name="connsiteY1"/>
              <a:gd fmla="*/ 1955800 w 1955800" name="connsiteX2"/>
              <a:gd fmla="*/ 781050 h 1289050" name="connsiteY2"/>
              <a:gd fmla="*/ 1955800 w 1955800" name="connsiteX3"/>
              <a:gd fmla="*/ 0 h 1289050" name="connsiteY3"/>
              <a:gd fmla="*/ 0 w 1955800" name="connsiteX4"/>
              <a:gd fmla="*/ 1003300 h 12890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9050" w="195580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D89917"/>
          </a:solidFill>
          <a:ln algn="ctr" cap="flat" cmpd="sng" w="3175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流程图: 手动输入 12"/>
          <p:cNvSpPr/>
          <p:nvPr/>
        </p:nvSpPr>
        <p:spPr>
          <a:xfrm>
            <a:off x="3774388" y="1829325"/>
            <a:ext cx="1937023" cy="703760"/>
          </a:xfrm>
          <a:custGeom>
            <a:gdLst>
              <a:gd fmla="*/ 0 w 10004" name="connsiteX0"/>
              <a:gd fmla="*/ 6421 h 10000" name="connsiteY0"/>
              <a:gd fmla="*/ 10004 w 10004" name="connsiteX1"/>
              <a:gd fmla="*/ 0 h 10000" name="connsiteY1"/>
              <a:gd fmla="*/ 10004 w 10004" name="connsiteX2"/>
              <a:gd fmla="*/ 10000 h 10000" name="connsiteY2"/>
              <a:gd fmla="*/ 4 w 10004" name="connsiteX3"/>
              <a:gd fmla="*/ 10000 h 10000" name="connsiteY3"/>
              <a:gd fmla="*/ 0 w 10004" name="connsiteX4"/>
              <a:gd fmla="*/ 6421 h 10000" name="connsiteY4"/>
              <a:gd fmla="*/ 4 w 10004" name="connsiteX5"/>
              <a:gd fmla="*/ 2000 h 10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00" w="10004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D90312"/>
          </a:solidFill>
          <a:ln algn="ctr" cap="flat" cmpd="sng" w="3175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流程图: 手动输入 12"/>
          <p:cNvSpPr/>
          <p:nvPr/>
        </p:nvSpPr>
        <p:spPr>
          <a:xfrm flipV="1">
            <a:off x="3766933" y="2619252"/>
            <a:ext cx="1952487" cy="703760"/>
          </a:xfrm>
          <a:custGeom>
            <a:gdLst>
              <a:gd fmla="*/ 0 w 10004" name="connsiteX0"/>
              <a:gd fmla="*/ 6421 h 10000" name="connsiteY0"/>
              <a:gd fmla="*/ 10004 w 10004" name="connsiteX1"/>
              <a:gd fmla="*/ 0 h 10000" name="connsiteY1"/>
              <a:gd fmla="*/ 10004 w 10004" name="connsiteX2"/>
              <a:gd fmla="*/ 10000 h 10000" name="connsiteY2"/>
              <a:gd fmla="*/ 4 w 10004" name="connsiteX3"/>
              <a:gd fmla="*/ 10000 h 10000" name="connsiteY3"/>
              <a:gd fmla="*/ 0 w 10004" name="connsiteX4"/>
              <a:gd fmla="*/ 6421 h 10000" name="connsiteY4"/>
              <a:gd fmla="*/ 4 w 10004" name="connsiteX5"/>
              <a:gd fmla="*/ 2000 h 10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00" w="10004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3E8E8D"/>
          </a:solidFill>
          <a:ln algn="ctr" cap="flat" cmpd="sng" w="3175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6275" y="2621343"/>
            <a:ext cx="1139210" cy="709165"/>
          </a:xfrm>
          <a:prstGeom prst="rect">
            <a:avLst/>
          </a:prstGeom>
          <a:solidFill>
            <a:srgbClr val="67B2B0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6099" y="3414720"/>
            <a:ext cx="1139210" cy="713132"/>
          </a:xfrm>
          <a:prstGeom prst="rect">
            <a:avLst/>
          </a:prstGeom>
          <a:solidFill>
            <a:srgbClr val="ECBF4C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05071" y="2535857"/>
            <a:ext cx="750621" cy="236137"/>
          </a:xfrm>
          <a:prstGeom prst="rect">
            <a:avLst/>
          </a:prstGeom>
          <a:solidFill>
            <a:srgbClr val="EE4B4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47912" y="1087174"/>
            <a:ext cx="937501" cy="875266"/>
          </a:xfrm>
          <a:prstGeom prst="rect">
            <a:avLst/>
          </a:prstGeom>
          <a:solidFill>
            <a:srgbClr val="6BAFD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4" name="组合 18"/>
          <p:cNvGrpSpPr>
            <a:grpSpLocks noChangeAspect="1"/>
          </p:cNvGrpSpPr>
          <p:nvPr/>
        </p:nvGrpSpPr>
        <p:grpSpPr>
          <a:xfrm>
            <a:off x="2281836" y="1266907"/>
            <a:ext cx="489754" cy="391802"/>
            <a:chOff x="6994525" y="287337"/>
            <a:chExt cx="600075" cy="533400"/>
          </a:xfrm>
          <a:solidFill>
            <a:sysClr lastClr="FFFFFF" val="window"/>
          </a:solidFill>
        </p:grpSpPr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7213600" y="766762"/>
              <a:ext cx="1587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7165975" y="804862"/>
              <a:ext cx="257175" cy="15875"/>
            </a:xfrm>
            <a:custGeom>
              <a:gdLst>
                <a:gd fmla="*/ 154 w 162" name="T0"/>
                <a:gd fmla="*/ 0 h 10" name="T1"/>
                <a:gd fmla="*/ 6 w 162" name="T2"/>
                <a:gd fmla="*/ 0 h 10" name="T3"/>
                <a:gd fmla="*/ 6 w 162" name="T4"/>
                <a:gd fmla="*/ 0 h 10" name="T5"/>
                <a:gd fmla="*/ 2 w 162" name="T6"/>
                <a:gd fmla="*/ 2 h 10" name="T7"/>
                <a:gd fmla="*/ 0 w 162" name="T8"/>
                <a:gd fmla="*/ 8 h 10" name="T9"/>
                <a:gd fmla="*/ 0 w 162" name="T10"/>
                <a:gd fmla="*/ 10 h 10" name="T11"/>
                <a:gd fmla="*/ 162 w 162" name="T12"/>
                <a:gd fmla="*/ 10 h 10" name="T13"/>
                <a:gd fmla="*/ 162 w 162" name="T14"/>
                <a:gd fmla="*/ 8 h 10" name="T15"/>
                <a:gd fmla="*/ 162 w 162" name="T16"/>
                <a:gd fmla="*/ 8 h 10" name="T17"/>
                <a:gd fmla="*/ 160 w 162" name="T18"/>
                <a:gd fmla="*/ 2 h 10" name="T19"/>
                <a:gd fmla="*/ 154 w 162" name="T20"/>
                <a:gd fmla="*/ 0 h 10" name="T21"/>
                <a:gd fmla="*/ 154 w 162" name="T22"/>
                <a:gd fmla="*/ 0 h 1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" w="162">
                  <a:moveTo>
                    <a:pt x="15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56"/>
            <p:cNvSpPr/>
            <p:nvPr/>
          </p:nvSpPr>
          <p:spPr bwMode="auto">
            <a:xfrm>
              <a:off x="6994525" y="319087"/>
              <a:ext cx="600075" cy="438150"/>
            </a:xfrm>
            <a:custGeom>
              <a:gdLst>
                <a:gd fmla="*/ 368 w 378" name="T0"/>
                <a:gd fmla="*/ 0 h 276" name="T1"/>
                <a:gd fmla="*/ 334 w 378" name="T2"/>
                <a:gd fmla="*/ 0 h 276" name="T3"/>
                <a:gd fmla="*/ 334 w 378" name="T4"/>
                <a:gd fmla="*/ 0 h 276" name="T5"/>
                <a:gd fmla="*/ 322 w 378" name="T6"/>
                <a:gd fmla="*/ 14 h 276" name="T7"/>
                <a:gd fmla="*/ 314 w 378" name="T8"/>
                <a:gd fmla="*/ 24 h 276" name="T9"/>
                <a:gd fmla="*/ 354 w 378" name="T10"/>
                <a:gd fmla="*/ 24 h 276" name="T11"/>
                <a:gd fmla="*/ 354 w 378" name="T12"/>
                <a:gd fmla="*/ 216 h 276" name="T13"/>
                <a:gd fmla="*/ 22 w 378" name="T14"/>
                <a:gd fmla="*/ 216 h 276" name="T15"/>
                <a:gd fmla="*/ 22 w 378" name="T16"/>
                <a:gd fmla="*/ 24 h 276" name="T17"/>
                <a:gd fmla="*/ 226 w 378" name="T18"/>
                <a:gd fmla="*/ 24 h 276" name="T19"/>
                <a:gd fmla="*/ 260 w 378" name="T20"/>
                <a:gd fmla="*/ 0 h 276" name="T21"/>
                <a:gd fmla="*/ 8 w 378" name="T22"/>
                <a:gd fmla="*/ 0 h 276" name="T23"/>
                <a:gd fmla="*/ 8 w 378" name="T24"/>
                <a:gd fmla="*/ 0 h 276" name="T25"/>
                <a:gd fmla="*/ 6 w 378" name="T26"/>
                <a:gd fmla="*/ 2 h 276" name="T27"/>
                <a:gd fmla="*/ 2 w 378" name="T28"/>
                <a:gd fmla="*/ 4 h 276" name="T29"/>
                <a:gd fmla="*/ 0 w 378" name="T30"/>
                <a:gd fmla="*/ 6 h 276" name="T31"/>
                <a:gd fmla="*/ 0 w 378" name="T32"/>
                <a:gd fmla="*/ 10 h 276" name="T33"/>
                <a:gd fmla="*/ 0 w 378" name="T34"/>
                <a:gd fmla="*/ 266 h 276" name="T35"/>
                <a:gd fmla="*/ 0 w 378" name="T36"/>
                <a:gd fmla="*/ 266 h 276" name="T37"/>
                <a:gd fmla="*/ 0 w 378" name="T38"/>
                <a:gd fmla="*/ 270 h 276" name="T39"/>
                <a:gd fmla="*/ 2 w 378" name="T40"/>
                <a:gd fmla="*/ 274 h 276" name="T41"/>
                <a:gd fmla="*/ 6 w 378" name="T42"/>
                <a:gd fmla="*/ 276 h 276" name="T43"/>
                <a:gd fmla="*/ 8 w 378" name="T44"/>
                <a:gd fmla="*/ 276 h 276" name="T45"/>
                <a:gd fmla="*/ 368 w 378" name="T46"/>
                <a:gd fmla="*/ 276 h 276" name="T47"/>
                <a:gd fmla="*/ 368 w 378" name="T48"/>
                <a:gd fmla="*/ 276 h 276" name="T49"/>
                <a:gd fmla="*/ 372 w 378" name="T50"/>
                <a:gd fmla="*/ 276 h 276" name="T51"/>
                <a:gd fmla="*/ 376 w 378" name="T52"/>
                <a:gd fmla="*/ 274 h 276" name="T53"/>
                <a:gd fmla="*/ 378 w 378" name="T54"/>
                <a:gd fmla="*/ 270 h 276" name="T55"/>
                <a:gd fmla="*/ 378 w 378" name="T56"/>
                <a:gd fmla="*/ 266 h 276" name="T57"/>
                <a:gd fmla="*/ 378 w 378" name="T58"/>
                <a:gd fmla="*/ 10 h 276" name="T59"/>
                <a:gd fmla="*/ 378 w 378" name="T60"/>
                <a:gd fmla="*/ 10 h 276" name="T61"/>
                <a:gd fmla="*/ 378 w 378" name="T62"/>
                <a:gd fmla="*/ 6 h 276" name="T63"/>
                <a:gd fmla="*/ 376 w 378" name="T64"/>
                <a:gd fmla="*/ 4 h 276" name="T65"/>
                <a:gd fmla="*/ 372 w 378" name="T66"/>
                <a:gd fmla="*/ 2 h 276" name="T67"/>
                <a:gd fmla="*/ 368 w 378" name="T68"/>
                <a:gd fmla="*/ 0 h 276" name="T69"/>
                <a:gd fmla="*/ 368 w 378" name="T70"/>
                <a:gd fmla="*/ 0 h 27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76" w="378">
                  <a:moveTo>
                    <a:pt x="368" y="0"/>
                  </a:moveTo>
                  <a:lnTo>
                    <a:pt x="334" y="0"/>
                  </a:lnTo>
                  <a:lnTo>
                    <a:pt x="334" y="0"/>
                  </a:lnTo>
                  <a:lnTo>
                    <a:pt x="322" y="14"/>
                  </a:lnTo>
                  <a:lnTo>
                    <a:pt x="314" y="24"/>
                  </a:lnTo>
                  <a:lnTo>
                    <a:pt x="354" y="24"/>
                  </a:lnTo>
                  <a:lnTo>
                    <a:pt x="354" y="216"/>
                  </a:lnTo>
                  <a:lnTo>
                    <a:pt x="22" y="216"/>
                  </a:lnTo>
                  <a:lnTo>
                    <a:pt x="22" y="24"/>
                  </a:lnTo>
                  <a:lnTo>
                    <a:pt x="226" y="24"/>
                  </a:lnTo>
                  <a:lnTo>
                    <a:pt x="26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76"/>
                  </a:lnTo>
                  <a:lnTo>
                    <a:pt x="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72" y="276"/>
                  </a:lnTo>
                  <a:lnTo>
                    <a:pt x="376" y="274"/>
                  </a:lnTo>
                  <a:lnTo>
                    <a:pt x="378" y="270"/>
                  </a:lnTo>
                  <a:lnTo>
                    <a:pt x="378" y="266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6"/>
                  </a:lnTo>
                  <a:lnTo>
                    <a:pt x="376" y="4"/>
                  </a:lnTo>
                  <a:lnTo>
                    <a:pt x="372" y="2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7115175" y="519112"/>
              <a:ext cx="136525" cy="107950"/>
            </a:xfrm>
            <a:custGeom>
              <a:gdLst>
                <a:gd fmla="*/ 28 w 86" name="T0"/>
                <a:gd fmla="*/ 18 h 68" name="T1"/>
                <a:gd fmla="*/ 28 w 86" name="T2"/>
                <a:gd fmla="*/ 18 h 68" name="T3"/>
                <a:gd fmla="*/ 24 w 86" name="T4"/>
                <a:gd fmla="*/ 26 h 68" name="T5"/>
                <a:gd fmla="*/ 20 w 86" name="T6"/>
                <a:gd fmla="*/ 34 h 68" name="T7"/>
                <a:gd fmla="*/ 18 w 86" name="T8"/>
                <a:gd fmla="*/ 48 h 68" name="T9"/>
                <a:gd fmla="*/ 16 w 86" name="T10"/>
                <a:gd fmla="*/ 54 h 68" name="T11"/>
                <a:gd fmla="*/ 14 w 86" name="T12"/>
                <a:gd fmla="*/ 60 h 68" name="T13"/>
                <a:gd fmla="*/ 8 w 86" name="T14"/>
                <a:gd fmla="*/ 62 h 68" name="T15"/>
                <a:gd fmla="*/ 0 w 86" name="T16"/>
                <a:gd fmla="*/ 64 h 68" name="T17"/>
                <a:gd fmla="*/ 0 w 86" name="T18"/>
                <a:gd fmla="*/ 64 h 68" name="T19"/>
                <a:gd fmla="*/ 10 w 86" name="T20"/>
                <a:gd fmla="*/ 66 h 68" name="T21"/>
                <a:gd fmla="*/ 10 w 86" name="T22"/>
                <a:gd fmla="*/ 66 h 68" name="T23"/>
                <a:gd fmla="*/ 16 w 86" name="T24"/>
                <a:gd fmla="*/ 66 h 68" name="T25"/>
                <a:gd fmla="*/ 22 w 86" name="T26"/>
                <a:gd fmla="*/ 64 h 68" name="T27"/>
                <a:gd fmla="*/ 26 w 86" name="T28"/>
                <a:gd fmla="*/ 58 h 68" name="T29"/>
                <a:gd fmla="*/ 30 w 86" name="T30"/>
                <a:gd fmla="*/ 50 h 68" name="T31"/>
                <a:gd fmla="*/ 30 w 86" name="T32"/>
                <a:gd fmla="*/ 50 h 68" name="T33"/>
                <a:gd fmla="*/ 30 w 86" name="T34"/>
                <a:gd fmla="*/ 56 h 68" name="T35"/>
                <a:gd fmla="*/ 28 w 86" name="T36"/>
                <a:gd fmla="*/ 62 h 68" name="T37"/>
                <a:gd fmla="*/ 24 w 86" name="T38"/>
                <a:gd fmla="*/ 68 h 68" name="T39"/>
                <a:gd fmla="*/ 24 w 86" name="T40"/>
                <a:gd fmla="*/ 68 h 68" name="T41"/>
                <a:gd fmla="*/ 32 w 86" name="T42"/>
                <a:gd fmla="*/ 68 h 68" name="T43"/>
                <a:gd fmla="*/ 42 w 86" name="T44"/>
                <a:gd fmla="*/ 66 h 68" name="T45"/>
                <a:gd fmla="*/ 52 w 86" name="T46"/>
                <a:gd fmla="*/ 62 h 68" name="T47"/>
                <a:gd fmla="*/ 60 w 86" name="T48"/>
                <a:gd fmla="*/ 58 h 68" name="T49"/>
                <a:gd fmla="*/ 60 w 86" name="T50"/>
                <a:gd fmla="*/ 58 h 68" name="T51"/>
                <a:gd fmla="*/ 72 w 86" name="T52"/>
                <a:gd fmla="*/ 48 h 68" name="T53"/>
                <a:gd fmla="*/ 80 w 86" name="T54"/>
                <a:gd fmla="*/ 36 h 68" name="T55"/>
                <a:gd fmla="*/ 86 w 86" name="T56"/>
                <a:gd fmla="*/ 26 h 68" name="T57"/>
                <a:gd fmla="*/ 62 w 86" name="T58"/>
                <a:gd fmla="*/ 0 h 68" name="T59"/>
                <a:gd fmla="*/ 62 w 86" name="T60"/>
                <a:gd fmla="*/ 0 h 68" name="T61"/>
                <a:gd fmla="*/ 48 w 86" name="T62"/>
                <a:gd fmla="*/ 4 h 68" name="T63"/>
                <a:gd fmla="*/ 36 w 86" name="T64"/>
                <a:gd fmla="*/ 10 h 68" name="T65"/>
                <a:gd fmla="*/ 32 w 86" name="T66"/>
                <a:gd fmla="*/ 14 h 68" name="T67"/>
                <a:gd fmla="*/ 28 w 86" name="T68"/>
                <a:gd fmla="*/ 18 h 68" name="T69"/>
                <a:gd fmla="*/ 28 w 86" name="T70"/>
                <a:gd fmla="*/ 18 h 6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8" w="86">
                  <a:moveTo>
                    <a:pt x="28" y="18"/>
                  </a:moveTo>
                  <a:lnTo>
                    <a:pt x="28" y="18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4" y="60"/>
                  </a:lnTo>
                  <a:lnTo>
                    <a:pt x="8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6" y="66"/>
                  </a:lnTo>
                  <a:lnTo>
                    <a:pt x="22" y="64"/>
                  </a:lnTo>
                  <a:lnTo>
                    <a:pt x="26" y="5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2" y="66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72" y="48"/>
                  </a:lnTo>
                  <a:lnTo>
                    <a:pt x="80" y="36"/>
                  </a:lnTo>
                  <a:lnTo>
                    <a:pt x="86" y="2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7242175" y="287337"/>
              <a:ext cx="266700" cy="244475"/>
            </a:xfrm>
            <a:custGeom>
              <a:gdLst>
                <a:gd fmla="*/ 144 w 168" name="T0"/>
                <a:gd fmla="*/ 12 h 154" name="T1"/>
                <a:gd fmla="*/ 144 w 168" name="T2"/>
                <a:gd fmla="*/ 12 h 154" name="T3"/>
                <a:gd fmla="*/ 42 w 168" name="T4"/>
                <a:gd fmla="*/ 82 h 154" name="T5"/>
                <a:gd fmla="*/ 42 w 168" name="T6"/>
                <a:gd fmla="*/ 82 h 154" name="T7"/>
                <a:gd fmla="*/ 22 w 168" name="T8"/>
                <a:gd fmla="*/ 98 h 154" name="T9"/>
                <a:gd fmla="*/ 8 w 168" name="T10"/>
                <a:gd fmla="*/ 112 h 154" name="T11"/>
                <a:gd fmla="*/ 0 w 168" name="T12"/>
                <a:gd fmla="*/ 122 h 154" name="T13"/>
                <a:gd fmla="*/ 0 w 168" name="T14"/>
                <a:gd fmla="*/ 126 h 154" name="T15"/>
                <a:gd fmla="*/ 0 w 168" name="T16"/>
                <a:gd fmla="*/ 130 h 154" name="T17"/>
                <a:gd fmla="*/ 0 w 168" name="T18"/>
                <a:gd fmla="*/ 130 h 154" name="T19"/>
                <a:gd fmla="*/ 22 w 168" name="T20"/>
                <a:gd fmla="*/ 154 h 154" name="T21"/>
                <a:gd fmla="*/ 22 w 168" name="T22"/>
                <a:gd fmla="*/ 154 h 154" name="T23"/>
                <a:gd fmla="*/ 24 w 168" name="T24"/>
                <a:gd fmla="*/ 154 h 154" name="T25"/>
                <a:gd fmla="*/ 28 w 168" name="T26"/>
                <a:gd fmla="*/ 154 h 154" name="T27"/>
                <a:gd fmla="*/ 40 w 168" name="T28"/>
                <a:gd fmla="*/ 148 h 154" name="T29"/>
                <a:gd fmla="*/ 56 w 168" name="T30"/>
                <a:gd fmla="*/ 134 h 154" name="T31"/>
                <a:gd fmla="*/ 72 w 168" name="T32"/>
                <a:gd fmla="*/ 118 h 154" name="T33"/>
                <a:gd fmla="*/ 72 w 168" name="T34"/>
                <a:gd fmla="*/ 118 h 154" name="T35"/>
                <a:gd fmla="*/ 154 w 168" name="T36"/>
                <a:gd fmla="*/ 24 h 154" name="T37"/>
                <a:gd fmla="*/ 154 w 168" name="T38"/>
                <a:gd fmla="*/ 24 h 154" name="T39"/>
                <a:gd fmla="*/ 166 w 168" name="T40"/>
                <a:gd fmla="*/ 8 h 154" name="T41"/>
                <a:gd fmla="*/ 168 w 168" name="T42"/>
                <a:gd fmla="*/ 4 h 154" name="T43"/>
                <a:gd fmla="*/ 168 w 168" name="T44"/>
                <a:gd fmla="*/ 2 h 154" name="T45"/>
                <a:gd fmla="*/ 166 w 168" name="T46"/>
                <a:gd fmla="*/ 0 h 154" name="T47"/>
                <a:gd fmla="*/ 160 w 168" name="T48"/>
                <a:gd fmla="*/ 2 h 154" name="T49"/>
                <a:gd fmla="*/ 144 w 168" name="T50"/>
                <a:gd fmla="*/ 12 h 154" name="T51"/>
                <a:gd fmla="*/ 144 w 168" name="T52"/>
                <a:gd fmla="*/ 12 h 15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54" w="168">
                  <a:moveTo>
                    <a:pt x="144" y="12"/>
                  </a:moveTo>
                  <a:lnTo>
                    <a:pt x="144" y="1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22" y="98"/>
                  </a:lnTo>
                  <a:lnTo>
                    <a:pt x="8" y="112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40" y="148"/>
                  </a:lnTo>
                  <a:lnTo>
                    <a:pt x="56" y="134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66" y="8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66" y="0"/>
                  </a:lnTo>
                  <a:lnTo>
                    <a:pt x="160" y="2"/>
                  </a:lnTo>
                  <a:lnTo>
                    <a:pt x="144" y="12"/>
                  </a:lnTo>
                  <a:lnTo>
                    <a:pt x="1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7216775" y="493712"/>
              <a:ext cx="57150" cy="60325"/>
            </a:xfrm>
            <a:custGeom>
              <a:gdLst>
                <a:gd fmla="*/ 12 w 36" name="T0"/>
                <a:gd fmla="*/ 2 h 38" name="T1"/>
                <a:gd fmla="*/ 12 w 36" name="T2"/>
                <a:gd fmla="*/ 2 h 38" name="T3"/>
                <a:gd fmla="*/ 8 w 36" name="T4"/>
                <a:gd fmla="*/ 0 h 38" name="T5"/>
                <a:gd fmla="*/ 4 w 36" name="T6"/>
                <a:gd fmla="*/ 2 h 38" name="T7"/>
                <a:gd fmla="*/ 4 w 36" name="T8"/>
                <a:gd fmla="*/ 2 h 38" name="T9"/>
                <a:gd fmla="*/ 4 w 36" name="T10"/>
                <a:gd fmla="*/ 4 h 38" name="T11"/>
                <a:gd fmla="*/ 2 w 36" name="T12"/>
                <a:gd fmla="*/ 6 h 38" name="T13"/>
                <a:gd fmla="*/ 2 w 36" name="T14"/>
                <a:gd fmla="*/ 6 h 38" name="T15"/>
                <a:gd fmla="*/ 2 w 36" name="T16"/>
                <a:gd fmla="*/ 8 h 38" name="T17"/>
                <a:gd fmla="*/ 2 w 36" name="T18"/>
                <a:gd fmla="*/ 8 h 38" name="T19"/>
                <a:gd fmla="*/ 0 w 36" name="T20"/>
                <a:gd fmla="*/ 10 h 38" name="T21"/>
                <a:gd fmla="*/ 0 w 36" name="T22"/>
                <a:gd fmla="*/ 14 h 38" name="T23"/>
                <a:gd fmla="*/ 22 w 36" name="T24"/>
                <a:gd fmla="*/ 38 h 38" name="T25"/>
                <a:gd fmla="*/ 22 w 36" name="T26"/>
                <a:gd fmla="*/ 38 h 38" name="T27"/>
                <a:gd fmla="*/ 24 w 36" name="T28"/>
                <a:gd fmla="*/ 38 h 38" name="T29"/>
                <a:gd fmla="*/ 28 w 36" name="T30"/>
                <a:gd fmla="*/ 38 h 38" name="T31"/>
                <a:gd fmla="*/ 28 w 36" name="T32"/>
                <a:gd fmla="*/ 38 h 38" name="T33"/>
                <a:gd fmla="*/ 30 w 36" name="T34"/>
                <a:gd fmla="*/ 36 h 38" name="T35"/>
                <a:gd fmla="*/ 30 w 36" name="T36"/>
                <a:gd fmla="*/ 36 h 38" name="T37"/>
                <a:gd fmla="*/ 32 w 36" name="T38"/>
                <a:gd fmla="*/ 36 h 38" name="T39"/>
                <a:gd fmla="*/ 34 w 36" name="T40"/>
                <a:gd fmla="*/ 34 h 38" name="T41"/>
                <a:gd fmla="*/ 34 w 36" name="T42"/>
                <a:gd fmla="*/ 34 h 38" name="T43"/>
                <a:gd fmla="*/ 36 w 36" name="T44"/>
                <a:gd fmla="*/ 32 h 38" name="T45"/>
                <a:gd fmla="*/ 36 w 36" name="T46"/>
                <a:gd fmla="*/ 28 h 38" name="T47"/>
                <a:gd fmla="*/ 12 w 36" name="T48"/>
                <a:gd fmla="*/ 2 h 3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8" w="36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25"/>
          <p:cNvGrpSpPr>
            <a:grpSpLocks noChangeAspect="1"/>
          </p:cNvGrpSpPr>
          <p:nvPr/>
        </p:nvGrpSpPr>
        <p:grpSpPr>
          <a:xfrm>
            <a:off x="3103718" y="2430781"/>
            <a:ext cx="357031" cy="199157"/>
            <a:chOff x="8328025" y="360362"/>
            <a:chExt cx="609600" cy="377825"/>
          </a:xfrm>
          <a:solidFill>
            <a:sysClr lastClr="FFFFFF" val="window"/>
          </a:solidFill>
        </p:grpSpPr>
        <p:sp>
          <p:nvSpPr>
            <p:cNvPr id="36" name="Freeform 60"/>
            <p:cNvSpPr>
              <a:spLocks noEditPoints="1"/>
            </p:cNvSpPr>
            <p:nvPr/>
          </p:nvSpPr>
          <p:spPr bwMode="auto">
            <a:xfrm>
              <a:off x="8375650" y="360362"/>
              <a:ext cx="514350" cy="323850"/>
            </a:xfrm>
            <a:custGeom>
              <a:gdLst>
                <a:gd fmla="*/ 8 w 324" name="T0"/>
                <a:gd fmla="*/ 204 h 204" name="T1"/>
                <a:gd fmla="*/ 316 w 324" name="T2"/>
                <a:gd fmla="*/ 204 h 204" name="T3"/>
                <a:gd fmla="*/ 316 w 324" name="T4"/>
                <a:gd fmla="*/ 204 h 204" name="T5"/>
                <a:gd fmla="*/ 320 w 324" name="T6"/>
                <a:gd fmla="*/ 204 h 204" name="T7"/>
                <a:gd fmla="*/ 322 w 324" name="T8"/>
                <a:gd fmla="*/ 202 h 204" name="T9"/>
                <a:gd fmla="*/ 324 w 324" name="T10"/>
                <a:gd fmla="*/ 200 h 204" name="T11"/>
                <a:gd fmla="*/ 324 w 324" name="T12"/>
                <a:gd fmla="*/ 196 h 204" name="T13"/>
                <a:gd fmla="*/ 324 w 324" name="T14"/>
                <a:gd fmla="*/ 8 h 204" name="T15"/>
                <a:gd fmla="*/ 324 w 324" name="T16"/>
                <a:gd fmla="*/ 8 h 204" name="T17"/>
                <a:gd fmla="*/ 324 w 324" name="T18"/>
                <a:gd fmla="*/ 6 h 204" name="T19"/>
                <a:gd fmla="*/ 322 w 324" name="T20"/>
                <a:gd fmla="*/ 2 h 204" name="T21"/>
                <a:gd fmla="*/ 320 w 324" name="T22"/>
                <a:gd fmla="*/ 0 h 204" name="T23"/>
                <a:gd fmla="*/ 316 w 324" name="T24"/>
                <a:gd fmla="*/ 0 h 204" name="T25"/>
                <a:gd fmla="*/ 8 w 324" name="T26"/>
                <a:gd fmla="*/ 0 h 204" name="T27"/>
                <a:gd fmla="*/ 8 w 324" name="T28"/>
                <a:gd fmla="*/ 0 h 204" name="T29"/>
                <a:gd fmla="*/ 6 w 324" name="T30"/>
                <a:gd fmla="*/ 0 h 204" name="T31"/>
                <a:gd fmla="*/ 4 w 324" name="T32"/>
                <a:gd fmla="*/ 2 h 204" name="T33"/>
                <a:gd fmla="*/ 2 w 324" name="T34"/>
                <a:gd fmla="*/ 6 h 204" name="T35"/>
                <a:gd fmla="*/ 0 w 324" name="T36"/>
                <a:gd fmla="*/ 8 h 204" name="T37"/>
                <a:gd fmla="*/ 0 w 324" name="T38"/>
                <a:gd fmla="*/ 196 h 204" name="T39"/>
                <a:gd fmla="*/ 0 w 324" name="T40"/>
                <a:gd fmla="*/ 196 h 204" name="T41"/>
                <a:gd fmla="*/ 2 w 324" name="T42"/>
                <a:gd fmla="*/ 200 h 204" name="T43"/>
                <a:gd fmla="*/ 4 w 324" name="T44"/>
                <a:gd fmla="*/ 202 h 204" name="T45"/>
                <a:gd fmla="*/ 6 w 324" name="T46"/>
                <a:gd fmla="*/ 204 h 204" name="T47"/>
                <a:gd fmla="*/ 8 w 324" name="T48"/>
                <a:gd fmla="*/ 204 h 204" name="T49"/>
                <a:gd fmla="*/ 8 w 324" name="T50"/>
                <a:gd fmla="*/ 204 h 204" name="T51"/>
                <a:gd fmla="*/ 162 w 324" name="T52"/>
                <a:gd fmla="*/ 6 h 204" name="T53"/>
                <a:gd fmla="*/ 162 w 324" name="T54"/>
                <a:gd fmla="*/ 6 h 204" name="T55"/>
                <a:gd fmla="*/ 166 w 324" name="T56"/>
                <a:gd fmla="*/ 6 h 204" name="T57"/>
                <a:gd fmla="*/ 168 w 324" name="T58"/>
                <a:gd fmla="*/ 10 h 204" name="T59"/>
                <a:gd fmla="*/ 168 w 324" name="T60"/>
                <a:gd fmla="*/ 10 h 204" name="T61"/>
                <a:gd fmla="*/ 166 w 324" name="T62"/>
                <a:gd fmla="*/ 14 h 204" name="T63"/>
                <a:gd fmla="*/ 162 w 324" name="T64"/>
                <a:gd fmla="*/ 16 h 204" name="T65"/>
                <a:gd fmla="*/ 162 w 324" name="T66"/>
                <a:gd fmla="*/ 16 h 204" name="T67"/>
                <a:gd fmla="*/ 160 w 324" name="T68"/>
                <a:gd fmla="*/ 14 h 204" name="T69"/>
                <a:gd fmla="*/ 158 w 324" name="T70"/>
                <a:gd fmla="*/ 10 h 204" name="T71"/>
                <a:gd fmla="*/ 158 w 324" name="T72"/>
                <a:gd fmla="*/ 10 h 204" name="T73"/>
                <a:gd fmla="*/ 160 w 324" name="T74"/>
                <a:gd fmla="*/ 6 h 204" name="T75"/>
                <a:gd fmla="*/ 162 w 324" name="T76"/>
                <a:gd fmla="*/ 6 h 204" name="T77"/>
                <a:gd fmla="*/ 162 w 324" name="T78"/>
                <a:gd fmla="*/ 6 h 204" name="T79"/>
                <a:gd fmla="*/ 20 w 324" name="T80"/>
                <a:gd fmla="*/ 20 h 204" name="T81"/>
                <a:gd fmla="*/ 304 w 324" name="T82"/>
                <a:gd fmla="*/ 20 h 204" name="T83"/>
                <a:gd fmla="*/ 304 w 324" name="T84"/>
                <a:gd fmla="*/ 184 h 204" name="T85"/>
                <a:gd fmla="*/ 20 w 324" name="T86"/>
                <a:gd fmla="*/ 184 h 204" name="T87"/>
                <a:gd fmla="*/ 20 w 324" name="T88"/>
                <a:gd fmla="*/ 20 h 20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4" w="32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20" y="204"/>
                  </a:lnTo>
                  <a:lnTo>
                    <a:pt x="322" y="202"/>
                  </a:lnTo>
                  <a:lnTo>
                    <a:pt x="324" y="200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20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6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6"/>
                  </a:moveTo>
                  <a:lnTo>
                    <a:pt x="162" y="6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2" y="6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1"/>
            <p:cNvSpPr/>
            <p:nvPr/>
          </p:nvSpPr>
          <p:spPr bwMode="auto">
            <a:xfrm>
              <a:off x="8328025" y="696912"/>
              <a:ext cx="609600" cy="41275"/>
            </a:xfrm>
            <a:custGeom>
              <a:gdLst>
                <a:gd fmla="*/ 384 w 384" name="T0"/>
                <a:gd fmla="*/ 0 h 26" name="T1"/>
                <a:gd fmla="*/ 252 w 384" name="T2"/>
                <a:gd fmla="*/ 0 h 26" name="T3"/>
                <a:gd fmla="*/ 252 w 384" name="T4"/>
                <a:gd fmla="*/ 0 h 26" name="T5"/>
                <a:gd fmla="*/ 250 w 384" name="T6"/>
                <a:gd fmla="*/ 4 h 26" name="T7"/>
                <a:gd fmla="*/ 246 w 384" name="T8"/>
                <a:gd fmla="*/ 6 h 26" name="T9"/>
                <a:gd fmla="*/ 138 w 384" name="T10"/>
                <a:gd fmla="*/ 6 h 26" name="T11"/>
                <a:gd fmla="*/ 138 w 384" name="T12"/>
                <a:gd fmla="*/ 6 h 26" name="T13"/>
                <a:gd fmla="*/ 136 w 384" name="T14"/>
                <a:gd fmla="*/ 4 h 26" name="T15"/>
                <a:gd fmla="*/ 134 w 384" name="T16"/>
                <a:gd fmla="*/ 0 h 26" name="T17"/>
                <a:gd fmla="*/ 0 w 384" name="T18"/>
                <a:gd fmla="*/ 0 h 26" name="T19"/>
                <a:gd fmla="*/ 0 w 384" name="T20"/>
                <a:gd fmla="*/ 0 h 26" name="T21"/>
                <a:gd fmla="*/ 0 w 384" name="T22"/>
                <a:gd fmla="*/ 2 h 26" name="T23"/>
                <a:gd fmla="*/ 0 w 384" name="T24"/>
                <a:gd fmla="*/ 8 h 26" name="T25"/>
                <a:gd fmla="*/ 0 w 384" name="T26"/>
                <a:gd fmla="*/ 8 h 26" name="T27"/>
                <a:gd fmla="*/ 2 w 384" name="T28"/>
                <a:gd fmla="*/ 16 h 26" name="T29"/>
                <a:gd fmla="*/ 6 w 384" name="T30"/>
                <a:gd fmla="*/ 20 h 26" name="T31"/>
                <a:gd fmla="*/ 12 w 384" name="T32"/>
                <a:gd fmla="*/ 24 h 26" name="T33"/>
                <a:gd fmla="*/ 18 w 384" name="T34"/>
                <a:gd fmla="*/ 26 h 26" name="T35"/>
                <a:gd fmla="*/ 368 w 384" name="T36"/>
                <a:gd fmla="*/ 26 h 26" name="T37"/>
                <a:gd fmla="*/ 368 w 384" name="T38"/>
                <a:gd fmla="*/ 26 h 26" name="T39"/>
                <a:gd fmla="*/ 374 w 384" name="T40"/>
                <a:gd fmla="*/ 24 h 26" name="T41"/>
                <a:gd fmla="*/ 380 w 384" name="T42"/>
                <a:gd fmla="*/ 20 h 26" name="T43"/>
                <a:gd fmla="*/ 384 w 384" name="T44"/>
                <a:gd fmla="*/ 16 h 26" name="T45"/>
                <a:gd fmla="*/ 384 w 384" name="T46"/>
                <a:gd fmla="*/ 8 h 26" name="T47"/>
                <a:gd fmla="*/ 384 w 384" name="T48"/>
                <a:gd fmla="*/ 2 h 26" name="T49"/>
                <a:gd fmla="*/ 384 w 384" name="T50"/>
                <a:gd fmla="*/ 2 h 26" name="T51"/>
                <a:gd fmla="*/ 384 w 384" name="T52"/>
                <a:gd fmla="*/ 0 h 26" name="T53"/>
                <a:gd fmla="*/ 384 w 384" name="T54"/>
                <a:gd fmla="*/ 0 h 2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" w="384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18" y="26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74" y="24"/>
                  </a:lnTo>
                  <a:lnTo>
                    <a:pt x="380" y="20"/>
                  </a:lnTo>
                  <a:lnTo>
                    <a:pt x="384" y="16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2"/>
            <p:cNvSpPr>
              <a:spLocks noEditPoints="1"/>
            </p:cNvSpPr>
            <p:nvPr/>
          </p:nvSpPr>
          <p:spPr bwMode="auto">
            <a:xfrm>
              <a:off x="8426450" y="411162"/>
              <a:ext cx="412750" cy="222250"/>
            </a:xfrm>
            <a:custGeom>
              <a:gdLst>
                <a:gd fmla="*/ 260 w 260" name="T0"/>
                <a:gd fmla="*/ 140 h 140" name="T1"/>
                <a:gd fmla="*/ 80 w 260" name="T2"/>
                <a:gd fmla="*/ 94 h 140" name="T3"/>
                <a:gd fmla="*/ 70 w 260" name="T4"/>
                <a:gd fmla="*/ 72 h 140" name="T5"/>
                <a:gd fmla="*/ 66 w 260" name="T6"/>
                <a:gd fmla="*/ 62 h 140" name="T7"/>
                <a:gd fmla="*/ 58 w 260" name="T8"/>
                <a:gd fmla="*/ 64 h 140" name="T9"/>
                <a:gd fmla="*/ 56 w 260" name="T10"/>
                <a:gd fmla="*/ 94 h 140" name="T11"/>
                <a:gd fmla="*/ 56 w 260" name="T12"/>
                <a:gd fmla="*/ 38 h 140" name="T13"/>
                <a:gd fmla="*/ 56 w 260" name="T14"/>
                <a:gd fmla="*/ 58 h 140" name="T15"/>
                <a:gd fmla="*/ 68 w 260" name="T16"/>
                <a:gd fmla="*/ 52 h 140" name="T17"/>
                <a:gd fmla="*/ 74 w 260" name="T18"/>
                <a:gd fmla="*/ 54 h 140" name="T19"/>
                <a:gd fmla="*/ 80 w 260" name="T20"/>
                <a:gd fmla="*/ 62 h 140" name="T21"/>
                <a:gd fmla="*/ 80 w 260" name="T22"/>
                <a:gd fmla="*/ 94 h 140" name="T23"/>
                <a:gd fmla="*/ 108 w 260" name="T24"/>
                <a:gd fmla="*/ 94 h 140" name="T25"/>
                <a:gd fmla="*/ 98 w 260" name="T26"/>
                <a:gd fmla="*/ 92 h 140" name="T27"/>
                <a:gd fmla="*/ 96 w 260" name="T28"/>
                <a:gd fmla="*/ 82 h 140" name="T29"/>
                <a:gd fmla="*/ 90 w 260" name="T30"/>
                <a:gd fmla="*/ 54 h 140" name="T31"/>
                <a:gd fmla="*/ 106 w 260" name="T32"/>
                <a:gd fmla="*/ 44 h 140" name="T33"/>
                <a:gd fmla="*/ 116 w 260" name="T34"/>
                <a:gd fmla="*/ 62 h 140" name="T35"/>
                <a:gd fmla="*/ 106 w 260" name="T36"/>
                <a:gd fmla="*/ 78 h 140" name="T37"/>
                <a:gd fmla="*/ 110 w 260" name="T38"/>
                <a:gd fmla="*/ 86 h 140" name="T39"/>
                <a:gd fmla="*/ 114 w 260" name="T40"/>
                <a:gd fmla="*/ 86 h 140" name="T41"/>
                <a:gd fmla="*/ 118 w 260" name="T42"/>
                <a:gd fmla="*/ 92 h 140" name="T43"/>
                <a:gd fmla="*/ 184 w 260" name="T44"/>
                <a:gd fmla="*/ 94 h 140" name="T45"/>
                <a:gd fmla="*/ 174 w 260" name="T46"/>
                <a:gd fmla="*/ 72 h 140" name="T47"/>
                <a:gd fmla="*/ 172 w 260" name="T48"/>
                <a:gd fmla="*/ 62 h 140" name="T49"/>
                <a:gd fmla="*/ 164 w 260" name="T50"/>
                <a:gd fmla="*/ 64 h 140" name="T51"/>
                <a:gd fmla="*/ 162 w 260" name="T52"/>
                <a:gd fmla="*/ 94 h 140" name="T53"/>
                <a:gd fmla="*/ 152 w 260" name="T54"/>
                <a:gd fmla="*/ 72 h 140" name="T55"/>
                <a:gd fmla="*/ 148 w 260" name="T56"/>
                <a:gd fmla="*/ 62 h 140" name="T57"/>
                <a:gd fmla="*/ 142 w 260" name="T58"/>
                <a:gd fmla="*/ 64 h 140" name="T59"/>
                <a:gd fmla="*/ 140 w 260" name="T60"/>
                <a:gd fmla="*/ 94 h 140" name="T61"/>
                <a:gd fmla="*/ 136 w 260" name="T62"/>
                <a:gd fmla="*/ 54 h 140" name="T63"/>
                <a:gd fmla="*/ 138 w 260" name="T64"/>
                <a:gd fmla="*/ 60 h 140" name="T65"/>
                <a:gd fmla="*/ 150 w 260" name="T66"/>
                <a:gd fmla="*/ 52 h 140" name="T67"/>
                <a:gd fmla="*/ 156 w 260" name="T68"/>
                <a:gd fmla="*/ 54 h 140" name="T69"/>
                <a:gd fmla="*/ 166 w 260" name="T70"/>
                <a:gd fmla="*/ 54 h 140" name="T71"/>
                <a:gd fmla="*/ 172 w 260" name="T72"/>
                <a:gd fmla="*/ 52 h 140" name="T73"/>
                <a:gd fmla="*/ 182 w 260" name="T74"/>
                <a:gd fmla="*/ 56 h 140" name="T75"/>
                <a:gd fmla="*/ 184 w 260" name="T76"/>
                <a:gd fmla="*/ 62 h 140" name="T77"/>
                <a:gd fmla="*/ 214 w 260" name="T78"/>
                <a:gd fmla="*/ 94 h 140" name="T79"/>
                <a:gd fmla="*/ 208 w 260" name="T80"/>
                <a:gd fmla="*/ 94 h 140" name="T81"/>
                <a:gd fmla="*/ 202 w 260" name="T82"/>
                <a:gd fmla="*/ 92 h 140" name="T83"/>
                <a:gd fmla="*/ 200 w 260" name="T84"/>
                <a:gd fmla="*/ 38 h 140" name="T85"/>
                <a:gd fmla="*/ 210 w 260" name="T86"/>
                <a:gd fmla="*/ 80 h 140" name="T87"/>
                <a:gd fmla="*/ 214 w 260" name="T88"/>
                <a:gd fmla="*/ 86 h 140" name="T89"/>
                <a:gd fmla="*/ 214 w 260" name="T90"/>
                <a:gd fmla="*/ 86 h 140" name="T91"/>
                <a:gd fmla="*/ 218 w 260" name="T92"/>
                <a:gd fmla="*/ 92 h 14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0" w="260">
                  <a:moveTo>
                    <a:pt x="0" y="0"/>
                  </a:moveTo>
                  <a:lnTo>
                    <a:pt x="0" y="140"/>
                  </a:lnTo>
                  <a:lnTo>
                    <a:pt x="260" y="140"/>
                  </a:lnTo>
                  <a:lnTo>
                    <a:pt x="260" y="0"/>
                  </a:lnTo>
                  <a:lnTo>
                    <a:pt x="0" y="0"/>
                  </a:lnTo>
                  <a:close/>
                  <a:moveTo>
                    <a:pt x="80" y="94"/>
                  </a:moveTo>
                  <a:lnTo>
                    <a:pt x="70" y="94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6" y="68"/>
                  </a:lnTo>
                  <a:lnTo>
                    <a:pt x="56" y="94"/>
                  </a:lnTo>
                  <a:lnTo>
                    <a:pt x="46" y="94"/>
                  </a:lnTo>
                  <a:lnTo>
                    <a:pt x="46" y="38"/>
                  </a:lnTo>
                  <a:lnTo>
                    <a:pt x="56" y="3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8"/>
                  </a:lnTo>
                  <a:lnTo>
                    <a:pt x="80" y="94"/>
                  </a:lnTo>
                  <a:close/>
                  <a:moveTo>
                    <a:pt x="112" y="94"/>
                  </a:moveTo>
                  <a:lnTo>
                    <a:pt x="112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6" y="88"/>
                  </a:lnTo>
                  <a:lnTo>
                    <a:pt x="96" y="82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6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16" y="54"/>
                  </a:lnTo>
                  <a:lnTo>
                    <a:pt x="116" y="62"/>
                  </a:lnTo>
                  <a:lnTo>
                    <a:pt x="106" y="62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2" y="94"/>
                  </a:lnTo>
                  <a:lnTo>
                    <a:pt x="112" y="94"/>
                  </a:lnTo>
                  <a:close/>
                  <a:moveTo>
                    <a:pt x="184" y="94"/>
                  </a:moveTo>
                  <a:lnTo>
                    <a:pt x="174" y="94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2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2" y="68"/>
                  </a:lnTo>
                  <a:lnTo>
                    <a:pt x="162" y="94"/>
                  </a:lnTo>
                  <a:lnTo>
                    <a:pt x="152" y="94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0" y="68"/>
                  </a:lnTo>
                  <a:lnTo>
                    <a:pt x="140" y="94"/>
                  </a:lnTo>
                  <a:lnTo>
                    <a:pt x="128" y="94"/>
                  </a:lnTo>
                  <a:lnTo>
                    <a:pt x="128" y="54"/>
                  </a:lnTo>
                  <a:lnTo>
                    <a:pt x="136" y="54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4" y="62"/>
                  </a:lnTo>
                  <a:lnTo>
                    <a:pt x="184" y="62"/>
                  </a:lnTo>
                  <a:lnTo>
                    <a:pt x="184" y="70"/>
                  </a:lnTo>
                  <a:lnTo>
                    <a:pt x="184" y="94"/>
                  </a:lnTo>
                  <a:close/>
                  <a:moveTo>
                    <a:pt x="214" y="94"/>
                  </a:moveTo>
                  <a:lnTo>
                    <a:pt x="214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4" y="94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0" y="90"/>
                  </a:lnTo>
                  <a:lnTo>
                    <a:pt x="200" y="86"/>
                  </a:lnTo>
                  <a:lnTo>
                    <a:pt x="200" y="38"/>
                  </a:lnTo>
                  <a:lnTo>
                    <a:pt x="210" y="3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8" y="84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4" y="94"/>
                  </a:lnTo>
                  <a:lnTo>
                    <a:pt x="21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29"/>
          <p:cNvGrpSpPr>
            <a:grpSpLocks noChangeAspect="1"/>
          </p:cNvGrpSpPr>
          <p:nvPr/>
        </p:nvGrpSpPr>
        <p:grpSpPr>
          <a:xfrm>
            <a:off x="7432155" y="2783569"/>
            <a:ext cx="604573" cy="337238"/>
            <a:chOff x="1628775" y="4887913"/>
            <a:chExt cx="609600" cy="377825"/>
          </a:xfrm>
          <a:solidFill>
            <a:sysClr lastClr="FFFFFF" val="window"/>
          </a:solidFill>
        </p:grpSpPr>
        <p:sp>
          <p:nvSpPr>
            <p:cNvPr id="40" name="Freeform 169"/>
            <p:cNvSpPr>
              <a:spLocks noEditPoints="1"/>
            </p:cNvSpPr>
            <p:nvPr/>
          </p:nvSpPr>
          <p:spPr bwMode="auto">
            <a:xfrm>
              <a:off x="1676400" y="4887913"/>
              <a:ext cx="514350" cy="323850"/>
            </a:xfrm>
            <a:custGeom>
              <a:gdLst>
                <a:gd fmla="*/ 8 w 324" name="T0"/>
                <a:gd fmla="*/ 204 h 204" name="T1"/>
                <a:gd fmla="*/ 316 w 324" name="T2"/>
                <a:gd fmla="*/ 204 h 204" name="T3"/>
                <a:gd fmla="*/ 316 w 324" name="T4"/>
                <a:gd fmla="*/ 204 h 204" name="T5"/>
                <a:gd fmla="*/ 318 w 324" name="T6"/>
                <a:gd fmla="*/ 204 h 204" name="T7"/>
                <a:gd fmla="*/ 322 w 324" name="T8"/>
                <a:gd fmla="*/ 202 h 204" name="T9"/>
                <a:gd fmla="*/ 324 w 324" name="T10"/>
                <a:gd fmla="*/ 198 h 204" name="T11"/>
                <a:gd fmla="*/ 324 w 324" name="T12"/>
                <a:gd fmla="*/ 196 h 204" name="T13"/>
                <a:gd fmla="*/ 324 w 324" name="T14"/>
                <a:gd fmla="*/ 8 h 204" name="T15"/>
                <a:gd fmla="*/ 324 w 324" name="T16"/>
                <a:gd fmla="*/ 8 h 204" name="T17"/>
                <a:gd fmla="*/ 324 w 324" name="T18"/>
                <a:gd fmla="*/ 4 h 204" name="T19"/>
                <a:gd fmla="*/ 322 w 324" name="T20"/>
                <a:gd fmla="*/ 2 h 204" name="T21"/>
                <a:gd fmla="*/ 318 w 324" name="T22"/>
                <a:gd fmla="*/ 0 h 204" name="T23"/>
                <a:gd fmla="*/ 316 w 324" name="T24"/>
                <a:gd fmla="*/ 0 h 204" name="T25"/>
                <a:gd fmla="*/ 8 w 324" name="T26"/>
                <a:gd fmla="*/ 0 h 204" name="T27"/>
                <a:gd fmla="*/ 8 w 324" name="T28"/>
                <a:gd fmla="*/ 0 h 204" name="T29"/>
                <a:gd fmla="*/ 4 w 324" name="T30"/>
                <a:gd fmla="*/ 0 h 204" name="T31"/>
                <a:gd fmla="*/ 2 w 324" name="T32"/>
                <a:gd fmla="*/ 2 h 204" name="T33"/>
                <a:gd fmla="*/ 0 w 324" name="T34"/>
                <a:gd fmla="*/ 4 h 204" name="T35"/>
                <a:gd fmla="*/ 0 w 324" name="T36"/>
                <a:gd fmla="*/ 8 h 204" name="T37"/>
                <a:gd fmla="*/ 0 w 324" name="T38"/>
                <a:gd fmla="*/ 196 h 204" name="T39"/>
                <a:gd fmla="*/ 0 w 324" name="T40"/>
                <a:gd fmla="*/ 196 h 204" name="T41"/>
                <a:gd fmla="*/ 0 w 324" name="T42"/>
                <a:gd fmla="*/ 198 h 204" name="T43"/>
                <a:gd fmla="*/ 2 w 324" name="T44"/>
                <a:gd fmla="*/ 202 h 204" name="T45"/>
                <a:gd fmla="*/ 4 w 324" name="T46"/>
                <a:gd fmla="*/ 204 h 204" name="T47"/>
                <a:gd fmla="*/ 8 w 324" name="T48"/>
                <a:gd fmla="*/ 204 h 204" name="T49"/>
                <a:gd fmla="*/ 8 w 324" name="T50"/>
                <a:gd fmla="*/ 204 h 204" name="T51"/>
                <a:gd fmla="*/ 162 w 324" name="T52"/>
                <a:gd fmla="*/ 4 h 204" name="T53"/>
                <a:gd fmla="*/ 162 w 324" name="T54"/>
                <a:gd fmla="*/ 4 h 204" name="T55"/>
                <a:gd fmla="*/ 166 w 324" name="T56"/>
                <a:gd fmla="*/ 6 h 204" name="T57"/>
                <a:gd fmla="*/ 168 w 324" name="T58"/>
                <a:gd fmla="*/ 10 h 204" name="T59"/>
                <a:gd fmla="*/ 168 w 324" name="T60"/>
                <a:gd fmla="*/ 10 h 204" name="T61"/>
                <a:gd fmla="*/ 166 w 324" name="T62"/>
                <a:gd fmla="*/ 14 h 204" name="T63"/>
                <a:gd fmla="*/ 162 w 324" name="T64"/>
                <a:gd fmla="*/ 16 h 204" name="T65"/>
                <a:gd fmla="*/ 162 w 324" name="T66"/>
                <a:gd fmla="*/ 16 h 204" name="T67"/>
                <a:gd fmla="*/ 158 w 324" name="T68"/>
                <a:gd fmla="*/ 14 h 204" name="T69"/>
                <a:gd fmla="*/ 156 w 324" name="T70"/>
                <a:gd fmla="*/ 10 h 204" name="T71"/>
                <a:gd fmla="*/ 156 w 324" name="T72"/>
                <a:gd fmla="*/ 10 h 204" name="T73"/>
                <a:gd fmla="*/ 158 w 324" name="T74"/>
                <a:gd fmla="*/ 6 h 204" name="T75"/>
                <a:gd fmla="*/ 162 w 324" name="T76"/>
                <a:gd fmla="*/ 4 h 204" name="T77"/>
                <a:gd fmla="*/ 162 w 324" name="T78"/>
                <a:gd fmla="*/ 4 h 204" name="T79"/>
                <a:gd fmla="*/ 20 w 324" name="T80"/>
                <a:gd fmla="*/ 20 h 204" name="T81"/>
                <a:gd fmla="*/ 304 w 324" name="T82"/>
                <a:gd fmla="*/ 20 h 204" name="T83"/>
                <a:gd fmla="*/ 304 w 324" name="T84"/>
                <a:gd fmla="*/ 184 h 204" name="T85"/>
                <a:gd fmla="*/ 20 w 324" name="T86"/>
                <a:gd fmla="*/ 184 h 204" name="T87"/>
                <a:gd fmla="*/ 20 w 324" name="T88"/>
                <a:gd fmla="*/ 20 h 20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4" w="32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2" y="202"/>
                  </a:lnTo>
                  <a:lnTo>
                    <a:pt x="324" y="198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4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4"/>
                  </a:moveTo>
                  <a:lnTo>
                    <a:pt x="162" y="4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8" y="6"/>
                  </a:lnTo>
                  <a:lnTo>
                    <a:pt x="162" y="4"/>
                  </a:lnTo>
                  <a:lnTo>
                    <a:pt x="162" y="4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70"/>
            <p:cNvSpPr/>
            <p:nvPr/>
          </p:nvSpPr>
          <p:spPr bwMode="auto">
            <a:xfrm>
              <a:off x="1628775" y="5224463"/>
              <a:ext cx="609600" cy="41275"/>
            </a:xfrm>
            <a:custGeom>
              <a:gdLst>
                <a:gd fmla="*/ 384 w 384" name="T0"/>
                <a:gd fmla="*/ 0 h 26" name="T1"/>
                <a:gd fmla="*/ 252 w 384" name="T2"/>
                <a:gd fmla="*/ 0 h 26" name="T3"/>
                <a:gd fmla="*/ 252 w 384" name="T4"/>
                <a:gd fmla="*/ 0 h 26" name="T5"/>
                <a:gd fmla="*/ 250 w 384" name="T6"/>
                <a:gd fmla="*/ 4 h 26" name="T7"/>
                <a:gd fmla="*/ 246 w 384" name="T8"/>
                <a:gd fmla="*/ 6 h 26" name="T9"/>
                <a:gd fmla="*/ 138 w 384" name="T10"/>
                <a:gd fmla="*/ 6 h 26" name="T11"/>
                <a:gd fmla="*/ 138 w 384" name="T12"/>
                <a:gd fmla="*/ 6 h 26" name="T13"/>
                <a:gd fmla="*/ 134 w 384" name="T14"/>
                <a:gd fmla="*/ 4 h 26" name="T15"/>
                <a:gd fmla="*/ 132 w 384" name="T16"/>
                <a:gd fmla="*/ 0 h 26" name="T17"/>
                <a:gd fmla="*/ 0 w 384" name="T18"/>
                <a:gd fmla="*/ 0 h 26" name="T19"/>
                <a:gd fmla="*/ 0 w 384" name="T20"/>
                <a:gd fmla="*/ 0 h 26" name="T21"/>
                <a:gd fmla="*/ 0 w 384" name="T22"/>
                <a:gd fmla="*/ 2 h 26" name="T23"/>
                <a:gd fmla="*/ 0 w 384" name="T24"/>
                <a:gd fmla="*/ 8 h 26" name="T25"/>
                <a:gd fmla="*/ 0 w 384" name="T26"/>
                <a:gd fmla="*/ 8 h 26" name="T27"/>
                <a:gd fmla="*/ 2 w 384" name="T28"/>
                <a:gd fmla="*/ 14 h 26" name="T29"/>
                <a:gd fmla="*/ 6 w 384" name="T30"/>
                <a:gd fmla="*/ 20 h 26" name="T31"/>
                <a:gd fmla="*/ 10 w 384" name="T32"/>
                <a:gd fmla="*/ 24 h 26" name="T33"/>
                <a:gd fmla="*/ 18 w 384" name="T34"/>
                <a:gd fmla="*/ 26 h 26" name="T35"/>
                <a:gd fmla="*/ 366 w 384" name="T36"/>
                <a:gd fmla="*/ 26 h 26" name="T37"/>
                <a:gd fmla="*/ 366 w 384" name="T38"/>
                <a:gd fmla="*/ 26 h 26" name="T39"/>
                <a:gd fmla="*/ 374 w 384" name="T40"/>
                <a:gd fmla="*/ 24 h 26" name="T41"/>
                <a:gd fmla="*/ 378 w 384" name="T42"/>
                <a:gd fmla="*/ 20 h 26" name="T43"/>
                <a:gd fmla="*/ 382 w 384" name="T44"/>
                <a:gd fmla="*/ 14 h 26" name="T45"/>
                <a:gd fmla="*/ 384 w 384" name="T46"/>
                <a:gd fmla="*/ 8 h 26" name="T47"/>
                <a:gd fmla="*/ 384 w 384" name="T48"/>
                <a:gd fmla="*/ 2 h 26" name="T49"/>
                <a:gd fmla="*/ 384 w 384" name="T50"/>
                <a:gd fmla="*/ 2 h 26" name="T51"/>
                <a:gd fmla="*/ 384 w 384" name="T52"/>
                <a:gd fmla="*/ 0 h 26" name="T53"/>
                <a:gd fmla="*/ 384 w 384" name="T54"/>
                <a:gd fmla="*/ 0 h 2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" w="384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8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74" y="24"/>
                  </a:lnTo>
                  <a:lnTo>
                    <a:pt x="378" y="20"/>
                  </a:lnTo>
                  <a:lnTo>
                    <a:pt x="382" y="14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71"/>
            <p:cNvSpPr/>
            <p:nvPr/>
          </p:nvSpPr>
          <p:spPr bwMode="auto">
            <a:xfrm>
              <a:off x="1952625" y="4967288"/>
              <a:ext cx="53975" cy="15875"/>
            </a:xfrm>
            <a:custGeom>
              <a:gdLst>
                <a:gd fmla="*/ 34 w 34" name="T0"/>
                <a:gd fmla="*/ 0 h 10" name="T1"/>
                <a:gd fmla="*/ 14 w 34" name="T2"/>
                <a:gd fmla="*/ 10 h 10" name="T3"/>
                <a:gd fmla="*/ 0 w 34" name="T4"/>
                <a:gd fmla="*/ 0 h 10" name="T5"/>
                <a:gd fmla="*/ 34 w 34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34">
                  <a:moveTo>
                    <a:pt x="34" y="0"/>
                  </a:moveTo>
                  <a:lnTo>
                    <a:pt x="14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72"/>
            <p:cNvSpPr/>
            <p:nvPr/>
          </p:nvSpPr>
          <p:spPr bwMode="auto">
            <a:xfrm>
              <a:off x="1863725" y="4967288"/>
              <a:ext cx="53975" cy="15875"/>
            </a:xfrm>
            <a:custGeom>
              <a:gdLst>
                <a:gd fmla="*/ 34 w 34" name="T0"/>
                <a:gd fmla="*/ 0 h 10" name="T1"/>
                <a:gd fmla="*/ 18 w 34" name="T2"/>
                <a:gd fmla="*/ 10 h 10" name="T3"/>
                <a:gd fmla="*/ 0 w 34" name="T4"/>
                <a:gd fmla="*/ 0 h 10" name="T5"/>
                <a:gd fmla="*/ 34 w 34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34">
                  <a:moveTo>
                    <a:pt x="34" y="0"/>
                  </a:moveTo>
                  <a:lnTo>
                    <a:pt x="18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3"/>
            <p:cNvSpPr/>
            <p:nvPr/>
          </p:nvSpPr>
          <p:spPr bwMode="auto">
            <a:xfrm>
              <a:off x="1905000" y="4967288"/>
              <a:ext cx="60325" cy="38100"/>
            </a:xfrm>
            <a:custGeom>
              <a:gdLst>
                <a:gd fmla="*/ 18 w 38" name="T0"/>
                <a:gd fmla="*/ 0 h 24" name="T1"/>
                <a:gd fmla="*/ 38 w 38" name="T2"/>
                <a:gd fmla="*/ 14 h 24" name="T3"/>
                <a:gd fmla="*/ 18 w 38" name="T4"/>
                <a:gd fmla="*/ 24 h 24" name="T5"/>
                <a:gd fmla="*/ 0 w 38" name="T6"/>
                <a:gd fmla="*/ 14 h 24" name="T7"/>
                <a:gd fmla="*/ 18 w 38" name="T8"/>
                <a:gd fmla="*/ 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38">
                  <a:moveTo>
                    <a:pt x="18" y="0"/>
                  </a:moveTo>
                  <a:lnTo>
                    <a:pt x="38" y="14"/>
                  </a:lnTo>
                  <a:lnTo>
                    <a:pt x="18" y="24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74"/>
            <p:cNvSpPr/>
            <p:nvPr/>
          </p:nvSpPr>
          <p:spPr bwMode="auto">
            <a:xfrm>
              <a:off x="1955800" y="4995863"/>
              <a:ext cx="34925" cy="9525"/>
            </a:xfrm>
            <a:custGeom>
              <a:gdLst>
                <a:gd fmla="*/ 0 w 22" name="T0"/>
                <a:gd fmla="*/ 6 h 6" name="T1"/>
                <a:gd fmla="*/ 12 w 22" name="T2"/>
                <a:gd fmla="*/ 0 h 6" name="T3"/>
                <a:gd fmla="*/ 22 w 22" name="T4"/>
                <a:gd fmla="*/ 6 h 6" name="T5"/>
                <a:gd fmla="*/ 0 w 22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22">
                  <a:moveTo>
                    <a:pt x="0" y="6"/>
                  </a:moveTo>
                  <a:lnTo>
                    <a:pt x="12" y="0"/>
                  </a:lnTo>
                  <a:lnTo>
                    <a:pt x="2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75"/>
            <p:cNvSpPr/>
            <p:nvPr/>
          </p:nvSpPr>
          <p:spPr bwMode="auto">
            <a:xfrm>
              <a:off x="1876425" y="4995863"/>
              <a:ext cx="38100" cy="9525"/>
            </a:xfrm>
            <a:custGeom>
              <a:gdLst>
                <a:gd fmla="*/ 24 w 24" name="T0"/>
                <a:gd fmla="*/ 6 h 6" name="T1"/>
                <a:gd fmla="*/ 0 w 24" name="T2"/>
                <a:gd fmla="*/ 6 h 6" name="T3"/>
                <a:gd fmla="*/ 12 w 24" name="T4"/>
                <a:gd fmla="*/ 0 h 6" name="T5"/>
                <a:gd fmla="*/ 24 w 24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24">
                  <a:moveTo>
                    <a:pt x="24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76"/>
            <p:cNvSpPr/>
            <p:nvPr/>
          </p:nvSpPr>
          <p:spPr bwMode="auto">
            <a:xfrm>
              <a:off x="1984375" y="4970463"/>
              <a:ext cx="79375" cy="34925"/>
            </a:xfrm>
            <a:custGeom>
              <a:gdLst>
                <a:gd fmla="*/ 20 w 50" name="T0"/>
                <a:gd fmla="*/ 22 h 22" name="T1"/>
                <a:gd fmla="*/ 20 w 50" name="T2"/>
                <a:gd fmla="*/ 22 h 22" name="T3"/>
                <a:gd fmla="*/ 16 w 50" name="T4"/>
                <a:gd fmla="*/ 22 h 22" name="T5"/>
                <a:gd fmla="*/ 0 w 50" name="T6"/>
                <a:gd fmla="*/ 12 h 22" name="T7"/>
                <a:gd fmla="*/ 24 w 50" name="T8"/>
                <a:gd fmla="*/ 0 h 22" name="T9"/>
                <a:gd fmla="*/ 50 w 50" name="T10"/>
                <a:gd fmla="*/ 22 h 22" name="T11"/>
                <a:gd fmla="*/ 20 w 50" name="T12"/>
                <a:gd fmla="*/ 2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50">
                  <a:moveTo>
                    <a:pt x="20" y="22"/>
                  </a:moveTo>
                  <a:lnTo>
                    <a:pt x="20" y="22"/>
                  </a:lnTo>
                  <a:lnTo>
                    <a:pt x="16" y="2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50" y="22"/>
                  </a:lnTo>
                  <a:lnTo>
                    <a:pt x="2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77"/>
            <p:cNvSpPr/>
            <p:nvPr/>
          </p:nvSpPr>
          <p:spPr bwMode="auto">
            <a:xfrm>
              <a:off x="1803400" y="4967288"/>
              <a:ext cx="79375" cy="38100"/>
            </a:xfrm>
            <a:custGeom>
              <a:gdLst>
                <a:gd fmla="*/ 50 w 50" name="T0"/>
                <a:gd fmla="*/ 14 h 24" name="T1"/>
                <a:gd fmla="*/ 34 w 50" name="T2"/>
                <a:gd fmla="*/ 24 h 24" name="T3"/>
                <a:gd fmla="*/ 30 w 50" name="T4"/>
                <a:gd fmla="*/ 24 h 24" name="T5"/>
                <a:gd fmla="*/ 30 w 50" name="T6"/>
                <a:gd fmla="*/ 24 h 24" name="T7"/>
                <a:gd fmla="*/ 0 w 50" name="T8"/>
                <a:gd fmla="*/ 24 h 24" name="T9"/>
                <a:gd fmla="*/ 26 w 50" name="T10"/>
                <a:gd fmla="*/ 0 h 24" name="T11"/>
                <a:gd fmla="*/ 50 w 50" name="T12"/>
                <a:gd fmla="*/ 14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50">
                  <a:moveTo>
                    <a:pt x="50" y="14"/>
                  </a:move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26" y="0"/>
                  </a:ln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78"/>
            <p:cNvSpPr/>
            <p:nvPr/>
          </p:nvSpPr>
          <p:spPr bwMode="auto">
            <a:xfrm>
              <a:off x="1866900" y="5014913"/>
              <a:ext cx="133350" cy="127000"/>
            </a:xfrm>
            <a:custGeom>
              <a:gdLst>
                <a:gd fmla="*/ 84 w 84" name="T0"/>
                <a:gd fmla="*/ 0 h 80" name="T1"/>
                <a:gd fmla="*/ 42 w 84" name="T2"/>
                <a:gd fmla="*/ 80 h 80" name="T3"/>
                <a:gd fmla="*/ 0 w 84" name="T4"/>
                <a:gd fmla="*/ 0 h 80" name="T5"/>
                <a:gd fmla="*/ 84 w 84" name="T6"/>
                <a:gd fmla="*/ 0 h 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0" w="84">
                  <a:moveTo>
                    <a:pt x="84" y="0"/>
                  </a:moveTo>
                  <a:lnTo>
                    <a:pt x="42" y="80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79"/>
            <p:cNvSpPr/>
            <p:nvPr/>
          </p:nvSpPr>
          <p:spPr bwMode="auto">
            <a:xfrm>
              <a:off x="1955800" y="5014913"/>
              <a:ext cx="107950" cy="107950"/>
            </a:xfrm>
            <a:custGeom>
              <a:gdLst>
                <a:gd fmla="*/ 34 w 68" name="T0"/>
                <a:gd fmla="*/ 0 h 68" name="T1"/>
                <a:gd fmla="*/ 68 w 68" name="T2"/>
                <a:gd fmla="*/ 0 h 68" name="T3"/>
                <a:gd fmla="*/ 0 w 68" name="T4"/>
                <a:gd fmla="*/ 68 h 68" name="T5"/>
                <a:gd fmla="*/ 34 w 68" name="T6"/>
                <a:gd fmla="*/ 0 h 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" w="68">
                  <a:moveTo>
                    <a:pt x="34" y="0"/>
                  </a:moveTo>
                  <a:lnTo>
                    <a:pt x="68" y="0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80"/>
            <p:cNvSpPr/>
            <p:nvPr/>
          </p:nvSpPr>
          <p:spPr bwMode="auto">
            <a:xfrm>
              <a:off x="1803400" y="5014913"/>
              <a:ext cx="107950" cy="107950"/>
            </a:xfrm>
            <a:custGeom>
              <a:gdLst>
                <a:gd fmla="*/ 0 w 68" name="T0"/>
                <a:gd fmla="*/ 0 h 68" name="T1"/>
                <a:gd fmla="*/ 34 w 68" name="T2"/>
                <a:gd fmla="*/ 0 h 68" name="T3"/>
                <a:gd fmla="*/ 68 w 68" name="T4"/>
                <a:gd fmla="*/ 68 h 68" name="T5"/>
                <a:gd fmla="*/ 0 w 68" name="T6"/>
                <a:gd fmla="*/ 0 h 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" w="68">
                  <a:moveTo>
                    <a:pt x="0" y="0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合 42"/>
          <p:cNvGrpSpPr>
            <a:grpSpLocks noChangeAspect="1"/>
          </p:cNvGrpSpPr>
          <p:nvPr/>
        </p:nvGrpSpPr>
        <p:grpSpPr>
          <a:xfrm>
            <a:off x="8144571" y="3478443"/>
            <a:ext cx="393602" cy="521445"/>
            <a:chOff x="422275" y="4783138"/>
            <a:chExt cx="396875" cy="584200"/>
          </a:xfrm>
          <a:solidFill>
            <a:sysClr lastClr="FFFFFF" val="window"/>
          </a:solidFill>
        </p:grpSpPr>
        <p:sp>
          <p:nvSpPr>
            <p:cNvPr id="53" name="Freeform 162"/>
            <p:cNvSpPr/>
            <p:nvPr/>
          </p:nvSpPr>
          <p:spPr bwMode="auto">
            <a:xfrm>
              <a:off x="460375" y="4894263"/>
              <a:ext cx="76200" cy="66675"/>
            </a:xfrm>
            <a:custGeom>
              <a:gdLst>
                <a:gd fmla="*/ 48 w 48" name="T0"/>
                <a:gd fmla="*/ 34 h 42" name="T1"/>
                <a:gd fmla="*/ 48 w 48" name="T2"/>
                <a:gd fmla="*/ 34 h 42" name="T3"/>
                <a:gd fmla="*/ 48 w 48" name="T4"/>
                <a:gd fmla="*/ 36 h 42" name="T5"/>
                <a:gd fmla="*/ 46 w 48" name="T6"/>
                <a:gd fmla="*/ 40 h 42" name="T7"/>
                <a:gd fmla="*/ 44 w 48" name="T8"/>
                <a:gd fmla="*/ 40 h 42" name="T9"/>
                <a:gd fmla="*/ 40 w 48" name="T10"/>
                <a:gd fmla="*/ 42 h 42" name="T11"/>
                <a:gd fmla="*/ 8 w 48" name="T12"/>
                <a:gd fmla="*/ 42 h 42" name="T13"/>
                <a:gd fmla="*/ 8 w 48" name="T14"/>
                <a:gd fmla="*/ 42 h 42" name="T15"/>
                <a:gd fmla="*/ 6 w 48" name="T16"/>
                <a:gd fmla="*/ 40 h 42" name="T17"/>
                <a:gd fmla="*/ 4 w 48" name="T18"/>
                <a:gd fmla="*/ 40 h 42" name="T19"/>
                <a:gd fmla="*/ 2 w 48" name="T20"/>
                <a:gd fmla="*/ 36 h 42" name="T21"/>
                <a:gd fmla="*/ 0 w 48" name="T22"/>
                <a:gd fmla="*/ 34 h 42" name="T23"/>
                <a:gd fmla="*/ 0 w 48" name="T24"/>
                <a:gd fmla="*/ 8 h 42" name="T25"/>
                <a:gd fmla="*/ 0 w 48" name="T26"/>
                <a:gd fmla="*/ 8 h 42" name="T27"/>
                <a:gd fmla="*/ 2 w 48" name="T28"/>
                <a:gd fmla="*/ 6 h 42" name="T29"/>
                <a:gd fmla="*/ 4 w 48" name="T30"/>
                <a:gd fmla="*/ 2 h 42" name="T31"/>
                <a:gd fmla="*/ 6 w 48" name="T32"/>
                <a:gd fmla="*/ 2 h 42" name="T33"/>
                <a:gd fmla="*/ 8 w 48" name="T34"/>
                <a:gd fmla="*/ 0 h 42" name="T35"/>
                <a:gd fmla="*/ 40 w 48" name="T36"/>
                <a:gd fmla="*/ 0 h 42" name="T37"/>
                <a:gd fmla="*/ 40 w 48" name="T38"/>
                <a:gd fmla="*/ 0 h 42" name="T39"/>
                <a:gd fmla="*/ 44 w 48" name="T40"/>
                <a:gd fmla="*/ 2 h 42" name="T41"/>
                <a:gd fmla="*/ 46 w 48" name="T42"/>
                <a:gd fmla="*/ 2 h 42" name="T43"/>
                <a:gd fmla="*/ 48 w 48" name="T44"/>
                <a:gd fmla="*/ 6 h 42" name="T45"/>
                <a:gd fmla="*/ 48 w 48" name="T46"/>
                <a:gd fmla="*/ 8 h 42" name="T47"/>
                <a:gd fmla="*/ 48 w 48" name="T48"/>
                <a:gd fmla="*/ 34 h 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2" w="48">
                  <a:moveTo>
                    <a:pt x="48" y="34"/>
                  </a:moveTo>
                  <a:lnTo>
                    <a:pt x="48" y="34"/>
                  </a:lnTo>
                  <a:lnTo>
                    <a:pt x="48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63"/>
            <p:cNvSpPr/>
            <p:nvPr/>
          </p:nvSpPr>
          <p:spPr bwMode="auto">
            <a:xfrm>
              <a:off x="460375" y="4979988"/>
              <a:ext cx="76200" cy="63500"/>
            </a:xfrm>
            <a:custGeom>
              <a:gdLst>
                <a:gd fmla="*/ 48 w 48" name="T0"/>
                <a:gd fmla="*/ 32 h 40" name="T1"/>
                <a:gd fmla="*/ 48 w 48" name="T2"/>
                <a:gd fmla="*/ 32 h 40" name="T3"/>
                <a:gd fmla="*/ 48 w 48" name="T4"/>
                <a:gd fmla="*/ 36 h 40" name="T5"/>
                <a:gd fmla="*/ 46 w 48" name="T6"/>
                <a:gd fmla="*/ 38 h 40" name="T7"/>
                <a:gd fmla="*/ 44 w 48" name="T8"/>
                <a:gd fmla="*/ 40 h 40" name="T9"/>
                <a:gd fmla="*/ 40 w 48" name="T10"/>
                <a:gd fmla="*/ 40 h 40" name="T11"/>
                <a:gd fmla="*/ 8 w 48" name="T12"/>
                <a:gd fmla="*/ 40 h 40" name="T13"/>
                <a:gd fmla="*/ 8 w 48" name="T14"/>
                <a:gd fmla="*/ 40 h 40" name="T15"/>
                <a:gd fmla="*/ 6 w 48" name="T16"/>
                <a:gd fmla="*/ 40 h 40" name="T17"/>
                <a:gd fmla="*/ 4 w 48" name="T18"/>
                <a:gd fmla="*/ 38 h 40" name="T19"/>
                <a:gd fmla="*/ 2 w 48" name="T20"/>
                <a:gd fmla="*/ 36 h 40" name="T21"/>
                <a:gd fmla="*/ 0 w 48" name="T22"/>
                <a:gd fmla="*/ 32 h 40" name="T23"/>
                <a:gd fmla="*/ 0 w 48" name="T24"/>
                <a:gd fmla="*/ 8 h 40" name="T25"/>
                <a:gd fmla="*/ 0 w 48" name="T26"/>
                <a:gd fmla="*/ 8 h 40" name="T27"/>
                <a:gd fmla="*/ 2 w 48" name="T28"/>
                <a:gd fmla="*/ 4 h 40" name="T29"/>
                <a:gd fmla="*/ 4 w 48" name="T30"/>
                <a:gd fmla="*/ 2 h 40" name="T31"/>
                <a:gd fmla="*/ 6 w 48" name="T32"/>
                <a:gd fmla="*/ 0 h 40" name="T33"/>
                <a:gd fmla="*/ 8 w 48" name="T34"/>
                <a:gd fmla="*/ 0 h 40" name="T35"/>
                <a:gd fmla="*/ 40 w 48" name="T36"/>
                <a:gd fmla="*/ 0 h 40" name="T37"/>
                <a:gd fmla="*/ 40 w 48" name="T38"/>
                <a:gd fmla="*/ 0 h 40" name="T39"/>
                <a:gd fmla="*/ 44 w 48" name="T40"/>
                <a:gd fmla="*/ 0 h 40" name="T41"/>
                <a:gd fmla="*/ 46 w 48" name="T42"/>
                <a:gd fmla="*/ 2 h 40" name="T43"/>
                <a:gd fmla="*/ 48 w 48" name="T44"/>
                <a:gd fmla="*/ 4 h 40" name="T45"/>
                <a:gd fmla="*/ 48 w 48" name="T46"/>
                <a:gd fmla="*/ 8 h 40" name="T47"/>
                <a:gd fmla="*/ 48 w 48" name="T48"/>
                <a:gd fmla="*/ 32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48">
                  <a:moveTo>
                    <a:pt x="48" y="32"/>
                  </a:moveTo>
                  <a:lnTo>
                    <a:pt x="48" y="32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64"/>
            <p:cNvSpPr/>
            <p:nvPr/>
          </p:nvSpPr>
          <p:spPr bwMode="auto">
            <a:xfrm>
              <a:off x="460375" y="5062538"/>
              <a:ext cx="69850" cy="66675"/>
            </a:xfrm>
            <a:custGeom>
              <a:gdLst>
                <a:gd fmla="*/ 38 w 44" name="T0"/>
                <a:gd fmla="*/ 20 h 42" name="T1"/>
                <a:gd fmla="*/ 38 w 44" name="T2"/>
                <a:gd fmla="*/ 20 h 42" name="T3"/>
                <a:gd fmla="*/ 36 w 44" name="T4"/>
                <a:gd fmla="*/ 12 h 42" name="T5"/>
                <a:gd fmla="*/ 38 w 44" name="T6"/>
                <a:gd fmla="*/ 4 h 42" name="T7"/>
                <a:gd fmla="*/ 38 w 44" name="T8"/>
                <a:gd fmla="*/ 4 h 42" name="T9"/>
                <a:gd fmla="*/ 38 w 44" name="T10"/>
                <a:gd fmla="*/ 0 h 42" name="T11"/>
                <a:gd fmla="*/ 8 w 44" name="T12"/>
                <a:gd fmla="*/ 0 h 42" name="T13"/>
                <a:gd fmla="*/ 8 w 44" name="T14"/>
                <a:gd fmla="*/ 0 h 42" name="T15"/>
                <a:gd fmla="*/ 6 w 44" name="T16"/>
                <a:gd fmla="*/ 2 h 42" name="T17"/>
                <a:gd fmla="*/ 4 w 44" name="T18"/>
                <a:gd fmla="*/ 2 h 42" name="T19"/>
                <a:gd fmla="*/ 2 w 44" name="T20"/>
                <a:gd fmla="*/ 6 h 42" name="T21"/>
                <a:gd fmla="*/ 0 w 44" name="T22"/>
                <a:gd fmla="*/ 8 h 42" name="T23"/>
                <a:gd fmla="*/ 0 w 44" name="T24"/>
                <a:gd fmla="*/ 34 h 42" name="T25"/>
                <a:gd fmla="*/ 0 w 44" name="T26"/>
                <a:gd fmla="*/ 34 h 42" name="T27"/>
                <a:gd fmla="*/ 2 w 44" name="T28"/>
                <a:gd fmla="*/ 36 h 42" name="T29"/>
                <a:gd fmla="*/ 4 w 44" name="T30"/>
                <a:gd fmla="*/ 40 h 42" name="T31"/>
                <a:gd fmla="*/ 6 w 44" name="T32"/>
                <a:gd fmla="*/ 40 h 42" name="T33"/>
                <a:gd fmla="*/ 8 w 44" name="T34"/>
                <a:gd fmla="*/ 42 h 42" name="T35"/>
                <a:gd fmla="*/ 40 w 44" name="T36"/>
                <a:gd fmla="*/ 42 h 42" name="T37"/>
                <a:gd fmla="*/ 40 w 44" name="T38"/>
                <a:gd fmla="*/ 42 h 42" name="T39"/>
                <a:gd fmla="*/ 44 w 44" name="T40"/>
                <a:gd fmla="*/ 40 h 42" name="T41"/>
                <a:gd fmla="*/ 44 w 44" name="T42"/>
                <a:gd fmla="*/ 40 h 42" name="T43"/>
                <a:gd fmla="*/ 38 w 44" name="T44"/>
                <a:gd fmla="*/ 20 h 42" name="T45"/>
                <a:gd fmla="*/ 38 w 44" name="T46"/>
                <a:gd fmla="*/ 20 h 4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2" w="44">
                  <a:moveTo>
                    <a:pt x="38" y="20"/>
                  </a:moveTo>
                  <a:lnTo>
                    <a:pt x="38" y="20"/>
                  </a:lnTo>
                  <a:lnTo>
                    <a:pt x="36" y="1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65"/>
            <p:cNvSpPr/>
            <p:nvPr/>
          </p:nvSpPr>
          <p:spPr bwMode="auto">
            <a:xfrm>
              <a:off x="558800" y="4979988"/>
              <a:ext cx="31750" cy="63500"/>
            </a:xfrm>
            <a:custGeom>
              <a:gdLst>
                <a:gd fmla="*/ 6 w 20" name="T0"/>
                <a:gd fmla="*/ 36 h 40" name="T1"/>
                <a:gd fmla="*/ 6 w 20" name="T2"/>
                <a:gd fmla="*/ 36 h 40" name="T3"/>
                <a:gd fmla="*/ 12 w 20" name="T4"/>
                <a:gd fmla="*/ 38 h 40" name="T5"/>
                <a:gd fmla="*/ 20 w 20" name="T6"/>
                <a:gd fmla="*/ 40 h 40" name="T7"/>
                <a:gd fmla="*/ 20 w 20" name="T8"/>
                <a:gd fmla="*/ 0 h 40" name="T9"/>
                <a:gd fmla="*/ 8 w 20" name="T10"/>
                <a:gd fmla="*/ 0 h 40" name="T11"/>
                <a:gd fmla="*/ 8 w 20" name="T12"/>
                <a:gd fmla="*/ 0 h 40" name="T13"/>
                <a:gd fmla="*/ 4 w 20" name="T14"/>
                <a:gd fmla="*/ 0 h 40" name="T15"/>
                <a:gd fmla="*/ 2 w 20" name="T16"/>
                <a:gd fmla="*/ 2 h 40" name="T17"/>
                <a:gd fmla="*/ 0 w 20" name="T18"/>
                <a:gd fmla="*/ 4 h 40" name="T19"/>
                <a:gd fmla="*/ 0 w 20" name="T20"/>
                <a:gd fmla="*/ 8 h 40" name="T21"/>
                <a:gd fmla="*/ 0 w 20" name="T22"/>
                <a:gd fmla="*/ 32 h 40" name="T23"/>
                <a:gd fmla="*/ 0 w 20" name="T24"/>
                <a:gd fmla="*/ 32 h 40" name="T25"/>
                <a:gd fmla="*/ 2 w 20" name="T26"/>
                <a:gd fmla="*/ 36 h 40" name="T27"/>
                <a:gd fmla="*/ 2 w 20" name="T28"/>
                <a:gd fmla="*/ 36 h 40" name="T29"/>
                <a:gd fmla="*/ 6 w 20" name="T30"/>
                <a:gd fmla="*/ 36 h 40" name="T31"/>
                <a:gd fmla="*/ 6 w 20" name="T32"/>
                <a:gd fmla="*/ 36 h 4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0" w="20">
                  <a:moveTo>
                    <a:pt x="6" y="36"/>
                  </a:moveTo>
                  <a:lnTo>
                    <a:pt x="6" y="36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6"/>
            <p:cNvSpPr/>
            <p:nvPr/>
          </p:nvSpPr>
          <p:spPr bwMode="auto">
            <a:xfrm>
              <a:off x="558800" y="4894263"/>
              <a:ext cx="73025" cy="66675"/>
            </a:xfrm>
            <a:custGeom>
              <a:gdLst>
                <a:gd fmla="*/ 8 w 46" name="T0"/>
                <a:gd fmla="*/ 42 h 42" name="T1"/>
                <a:gd fmla="*/ 20 w 46" name="T2"/>
                <a:gd fmla="*/ 42 h 42" name="T3"/>
                <a:gd fmla="*/ 20 w 46" name="T4"/>
                <a:gd fmla="*/ 40 h 42" name="T5"/>
                <a:gd fmla="*/ 20 w 46" name="T6"/>
                <a:gd fmla="*/ 40 h 42" name="T7"/>
                <a:gd fmla="*/ 22 w 46" name="T8"/>
                <a:gd fmla="*/ 30 h 42" name="T9"/>
                <a:gd fmla="*/ 28 w 46" name="T10"/>
                <a:gd fmla="*/ 20 h 42" name="T11"/>
                <a:gd fmla="*/ 36 w 46" name="T12"/>
                <a:gd fmla="*/ 14 h 42" name="T13"/>
                <a:gd fmla="*/ 46 w 46" name="T14"/>
                <a:gd fmla="*/ 10 h 42" name="T15"/>
                <a:gd fmla="*/ 46 w 46" name="T16"/>
                <a:gd fmla="*/ 8 h 42" name="T17"/>
                <a:gd fmla="*/ 46 w 46" name="T18"/>
                <a:gd fmla="*/ 8 h 42" name="T19"/>
                <a:gd fmla="*/ 46 w 46" name="T20"/>
                <a:gd fmla="*/ 6 h 42" name="T21"/>
                <a:gd fmla="*/ 44 w 46" name="T22"/>
                <a:gd fmla="*/ 2 h 42" name="T23"/>
                <a:gd fmla="*/ 42 w 46" name="T24"/>
                <a:gd fmla="*/ 2 h 42" name="T25"/>
                <a:gd fmla="*/ 38 w 46" name="T26"/>
                <a:gd fmla="*/ 0 h 42" name="T27"/>
                <a:gd fmla="*/ 8 w 46" name="T28"/>
                <a:gd fmla="*/ 0 h 42" name="T29"/>
                <a:gd fmla="*/ 8 w 46" name="T30"/>
                <a:gd fmla="*/ 0 h 42" name="T31"/>
                <a:gd fmla="*/ 4 w 46" name="T32"/>
                <a:gd fmla="*/ 2 h 42" name="T33"/>
                <a:gd fmla="*/ 2 w 46" name="T34"/>
                <a:gd fmla="*/ 2 h 42" name="T35"/>
                <a:gd fmla="*/ 0 w 46" name="T36"/>
                <a:gd fmla="*/ 6 h 42" name="T37"/>
                <a:gd fmla="*/ 0 w 46" name="T38"/>
                <a:gd fmla="*/ 8 h 42" name="T39"/>
                <a:gd fmla="*/ 0 w 46" name="T40"/>
                <a:gd fmla="*/ 34 h 42" name="T41"/>
                <a:gd fmla="*/ 0 w 46" name="T42"/>
                <a:gd fmla="*/ 34 h 42" name="T43"/>
                <a:gd fmla="*/ 0 w 46" name="T44"/>
                <a:gd fmla="*/ 36 h 42" name="T45"/>
                <a:gd fmla="*/ 2 w 46" name="T46"/>
                <a:gd fmla="*/ 40 h 42" name="T47"/>
                <a:gd fmla="*/ 4 w 46" name="T48"/>
                <a:gd fmla="*/ 40 h 42" name="T49"/>
                <a:gd fmla="*/ 8 w 46" name="T50"/>
                <a:gd fmla="*/ 42 h 42" name="T51"/>
                <a:gd fmla="*/ 8 w 46" name="T52"/>
                <a:gd fmla="*/ 42 h 4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2" w="46">
                  <a:moveTo>
                    <a:pt x="8" y="4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0"/>
                  </a:lnTo>
                  <a:lnTo>
                    <a:pt x="28" y="20"/>
                  </a:lnTo>
                  <a:lnTo>
                    <a:pt x="36" y="14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67"/>
            <p:cNvSpPr>
              <a:spLocks noEditPoints="1"/>
            </p:cNvSpPr>
            <p:nvPr/>
          </p:nvSpPr>
          <p:spPr bwMode="auto">
            <a:xfrm>
              <a:off x="422275" y="4783138"/>
              <a:ext cx="282575" cy="555625"/>
            </a:xfrm>
            <a:custGeom>
              <a:gdLst>
                <a:gd fmla="*/ 106 w 178" name="T0"/>
                <a:gd fmla="*/ 310 h 350" name="T1"/>
                <a:gd fmla="*/ 102 w 178" name="T2"/>
                <a:gd fmla="*/ 306 h 350" name="T3"/>
                <a:gd fmla="*/ 104 w 178" name="T4"/>
                <a:gd fmla="*/ 314 h 350" name="T5"/>
                <a:gd fmla="*/ 104 w 178" name="T6"/>
                <a:gd fmla="*/ 320 h 350" name="T7"/>
                <a:gd fmla="*/ 96 w 178" name="T8"/>
                <a:gd fmla="*/ 328 h 350" name="T9"/>
                <a:gd fmla="*/ 88 w 178" name="T10"/>
                <a:gd fmla="*/ 330 h 350" name="T11"/>
                <a:gd fmla="*/ 78 w 178" name="T12"/>
                <a:gd fmla="*/ 324 h 350" name="T13"/>
                <a:gd fmla="*/ 74 w 178" name="T14"/>
                <a:gd fmla="*/ 314 h 350" name="T15"/>
                <a:gd fmla="*/ 74 w 178" name="T16"/>
                <a:gd fmla="*/ 308 h 350" name="T17"/>
                <a:gd fmla="*/ 82 w 178" name="T18"/>
                <a:gd fmla="*/ 300 h 350" name="T19"/>
                <a:gd fmla="*/ 88 w 178" name="T20"/>
                <a:gd fmla="*/ 298 h 350" name="T21"/>
                <a:gd fmla="*/ 102 w 178" name="T22"/>
                <a:gd fmla="*/ 304 h 350" name="T23"/>
                <a:gd fmla="*/ 100 w 178" name="T24"/>
                <a:gd fmla="*/ 302 h 350" name="T25"/>
                <a:gd fmla="*/ 86 w 178" name="T26"/>
                <a:gd fmla="*/ 280 h 350" name="T27"/>
                <a:gd fmla="*/ 12 w 178" name="T28"/>
                <a:gd fmla="*/ 52 h 350" name="T29"/>
                <a:gd fmla="*/ 166 w 178" name="T30"/>
                <a:gd fmla="*/ 104 h 350" name="T31"/>
                <a:gd fmla="*/ 166 w 178" name="T32"/>
                <a:gd fmla="*/ 110 h 350" name="T33"/>
                <a:gd fmla="*/ 166 w 178" name="T34"/>
                <a:gd fmla="*/ 128 h 350" name="T35"/>
                <a:gd fmla="*/ 170 w 178" name="T36"/>
                <a:gd fmla="*/ 128 h 350" name="T37"/>
                <a:gd fmla="*/ 178 w 178" name="T38"/>
                <a:gd fmla="*/ 26 h 350" name="T39"/>
                <a:gd fmla="*/ 176 w 178" name="T40"/>
                <a:gd fmla="*/ 16 h 350" name="T41"/>
                <a:gd fmla="*/ 162 w 178" name="T42"/>
                <a:gd fmla="*/ 2 h 350" name="T43"/>
                <a:gd fmla="*/ 28 w 178" name="T44"/>
                <a:gd fmla="*/ 0 h 350" name="T45"/>
                <a:gd fmla="*/ 16 w 178" name="T46"/>
                <a:gd fmla="*/ 2 h 350" name="T47"/>
                <a:gd fmla="*/ 2 w 178" name="T48"/>
                <a:gd fmla="*/ 16 h 350" name="T49"/>
                <a:gd fmla="*/ 0 w 178" name="T50"/>
                <a:gd fmla="*/ 322 h 350" name="T51"/>
                <a:gd fmla="*/ 2 w 178" name="T52"/>
                <a:gd fmla="*/ 332 h 350" name="T53"/>
                <a:gd fmla="*/ 16 w 178" name="T54"/>
                <a:gd fmla="*/ 348 h 350" name="T55"/>
                <a:gd fmla="*/ 122 w 178" name="T56"/>
                <a:gd fmla="*/ 350 h 350" name="T57"/>
                <a:gd fmla="*/ 66 w 178" name="T58"/>
                <a:gd fmla="*/ 20 h 350" name="T59"/>
                <a:gd fmla="*/ 112 w 178" name="T60"/>
                <a:gd fmla="*/ 20 h 350" name="T61"/>
                <a:gd fmla="*/ 114 w 178" name="T62"/>
                <a:gd fmla="*/ 22 h 350" name="T63"/>
                <a:gd fmla="*/ 114 w 178" name="T64"/>
                <a:gd fmla="*/ 26 h 350" name="T65"/>
                <a:gd fmla="*/ 66 w 178" name="T66"/>
                <a:gd fmla="*/ 26 h 350" name="T67"/>
                <a:gd fmla="*/ 64 w 178" name="T68"/>
                <a:gd fmla="*/ 26 h 350" name="T69"/>
                <a:gd fmla="*/ 64 w 178" name="T70"/>
                <a:gd fmla="*/ 22 h 350" name="T71"/>
                <a:gd fmla="*/ 66 w 178" name="T72"/>
                <a:gd fmla="*/ 20 h 35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350" w="178">
                  <a:moveTo>
                    <a:pt x="122" y="326"/>
                  </a:moveTo>
                  <a:lnTo>
                    <a:pt x="106" y="310"/>
                  </a:lnTo>
                  <a:lnTo>
                    <a:pt x="106" y="310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4" y="314"/>
                  </a:lnTo>
                  <a:lnTo>
                    <a:pt x="104" y="314"/>
                  </a:lnTo>
                  <a:lnTo>
                    <a:pt x="104" y="320"/>
                  </a:lnTo>
                  <a:lnTo>
                    <a:pt x="100" y="324"/>
                  </a:lnTo>
                  <a:lnTo>
                    <a:pt x="96" y="328"/>
                  </a:lnTo>
                  <a:lnTo>
                    <a:pt x="88" y="330"/>
                  </a:lnTo>
                  <a:lnTo>
                    <a:pt x="88" y="330"/>
                  </a:lnTo>
                  <a:lnTo>
                    <a:pt x="82" y="328"/>
                  </a:lnTo>
                  <a:lnTo>
                    <a:pt x="78" y="324"/>
                  </a:lnTo>
                  <a:lnTo>
                    <a:pt x="74" y="320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74" y="308"/>
                  </a:lnTo>
                  <a:lnTo>
                    <a:pt x="78" y="302"/>
                  </a:lnTo>
                  <a:lnTo>
                    <a:pt x="82" y="300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96" y="300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6" y="280"/>
                  </a:lnTo>
                  <a:lnTo>
                    <a:pt x="12" y="280"/>
                  </a:lnTo>
                  <a:lnTo>
                    <a:pt x="12" y="52"/>
                  </a:lnTo>
                  <a:lnTo>
                    <a:pt x="166" y="52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6" y="11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8" y="130"/>
                  </a:lnTo>
                  <a:lnTo>
                    <a:pt x="178" y="26"/>
                  </a:lnTo>
                  <a:lnTo>
                    <a:pt x="178" y="26"/>
                  </a:lnTo>
                  <a:lnTo>
                    <a:pt x="176" y="16"/>
                  </a:lnTo>
                  <a:lnTo>
                    <a:pt x="170" y="8"/>
                  </a:lnTo>
                  <a:lnTo>
                    <a:pt x="162" y="2"/>
                  </a:lnTo>
                  <a:lnTo>
                    <a:pt x="15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32"/>
                  </a:lnTo>
                  <a:lnTo>
                    <a:pt x="8" y="342"/>
                  </a:lnTo>
                  <a:lnTo>
                    <a:pt x="16" y="348"/>
                  </a:lnTo>
                  <a:lnTo>
                    <a:pt x="28" y="350"/>
                  </a:lnTo>
                  <a:lnTo>
                    <a:pt x="122" y="350"/>
                  </a:lnTo>
                  <a:lnTo>
                    <a:pt x="122" y="326"/>
                  </a:lnTo>
                  <a:close/>
                  <a:moveTo>
                    <a:pt x="66" y="20"/>
                  </a:move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68"/>
            <p:cNvSpPr/>
            <p:nvPr/>
          </p:nvSpPr>
          <p:spPr bwMode="auto">
            <a:xfrm>
              <a:off x="542925" y="4935538"/>
              <a:ext cx="276225" cy="431800"/>
            </a:xfrm>
            <a:custGeom>
              <a:gdLst>
                <a:gd fmla="*/ 174 w 174" name="T0"/>
                <a:gd fmla="*/ 144 h 272" name="T1"/>
                <a:gd fmla="*/ 174 w 174" name="T2"/>
                <a:gd fmla="*/ 96 h 272" name="T3"/>
                <a:gd fmla="*/ 172 w 174" name="T4"/>
                <a:gd fmla="*/ 90 h 272" name="T5"/>
                <a:gd fmla="*/ 164 w 174" name="T6"/>
                <a:gd fmla="*/ 82 h 272" name="T7"/>
                <a:gd fmla="*/ 160 w 174" name="T8"/>
                <a:gd fmla="*/ 80 h 272" name="T9"/>
                <a:gd fmla="*/ 148 w 174" name="T10"/>
                <a:gd fmla="*/ 84 h 272" name="T11"/>
                <a:gd fmla="*/ 144 w 174" name="T12"/>
                <a:gd fmla="*/ 96 h 272" name="T13"/>
                <a:gd fmla="*/ 144 w 174" name="T14"/>
                <a:gd fmla="*/ 98 h 272" name="T15"/>
                <a:gd fmla="*/ 140 w 174" name="T16"/>
                <a:gd fmla="*/ 76 h 272" name="T17"/>
                <a:gd fmla="*/ 140 w 174" name="T18"/>
                <a:gd fmla="*/ 70 h 272" name="T19"/>
                <a:gd fmla="*/ 132 w 174" name="T20"/>
                <a:gd fmla="*/ 62 h 272" name="T21"/>
                <a:gd fmla="*/ 126 w 174" name="T22"/>
                <a:gd fmla="*/ 60 h 272" name="T23"/>
                <a:gd fmla="*/ 116 w 174" name="T24"/>
                <a:gd fmla="*/ 64 h 272" name="T25"/>
                <a:gd fmla="*/ 112 w 174" name="T26"/>
                <a:gd fmla="*/ 76 h 272" name="T27"/>
                <a:gd fmla="*/ 112 w 174" name="T28"/>
                <a:gd fmla="*/ 88 h 272" name="T29"/>
                <a:gd fmla="*/ 108 w 174" name="T30"/>
                <a:gd fmla="*/ 62 h 272" name="T31"/>
                <a:gd fmla="*/ 106 w 174" name="T32"/>
                <a:gd fmla="*/ 56 h 272" name="T33"/>
                <a:gd fmla="*/ 98 w 174" name="T34"/>
                <a:gd fmla="*/ 50 h 272" name="T35"/>
                <a:gd fmla="*/ 94 w 174" name="T36"/>
                <a:gd fmla="*/ 48 h 272" name="T37"/>
                <a:gd fmla="*/ 82 w 174" name="T38"/>
                <a:gd fmla="*/ 52 h 272" name="T39"/>
                <a:gd fmla="*/ 78 w 174" name="T40"/>
                <a:gd fmla="*/ 62 h 272" name="T41"/>
                <a:gd fmla="*/ 78 w 174" name="T42"/>
                <a:gd fmla="*/ 82 h 272" name="T43"/>
                <a:gd fmla="*/ 74 w 174" name="T44"/>
                <a:gd fmla="*/ 14 h 272" name="T45"/>
                <a:gd fmla="*/ 74 w 174" name="T46"/>
                <a:gd fmla="*/ 8 h 272" name="T47"/>
                <a:gd fmla="*/ 66 w 174" name="T48"/>
                <a:gd fmla="*/ 2 h 272" name="T49"/>
                <a:gd fmla="*/ 60 w 174" name="T50"/>
                <a:gd fmla="*/ 0 h 272" name="T51"/>
                <a:gd fmla="*/ 50 w 174" name="T52"/>
                <a:gd fmla="*/ 4 h 272" name="T53"/>
                <a:gd fmla="*/ 46 w 174" name="T54"/>
                <a:gd fmla="*/ 14 h 272" name="T55"/>
                <a:gd fmla="*/ 46 w 174" name="T56"/>
                <a:gd fmla="*/ 134 h 272" name="T57"/>
                <a:gd fmla="*/ 40 w 174" name="T58"/>
                <a:gd fmla="*/ 112 h 272" name="T59"/>
                <a:gd fmla="*/ 36 w 174" name="T60"/>
                <a:gd fmla="*/ 96 h 272" name="T61"/>
                <a:gd fmla="*/ 20 w 174" name="T62"/>
                <a:gd fmla="*/ 82 h 272" name="T63"/>
                <a:gd fmla="*/ 14 w 174" name="T64"/>
                <a:gd fmla="*/ 80 h 272" name="T65"/>
                <a:gd fmla="*/ 0 w 174" name="T66"/>
                <a:gd fmla="*/ 88 h 272" name="T67"/>
                <a:gd fmla="*/ 0 w 174" name="T68"/>
                <a:gd fmla="*/ 94 h 272" name="T69"/>
                <a:gd fmla="*/ 6 w 174" name="T70"/>
                <a:gd fmla="*/ 112 h 272" name="T71"/>
                <a:gd fmla="*/ 14 w 174" name="T72"/>
                <a:gd fmla="*/ 146 h 272" name="T73"/>
                <a:gd fmla="*/ 16 w 174" name="T74"/>
                <a:gd fmla="*/ 160 h 272" name="T75"/>
                <a:gd fmla="*/ 28 w 174" name="T76"/>
                <a:gd fmla="*/ 186 h 272" name="T77"/>
                <a:gd fmla="*/ 36 w 174" name="T78"/>
                <a:gd fmla="*/ 196 h 272" name="T79"/>
                <a:gd fmla="*/ 62 w 174" name="T80"/>
                <a:gd fmla="*/ 222 h 272" name="T81"/>
                <a:gd fmla="*/ 160 w 174" name="T82"/>
                <a:gd fmla="*/ 272 h 272" name="T83"/>
                <a:gd fmla="*/ 160 w 174" name="T84"/>
                <a:gd fmla="*/ 222 h 272" name="T85"/>
                <a:gd fmla="*/ 168 w 174" name="T86"/>
                <a:gd fmla="*/ 202 h 272" name="T87"/>
                <a:gd fmla="*/ 172 w 174" name="T88"/>
                <a:gd fmla="*/ 182 h 272" name="T89"/>
                <a:gd fmla="*/ 174 w 174" name="T90"/>
                <a:gd fmla="*/ 144 h 272" name="T91"/>
                <a:gd fmla="*/ 174 w 174" name="T92"/>
                <a:gd fmla="*/ 144 h 272" name="T93"/>
                <a:gd fmla="*/ 174 w 174" name="T94"/>
                <a:gd fmla="*/ 144 h 27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72" w="174">
                  <a:moveTo>
                    <a:pt x="174" y="144"/>
                  </a:moveTo>
                  <a:lnTo>
                    <a:pt x="174" y="144"/>
                  </a:lnTo>
                  <a:lnTo>
                    <a:pt x="174" y="13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0"/>
                  </a:lnTo>
                  <a:lnTo>
                    <a:pt x="170" y="84"/>
                  </a:lnTo>
                  <a:lnTo>
                    <a:pt x="164" y="82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4" y="82"/>
                  </a:lnTo>
                  <a:lnTo>
                    <a:pt x="148" y="84"/>
                  </a:lnTo>
                  <a:lnTo>
                    <a:pt x="146" y="90"/>
                  </a:lnTo>
                  <a:lnTo>
                    <a:pt x="144" y="96"/>
                  </a:lnTo>
                  <a:lnTo>
                    <a:pt x="144" y="98"/>
                  </a:lnTo>
                  <a:lnTo>
                    <a:pt x="144" y="98"/>
                  </a:lnTo>
                  <a:lnTo>
                    <a:pt x="140" y="9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0" y="70"/>
                  </a:lnTo>
                  <a:lnTo>
                    <a:pt x="136" y="64"/>
                  </a:lnTo>
                  <a:lnTo>
                    <a:pt x="132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0" y="62"/>
                  </a:lnTo>
                  <a:lnTo>
                    <a:pt x="116" y="64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08" y="8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56"/>
                  </a:lnTo>
                  <a:lnTo>
                    <a:pt x="104" y="52"/>
                  </a:lnTo>
                  <a:lnTo>
                    <a:pt x="98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88" y="50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2" y="12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6" y="96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6" y="112"/>
                  </a:lnTo>
                  <a:lnTo>
                    <a:pt x="10" y="128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60"/>
                  </a:lnTo>
                  <a:lnTo>
                    <a:pt x="20" y="174"/>
                  </a:lnTo>
                  <a:lnTo>
                    <a:pt x="28" y="18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202"/>
                  </a:lnTo>
                  <a:lnTo>
                    <a:pt x="62" y="222"/>
                  </a:lnTo>
                  <a:lnTo>
                    <a:pt x="62" y="272"/>
                  </a:lnTo>
                  <a:lnTo>
                    <a:pt x="160" y="27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4" y="212"/>
                  </a:lnTo>
                  <a:lnTo>
                    <a:pt x="168" y="202"/>
                  </a:lnTo>
                  <a:lnTo>
                    <a:pt x="172" y="192"/>
                  </a:lnTo>
                  <a:lnTo>
                    <a:pt x="172" y="182"/>
                  </a:lnTo>
                  <a:lnTo>
                    <a:pt x="172" y="18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873140" y="1090235"/>
            <a:ext cx="142209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873140" y="1898601"/>
            <a:ext cx="142209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873140" y="2694356"/>
            <a:ext cx="142209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873140" y="3506967"/>
            <a:ext cx="142209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219115" y="2969300"/>
            <a:ext cx="12115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270454" y="2644452"/>
            <a:ext cx="12115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873534" y="2311908"/>
            <a:ext cx="12115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969522" y="1967069"/>
            <a:ext cx="12115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09328" y="3488261"/>
            <a:ext cx="329275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600" u="none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458140" y="3738632"/>
            <a:ext cx="235538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30173046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chemeClr val="bg1"/>
                </a:solidFill>
              </a:rPr>
              <a:t>LOGO|COMPANY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174158" y="162298"/>
            <a:ext cx="2300605" cy="2148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kumimoji="1" lang="en-US" smtClean="0" sz="15000">
                <a:solidFill>
                  <a:schemeClr val="bg1"/>
                </a:solidFill>
              </a:rPr>
              <a:t>02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799"/>
              <a:ext cx="3191674" cy="9821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tx2">
                      <a:lumMod val="50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8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180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4400">
                <a:solidFill>
                  <a:srgbClr val="51597B"/>
                </a:solidFill>
              </a:rPr>
              <a:t>用户需求</a:t>
            </a:r>
          </a:p>
        </p:txBody>
      </p:sp>
    </p:spTree>
    <p:extLst>
      <p:ext uri="{BB962C8B-B14F-4D97-AF65-F5344CB8AC3E}">
        <p14:creationId val="3907955114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"/>
            <a:ext cx="2286000" cy="514349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2286001" y="2"/>
            <a:ext cx="2286000" cy="514349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矩形 5"/>
          <p:cNvSpPr/>
          <p:nvPr/>
        </p:nvSpPr>
        <p:spPr>
          <a:xfrm>
            <a:off x="4572000" y="2"/>
            <a:ext cx="2286000" cy="514349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矩形 6"/>
          <p:cNvSpPr/>
          <p:nvPr/>
        </p:nvSpPr>
        <p:spPr>
          <a:xfrm>
            <a:off x="6858000" y="2"/>
            <a:ext cx="2286000" cy="514349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矩形 9"/>
          <p:cNvSpPr/>
          <p:nvPr/>
        </p:nvSpPr>
        <p:spPr>
          <a:xfrm>
            <a:off x="2208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矩形 10"/>
          <p:cNvSpPr/>
          <p:nvPr/>
        </p:nvSpPr>
        <p:spPr>
          <a:xfrm>
            <a:off x="4494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矩形 11"/>
          <p:cNvSpPr/>
          <p:nvPr/>
        </p:nvSpPr>
        <p:spPr>
          <a:xfrm>
            <a:off x="6780940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矩形 12"/>
          <p:cNvSpPr/>
          <p:nvPr/>
        </p:nvSpPr>
        <p:spPr>
          <a:xfrm>
            <a:off x="9066940" y="3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sp>
        <p:nvSpPr>
          <p:cNvPr id="14" name="矩形 13"/>
          <p:cNvSpPr/>
          <p:nvPr/>
        </p:nvSpPr>
        <p:spPr>
          <a:xfrm>
            <a:off x="322872" y="932657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5" name="组 14"/>
          <p:cNvGrpSpPr/>
          <p:nvPr/>
        </p:nvGrpSpPr>
        <p:grpSpPr>
          <a:xfrm>
            <a:off x="481114" y="1594605"/>
            <a:ext cx="1646644" cy="1557828"/>
            <a:chOff x="210269" y="447623"/>
            <a:chExt cx="2202897" cy="1730918"/>
          </a:xfrm>
        </p:grpSpPr>
        <p:sp>
          <p:nvSpPr>
            <p:cNvPr id="16" name="文本框 8"/>
            <p:cNvSpPr txBox="1"/>
            <p:nvPr/>
          </p:nvSpPr>
          <p:spPr>
            <a:xfrm>
              <a:off x="210269" y="750801"/>
              <a:ext cx="2202897" cy="14223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10269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485961" y="943060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Freeform 128"/>
          <p:cNvSpPr/>
          <p:nvPr/>
        </p:nvSpPr>
        <p:spPr bwMode="auto">
          <a:xfrm>
            <a:off x="4919664" y="217171"/>
            <a:ext cx="352425" cy="565785"/>
          </a:xfrm>
          <a:custGeom>
            <a:cxnLst>
              <a:cxn ang="0">
                <a:pos x="222" y="92"/>
              </a:cxn>
              <a:cxn ang="0">
                <a:pos x="222" y="44"/>
              </a:cxn>
              <a:cxn ang="0">
                <a:pos x="214" y="32"/>
              </a:cxn>
              <a:cxn ang="0">
                <a:pos x="190" y="18"/>
              </a:cxn>
              <a:cxn ang="0">
                <a:pos x="154" y="6"/>
              </a:cxn>
              <a:cxn ang="0">
                <a:pos x="112" y="0"/>
              </a:cxn>
              <a:cxn ang="0">
                <a:pos x="88" y="2"/>
              </a:cxn>
              <a:cxn ang="0">
                <a:pos x="48" y="10"/>
              </a:cxn>
              <a:cxn ang="0">
                <a:pos x="18" y="24"/>
              </a:cxn>
              <a:cxn ang="0">
                <a:pos x="2" y="38"/>
              </a:cxn>
              <a:cxn ang="0">
                <a:pos x="0" y="44"/>
              </a:cxn>
              <a:cxn ang="0">
                <a:pos x="0" y="92"/>
              </a:cxn>
              <a:cxn ang="0">
                <a:pos x="4" y="108"/>
              </a:cxn>
              <a:cxn ang="0">
                <a:pos x="24" y="136"/>
              </a:cxn>
              <a:cxn ang="0">
                <a:pos x="52" y="162"/>
              </a:cxn>
              <a:cxn ang="0">
                <a:pos x="74" y="188"/>
              </a:cxn>
              <a:cxn ang="0">
                <a:pos x="76" y="198"/>
              </a:cxn>
              <a:cxn ang="0">
                <a:pos x="76" y="204"/>
              </a:cxn>
              <a:cxn ang="0">
                <a:pos x="64" y="222"/>
              </a:cxn>
              <a:cxn ang="0">
                <a:pos x="38" y="248"/>
              </a:cxn>
              <a:cxn ang="0">
                <a:pos x="12" y="276"/>
              </a:cxn>
              <a:cxn ang="0">
                <a:pos x="0" y="298"/>
              </a:cxn>
              <a:cxn ang="0">
                <a:pos x="0" y="306"/>
              </a:cxn>
              <a:cxn ang="0">
                <a:pos x="0" y="352"/>
              </a:cxn>
              <a:cxn ang="0">
                <a:pos x="8" y="366"/>
              </a:cxn>
              <a:cxn ang="0">
                <a:pos x="32" y="380"/>
              </a:cxn>
              <a:cxn ang="0">
                <a:pos x="68" y="392"/>
              </a:cxn>
              <a:cxn ang="0">
                <a:pos x="112" y="396"/>
              </a:cxn>
              <a:cxn ang="0">
                <a:pos x="134" y="396"/>
              </a:cxn>
              <a:cxn ang="0">
                <a:pos x="174" y="388"/>
              </a:cxn>
              <a:cxn ang="0">
                <a:pos x="204" y="374"/>
              </a:cxn>
              <a:cxn ang="0">
                <a:pos x="220" y="360"/>
              </a:cxn>
              <a:cxn ang="0">
                <a:pos x="222" y="352"/>
              </a:cxn>
              <a:cxn ang="0">
                <a:pos x="222" y="306"/>
              </a:cxn>
              <a:cxn ang="0">
                <a:pos x="218" y="290"/>
              </a:cxn>
              <a:cxn ang="0">
                <a:pos x="198" y="262"/>
              </a:cxn>
              <a:cxn ang="0">
                <a:pos x="170" y="234"/>
              </a:cxn>
              <a:cxn ang="0">
                <a:pos x="148" y="210"/>
              </a:cxn>
              <a:cxn ang="0">
                <a:pos x="146" y="198"/>
              </a:cxn>
              <a:cxn ang="0">
                <a:pos x="146" y="194"/>
              </a:cxn>
              <a:cxn ang="0">
                <a:pos x="158" y="176"/>
              </a:cxn>
              <a:cxn ang="0">
                <a:pos x="184" y="150"/>
              </a:cxn>
              <a:cxn ang="0">
                <a:pos x="210" y="122"/>
              </a:cxn>
              <a:cxn ang="0">
                <a:pos x="222" y="100"/>
              </a:cxn>
            </a:cxnLst>
            <a:rect b="b" l="0" r="r" t="0"/>
            <a:pathLst>
              <a:path h="396" w="221">
                <a:moveTo>
                  <a:pt x="222" y="92"/>
                </a:moveTo>
                <a:lnTo>
                  <a:pt x="222" y="92"/>
                </a:lnTo>
                <a:lnTo>
                  <a:pt x="222" y="44"/>
                </a:lnTo>
                <a:lnTo>
                  <a:pt x="222" y="44"/>
                </a:lnTo>
                <a:lnTo>
                  <a:pt x="220" y="38"/>
                </a:lnTo>
                <a:lnTo>
                  <a:pt x="214" y="32"/>
                </a:lnTo>
                <a:lnTo>
                  <a:pt x="204" y="24"/>
                </a:lnTo>
                <a:lnTo>
                  <a:pt x="190" y="18"/>
                </a:lnTo>
                <a:lnTo>
                  <a:pt x="174" y="10"/>
                </a:lnTo>
                <a:lnTo>
                  <a:pt x="154" y="6"/>
                </a:lnTo>
                <a:lnTo>
                  <a:pt x="134" y="2"/>
                </a:lnTo>
                <a:lnTo>
                  <a:pt x="112" y="0"/>
                </a:lnTo>
                <a:lnTo>
                  <a:pt x="112" y="0"/>
                </a:lnTo>
                <a:lnTo>
                  <a:pt x="88" y="2"/>
                </a:lnTo>
                <a:lnTo>
                  <a:pt x="68" y="6"/>
                </a:lnTo>
                <a:lnTo>
                  <a:pt x="48" y="10"/>
                </a:lnTo>
                <a:lnTo>
                  <a:pt x="32" y="18"/>
                </a:lnTo>
                <a:lnTo>
                  <a:pt x="18" y="24"/>
                </a:lnTo>
                <a:lnTo>
                  <a:pt x="8" y="32"/>
                </a:lnTo>
                <a:lnTo>
                  <a:pt x="2" y="38"/>
                </a:lnTo>
                <a:lnTo>
                  <a:pt x="0" y="44"/>
                </a:lnTo>
                <a:lnTo>
                  <a:pt x="0" y="44"/>
                </a:lnTo>
                <a:lnTo>
                  <a:pt x="0" y="92"/>
                </a:lnTo>
                <a:lnTo>
                  <a:pt x="0" y="92"/>
                </a:lnTo>
                <a:lnTo>
                  <a:pt x="0" y="100"/>
                </a:lnTo>
                <a:lnTo>
                  <a:pt x="4" y="108"/>
                </a:lnTo>
                <a:lnTo>
                  <a:pt x="12" y="122"/>
                </a:lnTo>
                <a:lnTo>
                  <a:pt x="24" y="136"/>
                </a:lnTo>
                <a:lnTo>
                  <a:pt x="38" y="150"/>
                </a:lnTo>
                <a:lnTo>
                  <a:pt x="52" y="162"/>
                </a:lnTo>
                <a:lnTo>
                  <a:pt x="64" y="176"/>
                </a:lnTo>
                <a:lnTo>
                  <a:pt x="74" y="188"/>
                </a:lnTo>
                <a:lnTo>
                  <a:pt x="76" y="194"/>
                </a:lnTo>
                <a:lnTo>
                  <a:pt x="76" y="198"/>
                </a:lnTo>
                <a:lnTo>
                  <a:pt x="76" y="198"/>
                </a:lnTo>
                <a:lnTo>
                  <a:pt x="76" y="204"/>
                </a:lnTo>
                <a:lnTo>
                  <a:pt x="74" y="210"/>
                </a:lnTo>
                <a:lnTo>
                  <a:pt x="64" y="222"/>
                </a:lnTo>
                <a:lnTo>
                  <a:pt x="52" y="234"/>
                </a:lnTo>
                <a:lnTo>
                  <a:pt x="38" y="248"/>
                </a:lnTo>
                <a:lnTo>
                  <a:pt x="24" y="262"/>
                </a:lnTo>
                <a:lnTo>
                  <a:pt x="12" y="276"/>
                </a:lnTo>
                <a:lnTo>
                  <a:pt x="4" y="290"/>
                </a:lnTo>
                <a:lnTo>
                  <a:pt x="0" y="298"/>
                </a:lnTo>
                <a:lnTo>
                  <a:pt x="0" y="306"/>
                </a:lnTo>
                <a:lnTo>
                  <a:pt x="0" y="306"/>
                </a:lnTo>
                <a:lnTo>
                  <a:pt x="0" y="352"/>
                </a:lnTo>
                <a:lnTo>
                  <a:pt x="0" y="352"/>
                </a:lnTo>
                <a:lnTo>
                  <a:pt x="2" y="360"/>
                </a:lnTo>
                <a:lnTo>
                  <a:pt x="8" y="366"/>
                </a:lnTo>
                <a:lnTo>
                  <a:pt x="18" y="374"/>
                </a:lnTo>
                <a:lnTo>
                  <a:pt x="32" y="380"/>
                </a:lnTo>
                <a:lnTo>
                  <a:pt x="48" y="388"/>
                </a:lnTo>
                <a:lnTo>
                  <a:pt x="68" y="392"/>
                </a:lnTo>
                <a:lnTo>
                  <a:pt x="88" y="396"/>
                </a:lnTo>
                <a:lnTo>
                  <a:pt x="112" y="396"/>
                </a:lnTo>
                <a:lnTo>
                  <a:pt x="112" y="396"/>
                </a:lnTo>
                <a:lnTo>
                  <a:pt x="134" y="396"/>
                </a:lnTo>
                <a:lnTo>
                  <a:pt x="154" y="392"/>
                </a:lnTo>
                <a:lnTo>
                  <a:pt x="174" y="388"/>
                </a:lnTo>
                <a:lnTo>
                  <a:pt x="190" y="380"/>
                </a:lnTo>
                <a:lnTo>
                  <a:pt x="204" y="374"/>
                </a:lnTo>
                <a:lnTo>
                  <a:pt x="214" y="366"/>
                </a:lnTo>
                <a:lnTo>
                  <a:pt x="220" y="360"/>
                </a:lnTo>
                <a:lnTo>
                  <a:pt x="222" y="352"/>
                </a:lnTo>
                <a:lnTo>
                  <a:pt x="222" y="352"/>
                </a:lnTo>
                <a:lnTo>
                  <a:pt x="222" y="306"/>
                </a:lnTo>
                <a:lnTo>
                  <a:pt x="222" y="306"/>
                </a:lnTo>
                <a:lnTo>
                  <a:pt x="222" y="298"/>
                </a:lnTo>
                <a:lnTo>
                  <a:pt x="218" y="290"/>
                </a:lnTo>
                <a:lnTo>
                  <a:pt x="210" y="276"/>
                </a:lnTo>
                <a:lnTo>
                  <a:pt x="198" y="262"/>
                </a:lnTo>
                <a:lnTo>
                  <a:pt x="184" y="248"/>
                </a:lnTo>
                <a:lnTo>
                  <a:pt x="170" y="234"/>
                </a:lnTo>
                <a:lnTo>
                  <a:pt x="158" y="222"/>
                </a:lnTo>
                <a:lnTo>
                  <a:pt x="148" y="210"/>
                </a:lnTo>
                <a:lnTo>
                  <a:pt x="146" y="204"/>
                </a:lnTo>
                <a:lnTo>
                  <a:pt x="146" y="198"/>
                </a:lnTo>
                <a:lnTo>
                  <a:pt x="146" y="198"/>
                </a:lnTo>
                <a:lnTo>
                  <a:pt x="146" y="194"/>
                </a:lnTo>
                <a:lnTo>
                  <a:pt x="148" y="188"/>
                </a:lnTo>
                <a:lnTo>
                  <a:pt x="158" y="176"/>
                </a:lnTo>
                <a:lnTo>
                  <a:pt x="170" y="162"/>
                </a:lnTo>
                <a:lnTo>
                  <a:pt x="184" y="150"/>
                </a:lnTo>
                <a:lnTo>
                  <a:pt x="198" y="136"/>
                </a:lnTo>
                <a:lnTo>
                  <a:pt x="210" y="122"/>
                </a:lnTo>
                <a:lnTo>
                  <a:pt x="218" y="108"/>
                </a:lnTo>
                <a:lnTo>
                  <a:pt x="222" y="100"/>
                </a:lnTo>
                <a:lnTo>
                  <a:pt x="222" y="92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2608875" y="1349862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2" name="组 31"/>
          <p:cNvGrpSpPr/>
          <p:nvPr/>
        </p:nvGrpSpPr>
        <p:grpSpPr>
          <a:xfrm>
            <a:off x="2767114" y="2011809"/>
            <a:ext cx="1646644" cy="1557828"/>
            <a:chOff x="210269" y="447623"/>
            <a:chExt cx="2202897" cy="1730918"/>
          </a:xfrm>
        </p:grpSpPr>
        <p:sp>
          <p:nvSpPr>
            <p:cNvPr id="34" name="文本框 8"/>
            <p:cNvSpPr txBox="1"/>
            <p:nvPr/>
          </p:nvSpPr>
          <p:spPr>
            <a:xfrm>
              <a:off x="210269" y="750801"/>
              <a:ext cx="2202897" cy="14223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10268" y="447622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2771961" y="1360265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4894874" y="1767066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8" name="组 37"/>
          <p:cNvGrpSpPr/>
          <p:nvPr/>
        </p:nvGrpSpPr>
        <p:grpSpPr>
          <a:xfrm>
            <a:off x="5053113" y="2429014"/>
            <a:ext cx="1646644" cy="1557828"/>
            <a:chOff x="210269" y="447623"/>
            <a:chExt cx="2202897" cy="1730918"/>
          </a:xfrm>
        </p:grpSpPr>
        <p:sp>
          <p:nvSpPr>
            <p:cNvPr id="40" name="文本框 8"/>
            <p:cNvSpPr txBox="1"/>
            <p:nvPr/>
          </p:nvSpPr>
          <p:spPr>
            <a:xfrm>
              <a:off x="210269" y="750801"/>
              <a:ext cx="2202897" cy="14223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270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5057959" y="1777470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43" name="矩形 42"/>
          <p:cNvSpPr/>
          <p:nvPr/>
        </p:nvSpPr>
        <p:spPr>
          <a:xfrm>
            <a:off x="7193105" y="2184270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44" name="组 43"/>
          <p:cNvGrpSpPr/>
          <p:nvPr/>
        </p:nvGrpSpPr>
        <p:grpSpPr>
          <a:xfrm>
            <a:off x="7351344" y="2846218"/>
            <a:ext cx="1646644" cy="1557828"/>
            <a:chOff x="210269" y="447623"/>
            <a:chExt cx="2202897" cy="1730918"/>
          </a:xfrm>
        </p:grpSpPr>
        <p:sp>
          <p:nvSpPr>
            <p:cNvPr id="46" name="文本框 8"/>
            <p:cNvSpPr txBox="1"/>
            <p:nvPr/>
          </p:nvSpPr>
          <p:spPr>
            <a:xfrm>
              <a:off x="210270" y="750801"/>
              <a:ext cx="2202897" cy="14223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267" y="447623"/>
              <a:ext cx="18757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7356191" y="2194674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04</a:t>
            </a:r>
          </a:p>
        </p:txBody>
      </p:sp>
      <p:grpSp>
        <p:nvGrpSpPr>
          <p:cNvPr id="48" name="组 47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49" name="矩形 4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rgbClr val="6BAFDA"/>
                  </a:solidFill>
                </a:rPr>
                <a:t>02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chemeClr val="bg1"/>
                  </a:solidFill>
                </a:rPr>
                <a:t>用户需求</a:t>
              </a:r>
            </a:p>
          </p:txBody>
        </p:sp>
      </p:grpSp>
    </p:spTree>
    <p:extLst>
      <p:ext uri="{BB962C8B-B14F-4D97-AF65-F5344CB8AC3E}">
        <p14:creationId val="419520443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222692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1000">
                <a:solidFill>
                  <a:srgbClr val="51597B"/>
                </a:solidFill>
              </a:rPr>
              <a:t>LOGO|COMPANY</a:t>
            </a:r>
          </a:p>
        </p:txBody>
      </p:sp>
      <p:sp>
        <p:nvSpPr>
          <p:cNvPr id="4" name="矩形 3"/>
          <p:cNvSpPr/>
          <p:nvPr/>
        </p:nvSpPr>
        <p:spPr>
          <a:xfrm>
            <a:off x="1881471" y="4195067"/>
            <a:ext cx="1704248" cy="83016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576278" y="4195067"/>
            <a:ext cx="1906298" cy="83016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482577" y="4195067"/>
            <a:ext cx="1906298" cy="83016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7388875" y="4195067"/>
            <a:ext cx="1704248" cy="83016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1881471" y="3475593"/>
            <a:ext cx="1906298" cy="719474"/>
          </a:xfrm>
          <a:prstGeom prst="parallelogram">
            <a:avLst/>
          </a:pr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3576278" y="3475593"/>
            <a:ext cx="2108348" cy="719474"/>
          </a:xfrm>
          <a:prstGeom prst="parallelogram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/>
          <p:nvPr/>
        </p:nvSpPr>
        <p:spPr>
          <a:xfrm flipH="1">
            <a:off x="7186825" y="3475593"/>
            <a:ext cx="1906298" cy="719474"/>
          </a:xfrm>
          <a:prstGeom prst="parallelogram">
            <a:avLst/>
          </a:pr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074081" y="1419954"/>
            <a:ext cx="1704248" cy="2055640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778329" y="1419954"/>
            <a:ext cx="1704248" cy="2055640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平行四边形 12"/>
          <p:cNvSpPr/>
          <p:nvPr/>
        </p:nvSpPr>
        <p:spPr>
          <a:xfrm flipH="1">
            <a:off x="5280527" y="3475593"/>
            <a:ext cx="2108348" cy="719474"/>
          </a:xfrm>
          <a:prstGeom prst="parallelogram">
            <a:avLst/>
          </a:pr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280527" y="3475593"/>
            <a:ext cx="202050" cy="719474"/>
          </a:xfrm>
          <a:prstGeom prst="rect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5482577" y="1419954"/>
            <a:ext cx="1704248" cy="2055640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7186825" y="1419954"/>
            <a:ext cx="1704248" cy="2055640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直角三角形 16"/>
          <p:cNvSpPr/>
          <p:nvPr/>
        </p:nvSpPr>
        <p:spPr>
          <a:xfrm rot="8100000">
            <a:off x="2323660" y="877662"/>
            <a:ext cx="1205088" cy="1084579"/>
          </a:xfrm>
          <a:prstGeom prst="rtTriangl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直角三角形 17"/>
          <p:cNvSpPr/>
          <p:nvPr/>
        </p:nvSpPr>
        <p:spPr>
          <a:xfrm rot="8100000">
            <a:off x="4027908" y="877661"/>
            <a:ext cx="1205088" cy="1084579"/>
          </a:xfrm>
          <a:prstGeom prst="rtTriangl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直角三角形 18"/>
          <p:cNvSpPr/>
          <p:nvPr/>
        </p:nvSpPr>
        <p:spPr>
          <a:xfrm rot="8100000">
            <a:off x="5732149" y="877662"/>
            <a:ext cx="1205088" cy="1084579"/>
          </a:xfrm>
          <a:prstGeom prst="rtTriangl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rot="8100000">
            <a:off x="7436405" y="877661"/>
            <a:ext cx="1205088" cy="1084579"/>
          </a:xfrm>
          <a:prstGeom prst="rtTriangl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3"/>
          <p:cNvSpPr txBox="1"/>
          <p:nvPr/>
        </p:nvSpPr>
        <p:spPr>
          <a:xfrm>
            <a:off x="2378714" y="4361062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pitchFamily="34" typeface="Microsoft Tai Le"/>
              </a:rPr>
              <a:t>2013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4183987" y="4361062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pitchFamily="34" typeface="Microsoft Tai Le"/>
              </a:rPr>
              <a:t>2014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6090284" y="4361062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pitchFamily="34" typeface="Microsoft Tai Le"/>
              </a:rPr>
              <a:t>2015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7895558" y="4361062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pitchFamily="34" typeface="Microsoft Tai Le"/>
              </a:rPr>
              <a:t>2016</a:t>
            </a:r>
          </a:p>
        </p:txBody>
      </p:sp>
      <p:sp>
        <p:nvSpPr>
          <p:cNvPr id="25" name="TextBox 41"/>
          <p:cNvSpPr txBox="1"/>
          <p:nvPr/>
        </p:nvSpPr>
        <p:spPr>
          <a:xfrm>
            <a:off x="2201677" y="2070618"/>
            <a:ext cx="144904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3905927" y="2070618"/>
            <a:ext cx="144904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5610176" y="2070618"/>
            <a:ext cx="144904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8" name="TextBox 41"/>
          <p:cNvSpPr txBox="1"/>
          <p:nvPr/>
        </p:nvSpPr>
        <p:spPr>
          <a:xfrm>
            <a:off x="7314410" y="2076169"/>
            <a:ext cx="144904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9" name="矩形 28"/>
          <p:cNvSpPr/>
          <p:nvPr/>
        </p:nvSpPr>
        <p:spPr>
          <a:xfrm>
            <a:off x="2074076" y="1411457"/>
            <a:ext cx="1704248" cy="36180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775475" y="1414403"/>
            <a:ext cx="1707084" cy="36180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5482552" y="1417349"/>
            <a:ext cx="1707084" cy="36180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7183991" y="1414695"/>
            <a:ext cx="1707084" cy="36180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2502938" y="1201772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0" name="矩形 39"/>
          <p:cNvSpPr/>
          <p:nvPr/>
        </p:nvSpPr>
        <p:spPr>
          <a:xfrm>
            <a:off x="4216317" y="1201772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41" name="矩形 40"/>
          <p:cNvSpPr/>
          <p:nvPr/>
        </p:nvSpPr>
        <p:spPr>
          <a:xfrm>
            <a:off x="5929695" y="1201772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42" name="矩形 41"/>
          <p:cNvSpPr/>
          <p:nvPr/>
        </p:nvSpPr>
        <p:spPr>
          <a:xfrm>
            <a:off x="7643076" y="1201772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5" name="文本框 8"/>
          <p:cNvSpPr txBox="1"/>
          <p:nvPr/>
        </p:nvSpPr>
        <p:spPr>
          <a:xfrm>
            <a:off x="373498" y="1826316"/>
            <a:ext cx="142859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51597B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6" name="矩形 45"/>
          <p:cNvSpPr/>
          <p:nvPr/>
        </p:nvSpPr>
        <p:spPr>
          <a:xfrm>
            <a:off x="373498" y="1553456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51597B"/>
                </a:solidFill>
              </a:rPr>
              <a:t>点击此处添加标题</a:t>
            </a:r>
          </a:p>
        </p:txBody>
      </p:sp>
      <p:grpSp>
        <p:nvGrpSpPr>
          <p:cNvPr id="51" name="组 50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52" name="矩形 51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0" y="282381"/>
              <a:ext cx="522605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zh-CN" b="1" kumimoji="1" lang="en-US" smtClean="0" sz="24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9412" y="282381"/>
              <a:ext cx="1402080" cy="4673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kumimoji="1" lang="zh-CN" smtClean="0" sz="2400">
                  <a:solidFill>
                    <a:srgbClr val="51597B"/>
                  </a:solidFill>
                </a:rPr>
                <a:t>用户需求</a:t>
              </a:r>
            </a:p>
          </p:txBody>
        </p:sp>
      </p:grpSp>
    </p:spTree>
    <p:extLst>
      <p:ext uri="{BB962C8B-B14F-4D97-AF65-F5344CB8AC3E}">
        <p14:creationId val="260397396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sharepoint/v3/fields"/>
    <ds:schemaRef ds:uri="http://schemas.openxmlformats.org/package/2006/metadata/core-propertie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FNEMasterTemplateForThemePreview.pptx</Template>
  <Company/>
  <PresentationFormat>On-screen Show (16:9)</PresentationFormat>
  <Paragraphs>199</Paragraphs>
  <Slides>19</Slides>
  <Notes>0</Notes>
  <TotalTime>863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9">
      <vt:lpstr>Arial</vt:lpstr>
      <vt:lpstr>Century Gothic</vt:lpstr>
      <vt:lpstr>Calibri Light</vt:lpstr>
      <vt:lpstr>Calibri</vt:lpstr>
      <vt:lpstr>微软雅黑</vt:lpstr>
      <vt:lpstr>华文细黑</vt:lpstr>
      <vt:lpstr>Microsoft Tai Le</vt:lpstr>
      <vt:lpstr>Levenim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Draft</cp:contentStatus>
  <dcterms:created xsi:type="dcterms:W3CDTF">2010-04-12T23:12:02Z</dcterms:created>
  <cp:lastModifiedBy>Administrator</cp:lastModifiedBy>
  <dcterms:modified xsi:type="dcterms:W3CDTF">2021-08-20T10:54:29Z</dcterms:modified>
  <cp:revision>116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0x0101000DE64AEEDD9B7A4D93545ACBE97D4615</vt:lpwstr>
  </property>
</Properties>
</file>