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6" r:id="rId4"/>
    <p:sldId id="257" r:id="rId5"/>
    <p:sldId id="258" r:id="rId6"/>
    <p:sldId id="263" r:id="rId7"/>
    <p:sldId id="276" r:id="rId8"/>
    <p:sldId id="264" r:id="rId9"/>
    <p:sldId id="265" r:id="rId10"/>
    <p:sldId id="262" r:id="rId11"/>
    <p:sldId id="259" r:id="rId12"/>
    <p:sldId id="267" r:id="rId13"/>
    <p:sldId id="266" r:id="rId14"/>
    <p:sldId id="280" r:id="rId15"/>
    <p:sldId id="268" r:id="rId16"/>
    <p:sldId id="269" r:id="rId17"/>
    <p:sldId id="260" r:id="rId18"/>
    <p:sldId id="270" r:id="rId19"/>
    <p:sldId id="271" r:id="rId20"/>
    <p:sldId id="272" r:id="rId21"/>
    <p:sldId id="273" r:id="rId22"/>
    <p:sldId id="261" r:id="rId23"/>
    <p:sldId id="274" r:id="rId24"/>
    <p:sldId id="275" r:id="rId25"/>
    <p:sldId id="277" r:id="rId26"/>
    <p:sldId id="278" r:id="rId27"/>
    <p:sldId id="279" r:id="rId28"/>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204"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45.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637F9-D70C-4E9C-AA48-14084E37EAB4}" type="datetimeFigureOut">
              <a:rPr lang="zh-CN" altLang="en-US" smtClean="0"/>
              <a:t>2017/7/17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2822-BBCE-4586-8913-E6BC99A51499}" type="slidenum">
              <a:rPr lang="zh-CN" altLang="en-US" smtClean="0"/>
              <a:t>‹#›</a:t>
            </a:fld>
            <a:endParaRPr lang="zh-CN" altLang="en-US"/>
          </a:p>
        </p:txBody>
      </p:sp>
    </p:spTree>
    <p:extLst>
      <p:ext uri="{BB962C8B-B14F-4D97-AF65-F5344CB8AC3E}">
        <p14:creationId val="243390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85891094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41044043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255723780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025535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247271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857164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778340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110521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700199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44991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638901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180276415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348415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07045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885985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81912006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338574086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215098912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376669285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164099799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249084921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348C265-8257-4F53-8C83-814F5C2D43B9}" type="datetimeFigureOut">
              <a:rPr lang="zh-CN" altLang="en-US" smtClean="0"/>
              <a:t>2017/7/17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946C95-7EB7-4411-BC72-87A586A96853}" type="slidenum">
              <a:rPr lang="zh-CN" altLang="en-US" smtClean="0"/>
              <a:t>‹#›</a:t>
            </a:fld>
            <a:endParaRPr lang="zh-CN" altLang="en-US"/>
          </a:p>
        </p:txBody>
      </p:sp>
    </p:spTree>
    <p:extLst>
      <p:ext uri="{BB962C8B-B14F-4D97-AF65-F5344CB8AC3E}">
        <p14:creationId val="18562633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48C265-8257-4F53-8C83-814F5C2D43B9}" type="datetimeFigureOut">
              <a:rPr lang="zh-CN" altLang="en-US" smtClean="0"/>
              <a:t>2017/7/17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2946C95-7EB7-4411-BC72-87A586A96853}" type="slidenum">
              <a:rPr lang="zh-CN" altLang="en-US" smtClean="0"/>
              <a:t>‹#›</a:t>
            </a:fld>
            <a:endParaRPr lang="zh-CN" altLang="en-US"/>
          </a:p>
        </p:txBody>
      </p:sp>
    </p:spTree>
    <p:extLst>
      <p:ext uri="{BB962C8B-B14F-4D97-AF65-F5344CB8AC3E}">
        <p14:creationId val="2451306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2017/7/17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9694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9.xml" Type="http://schemas.openxmlformats.org/officeDocument/2006/relationships/tags"/><Relationship Id="rId11" Target="../tags/tag10.xml" Type="http://schemas.openxmlformats.org/officeDocument/2006/relationships/tags"/><Relationship Id="rId12" Target="../tags/tag11.xml" Type="http://schemas.openxmlformats.org/officeDocument/2006/relationships/tags"/><Relationship Id="rId13" Target="../tags/tag12.xml" Type="http://schemas.openxmlformats.org/officeDocument/2006/relationships/tags"/><Relationship Id="rId14" Target="../tags/tag13.xml" Type="http://schemas.openxmlformats.org/officeDocument/2006/relationships/tags"/><Relationship Id="rId15" Target="../tags/tag14.xml" Type="http://schemas.openxmlformats.org/officeDocument/2006/relationships/tags"/><Relationship Id="rId16" Target="../tags/tag15.xml" Type="http://schemas.openxmlformats.org/officeDocument/2006/relationships/tags"/><Relationship Id="rId17" Target="../tags/tag16.xml" Type="http://schemas.openxmlformats.org/officeDocument/2006/relationships/tags"/><Relationship Id="rId18" Target="../tags/tag17.xml" Type="http://schemas.openxmlformats.org/officeDocument/2006/relationships/tags"/><Relationship Id="rId19" Target="../tags/tag18.xml" Type="http://schemas.openxmlformats.org/officeDocument/2006/relationships/tags"/><Relationship Id="rId2" Target="../tags/tag1.xml" Type="http://schemas.openxmlformats.org/officeDocument/2006/relationships/tags"/><Relationship Id="rId20" Target="../tags/tag19.xml" Type="http://schemas.openxmlformats.org/officeDocument/2006/relationships/tags"/><Relationship Id="rId21" Target="../tags/tag20.xml" Type="http://schemas.openxmlformats.org/officeDocument/2006/relationships/tags"/><Relationship Id="rId22" Target="../tags/tag21.xml" Type="http://schemas.openxmlformats.org/officeDocument/2006/relationships/tags"/><Relationship Id="rId23" Target="../tags/tag22.xml" Type="http://schemas.openxmlformats.org/officeDocument/2006/relationships/tags"/><Relationship Id="rId24" Target="../tags/tag23.xml" Type="http://schemas.openxmlformats.org/officeDocument/2006/relationships/tags"/><Relationship Id="rId25" Target="../tags/tag24.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5.xml" Type="http://schemas.openxmlformats.org/officeDocument/2006/relationships/tags"/><Relationship Id="rId3" Target="../tags/tag26.xml" Type="http://schemas.openxmlformats.org/officeDocument/2006/relationships/tags"/><Relationship Id="rId4" Target="../tags/tag27.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6.xml" Type="http://schemas.openxmlformats.org/officeDocument/2006/relationships/tags"/><Relationship Id="rId11" Target="../tags/tag37.xml" Type="http://schemas.openxmlformats.org/officeDocument/2006/relationships/tags"/><Relationship Id="rId12" Target="../tags/tag38.xml" Type="http://schemas.openxmlformats.org/officeDocument/2006/relationships/tags"/><Relationship Id="rId13" Target="../tags/tag39.xml" Type="http://schemas.openxmlformats.org/officeDocument/2006/relationships/tags"/><Relationship Id="rId14" Target="../tags/tag40.xml" Type="http://schemas.openxmlformats.org/officeDocument/2006/relationships/tags"/><Relationship Id="rId15" Target="../tags/tag41.xml" Type="http://schemas.openxmlformats.org/officeDocument/2006/relationships/tags"/><Relationship Id="rId16" Target="../tags/tag42.xml" Type="http://schemas.openxmlformats.org/officeDocument/2006/relationships/tags"/><Relationship Id="rId17" Target="../tags/tag43.xml" Type="http://schemas.openxmlformats.org/officeDocument/2006/relationships/tags"/><Relationship Id="rId18" Target="../tags/tag44.xml" Type="http://schemas.openxmlformats.org/officeDocument/2006/relationships/tags"/><Relationship Id="rId2" Target="../tags/tag28.xml" Type="http://schemas.openxmlformats.org/officeDocument/2006/relationships/tags"/><Relationship Id="rId3" Target="../tags/tag29.xml" Type="http://schemas.openxmlformats.org/officeDocument/2006/relationships/tags"/><Relationship Id="rId4" Target="../tags/tag30.xml" Type="http://schemas.openxmlformats.org/officeDocument/2006/relationships/tags"/><Relationship Id="rId5" Target="../tags/tag31.xml" Type="http://schemas.openxmlformats.org/officeDocument/2006/relationships/tags"/><Relationship Id="rId6" Target="../tags/tag32.xml" Type="http://schemas.openxmlformats.org/officeDocument/2006/relationships/tags"/><Relationship Id="rId7" Target="../tags/tag33.xml" Type="http://schemas.openxmlformats.org/officeDocument/2006/relationships/tags"/><Relationship Id="rId8" Target="../tags/tag34.xml" Type="http://schemas.openxmlformats.org/officeDocument/2006/relationships/tags"/><Relationship Id="rId9" Target="../tags/tag35.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media/image2.jpeg" Type="http://schemas.openxmlformats.org/officeDocument/2006/relationships/image"/><Relationship Id="rId4"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sp>
        <p:nvSpPr>
          <p:cNvPr id="5" name="Text Box 2"/>
          <p:cNvSpPr txBox="1">
            <a:spLocks noChangeArrowheads="1"/>
          </p:cNvSpPr>
          <p:nvPr/>
        </p:nvSpPr>
        <p:spPr bwMode="auto">
          <a:xfrm>
            <a:off x="1808222" y="1114024"/>
            <a:ext cx="5562600" cy="3261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tx1">
                      <a:alpha val="50000"/>
                    </a:schemeClr>
                  </a:outerShdw>
                </a:effectLst>
              </a14:hiddenEffects>
            </a:ext>
          </a:extLst>
        </p:spPr>
        <p:txBody>
          <a:bodyPr>
            <a:spAutoFit/>
          </a:bodyPr>
          <a:lstStyle>
            <a:lvl1pPr eaLnBrk="0" hangingPunct="0">
              <a:defRPr baseline="-25000">
                <a:solidFill>
                  <a:schemeClr val="tx1"/>
                </a:solidFill>
                <a:latin charset="0" panose="020b0604020202020204" pitchFamily="34" typeface="Arial"/>
              </a:defRPr>
            </a:lvl1pPr>
            <a:lvl2pPr eaLnBrk="0" hangingPunct="0" indent="-285750" marL="742950">
              <a:defRPr baseline="-25000">
                <a:solidFill>
                  <a:schemeClr val="tx1"/>
                </a:solidFill>
                <a:latin charset="0" panose="020b0604020202020204" pitchFamily="34" typeface="Arial"/>
              </a:defRPr>
            </a:lvl2pPr>
            <a:lvl3pPr eaLnBrk="0" hangingPunct="0" indent="-228600" marL="1143000">
              <a:defRPr baseline="-25000">
                <a:solidFill>
                  <a:schemeClr val="tx1"/>
                </a:solidFill>
                <a:latin charset="0" panose="020b0604020202020204" pitchFamily="34" typeface="Arial"/>
              </a:defRPr>
            </a:lvl3pPr>
            <a:lvl4pPr eaLnBrk="0" hangingPunct="0" indent="-228600" marL="1600200">
              <a:defRPr baseline="-25000">
                <a:solidFill>
                  <a:schemeClr val="tx1"/>
                </a:solidFill>
                <a:latin charset="0" panose="020b0604020202020204" pitchFamily="34" typeface="Arial"/>
              </a:defRPr>
            </a:lvl4pPr>
            <a:lvl5pPr eaLnBrk="0" hangingPunct="0" indent="-228600" marL="2057400">
              <a:defRPr baseline="-25000">
                <a:solidFill>
                  <a:schemeClr val="tx1"/>
                </a:solidFill>
                <a:latin charset="0" panose="020b0604020202020204" pitchFamily="34" typeface="Arial"/>
              </a:defRPr>
            </a:lvl5pPr>
            <a:lvl6pPr eaLnBrk="0" fontAlgn="base" hangingPunct="0" indent="-228600" marL="2514600">
              <a:spcBef>
                <a:spcPct val="0"/>
              </a:spcBef>
              <a:spcAft>
                <a:spcPct val="0"/>
              </a:spcAft>
              <a:buFont charset="0" panose="020b0604020202020204" pitchFamily="34" typeface="Arial"/>
              <a:defRPr baseline="-25000">
                <a:solidFill>
                  <a:schemeClr val="tx1"/>
                </a:solidFill>
                <a:latin charset="0" panose="020b0604020202020204" pitchFamily="34" typeface="Arial"/>
              </a:defRPr>
            </a:lvl6pPr>
            <a:lvl7pPr eaLnBrk="0" fontAlgn="base" hangingPunct="0" indent="-228600" marL="2971800">
              <a:spcBef>
                <a:spcPct val="0"/>
              </a:spcBef>
              <a:spcAft>
                <a:spcPct val="0"/>
              </a:spcAft>
              <a:buFont charset="0" panose="020b0604020202020204" pitchFamily="34" typeface="Arial"/>
              <a:defRPr baseline="-25000">
                <a:solidFill>
                  <a:schemeClr val="tx1"/>
                </a:solidFill>
                <a:latin charset="0" panose="020b0604020202020204" pitchFamily="34" typeface="Arial"/>
              </a:defRPr>
            </a:lvl7pPr>
            <a:lvl8pPr eaLnBrk="0" fontAlgn="base" hangingPunct="0" indent="-228600" marL="3429000">
              <a:spcBef>
                <a:spcPct val="0"/>
              </a:spcBef>
              <a:spcAft>
                <a:spcPct val="0"/>
              </a:spcAft>
              <a:buFont charset="0" panose="020b0604020202020204" pitchFamily="34" typeface="Arial"/>
              <a:defRPr baseline="-25000">
                <a:solidFill>
                  <a:schemeClr val="tx1"/>
                </a:solidFill>
                <a:latin charset="0" panose="020b0604020202020204" pitchFamily="34" typeface="Arial"/>
              </a:defRPr>
            </a:lvl8pPr>
            <a:lvl9pPr eaLnBrk="0" fontAlgn="base" hangingPunct="0" indent="-228600" marL="3886200">
              <a:spcBef>
                <a:spcPct val="0"/>
              </a:spcBef>
              <a:spcAft>
                <a:spcPct val="0"/>
              </a:spcAft>
              <a:buFont charset="0" panose="020b0604020202020204" pitchFamily="34" typeface="Arial"/>
              <a:defRPr baseline="-25000">
                <a:solidFill>
                  <a:schemeClr val="tx1"/>
                </a:solidFill>
                <a:latin charset="0" panose="020b0604020202020204" pitchFamily="34" typeface="Arial"/>
              </a:defRPr>
            </a:lvl9pPr>
          </a:lstStyle>
          <a:p>
            <a:pPr algn="ctr" eaLnBrk="1" hangingPunct="1">
              <a:lnSpc>
                <a:spcPct val="110000"/>
              </a:lnSpc>
            </a:pPr>
            <a:r>
              <a:rPr altLang="zh-CN" baseline="0" lang="en-US" smtClean="0" sz="1400">
                <a:solidFill>
                  <a:schemeClr val="bg1"/>
                </a:solidFill>
                <a:latin charset="-122" panose="020b0503020204020204" pitchFamily="34" typeface="微软雅黑"/>
                <a:ea charset="-122" panose="020b0503020204020204" pitchFamily="34" typeface="微软雅黑"/>
              </a:rPr>
              <a:t>——  适合绿色环保等PPT幻灯演讲  ——</a:t>
            </a:r>
          </a:p>
        </p:txBody>
      </p:sp>
      <p:sp>
        <p:nvSpPr>
          <p:cNvPr id="6" name="标题 1"/>
          <p:cNvSpPr txBox="1"/>
          <p:nvPr/>
        </p:nvSpPr>
        <p:spPr>
          <a:xfrm>
            <a:off x="1839750" y="567255"/>
            <a:ext cx="5499543" cy="576064"/>
          </a:xfrm>
          <a:prstGeom prst="rect">
            <a:avLst/>
          </a:prstGeom>
        </p:spPr>
        <p:txBody>
          <a:bodyPr anchor="ctr" bIns="45720" lIns="91440" rIns="91440" rtlCol="0" tIns="45720" vert="horz">
            <a:noAutofit/>
          </a:bodyPr>
          <a:lstStyle>
            <a:lvl1pPr algn="l" defTabSz="914400" eaLnBrk="1" hangingPunct="1" latinLnBrk="0" rtl="0">
              <a:spcBef>
                <a:spcPct val="0"/>
              </a:spcBef>
              <a:buNone/>
              <a:defRPr kern="1200" sz="2800">
                <a:solidFill>
                  <a:schemeClr val="tx1"/>
                </a:solidFill>
                <a:latin charset="-122" panose="020b0503020204020204" pitchFamily="34" typeface="微软雅黑"/>
                <a:ea charset="-122" panose="020b0503020204020204" pitchFamily="34" typeface="微软雅黑"/>
                <a:cs typeface="+mj-cs"/>
              </a:defRPr>
            </a:lvl1pPr>
          </a:lstStyle>
          <a:p>
            <a:pPr algn="ctr"/>
            <a:r>
              <a:rPr altLang="en-US" lang="zh-CN" smtClean="0">
                <a:solidFill>
                  <a:schemeClr val="bg1"/>
                </a:solidFill>
              </a:rPr>
              <a:t>绿色清新植物生长PPT模板</a:t>
            </a:r>
          </a:p>
        </p:txBody>
      </p:sp>
      <p:sp>
        <p:nvSpPr>
          <p:cNvPr id="8" name="TextBox 13"/>
          <p:cNvSpPr txBox="1"/>
          <p:nvPr/>
        </p:nvSpPr>
        <p:spPr>
          <a:xfrm>
            <a:off x="3973007" y="1426802"/>
            <a:ext cx="1271905" cy="259080"/>
          </a:xfrm>
          <a:prstGeom prst="rect">
            <a:avLst/>
          </a:prstGeom>
          <a:noFill/>
        </p:spPr>
        <p:txBody>
          <a:bodyPr rtlCol="0" wrap="none">
            <a:spAutoFit/>
          </a:bodyPr>
          <a:lstStyle/>
          <a:p>
            <a:r>
              <a:rPr altLang="en-US" lang="zh-CN" sz="1100">
                <a:solidFill>
                  <a:schemeClr val="bg1"/>
                </a:solidFill>
                <a:latin charset="-122" panose="020b0503020204020204" pitchFamily="34" typeface="微软雅黑"/>
                <a:ea charset="-122" panose="020b0503020204020204" pitchFamily="34" typeface="微软雅黑"/>
              </a:rPr>
              <a:t>汇报人：YUEYUE</a:t>
            </a:r>
          </a:p>
        </p:txBody>
      </p:sp>
    </p:spTree>
    <p:extLst>
      <p:ext uri="{BB962C8B-B14F-4D97-AF65-F5344CB8AC3E}">
        <p14:creationId val="4178929410"/>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6"/>
                                        </p:tgtEl>
                                        <p:attrNameLst>
                                          <p:attrName>ppt_y</p:attrName>
                                        </p:attrNameLst>
                                      </p:cBhvr>
                                      <p:tavLst>
                                        <p:tav tm="0">
                                          <p:val>
                                            <p:strVal val="#ppt_y"/>
                                          </p:val>
                                        </p:tav>
                                        <p:tav tm="100000">
                                          <p:val>
                                            <p:strVal val="#ppt_y"/>
                                          </p:val>
                                        </p:tav>
                                      </p:tavLst>
                                    </p:anim>
                                    <p:anim calcmode="lin" valueType="num">
                                      <p:cBhvr>
                                        <p:cTn dur="500" fill="hold" id="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6"/>
                                        </p:tgtEl>
                                      </p:cBhvr>
                                    </p:animEffect>
                                  </p:childTnLst>
                                </p:cTn>
                              </p:par>
                            </p:childTnLst>
                          </p:cTn>
                        </p:par>
                        <p:par>
                          <p:cTn fill="hold" id="12" nodeType="afterGroup">
                            <p:stCondLst>
                              <p:cond delay="500"/>
                            </p:stCondLst>
                            <p:childTnLst>
                              <p:par>
                                <p:cTn fill="hold" grpId="0" id="13" nodeType="after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8">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0-#ppt_w/2"/>
                                          </p:val>
                                        </p:tav>
                                        <p:tav tm="100000">
                                          <p:val>
                                            <p:strVal val="#ppt_x"/>
                                          </p:val>
                                        </p:tav>
                                      </p:tavLst>
                                    </p:anim>
                                    <p:anim calcmode="lin" valueType="num">
                                      <p:cBhvr additive="base">
                                        <p:cTn dur="500" fill="hold" id="22"/>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pic>
        <p:nvPicPr>
          <p:cNvPr id="10" name="Picture 4"/>
          <p:cNvPicPr>
            <a:picLocks noChangeArrowheads="1" noChangeAspect="1"/>
          </p:cNvPicPr>
          <p:nvPr/>
        </p:nvPicPr>
        <p:blipFill>
          <a:blip r:embed="rId2">
            <a:extLst>
              <a:ext uri="{28A0092B-C50C-407E-A947-70E740481C1C}">
                <a14:useLocalDpi val="0"/>
              </a:ext>
            </a:extLst>
          </a:blip>
          <a:stretch>
            <a:fillRect/>
          </a:stretch>
        </p:blipFill>
        <p:spPr bwMode="auto">
          <a:xfrm>
            <a:off x="1579501" y="1059583"/>
            <a:ext cx="2252429" cy="1504948"/>
          </a:xfrm>
          <a:prstGeom prst="rect">
            <a:avLst/>
          </a:prstGeom>
          <a:noFill/>
          <a:extLst>
            <a:ext uri="{909E8E84-426E-40DD-AFC4-6F175D3DCCD1}">
              <a14:hiddenFill>
                <a:solidFill>
                  <a:srgbClr val="FFFFFF"/>
                </a:solidFill>
              </a14:hiddenFill>
            </a:ext>
          </a:extLst>
        </p:spPr>
      </p:pic>
      <p:pic>
        <p:nvPicPr>
          <p:cNvPr id="11" name="Picture 2"/>
          <p:cNvPicPr>
            <a:picLocks noChangeArrowheads="1" noChangeAspect="1"/>
          </p:cNvPicPr>
          <p:nvPr/>
        </p:nvPicPr>
        <p:blipFill>
          <a:blip r:embed="rId3">
            <a:extLst>
              <a:ext uri="{28A0092B-C50C-407E-A947-70E740481C1C}">
                <a14:useLocalDpi val="0"/>
              </a:ext>
            </a:extLst>
          </a:blip>
          <a:stretch>
            <a:fillRect/>
          </a:stretch>
        </p:blipFill>
        <p:spPr bwMode="auto">
          <a:xfrm>
            <a:off x="5279487" y="1059581"/>
            <a:ext cx="2099502" cy="1504950"/>
          </a:xfrm>
          <a:prstGeom prst="rect">
            <a:avLst/>
          </a:prstGeom>
          <a:noFill/>
          <a:extLst>
            <a:ext uri="{909E8E84-426E-40DD-AFC4-6F175D3DCCD1}">
              <a14:hiddenFill>
                <a:solidFill>
                  <a:srgbClr val="FFFFFF"/>
                </a:solidFill>
              </a14:hiddenFill>
            </a:ext>
          </a:extLst>
        </p:spPr>
      </p:pic>
      <p:sp>
        <p:nvSpPr>
          <p:cNvPr id="12" name="Rectangle 8"/>
          <p:cNvSpPr>
            <a:spLocks noChangeArrowheads="1"/>
          </p:cNvSpPr>
          <p:nvPr/>
        </p:nvSpPr>
        <p:spPr bwMode="auto">
          <a:xfrm>
            <a:off x="3831930" y="1059582"/>
            <a:ext cx="1505146" cy="1504950"/>
          </a:xfrm>
          <a:prstGeom prst="rect">
            <a:avLst/>
          </a:prstGeom>
          <a:solidFill>
            <a:srgbClr val="78B601"/>
          </a:solidFill>
          <a:ln>
            <a:noFill/>
          </a:ln>
          <a:extLst/>
        </p:spPr>
        <p:txBody>
          <a:bodyPr anchor="ctr" anchorCtr="0" bIns="34290" compatLnSpc="1" lIns="68580" numCol="1" rIns="68580" tIns="34290" vert="horz" wrap="square">
            <a:prstTxWarp prst="textNoShape">
              <a:avLst/>
            </a:prstTxWarp>
          </a:bodyPr>
          <a:lstStyle/>
          <a:p>
            <a:pPr algn="ctr"/>
            <a:r>
              <a:rPr altLang="en-US" lang="zh-CN" sz="1200">
                <a:solidFill>
                  <a:schemeClr val="bg1"/>
                </a:solidFill>
                <a:latin charset="-122" panose="020b0503020204020204" pitchFamily="34" typeface="微软雅黑"/>
                <a:ea charset="-122" panose="020b0503020204020204" pitchFamily="34" typeface="微软雅黑"/>
              </a:rPr>
              <a:t>在此输入主标题概述文字在此输入主标题概述文字</a:t>
            </a:r>
          </a:p>
        </p:txBody>
      </p:sp>
      <p:sp>
        <p:nvSpPr>
          <p:cNvPr id="13" name="Oval 9"/>
          <p:cNvSpPr>
            <a:spLocks noChangeArrowheads="1"/>
          </p:cNvSpPr>
          <p:nvPr/>
        </p:nvSpPr>
        <p:spPr bwMode="auto">
          <a:xfrm>
            <a:off x="1093813" y="2937998"/>
            <a:ext cx="542996" cy="542925"/>
          </a:xfrm>
          <a:prstGeom prst="ellipse">
            <a:avLst/>
          </a:prstGeom>
          <a:solidFill>
            <a:srgbClr val="9AC440"/>
          </a:solidFill>
          <a:ln>
            <a:noFill/>
          </a:ln>
          <a:extLst/>
        </p:spPr>
        <p:txBody>
          <a:bodyPr anchor="t" anchorCtr="0" bIns="34290" compatLnSpc="1" lIns="68580" numCol="1" rIns="68580" tIns="34290" vert="horz" wrap="square">
            <a:prstTxWarp prst="textNoShape">
              <a:avLst/>
            </a:prstTxWarp>
          </a:bodyPr>
          <a:lstStyle/>
          <a:p>
            <a:endParaRPr altLang="en-US" lang="zh-CN">
              <a:latin charset="0" pitchFamily="50" typeface="Avant GardeBook"/>
            </a:endParaRPr>
          </a:p>
        </p:txBody>
      </p:sp>
      <p:sp>
        <p:nvSpPr>
          <p:cNvPr id="14" name="Oval 10"/>
          <p:cNvSpPr>
            <a:spLocks noChangeArrowheads="1"/>
          </p:cNvSpPr>
          <p:nvPr/>
        </p:nvSpPr>
        <p:spPr bwMode="auto">
          <a:xfrm>
            <a:off x="4843579" y="2937998"/>
            <a:ext cx="539424" cy="542925"/>
          </a:xfrm>
          <a:prstGeom prst="ellipse">
            <a:avLst/>
          </a:prstGeom>
          <a:solidFill>
            <a:srgbClr val="78B601"/>
          </a:solidFill>
          <a:ln>
            <a:noFill/>
          </a:ln>
        </p:spPr>
        <p:txBody>
          <a:bodyPr anchor="t" anchorCtr="0" bIns="34290" compatLnSpc="1" lIns="68580" numCol="1" rIns="68580" tIns="34290" vert="horz" wrap="square">
            <a:prstTxWarp prst="textNoShape">
              <a:avLst/>
            </a:prstTxWarp>
          </a:bodyPr>
          <a:lstStyle/>
          <a:p>
            <a:endParaRPr altLang="en-US" lang="zh-CN">
              <a:latin charset="0" pitchFamily="50" typeface="Avant GardeBook"/>
            </a:endParaRPr>
          </a:p>
        </p:txBody>
      </p:sp>
      <p:sp>
        <p:nvSpPr>
          <p:cNvPr id="15" name="Oval 11"/>
          <p:cNvSpPr>
            <a:spLocks noChangeArrowheads="1"/>
          </p:cNvSpPr>
          <p:nvPr/>
        </p:nvSpPr>
        <p:spPr bwMode="auto">
          <a:xfrm>
            <a:off x="1093813" y="3815489"/>
            <a:ext cx="542996" cy="542925"/>
          </a:xfrm>
          <a:prstGeom prst="ellipse">
            <a:avLst/>
          </a:prstGeom>
          <a:solidFill>
            <a:srgbClr val="78B601"/>
          </a:solidFill>
          <a:ln>
            <a:noFill/>
          </a:ln>
          <a:extLst/>
        </p:spPr>
        <p:txBody>
          <a:bodyPr anchor="t" anchorCtr="0" bIns="34290" compatLnSpc="1" lIns="68580" numCol="1" rIns="68580" tIns="34290" vert="horz" wrap="square">
            <a:prstTxWarp prst="textNoShape">
              <a:avLst/>
            </a:prstTxWarp>
          </a:bodyPr>
          <a:lstStyle/>
          <a:p>
            <a:endParaRPr altLang="en-US" lang="zh-CN">
              <a:latin charset="0" pitchFamily="50" typeface="Avant GardeBook"/>
            </a:endParaRPr>
          </a:p>
        </p:txBody>
      </p:sp>
      <p:sp>
        <p:nvSpPr>
          <p:cNvPr id="16" name="Oval 12"/>
          <p:cNvSpPr>
            <a:spLocks noChangeArrowheads="1"/>
          </p:cNvSpPr>
          <p:nvPr/>
        </p:nvSpPr>
        <p:spPr bwMode="auto">
          <a:xfrm>
            <a:off x="4843579" y="3815489"/>
            <a:ext cx="539424" cy="542925"/>
          </a:xfrm>
          <a:prstGeom prst="ellipse">
            <a:avLst/>
          </a:prstGeom>
          <a:solidFill>
            <a:srgbClr val="9AC440"/>
          </a:solidFill>
          <a:ln>
            <a:noFill/>
          </a:ln>
        </p:spPr>
        <p:txBody>
          <a:bodyPr anchor="t" anchorCtr="0" bIns="34290" compatLnSpc="1" lIns="68580" numCol="1" rIns="68580" tIns="34290" vert="horz" wrap="square">
            <a:prstTxWarp prst="textNoShape">
              <a:avLst/>
            </a:prstTxWarp>
          </a:bodyPr>
          <a:lstStyle/>
          <a:p>
            <a:endParaRPr altLang="en-US" lang="zh-CN">
              <a:latin charset="0" pitchFamily="50" typeface="Avant GardeBook"/>
            </a:endParaRPr>
          </a:p>
        </p:txBody>
      </p:sp>
      <p:sp>
        <p:nvSpPr>
          <p:cNvPr id="17" name="TextBox 42"/>
          <p:cNvSpPr txBox="1"/>
          <p:nvPr/>
        </p:nvSpPr>
        <p:spPr>
          <a:xfrm>
            <a:off x="1727264" y="2937998"/>
            <a:ext cx="2221089" cy="251460"/>
          </a:xfrm>
          <a:prstGeom prst="rect">
            <a:avLst/>
          </a:prstGeom>
          <a:noFill/>
        </p:spPr>
        <p:txBody>
          <a:bodyPr anchor="t" bIns="0" lIns="68580" rIns="68580" rtlCol="0" tIns="0" wrap="square">
            <a:spAutoFit/>
          </a:bodyPr>
          <a:lstStyle/>
          <a:p>
            <a:pPr>
              <a:lnSpc>
                <a:spcPct val="150000"/>
              </a:lnSpc>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8" name="TextBox 43"/>
          <p:cNvSpPr txBox="1"/>
          <p:nvPr/>
        </p:nvSpPr>
        <p:spPr>
          <a:xfrm>
            <a:off x="1727264" y="3159572"/>
            <a:ext cx="2807977"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9" name="TextBox 44"/>
          <p:cNvSpPr txBox="1"/>
          <p:nvPr/>
        </p:nvSpPr>
        <p:spPr>
          <a:xfrm>
            <a:off x="1727264" y="3810250"/>
            <a:ext cx="2221089" cy="251460"/>
          </a:xfrm>
          <a:prstGeom prst="rect">
            <a:avLst/>
          </a:prstGeom>
          <a:noFill/>
        </p:spPr>
        <p:txBody>
          <a:bodyPr anchor="t" bIns="0" lIns="68580" rIns="68580" rtlCol="0" tIns="0" wrap="square">
            <a:spAutoFit/>
          </a:bodyPr>
          <a:lstStyle/>
          <a:p>
            <a:pPr>
              <a:lnSpc>
                <a:spcPct val="150000"/>
              </a:lnSpc>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20" name="TextBox 45"/>
          <p:cNvSpPr txBox="1"/>
          <p:nvPr/>
        </p:nvSpPr>
        <p:spPr>
          <a:xfrm>
            <a:off x="1727264" y="4031823"/>
            <a:ext cx="2807977" cy="385572"/>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1" name="TextBox 46"/>
          <p:cNvSpPr txBox="1"/>
          <p:nvPr/>
        </p:nvSpPr>
        <p:spPr>
          <a:xfrm>
            <a:off x="5493603" y="2937998"/>
            <a:ext cx="2221089" cy="251460"/>
          </a:xfrm>
          <a:prstGeom prst="rect">
            <a:avLst/>
          </a:prstGeom>
          <a:noFill/>
        </p:spPr>
        <p:txBody>
          <a:bodyPr anchor="t" bIns="0" lIns="68580" rIns="68580" rtlCol="0" tIns="0" wrap="square">
            <a:spAutoFit/>
          </a:bodyPr>
          <a:lstStyle/>
          <a:p>
            <a:pPr>
              <a:lnSpc>
                <a:spcPct val="150000"/>
              </a:lnSpc>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22" name="TextBox 47"/>
          <p:cNvSpPr txBox="1"/>
          <p:nvPr/>
        </p:nvSpPr>
        <p:spPr>
          <a:xfrm>
            <a:off x="5493603" y="3159571"/>
            <a:ext cx="2807977" cy="385572"/>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sp>
        <p:nvSpPr>
          <p:cNvPr id="23" name="TextBox 48"/>
          <p:cNvSpPr txBox="1"/>
          <p:nvPr/>
        </p:nvSpPr>
        <p:spPr>
          <a:xfrm>
            <a:off x="5493603" y="3810250"/>
            <a:ext cx="2221089" cy="251460"/>
          </a:xfrm>
          <a:prstGeom prst="rect">
            <a:avLst/>
          </a:prstGeom>
          <a:noFill/>
        </p:spPr>
        <p:txBody>
          <a:bodyPr anchor="t" bIns="0" lIns="68580" rIns="68580" rtlCol="0" tIns="0" wrap="square">
            <a:spAutoFit/>
          </a:bodyPr>
          <a:lstStyle/>
          <a:p>
            <a:pPr>
              <a:lnSpc>
                <a:spcPct val="150000"/>
              </a:lnSpc>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24" name="TextBox 49"/>
          <p:cNvSpPr txBox="1"/>
          <p:nvPr/>
        </p:nvSpPr>
        <p:spPr>
          <a:xfrm>
            <a:off x="5493603" y="4031823"/>
            <a:ext cx="2807977" cy="385572"/>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您的内容打在这里，或者通过复制您的文本后，在此框中选择粘贴，并选择只保留文字。通过通过复制您的文本。</a:t>
            </a:r>
          </a:p>
        </p:txBody>
      </p:sp>
      <p:sp>
        <p:nvSpPr>
          <p:cNvPr id="25" name="Freeform 6"/>
          <p:cNvSpPr/>
          <p:nvPr/>
        </p:nvSpPr>
        <p:spPr bwMode="auto">
          <a:xfrm>
            <a:off x="1206675" y="3058924"/>
            <a:ext cx="317272" cy="301073"/>
          </a:xfrm>
          <a:custGeom>
            <a:rect b="b" l="l" r="r" t="t"/>
            <a:pathLst>
              <a:path h="7638861" w="8048831">
                <a:moveTo>
                  <a:pt x="67152" y="5375086"/>
                </a:moveTo>
                <a:cubicBezTo>
                  <a:pt x="67224" y="5375176"/>
                  <a:pt x="284782" y="5644961"/>
                  <a:pt x="997203" y="5641213"/>
                </a:cubicBezTo>
                <a:cubicBezTo>
                  <a:pt x="1713466" y="5637465"/>
                  <a:pt x="3719704" y="5622473"/>
                  <a:pt x="3719851" y="5622472"/>
                </a:cubicBezTo>
                <a:lnTo>
                  <a:pt x="3731102" y="7110533"/>
                </a:lnTo>
                <a:cubicBezTo>
                  <a:pt x="3730969" y="7110534"/>
                  <a:pt x="1972240" y="7121778"/>
                  <a:pt x="1544733" y="7125526"/>
                </a:cubicBezTo>
                <a:cubicBezTo>
                  <a:pt x="989727" y="7129274"/>
                  <a:pt x="67236" y="5375245"/>
                  <a:pt x="67152" y="5375086"/>
                </a:cubicBezTo>
                <a:close/>
                <a:moveTo>
                  <a:pt x="5047379" y="4962336"/>
                </a:moveTo>
                <a:lnTo>
                  <a:pt x="5066137" y="5614599"/>
                </a:lnTo>
                <a:cubicBezTo>
                  <a:pt x="5066165" y="5614598"/>
                  <a:pt x="5072547" y="5614388"/>
                  <a:pt x="6544253" y="5565866"/>
                </a:cubicBezTo>
                <a:cubicBezTo>
                  <a:pt x="6544258" y="5565866"/>
                  <a:pt x="6544361" y="5565866"/>
                  <a:pt x="6546598" y="5565866"/>
                </a:cubicBezTo>
                <a:lnTo>
                  <a:pt x="6563011" y="5565866"/>
                </a:lnTo>
                <a:cubicBezTo>
                  <a:pt x="6563014" y="5565872"/>
                  <a:pt x="6563049" y="5565941"/>
                  <a:pt x="6563480" y="5566803"/>
                </a:cubicBezTo>
                <a:lnTo>
                  <a:pt x="6566763" y="5573364"/>
                </a:lnTo>
                <a:cubicBezTo>
                  <a:pt x="6641794" y="5697069"/>
                  <a:pt x="6728080" y="5839517"/>
                  <a:pt x="6795608" y="5951976"/>
                </a:cubicBezTo>
                <a:cubicBezTo>
                  <a:pt x="7050715" y="6379320"/>
                  <a:pt x="7080727" y="7005342"/>
                  <a:pt x="6593024" y="7054074"/>
                </a:cubicBezTo>
                <a:cubicBezTo>
                  <a:pt x="6592991" y="7054075"/>
                  <a:pt x="6586024" y="7054304"/>
                  <a:pt x="5107404" y="7102806"/>
                </a:cubicBezTo>
                <a:cubicBezTo>
                  <a:pt x="5107405" y="7102831"/>
                  <a:pt x="5107482" y="7106511"/>
                  <a:pt x="5118659" y="7638861"/>
                </a:cubicBezTo>
                <a:cubicBezTo>
                  <a:pt x="5118637" y="7638834"/>
                  <a:pt x="5113712" y="7633004"/>
                  <a:pt x="4023202" y="6341834"/>
                </a:cubicBezTo>
                <a:cubicBezTo>
                  <a:pt x="4023232" y="6341794"/>
                  <a:pt x="4028675" y="6334464"/>
                  <a:pt x="5047379" y="4962336"/>
                </a:cubicBezTo>
                <a:close/>
                <a:moveTo>
                  <a:pt x="1961545" y="2868424"/>
                </a:moveTo>
                <a:cubicBezTo>
                  <a:pt x="1961557" y="2868450"/>
                  <a:pt x="1964462" y="2874845"/>
                  <a:pt x="2670652" y="4429458"/>
                </a:cubicBezTo>
                <a:lnTo>
                  <a:pt x="2085357" y="4118002"/>
                </a:lnTo>
                <a:cubicBezTo>
                  <a:pt x="2085340" y="4118034"/>
                  <a:pt x="2081865" y="4124367"/>
                  <a:pt x="1387506" y="5390095"/>
                </a:cubicBezTo>
                <a:cubicBezTo>
                  <a:pt x="1387501" y="5390103"/>
                  <a:pt x="1387426" y="5390228"/>
                  <a:pt x="1386099" y="5392441"/>
                </a:cubicBezTo>
                <a:lnTo>
                  <a:pt x="1376250" y="5408857"/>
                </a:lnTo>
                <a:cubicBezTo>
                  <a:pt x="1376241" y="5408857"/>
                  <a:pt x="1376156" y="5408857"/>
                  <a:pt x="1375312" y="5408857"/>
                </a:cubicBezTo>
                <a:lnTo>
                  <a:pt x="1368746" y="5408857"/>
                </a:lnTo>
                <a:cubicBezTo>
                  <a:pt x="1218671" y="5408857"/>
                  <a:pt x="1049835" y="5408857"/>
                  <a:pt x="918519" y="5408857"/>
                </a:cubicBezTo>
                <a:cubicBezTo>
                  <a:pt x="412014" y="5416362"/>
                  <a:pt x="-158273" y="5127420"/>
                  <a:pt x="40577" y="4688380"/>
                </a:cubicBezTo>
                <a:cubicBezTo>
                  <a:pt x="40595" y="4688348"/>
                  <a:pt x="44053" y="4682023"/>
                  <a:pt x="742181" y="3405029"/>
                </a:cubicBezTo>
                <a:cubicBezTo>
                  <a:pt x="742150" y="3405012"/>
                  <a:pt x="738250" y="3402941"/>
                  <a:pt x="261939" y="3149860"/>
                </a:cubicBezTo>
                <a:cubicBezTo>
                  <a:pt x="261992" y="3149852"/>
                  <a:pt x="271421" y="3148290"/>
                  <a:pt x="1961545" y="2868424"/>
                </a:cubicBezTo>
                <a:close/>
                <a:moveTo>
                  <a:pt x="6896380" y="2722374"/>
                </a:moveTo>
                <a:cubicBezTo>
                  <a:pt x="6896536" y="2722635"/>
                  <a:pt x="7785260" y="4207873"/>
                  <a:pt x="8002768" y="4567955"/>
                </a:cubicBezTo>
                <a:cubicBezTo>
                  <a:pt x="8284021" y="5033049"/>
                  <a:pt x="7185414" y="6690749"/>
                  <a:pt x="7185166" y="6691124"/>
                </a:cubicBezTo>
                <a:cubicBezTo>
                  <a:pt x="7185260" y="6690901"/>
                  <a:pt x="7320057" y="6372063"/>
                  <a:pt x="6960137" y="5768333"/>
                </a:cubicBezTo>
                <a:cubicBezTo>
                  <a:pt x="6596383" y="5168212"/>
                  <a:pt x="5583945" y="3476746"/>
                  <a:pt x="5583715" y="3476361"/>
                </a:cubicBezTo>
                <a:close/>
                <a:moveTo>
                  <a:pt x="5088539" y="157679"/>
                </a:moveTo>
                <a:cubicBezTo>
                  <a:pt x="5210861" y="156805"/>
                  <a:pt x="5325263" y="207641"/>
                  <a:pt x="5415496" y="329529"/>
                </a:cubicBezTo>
                <a:cubicBezTo>
                  <a:pt x="5415496" y="329529"/>
                  <a:pt x="5415496" y="329529"/>
                  <a:pt x="6202985" y="1563417"/>
                </a:cubicBezTo>
                <a:cubicBezTo>
                  <a:pt x="6202985" y="1563417"/>
                  <a:pt x="6202985" y="1563417"/>
                  <a:pt x="6667978" y="1282135"/>
                </a:cubicBezTo>
                <a:cubicBezTo>
                  <a:pt x="6667978" y="1282135"/>
                  <a:pt x="6667978" y="1282135"/>
                  <a:pt x="6067987" y="2857311"/>
                </a:cubicBezTo>
                <a:cubicBezTo>
                  <a:pt x="6067987" y="2857311"/>
                  <a:pt x="6067987" y="2857311"/>
                  <a:pt x="4331762" y="2681041"/>
                </a:cubicBezTo>
                <a:lnTo>
                  <a:pt x="4901754" y="2339753"/>
                </a:lnTo>
                <a:cubicBezTo>
                  <a:pt x="4901754" y="2339753"/>
                  <a:pt x="4901754" y="2339753"/>
                  <a:pt x="4121765" y="1113367"/>
                </a:cubicBezTo>
                <a:cubicBezTo>
                  <a:pt x="4121765" y="1113367"/>
                  <a:pt x="4121765" y="1113367"/>
                  <a:pt x="4120359" y="1111491"/>
                </a:cubicBezTo>
                <a:lnTo>
                  <a:pt x="4110515" y="1098365"/>
                </a:lnTo>
                <a:cubicBezTo>
                  <a:pt x="4110515" y="1098365"/>
                  <a:pt x="4110515" y="1098365"/>
                  <a:pt x="4111453" y="1097427"/>
                </a:cubicBezTo>
                <a:lnTo>
                  <a:pt x="4118015" y="1090864"/>
                </a:lnTo>
                <a:cubicBezTo>
                  <a:pt x="4189264" y="963350"/>
                  <a:pt x="4271763" y="820834"/>
                  <a:pt x="4339262" y="708321"/>
                </a:cubicBezTo>
                <a:cubicBezTo>
                  <a:pt x="4511994" y="411804"/>
                  <a:pt x="4819431" y="159603"/>
                  <a:pt x="5088539" y="157679"/>
                </a:cubicBezTo>
                <a:close/>
                <a:moveTo>
                  <a:pt x="4319950" y="106"/>
                </a:moveTo>
                <a:cubicBezTo>
                  <a:pt x="4599204" y="-1107"/>
                  <a:pt x="4796239" y="8411"/>
                  <a:pt x="4796315" y="8415"/>
                </a:cubicBezTo>
                <a:cubicBezTo>
                  <a:pt x="4796223" y="8427"/>
                  <a:pt x="4443706" y="53496"/>
                  <a:pt x="4091190" y="660941"/>
                </a:cubicBezTo>
                <a:cubicBezTo>
                  <a:pt x="3738654" y="1268420"/>
                  <a:pt x="2748601" y="2974526"/>
                  <a:pt x="2748451" y="2974786"/>
                </a:cubicBezTo>
                <a:lnTo>
                  <a:pt x="1424465" y="2239756"/>
                </a:lnTo>
                <a:cubicBezTo>
                  <a:pt x="1424524" y="2239655"/>
                  <a:pt x="2294627" y="743433"/>
                  <a:pt x="2504657" y="379680"/>
                </a:cubicBezTo>
                <a:cubicBezTo>
                  <a:pt x="2692894" y="57401"/>
                  <a:pt x="3705472" y="2775"/>
                  <a:pt x="4319950" y="106"/>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p>
        </p:txBody>
      </p:sp>
      <p:sp>
        <p:nvSpPr>
          <p:cNvPr id="26" name="Freeform 16"/>
          <p:cNvSpPr>
            <a:spLocks noEditPoints="1"/>
          </p:cNvSpPr>
          <p:nvPr/>
        </p:nvSpPr>
        <p:spPr bwMode="auto">
          <a:xfrm>
            <a:off x="4947097" y="3088232"/>
            <a:ext cx="332390" cy="242458"/>
          </a:xfrm>
          <a:custGeom>
            <a:gdLst>
              <a:gd fmla="*/ 2141 w 2141" name="T0"/>
              <a:gd fmla="*/ 944 h 1564" name="T1"/>
              <a:gd fmla="*/ 1665 w 2141" name="T2"/>
              <a:gd fmla="*/ 944 h 1564" name="T3"/>
              <a:gd fmla="*/ 1665 w 2141" name="T4"/>
              <a:gd fmla="*/ 1042 h 1564" name="T5"/>
              <a:gd fmla="*/ 1012 w 2141" name="T6"/>
              <a:gd fmla="*/ 1042 h 1564" name="T7"/>
              <a:gd fmla="*/ 1012 w 2141" name="T8"/>
              <a:gd fmla="*/ 944 h 1564" name="T9"/>
              <a:gd fmla="*/ 686 w 2141" name="T10"/>
              <a:gd fmla="*/ 944 h 1564" name="T11"/>
              <a:gd fmla="*/ 397 w 2141" name="T12"/>
              <a:gd fmla="*/ 1183 h 1564" name="T13"/>
              <a:gd fmla="*/ 46 w 2141" name="T14"/>
              <a:gd fmla="*/ 1183 h 1564" name="T15"/>
              <a:gd fmla="*/ 686 w 2141" name="T16"/>
              <a:gd fmla="*/ 604 h 1564" name="T17"/>
              <a:gd fmla="*/ 1012 w 2141" name="T18"/>
              <a:gd fmla="*/ 604 h 1564" name="T19"/>
              <a:gd fmla="*/ 1012 w 2141" name="T20"/>
              <a:gd fmla="*/ 512 h 1564" name="T21"/>
              <a:gd fmla="*/ 1665 w 2141" name="T22"/>
              <a:gd fmla="*/ 512 h 1564" name="T23"/>
              <a:gd fmla="*/ 1665 w 2141" name="T24"/>
              <a:gd fmla="*/ 604 h 1564" name="T25"/>
              <a:gd fmla="*/ 2141 w 2141" name="T26"/>
              <a:gd fmla="*/ 604 h 1564" name="T27"/>
              <a:gd fmla="*/ 2141 w 2141" name="T28"/>
              <a:gd fmla="*/ 944 h 1564" name="T29"/>
              <a:gd fmla="*/ 455 w 2141" name="T30"/>
              <a:gd fmla="*/ 1322 h 1564" name="T31"/>
              <a:gd fmla="*/ 0 w 2141" name="T32"/>
              <a:gd fmla="*/ 1322 h 1564" name="T33"/>
              <a:gd fmla="*/ 0 w 2141" name="T34"/>
              <a:gd fmla="*/ 1564 h 1564" name="T35"/>
              <a:gd fmla="*/ 455 w 2141" name="T36"/>
              <a:gd fmla="*/ 1564 h 1564" name="T37"/>
              <a:gd fmla="*/ 455 w 2141" name="T38"/>
              <a:gd fmla="*/ 1322 h 1564" name="T39"/>
              <a:gd fmla="*/ 1343 w 2141" name="T40"/>
              <a:gd fmla="*/ 0 h 1564" name="T41"/>
              <a:gd fmla="*/ 1127 w 2141" name="T42"/>
              <a:gd fmla="*/ 211 h 1564" name="T43"/>
              <a:gd fmla="*/ 1343 w 2141" name="T44"/>
              <a:gd fmla="*/ 422 h 1564" name="T45"/>
              <a:gd fmla="*/ 1559 w 2141" name="T46"/>
              <a:gd fmla="*/ 211 h 1564" name="T47"/>
              <a:gd fmla="*/ 1343 w 2141" name="T48"/>
              <a:gd fmla="*/ 0 h 1564" name="T49"/>
              <a:gd fmla="*/ 1058 w 2141" name="T50"/>
              <a:gd fmla="*/ 211 h 1564" name="T51"/>
              <a:gd fmla="*/ 1094 w 2141" name="T52"/>
              <a:gd fmla="*/ 344 h 1564" name="T53"/>
              <a:gd fmla="*/ 839 w 2141" name="T54"/>
              <a:gd fmla="*/ 344 h 1564" name="T55"/>
              <a:gd fmla="*/ 719 w 2141" name="T56"/>
              <a:gd fmla="*/ 227 h 1564" name="T57"/>
              <a:gd fmla="*/ 839 w 2141" name="T58"/>
              <a:gd fmla="*/ 110 h 1564" name="T59"/>
              <a:gd fmla="*/ 1078 w 2141" name="T60"/>
              <a:gd fmla="*/ 110 h 1564" name="T61"/>
              <a:gd fmla="*/ 1058 w 2141" name="T62"/>
              <a:gd fmla="*/ 211 h 1564" name="T63"/>
              <a:gd fmla="*/ 1982 w 2141" name="T64"/>
              <a:gd fmla="*/ 227 h 1564" name="T65"/>
              <a:gd fmla="*/ 1862 w 2141" name="T66"/>
              <a:gd fmla="*/ 344 h 1564" name="T67"/>
              <a:gd fmla="*/ 1591 w 2141" name="T68"/>
              <a:gd fmla="*/ 344 h 1564" name="T69"/>
              <a:gd fmla="*/ 1627 w 2141" name="T70"/>
              <a:gd fmla="*/ 211 h 1564" name="T71"/>
              <a:gd fmla="*/ 1607 w 2141" name="T72"/>
              <a:gd fmla="*/ 110 h 1564" name="T73"/>
              <a:gd fmla="*/ 1862 w 2141" name="T74"/>
              <a:gd fmla="*/ 110 h 1564" name="T75"/>
              <a:gd fmla="*/ 1982 w 2141" name="T76"/>
              <a:gd fmla="*/ 227 h 156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64" w="2141">
                <a:moveTo>
                  <a:pt x="2141" y="944"/>
                </a:moveTo>
                <a:cubicBezTo>
                  <a:pt x="1665" y="944"/>
                  <a:pt x="1665" y="944"/>
                  <a:pt x="1665" y="944"/>
                </a:cubicBezTo>
                <a:cubicBezTo>
                  <a:pt x="1665" y="1042"/>
                  <a:pt x="1665" y="1042"/>
                  <a:pt x="1665" y="1042"/>
                </a:cubicBezTo>
                <a:cubicBezTo>
                  <a:pt x="1012" y="1042"/>
                  <a:pt x="1012" y="1042"/>
                  <a:pt x="1012" y="1042"/>
                </a:cubicBezTo>
                <a:cubicBezTo>
                  <a:pt x="1012" y="944"/>
                  <a:pt x="1012" y="944"/>
                  <a:pt x="1012" y="944"/>
                </a:cubicBezTo>
                <a:cubicBezTo>
                  <a:pt x="686" y="944"/>
                  <a:pt x="686" y="944"/>
                  <a:pt x="686" y="944"/>
                </a:cubicBezTo>
                <a:cubicBezTo>
                  <a:pt x="542" y="944"/>
                  <a:pt x="422" y="1049"/>
                  <a:pt x="397" y="1183"/>
                </a:cubicBezTo>
                <a:cubicBezTo>
                  <a:pt x="46" y="1183"/>
                  <a:pt x="46" y="1183"/>
                  <a:pt x="46" y="1183"/>
                </a:cubicBezTo>
                <a:cubicBezTo>
                  <a:pt x="72" y="859"/>
                  <a:pt x="348" y="604"/>
                  <a:pt x="686" y="604"/>
                </a:cubicBezTo>
                <a:cubicBezTo>
                  <a:pt x="1012" y="604"/>
                  <a:pt x="1012" y="604"/>
                  <a:pt x="1012" y="604"/>
                </a:cubicBezTo>
                <a:cubicBezTo>
                  <a:pt x="1012" y="512"/>
                  <a:pt x="1012" y="512"/>
                  <a:pt x="1012" y="512"/>
                </a:cubicBezTo>
                <a:cubicBezTo>
                  <a:pt x="1665" y="512"/>
                  <a:pt x="1665" y="512"/>
                  <a:pt x="1665" y="512"/>
                </a:cubicBezTo>
                <a:cubicBezTo>
                  <a:pt x="1665" y="604"/>
                  <a:pt x="1665" y="604"/>
                  <a:pt x="1665" y="604"/>
                </a:cubicBezTo>
                <a:cubicBezTo>
                  <a:pt x="2141" y="604"/>
                  <a:pt x="2141" y="604"/>
                  <a:pt x="2141" y="604"/>
                </a:cubicBezTo>
                <a:lnTo>
                  <a:pt x="2141" y="944"/>
                </a:lnTo>
                <a:close/>
                <a:moveTo>
                  <a:pt x="455" y="1322"/>
                </a:moveTo>
                <a:cubicBezTo>
                  <a:pt x="0" y="1322"/>
                  <a:pt x="0" y="1322"/>
                  <a:pt x="0" y="1322"/>
                </a:cubicBezTo>
                <a:cubicBezTo>
                  <a:pt x="0" y="1564"/>
                  <a:pt x="0" y="1564"/>
                  <a:pt x="0" y="1564"/>
                </a:cubicBezTo>
                <a:cubicBezTo>
                  <a:pt x="455" y="1564"/>
                  <a:pt x="455" y="1564"/>
                  <a:pt x="455" y="1564"/>
                </a:cubicBezTo>
                <a:lnTo>
                  <a:pt x="455" y="1322"/>
                </a:lnTo>
                <a:close/>
                <a:moveTo>
                  <a:pt x="1343" y="0"/>
                </a:moveTo>
                <a:cubicBezTo>
                  <a:pt x="1223" y="0"/>
                  <a:pt x="1127" y="95"/>
                  <a:pt x="1127" y="211"/>
                </a:cubicBezTo>
                <a:cubicBezTo>
                  <a:pt x="1127" y="328"/>
                  <a:pt x="1223" y="422"/>
                  <a:pt x="1343" y="422"/>
                </a:cubicBezTo>
                <a:cubicBezTo>
                  <a:pt x="1462" y="422"/>
                  <a:pt x="1559" y="328"/>
                  <a:pt x="1559" y="211"/>
                </a:cubicBezTo>
                <a:cubicBezTo>
                  <a:pt x="1559" y="95"/>
                  <a:pt x="1462" y="0"/>
                  <a:pt x="1343" y="0"/>
                </a:cubicBezTo>
                <a:close/>
                <a:moveTo>
                  <a:pt x="1058" y="211"/>
                </a:moveTo>
                <a:cubicBezTo>
                  <a:pt x="1058" y="260"/>
                  <a:pt x="1072" y="304"/>
                  <a:pt x="1094" y="344"/>
                </a:cubicBezTo>
                <a:cubicBezTo>
                  <a:pt x="839" y="344"/>
                  <a:pt x="839" y="344"/>
                  <a:pt x="839" y="344"/>
                </a:cubicBezTo>
                <a:cubicBezTo>
                  <a:pt x="773" y="344"/>
                  <a:pt x="719" y="292"/>
                  <a:pt x="719" y="227"/>
                </a:cubicBezTo>
                <a:cubicBezTo>
                  <a:pt x="719" y="162"/>
                  <a:pt x="773" y="110"/>
                  <a:pt x="839" y="110"/>
                </a:cubicBezTo>
                <a:cubicBezTo>
                  <a:pt x="1078" y="110"/>
                  <a:pt x="1078" y="110"/>
                  <a:pt x="1078" y="110"/>
                </a:cubicBezTo>
                <a:cubicBezTo>
                  <a:pt x="1065" y="141"/>
                  <a:pt x="1058" y="175"/>
                  <a:pt x="1058" y="211"/>
                </a:cubicBezTo>
                <a:close/>
                <a:moveTo>
                  <a:pt x="1982" y="227"/>
                </a:moveTo>
                <a:cubicBezTo>
                  <a:pt x="1982" y="292"/>
                  <a:pt x="1929" y="344"/>
                  <a:pt x="1862" y="344"/>
                </a:cubicBezTo>
                <a:cubicBezTo>
                  <a:pt x="1591" y="344"/>
                  <a:pt x="1591" y="344"/>
                  <a:pt x="1591" y="344"/>
                </a:cubicBezTo>
                <a:cubicBezTo>
                  <a:pt x="1614" y="304"/>
                  <a:pt x="1627" y="260"/>
                  <a:pt x="1627" y="211"/>
                </a:cubicBezTo>
                <a:cubicBezTo>
                  <a:pt x="1627" y="175"/>
                  <a:pt x="1620" y="141"/>
                  <a:pt x="1607" y="110"/>
                </a:cubicBezTo>
                <a:cubicBezTo>
                  <a:pt x="1862" y="110"/>
                  <a:pt x="1862" y="110"/>
                  <a:pt x="1862" y="110"/>
                </a:cubicBezTo>
                <a:cubicBezTo>
                  <a:pt x="1929" y="110"/>
                  <a:pt x="1982" y="162"/>
                  <a:pt x="1982" y="227"/>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p>
        </p:txBody>
      </p:sp>
      <p:sp>
        <p:nvSpPr>
          <p:cNvPr id="27" name="Freeform 21"/>
          <p:cNvSpPr>
            <a:spLocks noEditPoints="1"/>
          </p:cNvSpPr>
          <p:nvPr/>
        </p:nvSpPr>
        <p:spPr bwMode="auto">
          <a:xfrm>
            <a:off x="1206974" y="3916268"/>
            <a:ext cx="316673" cy="341369"/>
          </a:xfrm>
          <a:custGeom>
            <a:gdLst>
              <a:gd fmla="*/ 989 w 1924" name="T0"/>
              <a:gd fmla="*/ 1472 h 2074" name="T1"/>
              <a:gd fmla="*/ 807 w 1924" name="T2"/>
              <a:gd fmla="*/ 1575 h 2074" name="T3"/>
              <a:gd fmla="*/ 744 w 1924" name="T4"/>
              <a:gd fmla="*/ 1589 h 2074" name="T5"/>
              <a:gd fmla="*/ 671 w 1924" name="T6"/>
              <a:gd fmla="*/ 2074 h 2074" name="T7"/>
              <a:gd fmla="*/ 1311 w 1924" name="T8"/>
              <a:gd fmla="*/ 2074 h 2074" name="T9"/>
              <a:gd fmla="*/ 1205 w 1924" name="T10"/>
              <a:gd fmla="*/ 1620 h 2074" name="T11"/>
              <a:gd fmla="*/ 989 w 1924" name="T12"/>
              <a:gd fmla="*/ 1472 h 2074" name="T13"/>
              <a:gd fmla="*/ 1849 w 1924" name="T14"/>
              <a:gd fmla="*/ 630 h 2074" name="T15"/>
              <a:gd fmla="*/ 1559 w 1924" name="T16"/>
              <a:gd fmla="*/ 366 h 2074" name="T17"/>
              <a:gd fmla="*/ 1549 w 1924" name="T18"/>
              <a:gd fmla="*/ 238 h 2074" name="T19"/>
              <a:gd fmla="*/ 1205 w 1924" name="T20"/>
              <a:gd fmla="*/ 72 h 2074" name="T21"/>
              <a:gd fmla="*/ 1060 w 1924" name="T22"/>
              <a:gd fmla="*/ 188 h 2074" name="T23"/>
              <a:gd fmla="*/ 599 w 1924" name="T24"/>
              <a:gd fmla="*/ 57 h 2074" name="T25"/>
              <a:gd fmla="*/ 321 w 1924" name="T26"/>
              <a:gd fmla="*/ 514 h 2074" name="T27"/>
              <a:gd fmla="*/ 218 w 1924" name="T28"/>
              <a:gd fmla="*/ 528 h 2074" name="T29"/>
              <a:gd fmla="*/ 49 w 1924" name="T30"/>
              <a:gd fmla="*/ 864 h 2074" name="T31"/>
              <a:gd fmla="*/ 232 w 1924" name="T32"/>
              <a:gd fmla="*/ 1033 h 2074" name="T33"/>
              <a:gd fmla="*/ 187 w 1924" name="T34"/>
              <a:gd fmla="*/ 1206 h 2074" name="T35"/>
              <a:gd fmla="*/ 398 w 1924" name="T36"/>
              <a:gd fmla="*/ 1307 h 2074" name="T37"/>
              <a:gd fmla="*/ 423 w 1924" name="T38"/>
              <a:gd fmla="*/ 1296 h 2074" name="T39"/>
              <a:gd fmla="*/ 836 w 1924" name="T40"/>
              <a:gd fmla="*/ 1477 h 2074" name="T41"/>
              <a:gd fmla="*/ 999 w 1924" name="T42"/>
              <a:gd fmla="*/ 1358 h 2074" name="T43"/>
              <a:gd fmla="*/ 1336 w 1924" name="T44"/>
              <a:gd fmla="*/ 1509 h 2074" name="T45"/>
              <a:gd fmla="*/ 1506 w 1924" name="T46"/>
              <a:gd fmla="*/ 1173 h 2074" name="T47"/>
              <a:gd fmla="*/ 1504 w 1924" name="T48"/>
              <a:gd fmla="*/ 1170 h 2074" name="T49"/>
              <a:gd fmla="*/ 1588 w 1924" name="T50"/>
              <a:gd fmla="*/ 1151 h 2074" name="T51"/>
              <a:gd fmla="*/ 1849 w 1924" name="T52"/>
              <a:gd fmla="*/ 630 h 207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074" w="1924">
                <a:moveTo>
                  <a:pt x="989" y="1472"/>
                </a:moveTo>
                <a:cubicBezTo>
                  <a:pt x="950" y="1526"/>
                  <a:pt x="876" y="1552"/>
                  <a:pt x="807" y="1575"/>
                </a:cubicBezTo>
                <a:cubicBezTo>
                  <a:pt x="786" y="1582"/>
                  <a:pt x="765" y="1587"/>
                  <a:pt x="744" y="1589"/>
                </a:cubicBezTo>
                <a:cubicBezTo>
                  <a:pt x="671" y="2074"/>
                  <a:pt x="671" y="2074"/>
                  <a:pt x="671" y="2074"/>
                </a:cubicBezTo>
                <a:cubicBezTo>
                  <a:pt x="1311" y="2074"/>
                  <a:pt x="1311" y="2074"/>
                  <a:pt x="1311" y="2074"/>
                </a:cubicBezTo>
                <a:cubicBezTo>
                  <a:pt x="1205" y="1620"/>
                  <a:pt x="1205" y="1620"/>
                  <a:pt x="1205" y="1620"/>
                </a:cubicBezTo>
                <a:cubicBezTo>
                  <a:pt x="1104" y="1614"/>
                  <a:pt x="1029" y="1569"/>
                  <a:pt x="989" y="1472"/>
                </a:cubicBezTo>
                <a:close/>
                <a:moveTo>
                  <a:pt x="1849" y="630"/>
                </a:moveTo>
                <a:cubicBezTo>
                  <a:pt x="1802" y="495"/>
                  <a:pt x="1690" y="400"/>
                  <a:pt x="1559" y="366"/>
                </a:cubicBezTo>
                <a:cubicBezTo>
                  <a:pt x="1566" y="324"/>
                  <a:pt x="1564" y="280"/>
                  <a:pt x="1549" y="238"/>
                </a:cubicBezTo>
                <a:cubicBezTo>
                  <a:pt x="1500" y="99"/>
                  <a:pt x="1346" y="25"/>
                  <a:pt x="1205" y="72"/>
                </a:cubicBezTo>
                <a:cubicBezTo>
                  <a:pt x="1141" y="94"/>
                  <a:pt x="1092" y="136"/>
                  <a:pt x="1060" y="188"/>
                </a:cubicBezTo>
                <a:cubicBezTo>
                  <a:pt x="953" y="58"/>
                  <a:pt x="770" y="0"/>
                  <a:pt x="599" y="57"/>
                </a:cubicBezTo>
                <a:cubicBezTo>
                  <a:pt x="401" y="123"/>
                  <a:pt x="287" y="319"/>
                  <a:pt x="321" y="514"/>
                </a:cubicBezTo>
                <a:cubicBezTo>
                  <a:pt x="287" y="512"/>
                  <a:pt x="252" y="516"/>
                  <a:pt x="218" y="528"/>
                </a:cubicBezTo>
                <a:cubicBezTo>
                  <a:pt x="76" y="575"/>
                  <a:pt x="0" y="725"/>
                  <a:pt x="49" y="864"/>
                </a:cubicBezTo>
                <a:cubicBezTo>
                  <a:pt x="79" y="950"/>
                  <a:pt x="149" y="1010"/>
                  <a:pt x="232" y="1033"/>
                </a:cubicBezTo>
                <a:cubicBezTo>
                  <a:pt x="185" y="1076"/>
                  <a:pt x="165" y="1143"/>
                  <a:pt x="187" y="1206"/>
                </a:cubicBezTo>
                <a:cubicBezTo>
                  <a:pt x="216" y="1291"/>
                  <a:pt x="311" y="1336"/>
                  <a:pt x="398" y="1307"/>
                </a:cubicBezTo>
                <a:cubicBezTo>
                  <a:pt x="406" y="1304"/>
                  <a:pt x="414" y="1300"/>
                  <a:pt x="423" y="1296"/>
                </a:cubicBezTo>
                <a:cubicBezTo>
                  <a:pt x="490" y="1452"/>
                  <a:pt x="669" y="1533"/>
                  <a:pt x="836" y="1477"/>
                </a:cubicBezTo>
                <a:cubicBezTo>
                  <a:pt x="904" y="1454"/>
                  <a:pt x="960" y="1412"/>
                  <a:pt x="999" y="1358"/>
                </a:cubicBezTo>
                <a:cubicBezTo>
                  <a:pt x="1053" y="1487"/>
                  <a:pt x="1200" y="1555"/>
                  <a:pt x="1336" y="1509"/>
                </a:cubicBezTo>
                <a:cubicBezTo>
                  <a:pt x="1478" y="1462"/>
                  <a:pt x="1554" y="1311"/>
                  <a:pt x="1506" y="1173"/>
                </a:cubicBezTo>
                <a:cubicBezTo>
                  <a:pt x="1505" y="1172"/>
                  <a:pt x="1504" y="1171"/>
                  <a:pt x="1504" y="1170"/>
                </a:cubicBezTo>
                <a:cubicBezTo>
                  <a:pt x="1532" y="1166"/>
                  <a:pt x="1560" y="1160"/>
                  <a:pt x="1588" y="1151"/>
                </a:cubicBezTo>
                <a:cubicBezTo>
                  <a:pt x="1807" y="1078"/>
                  <a:pt x="1924" y="845"/>
                  <a:pt x="1849" y="630"/>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p>
        </p:txBody>
      </p:sp>
      <p:sp>
        <p:nvSpPr>
          <p:cNvPr id="28" name="Freeform 26"/>
          <p:cNvSpPr>
            <a:spLocks noEditPoints="1"/>
          </p:cNvSpPr>
          <p:nvPr/>
        </p:nvSpPr>
        <p:spPr bwMode="auto">
          <a:xfrm>
            <a:off x="5010723" y="3919745"/>
            <a:ext cx="205139" cy="334414"/>
          </a:xfrm>
          <a:custGeom>
            <a:gdLst>
              <a:gd fmla="*/ 1187 w 1209" name="T0"/>
              <a:gd fmla="*/ 1251 h 1971" name="T1"/>
              <a:gd fmla="*/ 430 w 1209" name="T2"/>
              <a:gd fmla="*/ 0 h 1971" name="T3"/>
              <a:gd fmla="*/ 438 w 1209" name="T4"/>
              <a:gd fmla="*/ 28 h 1971" name="T5"/>
              <a:gd fmla="*/ 378 w 1209" name="T6"/>
              <a:gd fmla="*/ 609 h 1971" name="T7"/>
              <a:gd fmla="*/ 105 w 1209" name="T8"/>
              <a:gd fmla="*/ 1078 h 1971" name="T9"/>
              <a:gd fmla="*/ 105 w 1209" name="T10"/>
              <a:gd fmla="*/ 1078 h 1971" name="T11"/>
              <a:gd fmla="*/ 13 w 1209" name="T12"/>
              <a:gd fmla="*/ 1440 h 1971" name="T13"/>
              <a:gd fmla="*/ 637 w 1209" name="T14"/>
              <a:gd fmla="*/ 1941 h 1971" name="T15"/>
              <a:gd fmla="*/ 1187 w 1209" name="T16"/>
              <a:gd fmla="*/ 1251 h 1971" name="T17"/>
              <a:gd fmla="*/ 188 w 1209" name="T18"/>
              <a:gd fmla="*/ 1497 h 1971" name="T19"/>
              <a:gd fmla="*/ 313 w 1209" name="T20"/>
              <a:gd fmla="*/ 1090 h 1971" name="T21"/>
              <a:gd fmla="*/ 534 w 1209" name="T22"/>
              <a:gd fmla="*/ 1756 h 1971" name="T23"/>
              <a:gd fmla="*/ 188 w 1209" name="T24"/>
              <a:gd fmla="*/ 1497 h 1971" name="T25"/>
              <a:gd fmla="*/ 893 w 1209" name="T26"/>
              <a:gd fmla="*/ 1396 h 1971" name="T27"/>
              <a:gd fmla="*/ 782 w 1209" name="T28"/>
              <a:gd fmla="*/ 1287 h 1971" name="T29"/>
              <a:gd fmla="*/ 893 w 1209" name="T30"/>
              <a:gd fmla="*/ 1179 h 1971" name="T31"/>
              <a:gd fmla="*/ 1004 w 1209" name="T32"/>
              <a:gd fmla="*/ 1287 h 1971" name="T33"/>
              <a:gd fmla="*/ 893 w 1209" name="T34"/>
              <a:gd fmla="*/ 1396 h 19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71" w="1209">
                <a:moveTo>
                  <a:pt x="1187" y="1251"/>
                </a:moveTo>
                <a:cubicBezTo>
                  <a:pt x="1143" y="448"/>
                  <a:pt x="430" y="0"/>
                  <a:pt x="430" y="0"/>
                </a:cubicBezTo>
                <a:cubicBezTo>
                  <a:pt x="433" y="9"/>
                  <a:pt x="435" y="19"/>
                  <a:pt x="438" y="28"/>
                </a:cubicBezTo>
                <a:cubicBezTo>
                  <a:pt x="458" y="105"/>
                  <a:pt x="493" y="303"/>
                  <a:pt x="378" y="609"/>
                </a:cubicBezTo>
                <a:cubicBezTo>
                  <a:pt x="328" y="743"/>
                  <a:pt x="214" y="917"/>
                  <a:pt x="105" y="1078"/>
                </a:cubicBezTo>
                <a:cubicBezTo>
                  <a:pt x="105" y="1078"/>
                  <a:pt x="105" y="1078"/>
                  <a:pt x="105" y="1078"/>
                </a:cubicBezTo>
                <a:cubicBezTo>
                  <a:pt x="35" y="1181"/>
                  <a:pt x="0" y="1307"/>
                  <a:pt x="13" y="1440"/>
                </a:cubicBezTo>
                <a:cubicBezTo>
                  <a:pt x="43" y="1747"/>
                  <a:pt x="323" y="1971"/>
                  <a:pt x="637" y="1941"/>
                </a:cubicBezTo>
                <a:cubicBezTo>
                  <a:pt x="951" y="1912"/>
                  <a:pt x="1209" y="1641"/>
                  <a:pt x="1187" y="1251"/>
                </a:cubicBezTo>
                <a:close/>
                <a:moveTo>
                  <a:pt x="188" y="1497"/>
                </a:moveTo>
                <a:cubicBezTo>
                  <a:pt x="124" y="1259"/>
                  <a:pt x="313" y="1090"/>
                  <a:pt x="313" y="1090"/>
                </a:cubicBezTo>
                <a:cubicBezTo>
                  <a:pt x="135" y="1592"/>
                  <a:pt x="534" y="1756"/>
                  <a:pt x="534" y="1756"/>
                </a:cubicBezTo>
                <a:cubicBezTo>
                  <a:pt x="534" y="1756"/>
                  <a:pt x="268" y="1791"/>
                  <a:pt x="188" y="1497"/>
                </a:cubicBezTo>
                <a:close/>
                <a:moveTo>
                  <a:pt x="893" y="1396"/>
                </a:moveTo>
                <a:cubicBezTo>
                  <a:pt x="832" y="1396"/>
                  <a:pt x="782" y="1347"/>
                  <a:pt x="782" y="1287"/>
                </a:cubicBezTo>
                <a:cubicBezTo>
                  <a:pt x="782" y="1228"/>
                  <a:pt x="832" y="1179"/>
                  <a:pt x="893" y="1179"/>
                </a:cubicBezTo>
                <a:cubicBezTo>
                  <a:pt x="954" y="1179"/>
                  <a:pt x="1004" y="1228"/>
                  <a:pt x="1004" y="1287"/>
                </a:cubicBezTo>
                <a:cubicBezTo>
                  <a:pt x="1004" y="1347"/>
                  <a:pt x="954" y="1396"/>
                  <a:pt x="893" y="1396"/>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p>
        </p:txBody>
      </p:sp>
    </p:spTree>
    <p:extLst>
      <p:ext uri="{BB962C8B-B14F-4D97-AF65-F5344CB8AC3E}">
        <p14:creationId val="280729800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id="19" nodeType="afterEffect" presetClass="entr" presetID="2" presetSubtype="8">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0-#ppt_w/2"/>
                                          </p:val>
                                        </p:tav>
                                        <p:tav tm="100000">
                                          <p:val>
                                            <p:strVal val="#ppt_x"/>
                                          </p:val>
                                        </p:tav>
                                      </p:tavLst>
                                    </p:anim>
                                    <p:anim calcmode="lin" valueType="num">
                                      <p:cBhvr additive="base">
                                        <p:cTn dur="500" fill="hold" id="22"/>
                                        <p:tgtEl>
                                          <p:spTgt spid="10"/>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19" presetSubtype="10">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fmla="#ppt_w*sin(2.5*pi*$)" tm="0">
                                          <p:val>
                                            <p:fltVal val="0"/>
                                          </p:val>
                                        </p:tav>
                                        <p:tav tm="100000">
                                          <p:val>
                                            <p:fltVal val="1"/>
                                          </p:val>
                                        </p:tav>
                                      </p:tavLst>
                                    </p:anim>
                                    <p:anim calcmode="lin" valueType="num">
                                      <p:cBhvr>
                                        <p:cTn dur="500" fill="hold" id="27"/>
                                        <p:tgtEl>
                                          <p:spTgt spid="13"/>
                                        </p:tgtEl>
                                        <p:attrNameLst>
                                          <p:attrName>ppt_h</p:attrName>
                                        </p:attrNameLst>
                                      </p:cBhvr>
                                      <p:tavLst>
                                        <p:tav tm="0">
                                          <p:val>
                                            <p:strVal val="#ppt_h"/>
                                          </p:val>
                                        </p:tav>
                                        <p:tav tm="100000">
                                          <p:val>
                                            <p:strVal val="#ppt_h"/>
                                          </p:val>
                                        </p:tav>
                                      </p:tavLst>
                                    </p:anim>
                                  </p:childTnLst>
                                </p:cTn>
                              </p:par>
                              <p:par>
                                <p:cTn fill="hold" grpId="0" id="28" nodeType="withEffect" presetClass="entr" presetID="19" presetSubtype="10">
                                  <p:stCondLst>
                                    <p:cond delay="0"/>
                                  </p:stCondLst>
                                  <p:childTnLst>
                                    <p:set>
                                      <p:cBhvr>
                                        <p:cTn dur="1" fill="hold" id="29">
                                          <p:stCondLst>
                                            <p:cond delay="0"/>
                                          </p:stCondLst>
                                        </p:cTn>
                                        <p:tgtEl>
                                          <p:spTgt spid="14"/>
                                        </p:tgtEl>
                                        <p:attrNameLst>
                                          <p:attrName>style.visibility</p:attrName>
                                        </p:attrNameLst>
                                      </p:cBhvr>
                                      <p:to>
                                        <p:strVal val="visible"/>
                                      </p:to>
                                    </p:set>
                                    <p:anim calcmode="lin" valueType="num">
                                      <p:cBhvr>
                                        <p:cTn dur="500" fill="hold" id="30"/>
                                        <p:tgtEl>
                                          <p:spTgt spid="14"/>
                                        </p:tgtEl>
                                        <p:attrNameLst>
                                          <p:attrName>ppt_w</p:attrName>
                                        </p:attrNameLst>
                                      </p:cBhvr>
                                      <p:tavLst>
                                        <p:tav fmla="#ppt_w*sin(2.5*pi*$)" tm="0">
                                          <p:val>
                                            <p:fltVal val="0"/>
                                          </p:val>
                                        </p:tav>
                                        <p:tav tm="100000">
                                          <p:val>
                                            <p:fltVal val="1"/>
                                          </p:val>
                                        </p:tav>
                                      </p:tavLst>
                                    </p:anim>
                                    <p:anim calcmode="lin" valueType="num">
                                      <p:cBhvr>
                                        <p:cTn dur="500" fill="hold" id="31"/>
                                        <p:tgtEl>
                                          <p:spTgt spid="14"/>
                                        </p:tgtEl>
                                        <p:attrNameLst>
                                          <p:attrName>ppt_h</p:attrName>
                                        </p:attrNameLst>
                                      </p:cBhvr>
                                      <p:tavLst>
                                        <p:tav tm="0">
                                          <p:val>
                                            <p:strVal val="#ppt_h"/>
                                          </p:val>
                                        </p:tav>
                                        <p:tav tm="100000">
                                          <p:val>
                                            <p:strVal val="#ppt_h"/>
                                          </p:val>
                                        </p:tav>
                                      </p:tavLst>
                                    </p:anim>
                                  </p:childTnLst>
                                </p:cTn>
                              </p:par>
                              <p:par>
                                <p:cTn fill="hold" grpId="0" id="32" nodeType="withEffect" presetClass="entr" presetID="19" presetSubtype="10">
                                  <p:stCondLst>
                                    <p:cond delay="0"/>
                                  </p:stCondLst>
                                  <p:childTnLst>
                                    <p:set>
                                      <p:cBhvr>
                                        <p:cTn dur="1" fill="hold" id="33">
                                          <p:stCondLst>
                                            <p:cond delay="0"/>
                                          </p:stCondLst>
                                        </p:cTn>
                                        <p:tgtEl>
                                          <p:spTgt spid="15"/>
                                        </p:tgtEl>
                                        <p:attrNameLst>
                                          <p:attrName>style.visibility</p:attrName>
                                        </p:attrNameLst>
                                      </p:cBhvr>
                                      <p:to>
                                        <p:strVal val="visible"/>
                                      </p:to>
                                    </p:set>
                                    <p:anim calcmode="lin" valueType="num">
                                      <p:cBhvr>
                                        <p:cTn dur="500" fill="hold" id="34"/>
                                        <p:tgtEl>
                                          <p:spTgt spid="15"/>
                                        </p:tgtEl>
                                        <p:attrNameLst>
                                          <p:attrName>ppt_w</p:attrName>
                                        </p:attrNameLst>
                                      </p:cBhvr>
                                      <p:tavLst>
                                        <p:tav fmla="#ppt_w*sin(2.5*pi*$)" tm="0">
                                          <p:val>
                                            <p:fltVal val="0"/>
                                          </p:val>
                                        </p:tav>
                                        <p:tav tm="100000">
                                          <p:val>
                                            <p:fltVal val="1"/>
                                          </p:val>
                                        </p:tav>
                                      </p:tavLst>
                                    </p:anim>
                                    <p:anim calcmode="lin" valueType="num">
                                      <p:cBhvr>
                                        <p:cTn dur="500" fill="hold" id="35"/>
                                        <p:tgtEl>
                                          <p:spTgt spid="15"/>
                                        </p:tgtEl>
                                        <p:attrNameLst>
                                          <p:attrName>ppt_h</p:attrName>
                                        </p:attrNameLst>
                                      </p:cBhvr>
                                      <p:tavLst>
                                        <p:tav tm="0">
                                          <p:val>
                                            <p:strVal val="#ppt_h"/>
                                          </p:val>
                                        </p:tav>
                                        <p:tav tm="100000">
                                          <p:val>
                                            <p:strVal val="#ppt_h"/>
                                          </p:val>
                                        </p:tav>
                                      </p:tavLst>
                                    </p:anim>
                                  </p:childTnLst>
                                </p:cTn>
                              </p:par>
                              <p:par>
                                <p:cTn fill="hold" grpId="0" id="36" nodeType="withEffect" presetClass="entr" presetID="19" presetSubtype="10">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p:cTn dur="500" fill="hold" id="38"/>
                                        <p:tgtEl>
                                          <p:spTgt spid="16"/>
                                        </p:tgtEl>
                                        <p:attrNameLst>
                                          <p:attrName>ppt_w</p:attrName>
                                        </p:attrNameLst>
                                      </p:cBhvr>
                                      <p:tavLst>
                                        <p:tav fmla="#ppt_w*sin(2.5*pi*$)" tm="0">
                                          <p:val>
                                            <p:fltVal val="0"/>
                                          </p:val>
                                        </p:tav>
                                        <p:tav tm="100000">
                                          <p:val>
                                            <p:fltVal val="1"/>
                                          </p:val>
                                        </p:tav>
                                      </p:tavLst>
                                    </p:anim>
                                    <p:anim calcmode="lin" valueType="num">
                                      <p:cBhvr>
                                        <p:cTn dur="500" fill="hold" id="39"/>
                                        <p:tgtEl>
                                          <p:spTgt spid="16"/>
                                        </p:tgtEl>
                                        <p:attrNameLst>
                                          <p:attrName>ppt_h</p:attrName>
                                        </p:attrNameLst>
                                      </p:cBhvr>
                                      <p:tavLst>
                                        <p:tav tm="0">
                                          <p:val>
                                            <p:strVal val="#ppt_h"/>
                                          </p:val>
                                        </p:tav>
                                        <p:tav tm="100000">
                                          <p:val>
                                            <p:strVal val="#ppt_h"/>
                                          </p:val>
                                        </p:tav>
                                      </p:tavLst>
                                    </p:anim>
                                  </p:childTnLst>
                                </p:cTn>
                              </p:par>
                              <p:par>
                                <p:cTn fill="hold" grpId="0" id="40" nodeType="withEffect" presetClass="entr" presetID="10" presetSubtype="0">
                                  <p:stCondLst>
                                    <p:cond delay="0"/>
                                  </p:stCondLst>
                                  <p:childTnLst>
                                    <p:set>
                                      <p:cBhvr>
                                        <p:cTn dur="1" fill="hold" id="41">
                                          <p:stCondLst>
                                            <p:cond delay="0"/>
                                          </p:stCondLst>
                                        </p:cTn>
                                        <p:tgtEl>
                                          <p:spTgt spid="25"/>
                                        </p:tgtEl>
                                        <p:attrNameLst>
                                          <p:attrName>style.visibility</p:attrName>
                                        </p:attrNameLst>
                                      </p:cBhvr>
                                      <p:to>
                                        <p:strVal val="visible"/>
                                      </p:to>
                                    </p:set>
                                    <p:animEffect filter="fade" transition="in">
                                      <p:cBhvr>
                                        <p:cTn dur="500" id="42"/>
                                        <p:tgtEl>
                                          <p:spTgt spid="25"/>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26"/>
                                        </p:tgtEl>
                                        <p:attrNameLst>
                                          <p:attrName>style.visibility</p:attrName>
                                        </p:attrNameLst>
                                      </p:cBhvr>
                                      <p:to>
                                        <p:strVal val="visible"/>
                                      </p:to>
                                    </p:set>
                                    <p:animEffect filter="fade" transition="in">
                                      <p:cBhvr>
                                        <p:cTn dur="500" id="45"/>
                                        <p:tgtEl>
                                          <p:spTgt spid="26"/>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27"/>
                                        </p:tgtEl>
                                        <p:attrNameLst>
                                          <p:attrName>style.visibility</p:attrName>
                                        </p:attrNameLst>
                                      </p:cBhvr>
                                      <p:to>
                                        <p:strVal val="visible"/>
                                      </p:to>
                                    </p:set>
                                    <p:animEffect filter="fade" transition="in">
                                      <p:cBhvr>
                                        <p:cTn dur="500" id="48"/>
                                        <p:tgtEl>
                                          <p:spTgt spid="27"/>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28"/>
                                        </p:tgtEl>
                                        <p:attrNameLst>
                                          <p:attrName>style.visibility</p:attrName>
                                        </p:attrNameLst>
                                      </p:cBhvr>
                                      <p:to>
                                        <p:strVal val="visible"/>
                                      </p:to>
                                    </p:set>
                                    <p:animEffect filter="fade" transition="in">
                                      <p:cBhvr>
                                        <p:cTn dur="500" id="51"/>
                                        <p:tgtEl>
                                          <p:spTgt spid="28"/>
                                        </p:tgtEl>
                                      </p:cBhvr>
                                    </p:animEffect>
                                  </p:childTnLst>
                                </p:cTn>
                              </p:par>
                            </p:childTnLst>
                          </p:cTn>
                        </p:par>
                        <p:par>
                          <p:cTn fill="hold" id="52" nodeType="afterGroup">
                            <p:stCondLst>
                              <p:cond delay="2000"/>
                            </p:stCondLst>
                            <p:childTnLst>
                              <p:par>
                                <p:cTn fill="hold" grpId="0" id="53" nodeType="afterEffect" presetClass="entr" presetID="22" presetSubtype="8">
                                  <p:stCondLst>
                                    <p:cond delay="0"/>
                                  </p:stCondLst>
                                  <p:childTnLst>
                                    <p:set>
                                      <p:cBhvr>
                                        <p:cTn dur="1" fill="hold" id="54">
                                          <p:stCondLst>
                                            <p:cond delay="0"/>
                                          </p:stCondLst>
                                        </p:cTn>
                                        <p:tgtEl>
                                          <p:spTgt spid="17"/>
                                        </p:tgtEl>
                                        <p:attrNameLst>
                                          <p:attrName>style.visibility</p:attrName>
                                        </p:attrNameLst>
                                      </p:cBhvr>
                                      <p:to>
                                        <p:strVal val="visible"/>
                                      </p:to>
                                    </p:set>
                                    <p:animEffect filter="wipe(left)" transition="in">
                                      <p:cBhvr>
                                        <p:cTn dur="500" id="55"/>
                                        <p:tgtEl>
                                          <p:spTgt spid="17"/>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18"/>
                                        </p:tgtEl>
                                        <p:attrNameLst>
                                          <p:attrName>style.visibility</p:attrName>
                                        </p:attrNameLst>
                                      </p:cBhvr>
                                      <p:to>
                                        <p:strVal val="visible"/>
                                      </p:to>
                                    </p:set>
                                    <p:animEffect filter="wipe(left)" transition="in">
                                      <p:cBhvr>
                                        <p:cTn dur="500" id="58"/>
                                        <p:tgtEl>
                                          <p:spTgt spid="18"/>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9"/>
                                        </p:tgtEl>
                                        <p:attrNameLst>
                                          <p:attrName>style.visibility</p:attrName>
                                        </p:attrNameLst>
                                      </p:cBhvr>
                                      <p:to>
                                        <p:strVal val="visible"/>
                                      </p:to>
                                    </p:set>
                                    <p:animEffect filter="wipe(left)" transition="in">
                                      <p:cBhvr>
                                        <p:cTn dur="500" id="61"/>
                                        <p:tgtEl>
                                          <p:spTgt spid="19"/>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20"/>
                                        </p:tgtEl>
                                        <p:attrNameLst>
                                          <p:attrName>style.visibility</p:attrName>
                                        </p:attrNameLst>
                                      </p:cBhvr>
                                      <p:to>
                                        <p:strVal val="visible"/>
                                      </p:to>
                                    </p:set>
                                    <p:animEffect filter="wipe(left)" transition="in">
                                      <p:cBhvr>
                                        <p:cTn dur="500" id="64"/>
                                        <p:tgtEl>
                                          <p:spTgt spid="20"/>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21"/>
                                        </p:tgtEl>
                                        <p:attrNameLst>
                                          <p:attrName>style.visibility</p:attrName>
                                        </p:attrNameLst>
                                      </p:cBhvr>
                                      <p:to>
                                        <p:strVal val="visible"/>
                                      </p:to>
                                    </p:set>
                                    <p:animEffect filter="wipe(left)" transition="in">
                                      <p:cBhvr>
                                        <p:cTn dur="500" id="67"/>
                                        <p:tgtEl>
                                          <p:spTgt spid="21"/>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22"/>
                                        </p:tgtEl>
                                        <p:attrNameLst>
                                          <p:attrName>style.visibility</p:attrName>
                                        </p:attrNameLst>
                                      </p:cBhvr>
                                      <p:to>
                                        <p:strVal val="visible"/>
                                      </p:to>
                                    </p:set>
                                    <p:animEffect filter="wipe(left)" transition="in">
                                      <p:cBhvr>
                                        <p:cTn dur="500" id="70"/>
                                        <p:tgtEl>
                                          <p:spTgt spid="22"/>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23"/>
                                        </p:tgtEl>
                                        <p:attrNameLst>
                                          <p:attrName>style.visibility</p:attrName>
                                        </p:attrNameLst>
                                      </p:cBhvr>
                                      <p:to>
                                        <p:strVal val="visible"/>
                                      </p:to>
                                    </p:set>
                                    <p:animEffect filter="wipe(left)" transition="in">
                                      <p:cBhvr>
                                        <p:cTn dur="500" id="73"/>
                                        <p:tgtEl>
                                          <p:spTgt spid="23"/>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24"/>
                                        </p:tgtEl>
                                        <p:attrNameLst>
                                          <p:attrName>style.visibility</p:attrName>
                                        </p:attrNameLst>
                                      </p:cBhvr>
                                      <p:to>
                                        <p:strVal val="visible"/>
                                      </p:to>
                                    </p:set>
                                    <p:animEffect filter="wipe(left)" transition="in">
                                      <p:cBhvr>
                                        <p:cTn dur="500" id="76"/>
                                        <p:tgtEl>
                                          <p:spTgt spid="24"/>
                                        </p:tgtEl>
                                      </p:cBhvr>
                                    </p:animEffect>
                                  </p:childTnLst>
                                </p:cTn>
                              </p:par>
                            </p:childTnLst>
                          </p:cTn>
                        </p:par>
                        <p:par>
                          <p:cTn fill="hold" id="77" nodeType="afterGroup">
                            <p:stCondLst>
                              <p:cond delay="2500"/>
                            </p:stCondLst>
                            <p:childTnLst>
                              <p:par>
                                <p:cTn fill="hold" grpId="0" id="78" nodeType="afterEffect" presetClass="entr" presetID="10" presetSubtype="0">
                                  <p:stCondLst>
                                    <p:cond delay="0"/>
                                  </p:stCondLst>
                                  <p:childTnLst>
                                    <p:set>
                                      <p:cBhvr>
                                        <p:cTn dur="1" fill="hold" id="79">
                                          <p:stCondLst>
                                            <p:cond delay="0"/>
                                          </p:stCondLst>
                                        </p:cTn>
                                        <p:tgtEl>
                                          <p:spTgt spid="12"/>
                                        </p:tgtEl>
                                        <p:attrNameLst>
                                          <p:attrName>style.visibility</p:attrName>
                                        </p:attrNameLst>
                                      </p:cBhvr>
                                      <p:to>
                                        <p:strVal val="visible"/>
                                      </p:to>
                                    </p:set>
                                    <p:animEffect filter="fade" transition="in">
                                      <p:cBhvr>
                                        <p:cTn dur="500" id="80"/>
                                        <p:tgtEl>
                                          <p:spTgt spid="12"/>
                                        </p:tgtEl>
                                      </p:cBhvr>
                                    </p:animEffect>
                                  </p:childTnLst>
                                </p:cTn>
                              </p:par>
                              <p:par>
                                <p:cTn fill="hold" id="81" nodeType="withEffect" presetClass="entr" presetID="2" presetSubtype="2">
                                  <p:stCondLst>
                                    <p:cond delay="0"/>
                                  </p:stCondLst>
                                  <p:childTnLst>
                                    <p:set>
                                      <p:cBhvr>
                                        <p:cTn dur="1" fill="hold" id="82">
                                          <p:stCondLst>
                                            <p:cond delay="0"/>
                                          </p:stCondLst>
                                        </p:cTn>
                                        <p:tgtEl>
                                          <p:spTgt spid="11"/>
                                        </p:tgtEl>
                                        <p:attrNameLst>
                                          <p:attrName>style.visibility</p:attrName>
                                        </p:attrNameLst>
                                      </p:cBhvr>
                                      <p:to>
                                        <p:strVal val="visible"/>
                                      </p:to>
                                    </p:set>
                                    <p:anim calcmode="lin" valueType="num">
                                      <p:cBhvr additive="base">
                                        <p:cTn dur="500" fill="hold" id="83"/>
                                        <p:tgtEl>
                                          <p:spTgt spid="11"/>
                                        </p:tgtEl>
                                        <p:attrNameLst>
                                          <p:attrName>ppt_x</p:attrName>
                                        </p:attrNameLst>
                                      </p:cBhvr>
                                      <p:tavLst>
                                        <p:tav tm="0">
                                          <p:val>
                                            <p:strVal val="1+#ppt_w/2"/>
                                          </p:val>
                                        </p:tav>
                                        <p:tav tm="100000">
                                          <p:val>
                                            <p:strVal val="#ppt_x"/>
                                          </p:val>
                                        </p:tav>
                                      </p:tavLst>
                                    </p:anim>
                                    <p:anim calcmode="lin" valueType="num">
                                      <p:cBhvr additive="base">
                                        <p:cTn dur="500" fill="hold" id="84"/>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nvGrpSpPr>
          <p:cNvPr id="10" name="组合 9"/>
          <p:cNvGrpSpPr/>
          <p:nvPr/>
        </p:nvGrpSpPr>
        <p:grpSpPr>
          <a:xfrm>
            <a:off x="1115616" y="1491630"/>
            <a:ext cx="6859588" cy="2529700"/>
            <a:chOff x="1331432" y="1851670"/>
            <a:chExt cx="6859588" cy="2529700"/>
          </a:xfrm>
        </p:grpSpPr>
        <p:grpSp>
          <p:nvGrpSpPr>
            <p:cNvPr id="11" name="组合 10"/>
            <p:cNvGrpSpPr/>
            <p:nvPr/>
          </p:nvGrpSpPr>
          <p:grpSpPr>
            <a:xfrm>
              <a:off x="1331432" y="2241227"/>
              <a:ext cx="1865518" cy="2140143"/>
              <a:chOff x="1331432" y="2241227"/>
              <a:chExt cx="1865518" cy="2140143"/>
            </a:xfrm>
          </p:grpSpPr>
          <p:sp>
            <p:nvSpPr>
              <p:cNvPr id="24" name="Oval 15"/>
              <p:cNvSpPr>
                <a:spLocks noChangeArrowheads="1"/>
              </p:cNvSpPr>
              <p:nvPr/>
            </p:nvSpPr>
            <p:spPr bwMode="auto">
              <a:xfrm>
                <a:off x="1331432" y="2515852"/>
                <a:ext cx="1865518" cy="1865518"/>
              </a:xfrm>
              <a:prstGeom prst="ellipse">
                <a:avLst/>
              </a:prstGeom>
              <a:solidFill>
                <a:srgbClr val="78B601"/>
              </a:solidFill>
              <a:ln>
                <a:noFill/>
              </a:ln>
              <a:effectLst/>
              <a:extLst>
                <a:ext uri="{91240B29-F687-4F45-9708-019B960494DF}">
                  <a14:hiddenLine w="9525">
                    <a:solidFill>
                      <a:schemeClr val="tx1"/>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5" name="AutoShape 16"/>
              <p:cNvSpPr>
                <a:spLocks noChangeArrowheads="1"/>
              </p:cNvSpPr>
              <p:nvPr/>
            </p:nvSpPr>
            <p:spPr bwMode="auto">
              <a:xfrm>
                <a:off x="1989565" y="2241227"/>
                <a:ext cx="549251" cy="493600"/>
              </a:xfrm>
              <a:prstGeom prst="triangle">
                <a:avLst>
                  <a:gd fmla="val 50000" name="adj"/>
                </a:avLst>
              </a:prstGeom>
              <a:solidFill>
                <a:srgbClr val="78B60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6" name="Rectangle 17"/>
              <p:cNvSpPr>
                <a:spLocks noChangeArrowheads="1"/>
              </p:cNvSpPr>
              <p:nvPr/>
            </p:nvSpPr>
            <p:spPr bwMode="auto">
              <a:xfrm>
                <a:off x="1550407" y="2844919"/>
                <a:ext cx="1427569" cy="1207384"/>
              </a:xfrm>
              <a:prstGeom prst="rect">
                <a:avLst/>
              </a:prstGeom>
              <a:noFill/>
              <a:ln w="9525">
                <a:noFill/>
                <a:miter lim="800000"/>
              </a:ln>
              <a:effectLst/>
            </p:spPr>
            <p:txBody>
              <a:bodyPr anchor="ctr" wrap="none"/>
              <a:lstStyle/>
              <a:p>
                <a:pPr algn="ctr"/>
                <a:r>
                  <a:rPr altLang="en-US" lang="zh-CN" sz="1600">
                    <a:solidFill>
                      <a:schemeClr val="bg1"/>
                    </a:solidFill>
                    <a:latin charset="-122" panose="020b0503020204020204" pitchFamily="34" typeface="微软雅黑"/>
                    <a:ea charset="-122" panose="020b0503020204020204" pitchFamily="34" typeface="微软雅黑"/>
                  </a:rPr>
                  <a:t>在此输入</a:t>
                </a:r>
              </a:p>
              <a:p>
                <a:pPr algn="ctr"/>
                <a:r>
                  <a:rPr altLang="en-US" lang="zh-CN" sz="1600">
                    <a:solidFill>
                      <a:schemeClr val="bg1"/>
                    </a:solidFill>
                    <a:latin charset="-122" panose="020b0503020204020204" pitchFamily="34" typeface="微软雅黑"/>
                    <a:ea charset="-122" panose="020b0503020204020204" pitchFamily="34" typeface="微软雅黑"/>
                  </a:rPr>
                  <a:t>文字内容</a:t>
                </a:r>
              </a:p>
            </p:txBody>
          </p:sp>
        </p:grpSp>
        <p:grpSp>
          <p:nvGrpSpPr>
            <p:cNvPr id="12" name="组合 11"/>
            <p:cNvGrpSpPr/>
            <p:nvPr/>
          </p:nvGrpSpPr>
          <p:grpSpPr>
            <a:xfrm>
              <a:off x="1331432" y="1851670"/>
              <a:ext cx="6859588" cy="2529700"/>
              <a:chOff x="1331432" y="1851670"/>
              <a:chExt cx="6859588" cy="2529700"/>
            </a:xfrm>
          </p:grpSpPr>
          <p:grpSp>
            <p:nvGrpSpPr>
              <p:cNvPr id="13" name="Group 19"/>
              <p:cNvGrpSpPr/>
              <p:nvPr/>
            </p:nvGrpSpPr>
            <p:grpSpPr>
              <a:xfrm>
                <a:off x="3800641" y="2241227"/>
                <a:ext cx="1865518" cy="2140143"/>
                <a:chOff x="1029" y="2160"/>
                <a:chExt cx="1542" cy="1769"/>
              </a:xfrm>
              <a:solidFill>
                <a:schemeClr val="tx1"/>
              </a:solidFill>
            </p:grpSpPr>
            <p:sp>
              <p:nvSpPr>
                <p:cNvPr id="21" name="Oval 20"/>
                <p:cNvSpPr>
                  <a:spLocks noChangeArrowheads="1"/>
                </p:cNvSpPr>
                <p:nvPr/>
              </p:nvSpPr>
              <p:spPr bwMode="auto">
                <a:xfrm>
                  <a:off x="1029" y="2387"/>
                  <a:ext cx="1542" cy="1542"/>
                </a:xfrm>
                <a:prstGeom prst="ellipse">
                  <a:avLst/>
                </a:prstGeom>
                <a:solidFill>
                  <a:srgbClr val="9AC440"/>
                </a:solidFill>
                <a:ln>
                  <a:noFill/>
                </a:ln>
                <a:effectLst/>
                <a:extLst>
                  <a:ext uri="{91240B29-F687-4F45-9708-019B960494DF}">
                    <a14:hiddenLine w="9525">
                      <a:solidFill>
                        <a:schemeClr val="tx1"/>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2" name="AutoShape 21"/>
                <p:cNvSpPr>
                  <a:spLocks noChangeArrowheads="1"/>
                </p:cNvSpPr>
                <p:nvPr/>
              </p:nvSpPr>
              <p:spPr bwMode="auto">
                <a:xfrm>
                  <a:off x="1573" y="2160"/>
                  <a:ext cx="454" cy="408"/>
                </a:xfrm>
                <a:prstGeom prst="triangle">
                  <a:avLst>
                    <a:gd fmla="val 50000" name="adj"/>
                  </a:avLst>
                </a:prstGeom>
                <a:solidFill>
                  <a:srgbClr val="9AC440"/>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3" name="Rectangle 22"/>
                <p:cNvSpPr>
                  <a:spLocks noChangeArrowheads="1"/>
                </p:cNvSpPr>
                <p:nvPr/>
              </p:nvSpPr>
              <p:spPr bwMode="auto">
                <a:xfrm>
                  <a:off x="1210" y="2659"/>
                  <a:ext cx="1180" cy="998"/>
                </a:xfrm>
                <a:prstGeom prst="rect">
                  <a:avLst/>
                </a:prstGeom>
                <a:no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a:r>
                    <a:rPr altLang="en-US" lang="zh-CN" sz="1600">
                      <a:solidFill>
                        <a:schemeClr val="bg1"/>
                      </a:solidFill>
                      <a:latin charset="-122" panose="020b0503020204020204" pitchFamily="34" typeface="微软雅黑"/>
                      <a:ea charset="-122" panose="020b0503020204020204" pitchFamily="34" typeface="微软雅黑"/>
                    </a:rPr>
                    <a:t>在此输入</a:t>
                  </a:r>
                </a:p>
                <a:p>
                  <a:pPr algn="ctr"/>
                  <a:r>
                    <a:rPr altLang="en-US" lang="zh-CN" sz="1600">
                      <a:solidFill>
                        <a:schemeClr val="bg1"/>
                      </a:solidFill>
                      <a:latin charset="-122" panose="020b0503020204020204" pitchFamily="34" typeface="微软雅黑"/>
                      <a:ea charset="-122" panose="020b0503020204020204" pitchFamily="34" typeface="微软雅黑"/>
                    </a:rPr>
                    <a:t>文字内容</a:t>
                  </a:r>
                </a:p>
              </p:txBody>
            </p:sp>
          </p:grpSp>
          <p:grpSp>
            <p:nvGrpSpPr>
              <p:cNvPr id="14" name="Group 23"/>
              <p:cNvGrpSpPr/>
              <p:nvPr/>
            </p:nvGrpSpPr>
            <p:grpSpPr>
              <a:xfrm>
                <a:off x="6325502" y="2241227"/>
                <a:ext cx="1865518" cy="2140143"/>
                <a:chOff x="1029" y="2160"/>
                <a:chExt cx="1542" cy="1769"/>
              </a:xfrm>
              <a:solidFill>
                <a:schemeClr val="bg2"/>
              </a:solidFill>
            </p:grpSpPr>
            <p:sp>
              <p:nvSpPr>
                <p:cNvPr id="18" name="Oval 24"/>
                <p:cNvSpPr>
                  <a:spLocks noChangeArrowheads="1"/>
                </p:cNvSpPr>
                <p:nvPr/>
              </p:nvSpPr>
              <p:spPr bwMode="auto">
                <a:xfrm>
                  <a:off x="1029" y="2387"/>
                  <a:ext cx="1542" cy="1542"/>
                </a:xfrm>
                <a:prstGeom prst="ellipse">
                  <a:avLst/>
                </a:prstGeom>
                <a:solidFill>
                  <a:srgbClr val="78B601"/>
                </a:solidFill>
                <a:ln>
                  <a:noFill/>
                </a:ln>
                <a:effectLst/>
                <a:extLst>
                  <a:ext uri="{91240B29-F687-4F45-9708-019B960494DF}">
                    <a14:hiddenLine w="9525">
                      <a:solidFill>
                        <a:schemeClr val="tx1"/>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9" name="AutoShape 25"/>
                <p:cNvSpPr>
                  <a:spLocks noChangeArrowheads="1"/>
                </p:cNvSpPr>
                <p:nvPr/>
              </p:nvSpPr>
              <p:spPr bwMode="auto">
                <a:xfrm>
                  <a:off x="1573" y="2160"/>
                  <a:ext cx="454" cy="408"/>
                </a:xfrm>
                <a:prstGeom prst="triangle">
                  <a:avLst>
                    <a:gd fmla="val 50000" name="adj"/>
                  </a:avLst>
                </a:prstGeom>
                <a:solidFill>
                  <a:srgbClr val="78B60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0" name="Rectangle 26"/>
                <p:cNvSpPr>
                  <a:spLocks noChangeArrowheads="1"/>
                </p:cNvSpPr>
                <p:nvPr/>
              </p:nvSpPr>
              <p:spPr bwMode="auto">
                <a:xfrm>
                  <a:off x="1210" y="2659"/>
                  <a:ext cx="1180" cy="998"/>
                </a:xfrm>
                <a:prstGeom prst="rect">
                  <a:avLst/>
                </a:prstGeom>
                <a:noFill/>
                <a:ln>
                  <a:noFill/>
                </a:ln>
                <a:effectLst/>
                <a:extLs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a:r>
                    <a:rPr altLang="en-US" lang="zh-CN" sz="1600">
                      <a:solidFill>
                        <a:schemeClr val="bg1"/>
                      </a:solidFill>
                      <a:latin charset="-122" panose="020b0503020204020204" pitchFamily="34" typeface="微软雅黑"/>
                      <a:ea charset="-122" panose="020b0503020204020204" pitchFamily="34" typeface="微软雅黑"/>
                    </a:rPr>
                    <a:t>在此输入</a:t>
                  </a:r>
                </a:p>
                <a:p>
                  <a:pPr algn="ctr"/>
                  <a:r>
                    <a:rPr altLang="en-US" lang="zh-CN" sz="1600">
                      <a:solidFill>
                        <a:schemeClr val="bg1"/>
                      </a:solidFill>
                      <a:latin charset="-122" panose="020b0503020204020204" pitchFamily="34" typeface="微软雅黑"/>
                      <a:ea charset="-122" panose="020b0503020204020204" pitchFamily="34" typeface="微软雅黑"/>
                    </a:rPr>
                    <a:t>文字内容</a:t>
                  </a:r>
                </a:p>
              </p:txBody>
            </p:sp>
          </p:grpSp>
          <p:sp>
            <p:nvSpPr>
              <p:cNvPr id="15" name="Text Box 27"/>
              <p:cNvSpPr txBox="1">
                <a:spLocks noChangeArrowheads="1"/>
              </p:cNvSpPr>
              <p:nvPr/>
            </p:nvSpPr>
            <p:spPr bwMode="auto">
              <a:xfrm>
                <a:off x="1331432" y="1856509"/>
                <a:ext cx="191995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spcBef>
                    <a:spcPct val="50000"/>
                  </a:spcBef>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在此输入文字内容</a:t>
                </a:r>
              </a:p>
            </p:txBody>
          </p:sp>
          <p:sp>
            <p:nvSpPr>
              <p:cNvPr id="16" name="Text Box 28"/>
              <p:cNvSpPr txBox="1">
                <a:spLocks noChangeArrowheads="1"/>
              </p:cNvSpPr>
              <p:nvPr/>
            </p:nvSpPr>
            <p:spPr bwMode="auto">
              <a:xfrm>
                <a:off x="3746201" y="1851670"/>
                <a:ext cx="191995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spcBef>
                    <a:spcPct val="50000"/>
                  </a:spcBef>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在此输入文字内容</a:t>
                </a:r>
              </a:p>
            </p:txBody>
          </p:sp>
          <p:sp>
            <p:nvSpPr>
              <p:cNvPr id="17" name="Text Box 29"/>
              <p:cNvSpPr txBox="1">
                <a:spLocks noChangeArrowheads="1"/>
              </p:cNvSpPr>
              <p:nvPr/>
            </p:nvSpPr>
            <p:spPr bwMode="auto">
              <a:xfrm>
                <a:off x="6269851" y="1856509"/>
                <a:ext cx="1919958"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spAutoFit/>
              </a:bodyPr>
              <a:lstStyle/>
              <a:p>
                <a:pPr algn="ctr">
                  <a:spcBef>
                    <a:spcPct val="50000"/>
                  </a:spcBef>
                </a:pPr>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在此输入文字内容</a:t>
                </a:r>
              </a:p>
            </p:txBody>
          </p:sp>
        </p:grpSp>
      </p:grpSp>
    </p:spTree>
    <p:extLst>
      <p:ext uri="{BB962C8B-B14F-4D97-AF65-F5344CB8AC3E}">
        <p14:creationId val="185407104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id="19" nodeType="after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ppt_x"/>
                                          </p:val>
                                        </p:tav>
                                        <p:tav tm="100000">
                                          <p:val>
                                            <p:strVal val="#ppt_x"/>
                                          </p:val>
                                        </p:tav>
                                      </p:tavLst>
                                    </p:anim>
                                    <p:anim calcmode="lin" valueType="num">
                                      <p:cBhvr additive="base">
                                        <p:cTn dur="500" fill="hold" id="22"/>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100456"/>
            <a:ext cx="9144000" cy="394918"/>
            <a:chOff x="170694" y="177982"/>
            <a:chExt cx="3936003" cy="781165"/>
          </a:xfrm>
        </p:grpSpPr>
        <p:sp>
          <p:nvSpPr>
            <p:cNvPr id="11" name="等腰三角形 1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12" name="等腰三角形 1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13" name="矩形 12"/>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14" name="平行四边形 13"/>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15"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6" name="任意多边形 15"/>
          <p:cNvSpPr/>
          <p:nvPr/>
        </p:nvSpPr>
        <p:spPr>
          <a:xfrm>
            <a:off x="0" y="1331112"/>
            <a:ext cx="4745627" cy="3387232"/>
          </a:xfrm>
          <a:custGeom>
            <a:gdLst>
              <a:gd fmla="*/ 0 w 5632177" name="connsiteX0"/>
              <a:gd fmla="*/ 0 h 4020014" name="connsiteY0"/>
              <a:gd fmla="*/ 983854 w 5632177" name="connsiteX1"/>
              <a:gd fmla="*/ 0 h 4020014" name="connsiteY1"/>
              <a:gd fmla="*/ 1008187 w 5632177" name="connsiteX2"/>
              <a:gd fmla="*/ 0 h 4020014" name="connsiteY2"/>
              <a:gd fmla="*/ 5632177 w 5632177" name="connsiteX3"/>
              <a:gd fmla="*/ 0 h 4020014" name="connsiteY3"/>
              <a:gd fmla="*/ 4663876 w 5632177" name="connsiteX4"/>
              <a:gd fmla="*/ 4020014 h 4020014" name="connsiteY4"/>
              <a:gd fmla="*/ 1008187 w 5632177" name="connsiteX5"/>
              <a:gd fmla="*/ 4020014 h 4020014" name="connsiteY5"/>
              <a:gd fmla="*/ 15553 w 5632177" name="connsiteX6"/>
              <a:gd fmla="*/ 4020014 h 4020014" name="connsiteY6"/>
              <a:gd fmla="*/ 0 w 5632177" name="connsiteX7"/>
              <a:gd fmla="*/ 4020014 h 402001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020014" w="5632177">
                <a:moveTo>
                  <a:pt x="0" y="0"/>
                </a:moveTo>
                <a:lnTo>
                  <a:pt x="983854" y="0"/>
                </a:lnTo>
                <a:lnTo>
                  <a:pt x="1008187" y="0"/>
                </a:lnTo>
                <a:lnTo>
                  <a:pt x="5632177" y="0"/>
                </a:lnTo>
                <a:lnTo>
                  <a:pt x="4663876" y="4020014"/>
                </a:lnTo>
                <a:lnTo>
                  <a:pt x="1008187" y="4020014"/>
                </a:lnTo>
                <a:lnTo>
                  <a:pt x="15553" y="4020014"/>
                </a:lnTo>
                <a:lnTo>
                  <a:pt x="0" y="4020014"/>
                </a:lnTo>
                <a:close/>
              </a:path>
            </a:pathLst>
          </a:custGeom>
          <a:blipFill dpi="0" rotWithShape="1">
            <a:blip r:embed="rId2"/>
            <a:stretch>
              <a:fillRect b="-5891" t="-58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nvGrpSpPr>
          <p:cNvPr id="17" name="组合 16"/>
          <p:cNvGrpSpPr/>
          <p:nvPr/>
        </p:nvGrpSpPr>
        <p:grpSpPr>
          <a:xfrm>
            <a:off x="4120245" y="1685091"/>
            <a:ext cx="1555561" cy="830983"/>
            <a:chOff x="5290461" y="1931689"/>
            <a:chExt cx="2074081" cy="1107977"/>
          </a:xfrm>
          <a:solidFill>
            <a:srgbClr val="9AC440"/>
          </a:solidFill>
        </p:grpSpPr>
        <p:sp>
          <p:nvSpPr>
            <p:cNvPr id="18" name="平行四边形 17"/>
            <p:cNvSpPr/>
            <p:nvPr/>
          </p:nvSpPr>
          <p:spPr>
            <a:xfrm>
              <a:off x="5290461" y="1931689"/>
              <a:ext cx="2074081" cy="1107977"/>
            </a:xfrm>
            <a:prstGeom prst="parallelogram">
              <a:avLst>
                <a:gd fmla="val 2408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9" name="TextBox 30"/>
            <p:cNvSpPr txBox="1"/>
            <p:nvPr/>
          </p:nvSpPr>
          <p:spPr>
            <a:xfrm>
              <a:off x="5559782" y="2270233"/>
              <a:ext cx="1535436" cy="426720"/>
            </a:xfrm>
            <a:prstGeom prst="rect">
              <a:avLst/>
            </a:prstGeom>
            <a:grpFill/>
          </p:spPr>
          <p:txBody>
            <a:bodyPr bIns="0" lIns="0" rIns="0" rtlCol="0" tIns="0" wrap="square">
              <a:spAutoFit/>
            </a:bodyPr>
            <a:lstStyle/>
            <a:p>
              <a:pPr algn="ctr"/>
              <a:r>
                <a:rPr altLang="en-US" b="1" lang="zh-CN" smtClean="0" sz="2100">
                  <a:solidFill>
                    <a:schemeClr val="bg1"/>
                  </a:solidFill>
                  <a:latin charset="-122" panose="020b0503020204020204" pitchFamily="34" typeface="微软雅黑"/>
                  <a:ea charset="-122" panose="020b0503020204020204" pitchFamily="34" typeface="微软雅黑"/>
                </a:rPr>
                <a:t>添加标题</a:t>
              </a:r>
            </a:p>
          </p:txBody>
        </p:sp>
      </p:grpSp>
      <p:sp>
        <p:nvSpPr>
          <p:cNvPr id="20" name="TextBox 29"/>
          <p:cNvSpPr txBox="1"/>
          <p:nvPr/>
        </p:nvSpPr>
        <p:spPr>
          <a:xfrm>
            <a:off x="5858526" y="1892962"/>
            <a:ext cx="2909739" cy="381000"/>
          </a:xfrm>
          <a:prstGeom prst="rect">
            <a:avLst/>
          </a:prstGeom>
          <a:noFill/>
        </p:spPr>
        <p:txBody>
          <a:bodyPr bIns="0" lIns="0" rIns="0" rtlCol="0" tIns="0" wrap="square">
            <a:spAutoFit/>
          </a:bodyPr>
          <a:lstStyle/>
          <a:p>
            <a:pPr algn="just">
              <a:lnSpc>
                <a:spcPts val="15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活动对提升品牌认知度的贡献程度，概括精炼言简意赅的说明分项内容……</a:t>
            </a:r>
          </a:p>
        </p:txBody>
      </p:sp>
      <p:sp>
        <p:nvSpPr>
          <p:cNvPr id="21" name="TextBox 29"/>
          <p:cNvSpPr txBox="1"/>
          <p:nvPr/>
        </p:nvSpPr>
        <p:spPr>
          <a:xfrm>
            <a:off x="5675805" y="2817109"/>
            <a:ext cx="3092459" cy="381000"/>
          </a:xfrm>
          <a:prstGeom prst="rect">
            <a:avLst/>
          </a:prstGeom>
          <a:noFill/>
        </p:spPr>
        <p:txBody>
          <a:bodyPr bIns="0" lIns="0" rIns="0" rtlCol="0" tIns="0" wrap="square">
            <a:spAutoFit/>
          </a:bodyPr>
          <a:lstStyle/>
          <a:p>
            <a:pPr algn="just">
              <a:lnSpc>
                <a:spcPts val="15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活动对转化竞争对手潜在客户的贡献程度，概括精炼言简意赅的说明分项内容……</a:t>
            </a:r>
          </a:p>
        </p:txBody>
      </p:sp>
      <p:sp>
        <p:nvSpPr>
          <p:cNvPr id="22" name="TextBox 29"/>
          <p:cNvSpPr txBox="1"/>
          <p:nvPr/>
        </p:nvSpPr>
        <p:spPr>
          <a:xfrm>
            <a:off x="5459712" y="3837436"/>
            <a:ext cx="3315194" cy="381000"/>
          </a:xfrm>
          <a:prstGeom prst="rect">
            <a:avLst/>
          </a:prstGeom>
          <a:noFill/>
        </p:spPr>
        <p:txBody>
          <a:bodyPr bIns="0" lIns="0" rIns="0" rtlCol="0" tIns="0" wrap="square">
            <a:spAutoFit/>
          </a:bodyPr>
          <a:lstStyle/>
          <a:p>
            <a:pPr algn="just">
              <a:lnSpc>
                <a:spcPts val="15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活动对提升品牌吸引力的贡献程度，概括精炼言简意赅的说明分项内容……</a:t>
            </a:r>
          </a:p>
        </p:txBody>
      </p:sp>
      <p:grpSp>
        <p:nvGrpSpPr>
          <p:cNvPr id="23" name="组合 22"/>
          <p:cNvGrpSpPr/>
          <p:nvPr/>
        </p:nvGrpSpPr>
        <p:grpSpPr>
          <a:xfrm>
            <a:off x="3904151" y="2609238"/>
            <a:ext cx="1555561" cy="830983"/>
            <a:chOff x="5002336" y="3163885"/>
            <a:chExt cx="2074081" cy="1107977"/>
          </a:xfrm>
          <a:solidFill>
            <a:srgbClr val="78B601"/>
          </a:solidFill>
        </p:grpSpPr>
        <p:sp>
          <p:nvSpPr>
            <p:cNvPr id="24" name="平行四边形 23"/>
            <p:cNvSpPr/>
            <p:nvPr/>
          </p:nvSpPr>
          <p:spPr>
            <a:xfrm>
              <a:off x="5002336" y="3163885"/>
              <a:ext cx="2074081" cy="1107977"/>
            </a:xfrm>
            <a:prstGeom prst="parallelogram">
              <a:avLst>
                <a:gd fmla="val 2408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5" name="TextBox 30"/>
            <p:cNvSpPr txBox="1"/>
            <p:nvPr/>
          </p:nvSpPr>
          <p:spPr>
            <a:xfrm>
              <a:off x="5280321" y="3502429"/>
              <a:ext cx="1518109" cy="426720"/>
            </a:xfrm>
            <a:prstGeom prst="rect">
              <a:avLst/>
            </a:prstGeom>
            <a:grpFill/>
          </p:spPr>
          <p:txBody>
            <a:bodyPr bIns="0" lIns="0" rIns="0" rtlCol="0" tIns="0" wrap="square">
              <a:spAutoFit/>
            </a:bodyPr>
            <a:lstStyle/>
            <a:p>
              <a:pPr algn="ctr"/>
              <a:r>
                <a:rPr altLang="en-US" b="1" lang="zh-CN" sz="2100">
                  <a:solidFill>
                    <a:schemeClr val="bg1"/>
                  </a:solidFill>
                  <a:latin charset="-122" panose="020b0503020204020204" pitchFamily="34" typeface="微软雅黑"/>
                  <a:ea charset="-122" panose="020b0503020204020204" pitchFamily="34" typeface="微软雅黑"/>
                </a:rPr>
                <a:t>添加标题</a:t>
              </a:r>
            </a:p>
          </p:txBody>
        </p:sp>
      </p:grpSp>
      <p:grpSp>
        <p:nvGrpSpPr>
          <p:cNvPr id="26" name="组合 25"/>
          <p:cNvGrpSpPr/>
          <p:nvPr/>
        </p:nvGrpSpPr>
        <p:grpSpPr>
          <a:xfrm>
            <a:off x="3688204" y="3533385"/>
            <a:ext cx="1555561" cy="830983"/>
            <a:chOff x="4714406" y="4396081"/>
            <a:chExt cx="2074081" cy="1107977"/>
          </a:xfrm>
          <a:solidFill>
            <a:srgbClr val="9AC440"/>
          </a:solidFill>
        </p:grpSpPr>
        <p:sp>
          <p:nvSpPr>
            <p:cNvPr id="27" name="平行四边形 26"/>
            <p:cNvSpPr/>
            <p:nvPr/>
          </p:nvSpPr>
          <p:spPr>
            <a:xfrm>
              <a:off x="4714406" y="4396081"/>
              <a:ext cx="2074081" cy="1107977"/>
            </a:xfrm>
            <a:prstGeom prst="parallelogram">
              <a:avLst>
                <a:gd fmla="val 2408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8" name="TextBox 30"/>
            <p:cNvSpPr txBox="1"/>
            <p:nvPr/>
          </p:nvSpPr>
          <p:spPr>
            <a:xfrm>
              <a:off x="4971406" y="4740605"/>
              <a:ext cx="1500064" cy="426720"/>
            </a:xfrm>
            <a:prstGeom prst="rect">
              <a:avLst/>
            </a:prstGeom>
            <a:grpFill/>
          </p:spPr>
          <p:txBody>
            <a:bodyPr bIns="0" lIns="0" rIns="0" rtlCol="0" tIns="0" wrap="square">
              <a:spAutoFit/>
            </a:bodyPr>
            <a:lstStyle/>
            <a:p>
              <a:pPr algn="ctr"/>
              <a:r>
                <a:rPr altLang="en-US" b="1" lang="zh-CN" sz="2100">
                  <a:solidFill>
                    <a:schemeClr val="bg1"/>
                  </a:solidFill>
                  <a:latin charset="-122" panose="020b0503020204020204" pitchFamily="34" typeface="微软雅黑"/>
                  <a:ea charset="-122" panose="020b0503020204020204" pitchFamily="34" typeface="微软雅黑"/>
                </a:rPr>
                <a:t>添加标题</a:t>
              </a:r>
            </a:p>
          </p:txBody>
        </p:sp>
      </p:grpSp>
    </p:spTree>
    <p:extLst>
      <p:ext uri="{BB962C8B-B14F-4D97-AF65-F5344CB8AC3E}">
        <p14:creationId val="63642824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800" fill="hold" id="7"/>
                                        <p:tgtEl>
                                          <p:spTgt spid="10"/>
                                        </p:tgtEl>
                                        <p:attrNameLst>
                                          <p:attrName>ppt_x</p:attrName>
                                        </p:attrNameLst>
                                      </p:cBhvr>
                                      <p:tavLst>
                                        <p:tav tm="0">
                                          <p:val>
                                            <p:strVal val="0-#ppt_w/2"/>
                                          </p:val>
                                        </p:tav>
                                        <p:tav tm="100000">
                                          <p:val>
                                            <p:strVal val="#ppt_x"/>
                                          </p:val>
                                        </p:tav>
                                      </p:tavLst>
                                    </p:anim>
                                    <p:anim calcmode="lin" valueType="num">
                                      <p:cBhvr additive="base">
                                        <p:cTn dur="8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15"/>
                                        </p:tgtEl>
                                        <p:attrNameLst>
                                          <p:attrName>style.visibility</p:attrName>
                                        </p:attrNameLst>
                                      </p:cBhvr>
                                      <p:to>
                                        <p:strVal val="visible"/>
                                      </p:to>
                                    </p:set>
                                    <p:animEffect filter="wipe(left)" transition="in">
                                      <p:cBhvr>
                                        <p:cTn dur="200" id="12"/>
                                        <p:tgtEl>
                                          <p:spTgt spid="15"/>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15"/>
                                        </p:tgtEl>
                                      </p:cBhvr>
                                      <p:to x="80000" y="100000"/>
                                    </p:animScale>
                                    <p:anim by="(#ppt_w*0.10)" calcmode="lin" valueType="num">
                                      <p:cBhvr>
                                        <p:cTn autoRev="1" dur="50" fill="hold" id="15">
                                          <p:stCondLst>
                                            <p:cond delay="0"/>
                                          </p:stCondLst>
                                        </p:cTn>
                                        <p:tgtEl>
                                          <p:spTgt spid="15"/>
                                        </p:tgtEl>
                                        <p:attrNameLst>
                                          <p:attrName>ppt_x</p:attrName>
                                        </p:attrNameLst>
                                      </p:cBhvr>
                                    </p:anim>
                                    <p:anim by="(-#ppt_w*0.10)" calcmode="lin" valueType="num">
                                      <p:cBhvr>
                                        <p:cTn autoRev="1" dur="50" fill="hold" id="16">
                                          <p:stCondLst>
                                            <p:cond delay="0"/>
                                          </p:stCondLst>
                                        </p:cTn>
                                        <p:tgtEl>
                                          <p:spTgt spid="15"/>
                                        </p:tgtEl>
                                        <p:attrNameLst>
                                          <p:attrName>ppt_y</p:attrName>
                                        </p:attrNameLst>
                                      </p:cBhvr>
                                    </p:anim>
                                    <p:animRot by="-480000">
                                      <p:cBhvr>
                                        <p:cTn autoRev="1" dur="50" fill="hold" id="17">
                                          <p:stCondLst>
                                            <p:cond delay="0"/>
                                          </p:stCondLst>
                                        </p:cTn>
                                        <p:tgtEl>
                                          <p:spTgt spid="15"/>
                                        </p:tgtEl>
                                        <p:attrNameLst>
                                          <p:attrName>r</p:attrName>
                                        </p:attrNameLst>
                                      </p:cBhvr>
                                    </p:animRot>
                                  </p:childTnLst>
                                </p:cTn>
                              </p:par>
                              <p:par>
                                <p:cTn fill="hold" grpId="0" id="18" nodeType="withEffect" presetClass="entr" presetID="22" presetSubtype="8">
                                  <p:stCondLst>
                                    <p:cond delay="0"/>
                                  </p:stCondLst>
                                  <p:childTnLst>
                                    <p:set>
                                      <p:cBhvr>
                                        <p:cTn dur="1" fill="hold" id="19">
                                          <p:stCondLst>
                                            <p:cond delay="0"/>
                                          </p:stCondLst>
                                        </p:cTn>
                                        <p:tgtEl>
                                          <p:spTgt spid="16"/>
                                        </p:tgtEl>
                                        <p:attrNameLst>
                                          <p:attrName>style.visibility</p:attrName>
                                        </p:attrNameLst>
                                      </p:cBhvr>
                                      <p:to>
                                        <p:strVal val="visible"/>
                                      </p:to>
                                    </p:set>
                                    <p:animEffect filter="wipe(left)" transition="in">
                                      <p:cBhvr>
                                        <p:cTn dur="500" id="20"/>
                                        <p:tgtEl>
                                          <p:spTgt spid="16"/>
                                        </p:tgtEl>
                                      </p:cBhvr>
                                    </p:animEffect>
                                  </p:childTnLst>
                                </p:cTn>
                              </p:par>
                            </p:childTnLst>
                          </p:cTn>
                        </p:par>
                        <p:par>
                          <p:cTn fill="hold" id="21" nodeType="afterGroup">
                            <p:stCondLst>
                              <p:cond delay="1300"/>
                            </p:stCondLst>
                            <p:childTnLst>
                              <p:par>
                                <p:cTn fill="hold" id="22" nodeType="afterEffect" presetClass="entr" presetID="2" presetSubtype="2">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fill="hold" id="24"/>
                                        <p:tgtEl>
                                          <p:spTgt spid="17"/>
                                        </p:tgtEl>
                                        <p:attrNameLst>
                                          <p:attrName>ppt_x</p:attrName>
                                        </p:attrNameLst>
                                      </p:cBhvr>
                                      <p:tavLst>
                                        <p:tav tm="0">
                                          <p:val>
                                            <p:strVal val="1+#ppt_w/2"/>
                                          </p:val>
                                        </p:tav>
                                        <p:tav tm="100000">
                                          <p:val>
                                            <p:strVal val="#ppt_x"/>
                                          </p:val>
                                        </p:tav>
                                      </p:tavLst>
                                    </p:anim>
                                    <p:anim calcmode="lin" valueType="num">
                                      <p:cBhvr additive="base">
                                        <p:cTn dur="500" fill="hold" id="25"/>
                                        <p:tgtEl>
                                          <p:spTgt spid="17"/>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250"/>
                                  </p:stCondLst>
                                  <p:childTnLst>
                                    <p:set>
                                      <p:cBhvr>
                                        <p:cTn dur="1" fill="hold" id="27">
                                          <p:stCondLst>
                                            <p:cond delay="0"/>
                                          </p:stCondLst>
                                        </p:cTn>
                                        <p:tgtEl>
                                          <p:spTgt spid="23"/>
                                        </p:tgtEl>
                                        <p:attrNameLst>
                                          <p:attrName>style.visibility</p:attrName>
                                        </p:attrNameLst>
                                      </p:cBhvr>
                                      <p:to>
                                        <p:strVal val="visible"/>
                                      </p:to>
                                    </p:set>
                                    <p:anim calcmode="lin" valueType="num">
                                      <p:cBhvr additive="base">
                                        <p:cTn dur="500" fill="hold" id="28"/>
                                        <p:tgtEl>
                                          <p:spTgt spid="23"/>
                                        </p:tgtEl>
                                        <p:attrNameLst>
                                          <p:attrName>ppt_x</p:attrName>
                                        </p:attrNameLst>
                                      </p:cBhvr>
                                      <p:tavLst>
                                        <p:tav tm="0">
                                          <p:val>
                                            <p:strVal val="1+#ppt_w/2"/>
                                          </p:val>
                                        </p:tav>
                                        <p:tav tm="100000">
                                          <p:val>
                                            <p:strVal val="#ppt_x"/>
                                          </p:val>
                                        </p:tav>
                                      </p:tavLst>
                                    </p:anim>
                                    <p:anim calcmode="lin" valueType="num">
                                      <p:cBhvr additive="base">
                                        <p:cTn dur="500" fill="hold" id="29"/>
                                        <p:tgtEl>
                                          <p:spTgt spid="23"/>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50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500" fill="hold" id="32"/>
                                        <p:tgtEl>
                                          <p:spTgt spid="26"/>
                                        </p:tgtEl>
                                        <p:attrNameLst>
                                          <p:attrName>ppt_x</p:attrName>
                                        </p:attrNameLst>
                                      </p:cBhvr>
                                      <p:tavLst>
                                        <p:tav tm="0">
                                          <p:val>
                                            <p:strVal val="1+#ppt_w/2"/>
                                          </p:val>
                                        </p:tav>
                                        <p:tav tm="100000">
                                          <p:val>
                                            <p:strVal val="#ppt_x"/>
                                          </p:val>
                                        </p:tav>
                                      </p:tavLst>
                                    </p:anim>
                                    <p:anim calcmode="lin" valueType="num">
                                      <p:cBhvr additive="base">
                                        <p:cTn dur="500" fill="hold" id="33"/>
                                        <p:tgtEl>
                                          <p:spTgt spid="2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300"/>
                            </p:stCondLst>
                            <p:childTnLst>
                              <p:par>
                                <p:cTn fill="hold" grpId="0" id="35" nodeType="afterEffect" presetClass="entr" presetID="22" presetSubtype="8">
                                  <p:stCondLst>
                                    <p:cond delay="0"/>
                                  </p:stCondLst>
                                  <p:childTnLst>
                                    <p:set>
                                      <p:cBhvr>
                                        <p:cTn dur="1" fill="hold" id="36">
                                          <p:stCondLst>
                                            <p:cond delay="0"/>
                                          </p:stCondLst>
                                        </p:cTn>
                                        <p:tgtEl>
                                          <p:spTgt spid="20"/>
                                        </p:tgtEl>
                                        <p:attrNameLst>
                                          <p:attrName>style.visibility</p:attrName>
                                        </p:attrNameLst>
                                      </p:cBhvr>
                                      <p:to>
                                        <p:strVal val="visible"/>
                                      </p:to>
                                    </p:set>
                                    <p:animEffect filter="wipe(left)" transition="in">
                                      <p:cBhvr>
                                        <p:cTn dur="500" id="37"/>
                                        <p:tgtEl>
                                          <p:spTgt spid="20"/>
                                        </p:tgtEl>
                                      </p:cBhvr>
                                    </p:animEffect>
                                  </p:childTnLst>
                                </p:cTn>
                              </p:par>
                              <p:par>
                                <p:cTn fill="hold" grpId="0" id="38" nodeType="withEffect" presetClass="entr" presetID="22" presetSubtype="8">
                                  <p:stCondLst>
                                    <p:cond delay="350"/>
                                  </p:stCondLst>
                                  <p:childTnLst>
                                    <p:set>
                                      <p:cBhvr>
                                        <p:cTn dur="1" fill="hold" id="39">
                                          <p:stCondLst>
                                            <p:cond delay="0"/>
                                          </p:stCondLst>
                                        </p:cTn>
                                        <p:tgtEl>
                                          <p:spTgt spid="21"/>
                                        </p:tgtEl>
                                        <p:attrNameLst>
                                          <p:attrName>style.visibility</p:attrName>
                                        </p:attrNameLst>
                                      </p:cBhvr>
                                      <p:to>
                                        <p:strVal val="visible"/>
                                      </p:to>
                                    </p:set>
                                    <p:animEffect filter="wipe(left)" transition="in">
                                      <p:cBhvr>
                                        <p:cTn dur="500" id="40"/>
                                        <p:tgtEl>
                                          <p:spTgt spid="21"/>
                                        </p:tgtEl>
                                      </p:cBhvr>
                                    </p:animEffect>
                                  </p:childTnLst>
                                </p:cTn>
                              </p:par>
                              <p:par>
                                <p:cTn fill="hold" grpId="0" id="41" nodeType="withEffect" presetClass="entr" presetID="22" presetSubtype="8">
                                  <p:stCondLst>
                                    <p:cond delay="700"/>
                                  </p:stCondLst>
                                  <p:childTnLst>
                                    <p:set>
                                      <p:cBhvr>
                                        <p:cTn dur="1" fill="hold" id="42">
                                          <p:stCondLst>
                                            <p:cond delay="0"/>
                                          </p:stCondLst>
                                        </p:cTn>
                                        <p:tgtEl>
                                          <p:spTgt spid="22"/>
                                        </p:tgtEl>
                                        <p:attrNameLst>
                                          <p:attrName>style.visibility</p:attrName>
                                        </p:attrNameLst>
                                      </p:cBhvr>
                                      <p:to>
                                        <p:strVal val="visible"/>
                                      </p:to>
                                    </p:set>
                                    <p:animEffect filter="wipe(left)" transition="in">
                                      <p:cBhvr>
                                        <p:cTn dur="500" id="43"/>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1" spid="15"/>
      <p:bldP grpId="0" spid="16"/>
      <p:bldP grpId="0" spid="20"/>
      <p:bldP grpId="0" spid="21"/>
      <p:bldP grpId="0" spid="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nvGrpSpPr>
          <p:cNvPr id="10" name="组合 9"/>
          <p:cNvGrpSpPr/>
          <p:nvPr/>
        </p:nvGrpSpPr>
        <p:grpSpPr>
          <a:xfrm>
            <a:off x="4191772" y="1272092"/>
            <a:ext cx="1189857" cy="1418629"/>
            <a:chOff x="5589029" y="1674543"/>
            <a:chExt cx="1586476" cy="1891505"/>
          </a:xfrm>
        </p:grpSpPr>
        <p:sp>
          <p:nvSpPr>
            <p:cNvPr id="11" name="MH_Other_8"/>
            <p:cNvSpPr/>
            <p:nvPr>
              <p:custDataLst>
                <p:tags r:id="rId2"/>
              </p:custDataLst>
            </p:nvPr>
          </p:nvSpPr>
          <p:spPr bwMode="auto">
            <a:xfrm flipV="1">
              <a:off x="6068004" y="1674543"/>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no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2" name="MH_Other_9"/>
            <p:cNvSpPr/>
            <p:nvPr>
              <p:custDataLst>
                <p:tags r:id="rId3"/>
              </p:custDataLst>
            </p:nvPr>
          </p:nvSpPr>
          <p:spPr bwMode="auto">
            <a:xfrm flipH="1" rot="16200000">
              <a:off x="6437472" y="1715516"/>
              <a:ext cx="384105" cy="360204"/>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AC440"/>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3" name="MH_Other_10"/>
            <p:cNvSpPr/>
            <p:nvPr>
              <p:custDataLst>
                <p:tags r:id="rId4"/>
              </p:custDataLst>
            </p:nvPr>
          </p:nvSpPr>
          <p:spPr bwMode="auto">
            <a:xfrm flipH="1" rot="16200000">
              <a:off x="5229678" y="2151689"/>
              <a:ext cx="1773710" cy="1055007"/>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8B601"/>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4" name="MH_Other_13"/>
            <p:cNvSpPr txBox="1"/>
            <p:nvPr>
              <p:custDataLst>
                <p:tags r:id="rId5"/>
              </p:custDataLst>
            </p:nvPr>
          </p:nvSpPr>
          <p:spPr>
            <a:xfrm>
              <a:off x="5876607" y="2652030"/>
              <a:ext cx="612295" cy="59574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2400">
                  <a:latin typeface="+mn-lt"/>
                  <a:ea typeface="+mn-ea"/>
                </a:rPr>
                <a:t>01</a:t>
              </a:r>
            </a:p>
          </p:txBody>
        </p:sp>
      </p:grpSp>
      <p:grpSp>
        <p:nvGrpSpPr>
          <p:cNvPr id="15" name="组合 14"/>
          <p:cNvGrpSpPr/>
          <p:nvPr/>
        </p:nvGrpSpPr>
        <p:grpSpPr>
          <a:xfrm>
            <a:off x="3757001" y="2978797"/>
            <a:ext cx="1228587" cy="1441673"/>
            <a:chOff x="5009334" y="3950150"/>
            <a:chExt cx="1638116" cy="1922231"/>
          </a:xfrm>
        </p:grpSpPr>
        <p:sp>
          <p:nvSpPr>
            <p:cNvPr id="16" name="MH_Other_2"/>
            <p:cNvSpPr/>
            <p:nvPr>
              <p:custDataLst>
                <p:tags r:id="rId6"/>
              </p:custDataLst>
            </p:nvPr>
          </p:nvSpPr>
          <p:spPr bwMode="auto">
            <a:xfrm flipV="1" rot="10800000">
              <a:off x="5009334" y="4261703"/>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no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7" name="MH_Other_11"/>
            <p:cNvSpPr/>
            <p:nvPr>
              <p:custDataLst>
                <p:tags r:id="rId7"/>
              </p:custDataLst>
            </p:nvPr>
          </p:nvSpPr>
          <p:spPr bwMode="auto">
            <a:xfrm flipH="1" rot="5400000">
              <a:off x="5379052" y="5486569"/>
              <a:ext cx="390932" cy="367033"/>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AC440"/>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8" name="MH_Other_12"/>
            <p:cNvSpPr/>
            <p:nvPr>
              <p:custDataLst>
                <p:tags r:id="rId8"/>
              </p:custDataLst>
            </p:nvPr>
          </p:nvSpPr>
          <p:spPr bwMode="auto">
            <a:xfrm flipH="1" rot="5400000">
              <a:off x="5209192" y="4316330"/>
              <a:ext cx="1804438" cy="1072078"/>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8B601"/>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9" name="MH_Other_14"/>
            <p:cNvSpPr txBox="1"/>
            <p:nvPr>
              <p:custDataLst>
                <p:tags r:id="rId9"/>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2400">
                  <a:latin typeface="+mn-lt"/>
                  <a:ea typeface="+mn-ea"/>
                </a:rPr>
                <a:t>03</a:t>
              </a:r>
            </a:p>
          </p:txBody>
        </p:sp>
      </p:grpSp>
      <p:grpSp>
        <p:nvGrpSpPr>
          <p:cNvPr id="20" name="组合 19"/>
          <p:cNvGrpSpPr/>
          <p:nvPr/>
        </p:nvGrpSpPr>
        <p:grpSpPr>
          <a:xfrm>
            <a:off x="3031824" y="2014466"/>
            <a:ext cx="1463391" cy="1212719"/>
            <a:chOff x="4042432" y="2664376"/>
            <a:chExt cx="1951188" cy="1616958"/>
          </a:xfrm>
        </p:grpSpPr>
        <p:sp>
          <p:nvSpPr>
            <p:cNvPr id="21" name="MH_Other_3"/>
            <p:cNvSpPr/>
            <p:nvPr>
              <p:custDataLst>
                <p:tags r:id="rId10"/>
              </p:custDataLst>
            </p:nvPr>
          </p:nvSpPr>
          <p:spPr bwMode="auto">
            <a:xfrm flipV="1" rot="16200000">
              <a:off x="4294020" y="2412788"/>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no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2" name="MH_Other_4"/>
            <p:cNvSpPr/>
            <p:nvPr>
              <p:custDataLst>
                <p:tags r:id="rId11"/>
              </p:custDataLst>
            </p:nvPr>
          </p:nvSpPr>
          <p:spPr bwMode="auto">
            <a:xfrm flipV="1">
              <a:off x="4076512" y="3026593"/>
              <a:ext cx="397761" cy="373861"/>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78B601"/>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3" name="MH_Other_5"/>
            <p:cNvSpPr/>
            <p:nvPr>
              <p:custDataLst>
                <p:tags r:id="rId12"/>
              </p:custDataLst>
            </p:nvPr>
          </p:nvSpPr>
          <p:spPr bwMode="auto">
            <a:xfrm flipV="1">
              <a:off x="4155040" y="3190478"/>
              <a:ext cx="1838580" cy="1090856"/>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AC440"/>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4" name="MH_Other_15"/>
            <p:cNvSpPr txBox="1"/>
            <p:nvPr>
              <p:custDataLst>
                <p:tags r:id="rId13"/>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2400">
                  <a:latin typeface="+mn-lt"/>
                  <a:ea typeface="+mn-ea"/>
                </a:rPr>
                <a:t>04</a:t>
              </a:r>
            </a:p>
          </p:txBody>
        </p:sp>
      </p:grpSp>
      <p:grpSp>
        <p:nvGrpSpPr>
          <p:cNvPr id="25" name="组合 24"/>
          <p:cNvGrpSpPr/>
          <p:nvPr/>
        </p:nvGrpSpPr>
        <p:grpSpPr>
          <a:xfrm>
            <a:off x="4636051" y="2434650"/>
            <a:ext cx="1437833" cy="1221257"/>
            <a:chOff x="6181402" y="3224621"/>
            <a:chExt cx="1917110" cy="1628342"/>
          </a:xfrm>
        </p:grpSpPr>
        <p:sp>
          <p:nvSpPr>
            <p:cNvPr id="26" name="MH_Other_1"/>
            <p:cNvSpPr/>
            <p:nvPr>
              <p:custDataLst>
                <p:tags r:id="rId14"/>
              </p:custDataLst>
            </p:nvPr>
          </p:nvSpPr>
          <p:spPr bwMode="auto">
            <a:xfrm flipV="1" rot="5400000">
              <a:off x="6739338" y="3493874"/>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no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7" name="MH_Other_6"/>
            <p:cNvSpPr/>
            <p:nvPr>
              <p:custDataLst>
                <p:tags r:id="rId15"/>
              </p:custDataLst>
            </p:nvPr>
          </p:nvSpPr>
          <p:spPr bwMode="auto">
            <a:xfrm flipH="1">
              <a:off x="6181402" y="3224621"/>
              <a:ext cx="1783952" cy="1060128"/>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AC440"/>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8" name="MH_Other_7"/>
            <p:cNvSpPr/>
            <p:nvPr>
              <p:custDataLst>
                <p:tags r:id="rId16"/>
              </p:custDataLst>
            </p:nvPr>
          </p:nvSpPr>
          <p:spPr bwMode="auto">
            <a:xfrm flipH="1">
              <a:off x="7710993" y="4124278"/>
              <a:ext cx="387519" cy="363619"/>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78B601"/>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9" name="MH_Other_16"/>
            <p:cNvSpPr txBox="1"/>
            <p:nvPr>
              <p:custDataLst>
                <p:tags r:id="rId17"/>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2400">
                  <a:latin typeface="+mn-lt"/>
                  <a:ea typeface="+mn-ea"/>
                </a:rPr>
                <a:t>02</a:t>
              </a:r>
            </a:p>
          </p:txBody>
        </p:sp>
      </p:grpSp>
      <p:grpSp>
        <p:nvGrpSpPr>
          <p:cNvPr id="30" name="组合 29"/>
          <p:cNvGrpSpPr/>
          <p:nvPr/>
        </p:nvGrpSpPr>
        <p:grpSpPr>
          <a:xfrm>
            <a:off x="1399286" y="1131255"/>
            <a:ext cx="2353145" cy="1059602"/>
            <a:chOff x="1865715" y="1486761"/>
            <a:chExt cx="3137526" cy="1412803"/>
          </a:xfrm>
        </p:grpSpPr>
        <p:sp>
          <p:nvSpPr>
            <p:cNvPr id="31" name="MH_SubTitle_4"/>
            <p:cNvSpPr txBox="1">
              <a:spLocks noChangeArrowheads="1"/>
            </p:cNvSpPr>
            <p:nvPr>
              <p:custDataLst>
                <p:tags r:id="rId18"/>
              </p:custDataLst>
            </p:nvPr>
          </p:nvSpPr>
          <p:spPr bwMode="auto">
            <a:xfrm>
              <a:off x="1865715" y="1486761"/>
              <a:ext cx="3105271"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r>
                <a:rPr altLang="en-US" lang="zh-CN" smtClean="0" sz="1500">
                  <a:solidFill>
                    <a:srgbClr val="78B601"/>
                  </a:solidFill>
                  <a:latin charset="-122" panose="020b0503020204020204" pitchFamily="34" typeface="微软雅黑"/>
                </a:rPr>
                <a:t>添加标题</a:t>
              </a:r>
            </a:p>
          </p:txBody>
        </p:sp>
        <p:sp>
          <p:nvSpPr>
            <p:cNvPr id="32" name="MH_SubTitle_1"/>
            <p:cNvSpPr txBox="1">
              <a:spLocks noChangeArrowheads="1"/>
            </p:cNvSpPr>
            <p:nvPr>
              <p:custDataLst>
                <p:tags r:id="rId19"/>
              </p:custDataLst>
            </p:nvPr>
          </p:nvSpPr>
          <p:spPr bwMode="auto">
            <a:xfrm>
              <a:off x="1889137" y="1922537"/>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lnSpc>
                  <a:spcPct val="150000"/>
                </a:lnSpc>
              </a:pPr>
              <a:r>
                <a:rPr altLang="en-US" lang="zh-CN" sz="1050">
                  <a:solidFill>
                    <a:schemeClr val="tx1">
                      <a:lumMod val="85000"/>
                      <a:lumOff val="15000"/>
                    </a:schemeClr>
                  </a:solidFill>
                  <a:latin charset="-122" panose="020b0503020204020204" pitchFamily="34" typeface="微软雅黑"/>
                </a:rPr>
                <a:t>此处添加详细文本描述，建议与标题相关并符合整体语言风格。</a:t>
              </a:r>
            </a:p>
          </p:txBody>
        </p:sp>
      </p:grpSp>
      <p:grpSp>
        <p:nvGrpSpPr>
          <p:cNvPr id="33" name="组合 32"/>
          <p:cNvGrpSpPr/>
          <p:nvPr/>
        </p:nvGrpSpPr>
        <p:grpSpPr>
          <a:xfrm>
            <a:off x="1470800" y="3248928"/>
            <a:ext cx="2377379" cy="1143122"/>
            <a:chOff x="1961067" y="4310326"/>
            <a:chExt cx="3169838" cy="1524162"/>
          </a:xfrm>
        </p:grpSpPr>
        <p:sp>
          <p:nvSpPr>
            <p:cNvPr id="34" name="MH_SubTitle_3"/>
            <p:cNvSpPr txBox="1">
              <a:spLocks noChangeArrowheads="1"/>
            </p:cNvSpPr>
            <p:nvPr>
              <p:custDataLst>
                <p:tags r:id="rId20"/>
              </p:custDataLst>
            </p:nvPr>
          </p:nvSpPr>
          <p:spPr bwMode="auto">
            <a:xfrm>
              <a:off x="2025634" y="4310326"/>
              <a:ext cx="3105271"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r>
                <a:rPr altLang="en-US" lang="zh-CN" sz="1500">
                  <a:solidFill>
                    <a:srgbClr val="78B601"/>
                  </a:solidFill>
                  <a:latin charset="-122" panose="020b0503020204020204" pitchFamily="34" typeface="微软雅黑"/>
                </a:rPr>
                <a:t>添加标题</a:t>
              </a:r>
            </a:p>
          </p:txBody>
        </p:sp>
        <p:sp>
          <p:nvSpPr>
            <p:cNvPr id="35" name="MH_SubTitle_1"/>
            <p:cNvSpPr txBox="1">
              <a:spLocks noChangeArrowheads="1"/>
            </p:cNvSpPr>
            <p:nvPr>
              <p:custDataLst>
                <p:tags r:id="rId21"/>
              </p:custDataLst>
            </p:nvPr>
          </p:nvSpPr>
          <p:spPr bwMode="auto">
            <a:xfrm>
              <a:off x="1961067" y="4857461"/>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lnSpc>
                  <a:spcPct val="150000"/>
                </a:lnSpc>
              </a:pPr>
              <a:r>
                <a:rPr altLang="en-US" lang="zh-CN" sz="1050">
                  <a:solidFill>
                    <a:schemeClr val="tx1">
                      <a:lumMod val="85000"/>
                      <a:lumOff val="15000"/>
                    </a:schemeClr>
                  </a:solidFill>
                  <a:latin charset="-122" panose="020b0503020204020204" pitchFamily="34" typeface="微软雅黑"/>
                </a:rPr>
                <a:t>此处添加详细文本描述，建议与标题相关并符合整体语言风格。</a:t>
              </a:r>
            </a:p>
          </p:txBody>
        </p:sp>
      </p:grpSp>
      <p:grpSp>
        <p:nvGrpSpPr>
          <p:cNvPr id="36" name="组合 35"/>
          <p:cNvGrpSpPr/>
          <p:nvPr/>
        </p:nvGrpSpPr>
        <p:grpSpPr>
          <a:xfrm>
            <a:off x="5381629" y="1264144"/>
            <a:ext cx="2359769" cy="1049017"/>
            <a:chOff x="7175505" y="1663946"/>
            <a:chExt cx="3146359" cy="1398689"/>
          </a:xfrm>
        </p:grpSpPr>
        <p:sp>
          <p:nvSpPr>
            <p:cNvPr id="37" name="MH_SubTitle_1"/>
            <p:cNvSpPr txBox="1">
              <a:spLocks noChangeArrowheads="1"/>
            </p:cNvSpPr>
            <p:nvPr>
              <p:custDataLst>
                <p:tags r:id="rId22"/>
              </p:custDataLst>
            </p:nvPr>
          </p:nvSpPr>
          <p:spPr bwMode="auto">
            <a:xfrm>
              <a:off x="7175505" y="1663946"/>
              <a:ext cx="3098442"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r>
                <a:rPr altLang="en-US" lang="zh-CN" sz="1500">
                  <a:solidFill>
                    <a:srgbClr val="78B601"/>
                  </a:solidFill>
                  <a:latin charset="-122" panose="020b0503020204020204" pitchFamily="34" typeface="微软雅黑"/>
                </a:rPr>
                <a:t>添加标题</a:t>
              </a:r>
            </a:p>
          </p:txBody>
        </p:sp>
        <p:sp>
          <p:nvSpPr>
            <p:cNvPr id="38" name="MH_SubTitle_1"/>
            <p:cNvSpPr txBox="1">
              <a:spLocks noChangeArrowheads="1"/>
            </p:cNvSpPr>
            <p:nvPr>
              <p:custDataLst>
                <p:tags r:id="rId23"/>
              </p:custDataLst>
            </p:nvPr>
          </p:nvSpPr>
          <p:spPr bwMode="auto">
            <a:xfrm>
              <a:off x="7207760" y="2085608"/>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nSpc>
                  <a:spcPct val="150000"/>
                </a:lnSpc>
              </a:pPr>
              <a:r>
                <a:rPr altLang="en-US" lang="zh-CN" sz="1050">
                  <a:solidFill>
                    <a:schemeClr val="tx1">
                      <a:lumMod val="85000"/>
                      <a:lumOff val="15000"/>
                    </a:schemeClr>
                  </a:solidFill>
                  <a:latin charset="-122" panose="020b0503020204020204" pitchFamily="34" typeface="微软雅黑"/>
                </a:rPr>
                <a:t>此处添加详细文本描述，建议与标题相关并符合整体语言风格。</a:t>
              </a:r>
            </a:p>
          </p:txBody>
        </p:sp>
      </p:grpSp>
      <p:grpSp>
        <p:nvGrpSpPr>
          <p:cNvPr id="39" name="组合 38"/>
          <p:cNvGrpSpPr/>
          <p:nvPr/>
        </p:nvGrpSpPr>
        <p:grpSpPr>
          <a:xfrm>
            <a:off x="5297442" y="3402410"/>
            <a:ext cx="2359078" cy="1114957"/>
            <a:chOff x="7063256" y="4514968"/>
            <a:chExt cx="3145437" cy="1486609"/>
          </a:xfrm>
        </p:grpSpPr>
        <p:sp>
          <p:nvSpPr>
            <p:cNvPr id="40" name="MH_SubTitle_2"/>
            <p:cNvSpPr txBox="1">
              <a:spLocks noChangeArrowheads="1"/>
            </p:cNvSpPr>
            <p:nvPr>
              <p:custDataLst>
                <p:tags r:id="rId24"/>
              </p:custDataLst>
            </p:nvPr>
          </p:nvSpPr>
          <p:spPr bwMode="auto">
            <a:xfrm>
              <a:off x="7063256" y="4514968"/>
              <a:ext cx="3098442"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r>
                <a:rPr altLang="en-US" lang="zh-CN" sz="1500">
                  <a:solidFill>
                    <a:srgbClr val="78B601"/>
                  </a:solidFill>
                  <a:latin charset="-122" panose="020b0503020204020204" pitchFamily="34" typeface="微软雅黑"/>
                </a:rPr>
                <a:t>添加标题</a:t>
              </a:r>
            </a:p>
          </p:txBody>
        </p:sp>
        <p:sp>
          <p:nvSpPr>
            <p:cNvPr id="41" name="MH_SubTitle_1"/>
            <p:cNvSpPr txBox="1">
              <a:spLocks noChangeArrowheads="1"/>
            </p:cNvSpPr>
            <p:nvPr>
              <p:custDataLst>
                <p:tags r:id="rId25"/>
              </p:custDataLst>
            </p:nvPr>
          </p:nvSpPr>
          <p:spPr bwMode="auto">
            <a:xfrm>
              <a:off x="7094589" y="5024550"/>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nSpc>
                  <a:spcPct val="150000"/>
                </a:lnSpc>
              </a:pPr>
              <a:r>
                <a:rPr altLang="en-US" lang="zh-CN" sz="1050">
                  <a:solidFill>
                    <a:schemeClr val="tx1">
                      <a:lumMod val="85000"/>
                      <a:lumOff val="15000"/>
                    </a:schemeClr>
                  </a:solidFill>
                  <a:latin charset="-122" panose="020b0503020204020204" pitchFamily="34" typeface="微软雅黑"/>
                </a:rPr>
                <a:t>此处添加详细文本描述，建议与标题相关并符合整体语言风格。</a:t>
              </a:r>
            </a:p>
          </p:txBody>
        </p:sp>
      </p:grpSp>
    </p:spTree>
    <p:extLst>
      <p:ext uri="{BB962C8B-B14F-4D97-AF65-F5344CB8AC3E}">
        <p14:creationId val="211653486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id="19" nodeType="afterEffect" presetClass="entr" presetID="12" presetSubtype="1">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id="21"/>
                                        <p:tgtEl>
                                          <p:spTgt spid="10"/>
                                        </p:tgtEl>
                                        <p:attrNameLst>
                                          <p:attrName>ppt_y</p:attrName>
                                        </p:attrNameLst>
                                      </p:cBhvr>
                                      <p:tavLst>
                                        <p:tav tm="0">
                                          <p:val>
                                            <p:strVal val="#ppt_y-#ppt_h*1.125000"/>
                                          </p:val>
                                        </p:tav>
                                        <p:tav tm="100000">
                                          <p:val>
                                            <p:strVal val="#ppt_y"/>
                                          </p:val>
                                        </p:tav>
                                      </p:tavLst>
                                    </p:anim>
                                    <p:animEffect filter="wipe(down)" transition="in">
                                      <p:cBhvr>
                                        <p:cTn dur="500" id="22"/>
                                        <p:tgtEl>
                                          <p:spTgt spid="10"/>
                                        </p:tgtEl>
                                      </p:cBhvr>
                                    </p:animEffect>
                                  </p:childTnLst>
                                </p:cTn>
                              </p:par>
                              <p:par>
                                <p:cTn fill="hold" id="23" nodeType="withEffect" presetClass="entr" presetID="12" presetSubtype="8">
                                  <p:stCondLst>
                                    <p:cond delay="0"/>
                                  </p:stCondLst>
                                  <p:childTnLst>
                                    <p:set>
                                      <p:cBhvr>
                                        <p:cTn dur="1" fill="hold" id="24">
                                          <p:stCondLst>
                                            <p:cond delay="0"/>
                                          </p:stCondLst>
                                        </p:cTn>
                                        <p:tgtEl>
                                          <p:spTgt spid="20"/>
                                        </p:tgtEl>
                                        <p:attrNameLst>
                                          <p:attrName>style.visibility</p:attrName>
                                        </p:attrNameLst>
                                      </p:cBhvr>
                                      <p:to>
                                        <p:strVal val="visible"/>
                                      </p:to>
                                    </p:set>
                                    <p:anim calcmode="lin" valueType="num">
                                      <p:cBhvr additive="base">
                                        <p:cTn dur="500" id="25"/>
                                        <p:tgtEl>
                                          <p:spTgt spid="20"/>
                                        </p:tgtEl>
                                        <p:attrNameLst>
                                          <p:attrName>ppt_x</p:attrName>
                                        </p:attrNameLst>
                                      </p:cBhvr>
                                      <p:tavLst>
                                        <p:tav tm="0">
                                          <p:val>
                                            <p:strVal val="#ppt_x-#ppt_w*1.125000"/>
                                          </p:val>
                                        </p:tav>
                                        <p:tav tm="100000">
                                          <p:val>
                                            <p:strVal val="#ppt_x"/>
                                          </p:val>
                                        </p:tav>
                                      </p:tavLst>
                                    </p:anim>
                                    <p:animEffect filter="wipe(right)" transition="in">
                                      <p:cBhvr>
                                        <p:cTn dur="500" id="26"/>
                                        <p:tgtEl>
                                          <p:spTgt spid="20"/>
                                        </p:tgtEl>
                                      </p:cBhvr>
                                    </p:animEffect>
                                  </p:childTnLst>
                                </p:cTn>
                              </p:par>
                              <p:par>
                                <p:cTn fill="hold" id="27" nodeType="withEffect" presetClass="entr" presetID="12" presetSubtype="2">
                                  <p:stCondLst>
                                    <p:cond delay="0"/>
                                  </p:stCondLst>
                                  <p:childTnLst>
                                    <p:set>
                                      <p:cBhvr>
                                        <p:cTn dur="1" fill="hold" id="28">
                                          <p:stCondLst>
                                            <p:cond delay="0"/>
                                          </p:stCondLst>
                                        </p:cTn>
                                        <p:tgtEl>
                                          <p:spTgt spid="25"/>
                                        </p:tgtEl>
                                        <p:attrNameLst>
                                          <p:attrName>style.visibility</p:attrName>
                                        </p:attrNameLst>
                                      </p:cBhvr>
                                      <p:to>
                                        <p:strVal val="visible"/>
                                      </p:to>
                                    </p:set>
                                    <p:anim calcmode="lin" valueType="num">
                                      <p:cBhvr additive="base">
                                        <p:cTn dur="500" id="29"/>
                                        <p:tgtEl>
                                          <p:spTgt spid="25"/>
                                        </p:tgtEl>
                                        <p:attrNameLst>
                                          <p:attrName>ppt_x</p:attrName>
                                        </p:attrNameLst>
                                      </p:cBhvr>
                                      <p:tavLst>
                                        <p:tav tm="0">
                                          <p:val>
                                            <p:strVal val="#ppt_x+#ppt_w*1.125000"/>
                                          </p:val>
                                        </p:tav>
                                        <p:tav tm="100000">
                                          <p:val>
                                            <p:strVal val="#ppt_x"/>
                                          </p:val>
                                        </p:tav>
                                      </p:tavLst>
                                    </p:anim>
                                    <p:animEffect filter="wipe(left)" transition="in">
                                      <p:cBhvr>
                                        <p:cTn dur="500" id="30"/>
                                        <p:tgtEl>
                                          <p:spTgt spid="25"/>
                                        </p:tgtEl>
                                      </p:cBhvr>
                                    </p:animEffect>
                                  </p:childTnLst>
                                </p:cTn>
                              </p:par>
                              <p:par>
                                <p:cTn fill="hold" id="31" nodeType="withEffect" presetClass="entr" presetID="12" presetSubtype="4">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additive="base">
                                        <p:cTn dur="500" id="33"/>
                                        <p:tgtEl>
                                          <p:spTgt spid="15"/>
                                        </p:tgtEl>
                                        <p:attrNameLst>
                                          <p:attrName>ppt_y</p:attrName>
                                        </p:attrNameLst>
                                      </p:cBhvr>
                                      <p:tavLst>
                                        <p:tav tm="0">
                                          <p:val>
                                            <p:strVal val="#ppt_y+#ppt_h*1.125000"/>
                                          </p:val>
                                        </p:tav>
                                        <p:tav tm="100000">
                                          <p:val>
                                            <p:strVal val="#ppt_y"/>
                                          </p:val>
                                        </p:tav>
                                      </p:tavLst>
                                    </p:anim>
                                    <p:animEffect filter="wipe(up)" transition="in">
                                      <p:cBhvr>
                                        <p:cTn dur="500" id="34"/>
                                        <p:tgtEl>
                                          <p:spTgt spid="15"/>
                                        </p:tgtEl>
                                      </p:cBhvr>
                                    </p:animEffect>
                                  </p:childTnLst>
                                </p:cTn>
                              </p:par>
                            </p:childTnLst>
                          </p:cTn>
                        </p:par>
                        <p:par>
                          <p:cTn fill="hold" id="35" nodeType="afterGroup">
                            <p:stCondLst>
                              <p:cond delay="1500"/>
                            </p:stCondLst>
                            <p:childTnLst>
                              <p:par>
                                <p:cTn fill="hold" id="36" nodeType="afterEffect" presetClass="entr" presetID="22" presetSubtype="8">
                                  <p:stCondLst>
                                    <p:cond delay="0"/>
                                  </p:stCondLst>
                                  <p:childTnLst>
                                    <p:set>
                                      <p:cBhvr>
                                        <p:cTn dur="1" fill="hold" id="37">
                                          <p:stCondLst>
                                            <p:cond delay="0"/>
                                          </p:stCondLst>
                                        </p:cTn>
                                        <p:tgtEl>
                                          <p:spTgt spid="36"/>
                                        </p:tgtEl>
                                        <p:attrNameLst>
                                          <p:attrName>style.visibility</p:attrName>
                                        </p:attrNameLst>
                                      </p:cBhvr>
                                      <p:to>
                                        <p:strVal val="visible"/>
                                      </p:to>
                                    </p:set>
                                    <p:animEffect filter="wipe(left)" transition="in">
                                      <p:cBhvr>
                                        <p:cTn dur="500" id="38"/>
                                        <p:tgtEl>
                                          <p:spTgt spid="36"/>
                                        </p:tgtEl>
                                      </p:cBhvr>
                                    </p:animEffect>
                                  </p:childTnLst>
                                </p:cTn>
                              </p:par>
                              <p:par>
                                <p:cTn fill="hold" id="39" nodeType="withEffect" presetClass="entr" presetID="22" presetSubtype="2">
                                  <p:stCondLst>
                                    <p:cond delay="0"/>
                                  </p:stCondLst>
                                  <p:childTnLst>
                                    <p:set>
                                      <p:cBhvr>
                                        <p:cTn dur="1" fill="hold" id="40">
                                          <p:stCondLst>
                                            <p:cond delay="0"/>
                                          </p:stCondLst>
                                        </p:cTn>
                                        <p:tgtEl>
                                          <p:spTgt spid="30"/>
                                        </p:tgtEl>
                                        <p:attrNameLst>
                                          <p:attrName>style.visibility</p:attrName>
                                        </p:attrNameLst>
                                      </p:cBhvr>
                                      <p:to>
                                        <p:strVal val="visible"/>
                                      </p:to>
                                    </p:set>
                                    <p:animEffect filter="wipe(right)" transition="in">
                                      <p:cBhvr>
                                        <p:cTn dur="500" id="41"/>
                                        <p:tgtEl>
                                          <p:spTgt spid="30"/>
                                        </p:tgtEl>
                                      </p:cBhvr>
                                    </p:animEffect>
                                  </p:childTnLst>
                                </p:cTn>
                              </p:par>
                              <p:par>
                                <p:cTn fill="hold" id="42" nodeType="withEffect" presetClass="entr" presetID="22" presetSubtype="2">
                                  <p:stCondLst>
                                    <p:cond delay="0"/>
                                  </p:stCondLst>
                                  <p:childTnLst>
                                    <p:set>
                                      <p:cBhvr>
                                        <p:cTn dur="1" fill="hold" id="43">
                                          <p:stCondLst>
                                            <p:cond delay="0"/>
                                          </p:stCondLst>
                                        </p:cTn>
                                        <p:tgtEl>
                                          <p:spTgt spid="33"/>
                                        </p:tgtEl>
                                        <p:attrNameLst>
                                          <p:attrName>style.visibility</p:attrName>
                                        </p:attrNameLst>
                                      </p:cBhvr>
                                      <p:to>
                                        <p:strVal val="visible"/>
                                      </p:to>
                                    </p:set>
                                    <p:animEffect filter="wipe(right)" transition="in">
                                      <p:cBhvr>
                                        <p:cTn dur="500" id="44"/>
                                        <p:tgtEl>
                                          <p:spTgt spid="33"/>
                                        </p:tgtEl>
                                      </p:cBhvr>
                                    </p:animEffect>
                                  </p:childTnLst>
                                </p:cTn>
                              </p:par>
                              <p:par>
                                <p:cTn fill="hold" id="45" nodeType="withEffect" presetClass="entr" presetID="22" presetSubtype="8">
                                  <p:stCondLst>
                                    <p:cond delay="0"/>
                                  </p:stCondLst>
                                  <p:childTnLst>
                                    <p:set>
                                      <p:cBhvr>
                                        <p:cTn dur="1" fill="hold" id="46">
                                          <p:stCondLst>
                                            <p:cond delay="0"/>
                                          </p:stCondLst>
                                        </p:cTn>
                                        <p:tgtEl>
                                          <p:spTgt spid="39"/>
                                        </p:tgtEl>
                                        <p:attrNameLst>
                                          <p:attrName>style.visibility</p:attrName>
                                        </p:attrNameLst>
                                      </p:cBhvr>
                                      <p:to>
                                        <p:strVal val="visible"/>
                                      </p:to>
                                    </p:set>
                                    <p:animEffect filter="wipe(left)" transition="in">
                                      <p:cBhvr>
                                        <p:cTn dur="500" id="4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Oval 6"/>
          <p:cNvSpPr>
            <a:spLocks noChangeArrowheads="1"/>
          </p:cNvSpPr>
          <p:nvPr/>
        </p:nvSpPr>
        <p:spPr bwMode="auto">
          <a:xfrm>
            <a:off x="3423127" y="1820606"/>
            <a:ext cx="1103274" cy="1096104"/>
          </a:xfrm>
          <a:prstGeom prst="ellipse">
            <a:avLst/>
          </a:prstGeom>
          <a:noFill/>
          <a:ln cap="flat" w="12700">
            <a:solidFill>
              <a:srgbClr val="9AC440"/>
            </a:solidFill>
            <a:prstDash val="solid"/>
            <a:miter lim="800000"/>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latin charset="0" pitchFamily="50" typeface="Avant GardeBook"/>
            </a:endParaRPr>
          </a:p>
        </p:txBody>
      </p:sp>
      <p:sp>
        <p:nvSpPr>
          <p:cNvPr id="11" name="Freeform 7"/>
          <p:cNvSpPr/>
          <p:nvPr/>
        </p:nvSpPr>
        <p:spPr bwMode="auto">
          <a:xfrm>
            <a:off x="3788542" y="2178949"/>
            <a:ext cx="737859" cy="737762"/>
          </a:xfrm>
          <a:custGeom>
            <a:gdLst>
              <a:gd fmla="*/ 45 w 89" name="T0"/>
              <a:gd fmla="*/ 0 h 89" name="T1"/>
              <a:gd fmla="*/ 89 w 89" name="T2"/>
              <a:gd fmla="*/ 44 h 89" name="T3"/>
              <a:gd fmla="*/ 89 w 89" name="T4"/>
              <a:gd fmla="*/ 44 h 89" name="T5"/>
              <a:gd fmla="*/ 89 w 89" name="T6"/>
              <a:gd fmla="*/ 45 h 89" name="T7"/>
              <a:gd fmla="*/ 89 w 89" name="T8"/>
              <a:gd fmla="*/ 89 h 89" name="T9"/>
              <a:gd fmla="*/ 45 w 89" name="T10"/>
              <a:gd fmla="*/ 89 h 89" name="T11"/>
              <a:gd fmla="*/ 45 w 89" name="T12"/>
              <a:gd fmla="*/ 89 h 89" name="T13"/>
              <a:gd fmla="*/ 45 w 89" name="T14"/>
              <a:gd fmla="*/ 89 h 89" name="T15"/>
              <a:gd fmla="*/ 0 w 89" name="T16"/>
              <a:gd fmla="*/ 45 h 89" name="T17"/>
              <a:gd fmla="*/ 45 w 89" name="T18"/>
              <a:gd fmla="*/ 0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89">
                <a:moveTo>
                  <a:pt x="45" y="0"/>
                </a:moveTo>
                <a:cubicBezTo>
                  <a:pt x="69" y="0"/>
                  <a:pt x="89" y="20"/>
                  <a:pt x="89" y="44"/>
                </a:cubicBezTo>
                <a:cubicBezTo>
                  <a:pt x="89" y="44"/>
                  <a:pt x="89" y="44"/>
                  <a:pt x="89" y="44"/>
                </a:cubicBezTo>
                <a:cubicBezTo>
                  <a:pt x="89" y="45"/>
                  <a:pt x="89" y="45"/>
                  <a:pt x="89" y="45"/>
                </a:cubicBezTo>
                <a:cubicBezTo>
                  <a:pt x="89" y="89"/>
                  <a:pt x="89" y="89"/>
                  <a:pt x="89" y="89"/>
                </a:cubicBezTo>
                <a:cubicBezTo>
                  <a:pt x="45" y="89"/>
                  <a:pt x="45" y="89"/>
                  <a:pt x="45" y="89"/>
                </a:cubicBezTo>
                <a:cubicBezTo>
                  <a:pt x="45" y="89"/>
                  <a:pt x="45" y="89"/>
                  <a:pt x="45" y="89"/>
                </a:cubicBezTo>
                <a:cubicBezTo>
                  <a:pt x="45" y="89"/>
                  <a:pt x="45" y="89"/>
                  <a:pt x="45" y="89"/>
                </a:cubicBezTo>
                <a:cubicBezTo>
                  <a:pt x="20" y="89"/>
                  <a:pt x="0" y="69"/>
                  <a:pt x="0" y="45"/>
                </a:cubicBezTo>
                <a:cubicBezTo>
                  <a:pt x="0" y="20"/>
                  <a:pt x="20" y="0"/>
                  <a:pt x="45" y="0"/>
                </a:cubicBezTo>
                <a:close/>
              </a:path>
            </a:pathLst>
          </a:custGeom>
          <a:solidFill>
            <a:srgbClr val="9AC440"/>
          </a:solidFill>
          <a:ln cap="flat" w="4">
            <a:noFill/>
            <a:prstDash val="solid"/>
            <a:miter lim="800000"/>
          </a:ln>
        </p:spPr>
        <p:txBody>
          <a:bodyPr anchor="ctr" anchorCtr="0" bIns="34290" compatLnSpc="1" lIns="68580" numCol="1" rIns="68580" tIns="34290" vert="horz" wrap="square">
            <a:prstTxWarp prst="textNoShape">
              <a:avLst/>
            </a:prstTxWarp>
          </a:bodyPr>
          <a:lstStyle/>
          <a:p>
            <a:pPr algn="ctr"/>
            <a:r>
              <a:rPr altLang="zh-CN" lang="en-US" sz="1800">
                <a:solidFill>
                  <a:schemeClr val="bg1"/>
                </a:solidFill>
                <a:latin charset="0" pitchFamily="50" typeface="Avant GardeBook"/>
              </a:rPr>
              <a:t>30%</a:t>
            </a:r>
          </a:p>
        </p:txBody>
      </p:sp>
      <p:sp>
        <p:nvSpPr>
          <p:cNvPr id="12" name="Freeform 8"/>
          <p:cNvSpPr/>
          <p:nvPr/>
        </p:nvSpPr>
        <p:spPr bwMode="auto">
          <a:xfrm>
            <a:off x="4603700" y="1820606"/>
            <a:ext cx="1092735" cy="1096104"/>
          </a:xfrm>
          <a:custGeom>
            <a:gdLst>
              <a:gd fmla="*/ 66 w 132" name="T0"/>
              <a:gd fmla="*/ 0 h 132" name="T1"/>
              <a:gd fmla="*/ 0 w 132" name="T2"/>
              <a:gd fmla="*/ 66 h 132" name="T3"/>
              <a:gd fmla="*/ 0 w 132" name="T4"/>
              <a:gd fmla="*/ 66 h 132" name="T5"/>
              <a:gd fmla="*/ 0 w 132" name="T6"/>
              <a:gd fmla="*/ 66 h 132" name="T7"/>
              <a:gd fmla="*/ 0 w 132" name="T8"/>
              <a:gd fmla="*/ 132 h 132" name="T9"/>
              <a:gd fmla="*/ 65 w 132" name="T10"/>
              <a:gd fmla="*/ 132 h 132" name="T11"/>
              <a:gd fmla="*/ 65 w 132" name="T12"/>
              <a:gd fmla="*/ 132 h 132" name="T13"/>
              <a:gd fmla="*/ 66 w 132" name="T14"/>
              <a:gd fmla="*/ 132 h 132" name="T15"/>
              <a:gd fmla="*/ 132 w 132" name="T16"/>
              <a:gd fmla="*/ 66 h 132" name="T17"/>
              <a:gd fmla="*/ 66 w 132" name="T18"/>
              <a:gd fmla="*/ 0 h 1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 w="132">
                <a:moveTo>
                  <a:pt x="66" y="0"/>
                </a:moveTo>
                <a:cubicBezTo>
                  <a:pt x="30" y="0"/>
                  <a:pt x="0" y="29"/>
                  <a:pt x="0" y="66"/>
                </a:cubicBezTo>
                <a:cubicBezTo>
                  <a:pt x="0" y="66"/>
                  <a:pt x="0" y="66"/>
                  <a:pt x="0" y="66"/>
                </a:cubicBezTo>
                <a:cubicBezTo>
                  <a:pt x="0" y="66"/>
                  <a:pt x="0" y="66"/>
                  <a:pt x="0" y="66"/>
                </a:cubicBezTo>
                <a:cubicBezTo>
                  <a:pt x="0" y="132"/>
                  <a:pt x="0" y="132"/>
                  <a:pt x="0" y="132"/>
                </a:cubicBezTo>
                <a:cubicBezTo>
                  <a:pt x="65" y="132"/>
                  <a:pt x="65" y="132"/>
                  <a:pt x="65" y="132"/>
                </a:cubicBezTo>
                <a:cubicBezTo>
                  <a:pt x="65" y="132"/>
                  <a:pt x="65" y="132"/>
                  <a:pt x="65" y="132"/>
                </a:cubicBezTo>
                <a:cubicBezTo>
                  <a:pt x="65" y="132"/>
                  <a:pt x="66" y="132"/>
                  <a:pt x="66" y="132"/>
                </a:cubicBezTo>
                <a:cubicBezTo>
                  <a:pt x="103" y="132"/>
                  <a:pt x="132" y="103"/>
                  <a:pt x="132" y="66"/>
                </a:cubicBezTo>
                <a:cubicBezTo>
                  <a:pt x="132" y="30"/>
                  <a:pt x="103" y="0"/>
                  <a:pt x="66" y="0"/>
                </a:cubicBezTo>
                <a:close/>
              </a:path>
            </a:pathLst>
          </a:custGeom>
          <a:solidFill>
            <a:srgbClr val="78B601"/>
          </a:solidFill>
          <a:ln cap="flat" w="4">
            <a:noFill/>
            <a:prstDash val="solid"/>
            <a:miter lim="800000"/>
          </a:ln>
        </p:spPr>
        <p:txBody>
          <a:bodyPr anchor="ctr" anchorCtr="0" bIns="34290" compatLnSpc="1" lIns="68580" numCol="1" rIns="68580" tIns="34290" vert="horz" wrap="square">
            <a:prstTxWarp prst="textNoShape">
              <a:avLst/>
            </a:prstTxWarp>
          </a:bodyPr>
          <a:lstStyle/>
          <a:p>
            <a:pPr algn="ctr"/>
            <a:r>
              <a:rPr altLang="zh-CN" lang="en-US" sz="2700">
                <a:solidFill>
                  <a:schemeClr val="bg1"/>
                </a:solidFill>
                <a:latin charset="0" pitchFamily="50" typeface="Avant GardeBook"/>
              </a:rPr>
              <a:t>50%</a:t>
            </a:r>
          </a:p>
        </p:txBody>
      </p:sp>
      <p:sp>
        <p:nvSpPr>
          <p:cNvPr id="13" name="Freeform 9"/>
          <p:cNvSpPr/>
          <p:nvPr/>
        </p:nvSpPr>
        <p:spPr bwMode="auto">
          <a:xfrm>
            <a:off x="4610727" y="3001026"/>
            <a:ext cx="646505" cy="646420"/>
          </a:xfrm>
          <a:custGeom>
            <a:gdLst>
              <a:gd fmla="*/ 39 w 78" name="T0"/>
              <a:gd fmla="*/ 78 h 78" name="T1"/>
              <a:gd fmla="*/ 0 w 78" name="T2"/>
              <a:gd fmla="*/ 39 h 78" name="T3"/>
              <a:gd fmla="*/ 0 w 78" name="T4"/>
              <a:gd fmla="*/ 39 h 78" name="T5"/>
              <a:gd fmla="*/ 0 w 78" name="T6"/>
              <a:gd fmla="*/ 39 h 78" name="T7"/>
              <a:gd fmla="*/ 0 w 78" name="T8"/>
              <a:gd fmla="*/ 0 h 78" name="T9"/>
              <a:gd fmla="*/ 38 w 78" name="T10"/>
              <a:gd fmla="*/ 0 h 78" name="T11"/>
              <a:gd fmla="*/ 38 w 78" name="T12"/>
              <a:gd fmla="*/ 0 h 78" name="T13"/>
              <a:gd fmla="*/ 39 w 78" name="T14"/>
              <a:gd fmla="*/ 0 h 78" name="T15"/>
              <a:gd fmla="*/ 78 w 78" name="T16"/>
              <a:gd fmla="*/ 39 h 78" name="T17"/>
              <a:gd fmla="*/ 39 w 78" name="T18"/>
              <a:gd fmla="*/ 78 h 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8" w="78">
                <a:moveTo>
                  <a:pt x="39" y="78"/>
                </a:moveTo>
                <a:cubicBezTo>
                  <a:pt x="18" y="78"/>
                  <a:pt x="0" y="60"/>
                  <a:pt x="0" y="39"/>
                </a:cubicBezTo>
                <a:cubicBezTo>
                  <a:pt x="0" y="39"/>
                  <a:pt x="0" y="39"/>
                  <a:pt x="0" y="39"/>
                </a:cubicBezTo>
                <a:cubicBezTo>
                  <a:pt x="0" y="39"/>
                  <a:pt x="0" y="39"/>
                  <a:pt x="0" y="39"/>
                </a:cubicBezTo>
                <a:cubicBezTo>
                  <a:pt x="0" y="0"/>
                  <a:pt x="0" y="0"/>
                  <a:pt x="0" y="0"/>
                </a:cubicBezTo>
                <a:cubicBezTo>
                  <a:pt x="38" y="0"/>
                  <a:pt x="38" y="0"/>
                  <a:pt x="38" y="0"/>
                </a:cubicBezTo>
                <a:cubicBezTo>
                  <a:pt x="38" y="0"/>
                  <a:pt x="38" y="0"/>
                  <a:pt x="38" y="0"/>
                </a:cubicBezTo>
                <a:cubicBezTo>
                  <a:pt x="39" y="0"/>
                  <a:pt x="39" y="0"/>
                  <a:pt x="39" y="0"/>
                </a:cubicBezTo>
                <a:cubicBezTo>
                  <a:pt x="61" y="0"/>
                  <a:pt x="78" y="17"/>
                  <a:pt x="78" y="39"/>
                </a:cubicBezTo>
                <a:cubicBezTo>
                  <a:pt x="78" y="60"/>
                  <a:pt x="61" y="78"/>
                  <a:pt x="39" y="78"/>
                </a:cubicBezTo>
                <a:close/>
              </a:path>
            </a:pathLst>
          </a:custGeom>
          <a:solidFill>
            <a:srgbClr val="9AC440"/>
          </a:solidFill>
          <a:ln cap="flat" w="4">
            <a:noFill/>
            <a:prstDash val="solid"/>
            <a:miter lim="800000"/>
          </a:ln>
        </p:spPr>
        <p:txBody>
          <a:bodyPr anchor="ctr" anchorCtr="0" bIns="34290" compatLnSpc="1" lIns="68580" numCol="1" rIns="68580" tIns="34290" vert="horz" wrap="square">
            <a:prstTxWarp prst="textNoShape">
              <a:avLst/>
            </a:prstTxWarp>
          </a:bodyPr>
          <a:lstStyle/>
          <a:p>
            <a:pPr algn="ctr"/>
            <a:r>
              <a:rPr altLang="zh-CN" lang="en-US" sz="1500">
                <a:solidFill>
                  <a:schemeClr val="bg1"/>
                </a:solidFill>
                <a:latin charset="0" pitchFamily="50" typeface="Avant GardeBook"/>
              </a:rPr>
              <a:t>25%</a:t>
            </a:r>
          </a:p>
        </p:txBody>
      </p:sp>
      <p:sp>
        <p:nvSpPr>
          <p:cNvPr id="14" name="Freeform 10"/>
          <p:cNvSpPr/>
          <p:nvPr/>
        </p:nvSpPr>
        <p:spPr bwMode="auto">
          <a:xfrm>
            <a:off x="3373876" y="3001025"/>
            <a:ext cx="1170095" cy="1162491"/>
          </a:xfrm>
          <a:custGeom>
            <a:gdLst>
              <a:gd fmla="*/ 66 w 133" name="T0"/>
              <a:gd fmla="*/ 132 h 132" name="T1"/>
              <a:gd fmla="*/ 132 w 133" name="T2"/>
              <a:gd fmla="*/ 66 h 132" name="T3"/>
              <a:gd fmla="*/ 133 w 133" name="T4"/>
              <a:gd fmla="*/ 66 h 132" name="T5"/>
              <a:gd fmla="*/ 133 w 133" name="T6"/>
              <a:gd fmla="*/ 66 h 132" name="T7"/>
              <a:gd fmla="*/ 133 w 133" name="T8"/>
              <a:gd fmla="*/ 0 h 132" name="T9"/>
              <a:gd fmla="*/ 68 w 133" name="T10"/>
              <a:gd fmla="*/ 0 h 132" name="T11"/>
              <a:gd fmla="*/ 68 w 133" name="T12"/>
              <a:gd fmla="*/ 0 h 132" name="T13"/>
              <a:gd fmla="*/ 66 w 133" name="T14"/>
              <a:gd fmla="*/ 0 h 132" name="T15"/>
              <a:gd fmla="*/ 0 w 133" name="T16"/>
              <a:gd fmla="*/ 66 h 132" name="T17"/>
              <a:gd fmla="*/ 66 w 133" name="T18"/>
              <a:gd fmla="*/ 132 h 1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 w="133">
                <a:moveTo>
                  <a:pt x="66" y="132"/>
                </a:moveTo>
                <a:cubicBezTo>
                  <a:pt x="103" y="132"/>
                  <a:pt x="132" y="103"/>
                  <a:pt x="132" y="66"/>
                </a:cubicBezTo>
                <a:cubicBezTo>
                  <a:pt x="133" y="66"/>
                  <a:pt x="133" y="66"/>
                  <a:pt x="133" y="66"/>
                </a:cubicBezTo>
                <a:cubicBezTo>
                  <a:pt x="133" y="66"/>
                  <a:pt x="133" y="66"/>
                  <a:pt x="133" y="66"/>
                </a:cubicBezTo>
                <a:cubicBezTo>
                  <a:pt x="133" y="0"/>
                  <a:pt x="133" y="0"/>
                  <a:pt x="133" y="0"/>
                </a:cubicBezTo>
                <a:cubicBezTo>
                  <a:pt x="68" y="0"/>
                  <a:pt x="68" y="0"/>
                  <a:pt x="68" y="0"/>
                </a:cubicBezTo>
                <a:cubicBezTo>
                  <a:pt x="68" y="0"/>
                  <a:pt x="68" y="0"/>
                  <a:pt x="68" y="0"/>
                </a:cubicBezTo>
                <a:cubicBezTo>
                  <a:pt x="67" y="0"/>
                  <a:pt x="67" y="0"/>
                  <a:pt x="66" y="0"/>
                </a:cubicBezTo>
                <a:cubicBezTo>
                  <a:pt x="30" y="0"/>
                  <a:pt x="0" y="29"/>
                  <a:pt x="0" y="66"/>
                </a:cubicBezTo>
                <a:cubicBezTo>
                  <a:pt x="0" y="103"/>
                  <a:pt x="30" y="132"/>
                  <a:pt x="66" y="132"/>
                </a:cubicBezTo>
                <a:close/>
              </a:path>
            </a:pathLst>
          </a:custGeom>
          <a:solidFill>
            <a:srgbClr val="78B601"/>
          </a:solidFill>
          <a:ln cap="flat" w="4">
            <a:noFill/>
            <a:prstDash val="solid"/>
            <a:miter lim="800000"/>
          </a:ln>
        </p:spPr>
        <p:txBody>
          <a:bodyPr anchor="ctr" anchorCtr="0" bIns="34290" compatLnSpc="1" lIns="68580" numCol="1" rIns="68580" tIns="34290" vert="horz" wrap="square">
            <a:prstTxWarp prst="textNoShape">
              <a:avLst/>
            </a:prstTxWarp>
          </a:bodyPr>
          <a:lstStyle/>
          <a:p>
            <a:pPr algn="ctr"/>
            <a:r>
              <a:rPr altLang="zh-CN" lang="en-US" sz="3000">
                <a:solidFill>
                  <a:schemeClr val="bg1"/>
                </a:solidFill>
                <a:latin charset="0" pitchFamily="50" typeface="Avant GardeBook"/>
              </a:rPr>
              <a:t>60%</a:t>
            </a:r>
          </a:p>
        </p:txBody>
      </p:sp>
      <p:sp>
        <p:nvSpPr>
          <p:cNvPr id="15" name="TextBox 22"/>
          <p:cNvSpPr txBox="1"/>
          <p:nvPr/>
        </p:nvSpPr>
        <p:spPr>
          <a:xfrm>
            <a:off x="5480383" y="3008790"/>
            <a:ext cx="2221089" cy="251460"/>
          </a:xfrm>
          <a:prstGeom prst="rect">
            <a:avLst/>
          </a:prstGeom>
          <a:noFill/>
        </p:spPr>
        <p:txBody>
          <a:bodyPr anchor="t" bIns="0" lIns="68580" rIns="68580" rtlCol="0" tIns="0" wrap="square">
            <a:spAutoFit/>
          </a:bodyPr>
          <a:lstStyle/>
          <a:p>
            <a:pPr>
              <a:lnSpc>
                <a:spcPct val="150000"/>
              </a:lnSpc>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6" name="TextBox 23"/>
          <p:cNvSpPr txBox="1"/>
          <p:nvPr/>
        </p:nvSpPr>
        <p:spPr>
          <a:xfrm>
            <a:off x="5480384" y="3230364"/>
            <a:ext cx="2484599"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7" name="TextBox 24"/>
          <p:cNvSpPr txBox="1"/>
          <p:nvPr/>
        </p:nvSpPr>
        <p:spPr>
          <a:xfrm>
            <a:off x="1044760" y="2105356"/>
            <a:ext cx="2221089" cy="251460"/>
          </a:xfrm>
          <a:prstGeom prst="rect">
            <a:avLst/>
          </a:prstGeom>
          <a:noFill/>
        </p:spPr>
        <p:txBody>
          <a:bodyPr anchor="t" bIns="0" lIns="68580" rIns="68580" rtlCol="0" tIns="0" wrap="square">
            <a:spAutoFit/>
          </a:bodyPr>
          <a:lstStyle/>
          <a:p>
            <a:pPr algn="r">
              <a:lnSpc>
                <a:spcPct val="150000"/>
              </a:lnSpc>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8" name="TextBox 25"/>
          <p:cNvSpPr txBox="1"/>
          <p:nvPr/>
        </p:nvSpPr>
        <p:spPr>
          <a:xfrm>
            <a:off x="936734" y="2326930"/>
            <a:ext cx="2329115" cy="544068"/>
          </a:xfrm>
          <a:prstGeom prst="rect">
            <a:avLst/>
          </a:prstGeom>
          <a:noFill/>
        </p:spPr>
        <p:txBody>
          <a:bodyPr bIns="34290" lIns="68580" rIns="68580" rtlCol="0" tIns="34290" wrap="square">
            <a:spAutoFit/>
          </a:bodyPr>
          <a:lstStyle/>
          <a:p>
            <a:pPr algn="r">
              <a:lnSpc>
                <a:spcPct val="13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9" name="TextBox 26"/>
          <p:cNvSpPr txBox="1"/>
          <p:nvPr/>
        </p:nvSpPr>
        <p:spPr>
          <a:xfrm>
            <a:off x="5912487" y="1965139"/>
            <a:ext cx="2221089" cy="251460"/>
          </a:xfrm>
          <a:prstGeom prst="rect">
            <a:avLst/>
          </a:prstGeom>
          <a:noFill/>
        </p:spPr>
        <p:txBody>
          <a:bodyPr anchor="t" bIns="0" lIns="68580" rIns="68580" rtlCol="0" tIns="0" wrap="square">
            <a:spAutoFit/>
          </a:bodyPr>
          <a:lstStyle/>
          <a:p>
            <a:pPr>
              <a:lnSpc>
                <a:spcPct val="150000"/>
              </a:lnSpc>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20" name="TextBox 27"/>
          <p:cNvSpPr txBox="1"/>
          <p:nvPr/>
        </p:nvSpPr>
        <p:spPr>
          <a:xfrm>
            <a:off x="5912489" y="2186713"/>
            <a:ext cx="2484599"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21" name="TextBox 28"/>
          <p:cNvSpPr txBox="1"/>
          <p:nvPr/>
        </p:nvSpPr>
        <p:spPr>
          <a:xfrm>
            <a:off x="1044760" y="3244194"/>
            <a:ext cx="2221089" cy="251460"/>
          </a:xfrm>
          <a:prstGeom prst="rect">
            <a:avLst/>
          </a:prstGeom>
          <a:noFill/>
        </p:spPr>
        <p:txBody>
          <a:bodyPr anchor="t" bIns="0" lIns="68580" rIns="68580" rtlCol="0" tIns="0" wrap="square">
            <a:spAutoFit/>
          </a:bodyPr>
          <a:lstStyle/>
          <a:p>
            <a:pPr algn="r">
              <a:lnSpc>
                <a:spcPct val="150000"/>
              </a:lnSpc>
            </a:pPr>
            <a:r>
              <a:rPr altLang="en-US" lang="zh-CN" sz="11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22" name="TextBox 29"/>
          <p:cNvSpPr txBox="1"/>
          <p:nvPr/>
        </p:nvSpPr>
        <p:spPr>
          <a:xfrm>
            <a:off x="936734" y="3465767"/>
            <a:ext cx="2329115" cy="544068"/>
          </a:xfrm>
          <a:prstGeom prst="rect">
            <a:avLst/>
          </a:prstGeom>
          <a:noFill/>
        </p:spPr>
        <p:txBody>
          <a:bodyPr bIns="34290" lIns="68580" rIns="68580" rtlCol="0" tIns="34290" wrap="square">
            <a:spAutoFit/>
          </a:bodyPr>
          <a:lstStyle/>
          <a:p>
            <a:pPr algn="r">
              <a:lnSpc>
                <a:spcPct val="13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23" name="Freeform 16"/>
          <p:cNvSpPr/>
          <p:nvPr/>
        </p:nvSpPr>
        <p:spPr bwMode="auto">
          <a:xfrm>
            <a:off x="3901726" y="1550158"/>
            <a:ext cx="876488" cy="278336"/>
          </a:xfrm>
          <a:custGeom>
            <a:gdLst>
              <a:gd fmla="*/ 0 w 1942" name="T0"/>
              <a:gd fmla="*/ 326 h 326" name="T1"/>
              <a:gd fmla="*/ 322 w 1942" name="T2"/>
              <a:gd fmla="*/ 0 h 326" name="T3"/>
              <a:gd fmla="*/ 1942 w 1942" name="T4"/>
              <a:gd fmla="*/ 0 h 326" name="T5"/>
            </a:gdLst>
            <a:cxnLst>
              <a:cxn ang="0">
                <a:pos x="T0" y="T1"/>
              </a:cxn>
              <a:cxn ang="0">
                <a:pos x="T2" y="T3"/>
              </a:cxn>
              <a:cxn ang="0">
                <a:pos x="T4" y="T5"/>
              </a:cxn>
            </a:cxnLst>
            <a:rect b="b" l="0" r="r" t="0"/>
            <a:pathLst>
              <a:path h="326" w="1942">
                <a:moveTo>
                  <a:pt x="0" y="326"/>
                </a:moveTo>
                <a:lnTo>
                  <a:pt x="322" y="0"/>
                </a:lnTo>
                <a:lnTo>
                  <a:pt x="1942" y="0"/>
                </a:lnTo>
              </a:path>
            </a:pathLst>
          </a:custGeom>
          <a:noFill/>
          <a:ln cap="flat" w="12700">
            <a:solidFill>
              <a:schemeClr val="bg1">
                <a:lumMod val="50000"/>
              </a:schemeClr>
            </a:solidFill>
            <a:prstDash val="solid"/>
            <a:miter lim="800000"/>
            <a:headEnd len="med" type="none" w="med"/>
            <a:tailEnd len="med" type="none" w="med"/>
          </a:ln>
          <a:extLst>
            <a:ext uri="{909E8E84-426E-40DD-AFC4-6F175D3DCCD1}">
              <a14:hiddenFill>
                <a:solidFill>
                  <a:srgbClr val="FFFFFF"/>
                </a:solidFill>
              </a14:hiddenFill>
            </a:ext>
          </a:extLst>
        </p:spPr>
        <p:txBody>
          <a:bodyPr anchor="t" anchorCtr="0" bIns="34290" compatLnSpc="1" lIns="68580" numCol="1" rIns="68580" tIns="34290" vert="horz" wrap="square">
            <a:prstTxWarp prst="textNoShape">
              <a:avLst/>
            </a:prstTxWarp>
          </a:bodyPr>
          <a:lstStyle/>
          <a:p>
            <a:endParaRPr altLang="en-US" lang="zh-CN">
              <a:latin charset="0" pitchFamily="50" typeface="Avant GardeBook"/>
            </a:endParaRPr>
          </a:p>
        </p:txBody>
      </p:sp>
      <p:sp>
        <p:nvSpPr>
          <p:cNvPr id="24" name="TextBox 31"/>
          <p:cNvSpPr txBox="1"/>
          <p:nvPr/>
        </p:nvSpPr>
        <p:spPr>
          <a:xfrm>
            <a:off x="4822474" y="1319995"/>
            <a:ext cx="1704688" cy="544068"/>
          </a:xfrm>
          <a:prstGeom prst="rect">
            <a:avLst/>
          </a:prstGeom>
          <a:noFill/>
        </p:spPr>
        <p:txBody>
          <a:bodyPr bIns="34290" lIns="68580" rIns="68580" rtlCol="0" tIns="34290" wrap="square">
            <a:spAutoFit/>
          </a:bodyPr>
          <a:lstStyle/>
          <a:p>
            <a:pPr>
              <a:lnSpc>
                <a:spcPct val="130000"/>
              </a:lnSpc>
            </a:pPr>
            <a:r>
              <a:rPr altLang="en-US" lang="zh-CN" sz="800">
                <a:solidFill>
                  <a:schemeClr val="tx1">
                    <a:lumMod val="65000"/>
                    <a:lumOff val="35000"/>
                  </a:schemeClr>
                </a:solidFill>
                <a:latin charset="-122" panose="020b0503020204020204" pitchFamily="34" typeface="微软雅黑"/>
                <a:ea charset="-122" panose="020b0503020204020204" pitchFamily="34" typeface="微软雅黑"/>
              </a:rPr>
              <a:t>在此添加说明文字在此添加说明文字</a:t>
            </a:r>
          </a:p>
          <a:p>
            <a:pPr>
              <a:lnSpc>
                <a:spcPct val="130000"/>
              </a:lnSpc>
            </a:pPr>
            <a:r>
              <a:rPr altLang="en-US" lang="zh-CN" sz="800">
                <a:solidFill>
                  <a:schemeClr val="tx1">
                    <a:lumMod val="65000"/>
                    <a:lumOff val="35000"/>
                  </a:schemeClr>
                </a:solidFill>
                <a:latin charset="-122" panose="020b0503020204020204" pitchFamily="34" typeface="微软雅黑"/>
                <a:ea charset="-122" panose="020b0503020204020204" pitchFamily="34" typeface="微软雅黑"/>
              </a:rPr>
              <a:t>在此添加说明文字</a:t>
            </a:r>
          </a:p>
        </p:txBody>
      </p:sp>
    </p:spTree>
    <p:extLst>
      <p:ext uri="{BB962C8B-B14F-4D97-AF65-F5344CB8AC3E}">
        <p14:creationId val="148641306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decel="100000" fill="hold" grpId="0" id="19" nodeType="afterEffect" presetClass="entr" presetID="2" presetSubtype="6">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500" fill="hold" id="21"/>
                                        <p:tgtEl>
                                          <p:spTgt spid="13"/>
                                        </p:tgtEl>
                                        <p:attrNameLst>
                                          <p:attrName>ppt_x</p:attrName>
                                        </p:attrNameLst>
                                      </p:cBhvr>
                                      <p:tavLst>
                                        <p:tav tm="0">
                                          <p:val>
                                            <p:strVal val="1+#ppt_w/2"/>
                                          </p:val>
                                        </p:tav>
                                        <p:tav tm="100000">
                                          <p:val>
                                            <p:strVal val="#ppt_x"/>
                                          </p:val>
                                        </p:tav>
                                      </p:tavLst>
                                    </p:anim>
                                    <p:anim calcmode="lin" valueType="num">
                                      <p:cBhvr additive="base">
                                        <p:cTn dur="500" fill="hold" id="22"/>
                                        <p:tgtEl>
                                          <p:spTgt spid="13"/>
                                        </p:tgtEl>
                                        <p:attrNameLst>
                                          <p:attrName>ppt_y</p:attrName>
                                        </p:attrNameLst>
                                      </p:cBhvr>
                                      <p:tavLst>
                                        <p:tav tm="0">
                                          <p:val>
                                            <p:strVal val="1+#ppt_h/2"/>
                                          </p:val>
                                        </p:tav>
                                        <p:tav tm="100000">
                                          <p:val>
                                            <p:strVal val="#ppt_y"/>
                                          </p:val>
                                        </p:tav>
                                      </p:tavLst>
                                    </p:anim>
                                  </p:childTnLst>
                                </p:cTn>
                              </p:par>
                              <p:par>
                                <p:cTn decel="100000" fill="hold" grpId="0" id="23" nodeType="withEffect" presetClass="entr" presetID="2" presetSubtype="9">
                                  <p:stCondLst>
                                    <p:cond delay="20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fill="hold" id="25"/>
                                        <p:tgtEl>
                                          <p:spTgt spid="11"/>
                                        </p:tgtEl>
                                        <p:attrNameLst>
                                          <p:attrName>ppt_x</p:attrName>
                                        </p:attrNameLst>
                                      </p:cBhvr>
                                      <p:tavLst>
                                        <p:tav tm="0">
                                          <p:val>
                                            <p:strVal val="0-#ppt_w/2"/>
                                          </p:val>
                                        </p:tav>
                                        <p:tav tm="100000">
                                          <p:val>
                                            <p:strVal val="#ppt_x"/>
                                          </p:val>
                                        </p:tav>
                                      </p:tavLst>
                                    </p:anim>
                                    <p:anim calcmode="lin" valueType="num">
                                      <p:cBhvr additive="base">
                                        <p:cTn dur="500" fill="hold" id="26"/>
                                        <p:tgtEl>
                                          <p:spTgt spid="11"/>
                                        </p:tgtEl>
                                        <p:attrNameLst>
                                          <p:attrName>ppt_y</p:attrName>
                                        </p:attrNameLst>
                                      </p:cBhvr>
                                      <p:tavLst>
                                        <p:tav tm="0">
                                          <p:val>
                                            <p:strVal val="0-#ppt_h/2"/>
                                          </p:val>
                                        </p:tav>
                                        <p:tav tm="100000">
                                          <p:val>
                                            <p:strVal val="#ppt_y"/>
                                          </p:val>
                                        </p:tav>
                                      </p:tavLst>
                                    </p:anim>
                                  </p:childTnLst>
                                </p:cTn>
                              </p:par>
                              <p:par>
                                <p:cTn decel="100000" fill="hold" grpId="0" id="27" nodeType="withEffect" presetClass="entr" presetID="2" presetSubtype="3">
                                  <p:stCondLst>
                                    <p:cond delay="400"/>
                                  </p:stCondLst>
                                  <p:childTnLst>
                                    <p:set>
                                      <p:cBhvr>
                                        <p:cTn dur="1" fill="hold" id="28">
                                          <p:stCondLst>
                                            <p:cond delay="0"/>
                                          </p:stCondLst>
                                        </p:cTn>
                                        <p:tgtEl>
                                          <p:spTgt spid="12"/>
                                        </p:tgtEl>
                                        <p:attrNameLst>
                                          <p:attrName>style.visibility</p:attrName>
                                        </p:attrNameLst>
                                      </p:cBhvr>
                                      <p:to>
                                        <p:strVal val="visible"/>
                                      </p:to>
                                    </p:set>
                                    <p:anim calcmode="lin" valueType="num">
                                      <p:cBhvr additive="base">
                                        <p:cTn dur="500" fill="hold" id="29"/>
                                        <p:tgtEl>
                                          <p:spTgt spid="12"/>
                                        </p:tgtEl>
                                        <p:attrNameLst>
                                          <p:attrName>ppt_x</p:attrName>
                                        </p:attrNameLst>
                                      </p:cBhvr>
                                      <p:tavLst>
                                        <p:tav tm="0">
                                          <p:val>
                                            <p:strVal val="1+#ppt_w/2"/>
                                          </p:val>
                                        </p:tav>
                                        <p:tav tm="100000">
                                          <p:val>
                                            <p:strVal val="#ppt_x"/>
                                          </p:val>
                                        </p:tav>
                                      </p:tavLst>
                                    </p:anim>
                                    <p:anim calcmode="lin" valueType="num">
                                      <p:cBhvr additive="base">
                                        <p:cTn dur="500" fill="hold" id="30"/>
                                        <p:tgtEl>
                                          <p:spTgt spid="12"/>
                                        </p:tgtEl>
                                        <p:attrNameLst>
                                          <p:attrName>ppt_y</p:attrName>
                                        </p:attrNameLst>
                                      </p:cBhvr>
                                      <p:tavLst>
                                        <p:tav tm="0">
                                          <p:val>
                                            <p:strVal val="0-#ppt_h/2"/>
                                          </p:val>
                                        </p:tav>
                                        <p:tav tm="100000">
                                          <p:val>
                                            <p:strVal val="#ppt_y"/>
                                          </p:val>
                                        </p:tav>
                                      </p:tavLst>
                                    </p:anim>
                                  </p:childTnLst>
                                </p:cTn>
                              </p:par>
                              <p:par>
                                <p:cTn decel="100000" fill="hold" grpId="0" id="31" nodeType="withEffect" presetClass="entr" presetID="2" presetSubtype="12">
                                  <p:stCondLst>
                                    <p:cond delay="60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500" fill="hold" id="33"/>
                                        <p:tgtEl>
                                          <p:spTgt spid="14"/>
                                        </p:tgtEl>
                                        <p:attrNameLst>
                                          <p:attrName>ppt_x</p:attrName>
                                        </p:attrNameLst>
                                      </p:cBhvr>
                                      <p:tavLst>
                                        <p:tav tm="0">
                                          <p:val>
                                            <p:strVal val="0-#ppt_w/2"/>
                                          </p:val>
                                        </p:tav>
                                        <p:tav tm="100000">
                                          <p:val>
                                            <p:strVal val="#ppt_x"/>
                                          </p:val>
                                        </p:tav>
                                      </p:tavLst>
                                    </p:anim>
                                    <p:anim calcmode="lin" valueType="num">
                                      <p:cBhvr additive="base">
                                        <p:cTn dur="500" fill="hold" id="34"/>
                                        <p:tgtEl>
                                          <p:spTgt spid="14"/>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100"/>
                            </p:stCondLst>
                            <p:childTnLst>
                              <p:par>
                                <p:cTn fill="hold" grpId="0" id="36" nodeType="afterEffect" presetClass="entr" presetID="22" presetSubtype="8">
                                  <p:stCondLst>
                                    <p:cond delay="0"/>
                                  </p:stCondLst>
                                  <p:childTnLst>
                                    <p:set>
                                      <p:cBhvr>
                                        <p:cTn dur="1" fill="hold" id="37">
                                          <p:stCondLst>
                                            <p:cond delay="0"/>
                                          </p:stCondLst>
                                        </p:cTn>
                                        <p:tgtEl>
                                          <p:spTgt spid="15"/>
                                        </p:tgtEl>
                                        <p:attrNameLst>
                                          <p:attrName>style.visibility</p:attrName>
                                        </p:attrNameLst>
                                      </p:cBhvr>
                                      <p:to>
                                        <p:strVal val="visible"/>
                                      </p:to>
                                    </p:set>
                                    <p:animEffect filter="wipe(left)" transition="in">
                                      <p:cBhvr>
                                        <p:cTn dur="500" id="38"/>
                                        <p:tgtEl>
                                          <p:spTgt spid="15"/>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6"/>
                                        </p:tgtEl>
                                        <p:attrNameLst>
                                          <p:attrName>style.visibility</p:attrName>
                                        </p:attrNameLst>
                                      </p:cBhvr>
                                      <p:to>
                                        <p:strVal val="visible"/>
                                      </p:to>
                                    </p:set>
                                    <p:animEffect filter="wipe(left)" transition="in">
                                      <p:cBhvr>
                                        <p:cTn dur="500" id="41"/>
                                        <p:tgtEl>
                                          <p:spTgt spid="16"/>
                                        </p:tgtEl>
                                      </p:cBhvr>
                                    </p:animEffect>
                                  </p:childTnLst>
                                </p:cTn>
                              </p:par>
                            </p:childTnLst>
                          </p:cTn>
                        </p:par>
                        <p:par>
                          <p:cTn fill="hold" id="42" nodeType="afterGroup">
                            <p:stCondLst>
                              <p:cond delay="2600"/>
                            </p:stCondLst>
                            <p:childTnLst>
                              <p:par>
                                <p:cTn fill="hold" grpId="0" id="43" nodeType="afterEffect" presetClass="entr" presetID="22" presetSubtype="2">
                                  <p:stCondLst>
                                    <p:cond delay="0"/>
                                  </p:stCondLst>
                                  <p:childTnLst>
                                    <p:set>
                                      <p:cBhvr>
                                        <p:cTn dur="1" fill="hold" id="44">
                                          <p:stCondLst>
                                            <p:cond delay="0"/>
                                          </p:stCondLst>
                                        </p:cTn>
                                        <p:tgtEl>
                                          <p:spTgt spid="17"/>
                                        </p:tgtEl>
                                        <p:attrNameLst>
                                          <p:attrName>style.visibility</p:attrName>
                                        </p:attrNameLst>
                                      </p:cBhvr>
                                      <p:to>
                                        <p:strVal val="visible"/>
                                      </p:to>
                                    </p:set>
                                    <p:animEffect filter="wipe(right)" transition="in">
                                      <p:cBhvr>
                                        <p:cTn dur="500" id="45"/>
                                        <p:tgtEl>
                                          <p:spTgt spid="17"/>
                                        </p:tgtEl>
                                      </p:cBhvr>
                                    </p:animEffect>
                                  </p:childTnLst>
                                </p:cTn>
                              </p:par>
                              <p:par>
                                <p:cTn fill="hold" grpId="0" id="46" nodeType="withEffect" presetClass="entr" presetID="22" presetSubtype="2">
                                  <p:stCondLst>
                                    <p:cond delay="0"/>
                                  </p:stCondLst>
                                  <p:childTnLst>
                                    <p:set>
                                      <p:cBhvr>
                                        <p:cTn dur="1" fill="hold" id="47">
                                          <p:stCondLst>
                                            <p:cond delay="0"/>
                                          </p:stCondLst>
                                        </p:cTn>
                                        <p:tgtEl>
                                          <p:spTgt spid="18"/>
                                        </p:tgtEl>
                                        <p:attrNameLst>
                                          <p:attrName>style.visibility</p:attrName>
                                        </p:attrNameLst>
                                      </p:cBhvr>
                                      <p:to>
                                        <p:strVal val="visible"/>
                                      </p:to>
                                    </p:set>
                                    <p:animEffect filter="wipe(right)" transition="in">
                                      <p:cBhvr>
                                        <p:cTn dur="500" id="48"/>
                                        <p:tgtEl>
                                          <p:spTgt spid="18"/>
                                        </p:tgtEl>
                                      </p:cBhvr>
                                    </p:animEffect>
                                  </p:childTnLst>
                                </p:cTn>
                              </p:par>
                            </p:childTnLst>
                          </p:cTn>
                        </p:par>
                        <p:par>
                          <p:cTn fill="hold" id="49" nodeType="afterGroup">
                            <p:stCondLst>
                              <p:cond delay="3100"/>
                            </p:stCondLst>
                            <p:childTnLst>
                              <p:par>
                                <p:cTn fill="hold" grpId="0" id="50" nodeType="afterEffect" presetClass="entr" presetID="22" presetSubtype="8">
                                  <p:stCondLst>
                                    <p:cond delay="0"/>
                                  </p:stCondLst>
                                  <p:childTnLst>
                                    <p:set>
                                      <p:cBhvr>
                                        <p:cTn dur="1" fill="hold" id="51">
                                          <p:stCondLst>
                                            <p:cond delay="0"/>
                                          </p:stCondLst>
                                        </p:cTn>
                                        <p:tgtEl>
                                          <p:spTgt spid="19"/>
                                        </p:tgtEl>
                                        <p:attrNameLst>
                                          <p:attrName>style.visibility</p:attrName>
                                        </p:attrNameLst>
                                      </p:cBhvr>
                                      <p:to>
                                        <p:strVal val="visible"/>
                                      </p:to>
                                    </p:set>
                                    <p:animEffect filter="wipe(left)" transition="in">
                                      <p:cBhvr>
                                        <p:cTn dur="500" id="52"/>
                                        <p:tgtEl>
                                          <p:spTgt spid="19"/>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20"/>
                                        </p:tgtEl>
                                        <p:attrNameLst>
                                          <p:attrName>style.visibility</p:attrName>
                                        </p:attrNameLst>
                                      </p:cBhvr>
                                      <p:to>
                                        <p:strVal val="visible"/>
                                      </p:to>
                                    </p:set>
                                    <p:animEffect filter="wipe(left)" transition="in">
                                      <p:cBhvr>
                                        <p:cTn dur="500" id="55"/>
                                        <p:tgtEl>
                                          <p:spTgt spid="20"/>
                                        </p:tgtEl>
                                      </p:cBhvr>
                                    </p:animEffect>
                                  </p:childTnLst>
                                </p:cTn>
                              </p:par>
                            </p:childTnLst>
                          </p:cTn>
                        </p:par>
                        <p:par>
                          <p:cTn fill="hold" id="56" nodeType="afterGroup">
                            <p:stCondLst>
                              <p:cond delay="3600"/>
                            </p:stCondLst>
                            <p:childTnLst>
                              <p:par>
                                <p:cTn fill="hold" grpId="0" id="57" nodeType="afterEffect" presetClass="entr" presetID="22" presetSubtype="2">
                                  <p:stCondLst>
                                    <p:cond delay="0"/>
                                  </p:stCondLst>
                                  <p:childTnLst>
                                    <p:set>
                                      <p:cBhvr>
                                        <p:cTn dur="1" fill="hold" id="58">
                                          <p:stCondLst>
                                            <p:cond delay="0"/>
                                          </p:stCondLst>
                                        </p:cTn>
                                        <p:tgtEl>
                                          <p:spTgt spid="21"/>
                                        </p:tgtEl>
                                        <p:attrNameLst>
                                          <p:attrName>style.visibility</p:attrName>
                                        </p:attrNameLst>
                                      </p:cBhvr>
                                      <p:to>
                                        <p:strVal val="visible"/>
                                      </p:to>
                                    </p:set>
                                    <p:animEffect filter="wipe(right)" transition="in">
                                      <p:cBhvr>
                                        <p:cTn dur="500" id="59"/>
                                        <p:tgtEl>
                                          <p:spTgt spid="21"/>
                                        </p:tgtEl>
                                      </p:cBhvr>
                                    </p:animEffect>
                                  </p:childTnLst>
                                </p:cTn>
                              </p:par>
                              <p:par>
                                <p:cTn fill="hold" grpId="0" id="60" nodeType="withEffect" presetClass="entr" presetID="22" presetSubtype="2">
                                  <p:stCondLst>
                                    <p:cond delay="0"/>
                                  </p:stCondLst>
                                  <p:childTnLst>
                                    <p:set>
                                      <p:cBhvr>
                                        <p:cTn dur="1" fill="hold" id="61">
                                          <p:stCondLst>
                                            <p:cond delay="0"/>
                                          </p:stCondLst>
                                        </p:cTn>
                                        <p:tgtEl>
                                          <p:spTgt spid="22"/>
                                        </p:tgtEl>
                                        <p:attrNameLst>
                                          <p:attrName>style.visibility</p:attrName>
                                        </p:attrNameLst>
                                      </p:cBhvr>
                                      <p:to>
                                        <p:strVal val="visible"/>
                                      </p:to>
                                    </p:set>
                                    <p:animEffect filter="wipe(right)" transition="in">
                                      <p:cBhvr>
                                        <p:cTn dur="500" id="62"/>
                                        <p:tgtEl>
                                          <p:spTgt spid="22"/>
                                        </p:tgtEl>
                                      </p:cBhvr>
                                    </p:animEffect>
                                  </p:childTnLst>
                                </p:cTn>
                              </p:par>
                            </p:childTnLst>
                          </p:cTn>
                        </p:par>
                        <p:par>
                          <p:cTn fill="hold" id="63" nodeType="afterGroup">
                            <p:stCondLst>
                              <p:cond delay="4100"/>
                            </p:stCondLst>
                            <p:childTnLst>
                              <p:par>
                                <p:cTn fill="hold" grpId="0" id="64" nodeType="afterEffect" presetClass="entr" presetID="22" presetSubtype="2">
                                  <p:stCondLst>
                                    <p:cond delay="0"/>
                                  </p:stCondLst>
                                  <p:childTnLst>
                                    <p:set>
                                      <p:cBhvr>
                                        <p:cTn dur="1" fill="hold" id="65">
                                          <p:stCondLst>
                                            <p:cond delay="0"/>
                                          </p:stCondLst>
                                        </p:cTn>
                                        <p:tgtEl>
                                          <p:spTgt spid="10"/>
                                        </p:tgtEl>
                                        <p:attrNameLst>
                                          <p:attrName>style.visibility</p:attrName>
                                        </p:attrNameLst>
                                      </p:cBhvr>
                                      <p:to>
                                        <p:strVal val="visible"/>
                                      </p:to>
                                    </p:set>
                                    <p:animEffect filter="wipe(right)" transition="in">
                                      <p:cBhvr>
                                        <p:cTn dur="500" id="66"/>
                                        <p:tgtEl>
                                          <p:spTgt spid="10"/>
                                        </p:tgtEl>
                                      </p:cBhvr>
                                    </p:animEffect>
                                  </p:childTnLst>
                                </p:cTn>
                              </p:par>
                            </p:childTnLst>
                          </p:cTn>
                        </p:par>
                        <p:par>
                          <p:cTn fill="hold" id="67" nodeType="afterGroup">
                            <p:stCondLst>
                              <p:cond delay="4600"/>
                            </p:stCondLst>
                            <p:childTnLst>
                              <p:par>
                                <p:cTn fill="hold" grpId="0" id="68" nodeType="afterEffect" presetClass="entr" presetID="22" presetSubtype="8">
                                  <p:stCondLst>
                                    <p:cond delay="0"/>
                                  </p:stCondLst>
                                  <p:childTnLst>
                                    <p:set>
                                      <p:cBhvr>
                                        <p:cTn dur="1" fill="hold" id="69">
                                          <p:stCondLst>
                                            <p:cond delay="0"/>
                                          </p:stCondLst>
                                        </p:cTn>
                                        <p:tgtEl>
                                          <p:spTgt spid="23"/>
                                        </p:tgtEl>
                                        <p:attrNameLst>
                                          <p:attrName>style.visibility</p:attrName>
                                        </p:attrNameLst>
                                      </p:cBhvr>
                                      <p:to>
                                        <p:strVal val="visible"/>
                                      </p:to>
                                    </p:set>
                                    <p:animEffect filter="wipe(left)" transition="in">
                                      <p:cBhvr>
                                        <p:cTn dur="500" id="70"/>
                                        <p:tgtEl>
                                          <p:spTgt spid="23"/>
                                        </p:tgtEl>
                                      </p:cBhvr>
                                    </p:animEffect>
                                  </p:childTnLst>
                                </p:cTn>
                              </p:par>
                            </p:childTnLst>
                          </p:cTn>
                        </p:par>
                        <p:par>
                          <p:cTn fill="hold" id="71" nodeType="afterGroup">
                            <p:stCondLst>
                              <p:cond delay="5100"/>
                            </p:stCondLst>
                            <p:childTnLst>
                              <p:par>
                                <p:cTn fill="hold" grpId="0" id="72" nodeType="afterEffect" presetClass="entr" presetID="10" presetSubtype="0">
                                  <p:stCondLst>
                                    <p:cond delay="0"/>
                                  </p:stCondLst>
                                  <p:childTnLst>
                                    <p:set>
                                      <p:cBhvr>
                                        <p:cTn dur="1" fill="hold" id="73">
                                          <p:stCondLst>
                                            <p:cond delay="0"/>
                                          </p:stCondLst>
                                        </p:cTn>
                                        <p:tgtEl>
                                          <p:spTgt spid="24"/>
                                        </p:tgtEl>
                                        <p:attrNameLst>
                                          <p:attrName>style.visibility</p:attrName>
                                        </p:attrNameLst>
                                      </p:cBhvr>
                                      <p:to>
                                        <p:strVal val="visible"/>
                                      </p:to>
                                    </p:set>
                                    <p:animEffect filter="fade" transition="in">
                                      <p:cBhvr>
                                        <p:cTn dur="500" id="74"/>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algn="tr" blurRad="444500" dir="8100000" dist="254000" rotWithShape="0">
                <a:prstClr val="black">
                  <a:alpha val="50000"/>
                </a:prstClr>
              </a:outerShdw>
            </a:effectLst>
          </p:grpSpPr>
          <p:sp>
            <p:nvSpPr>
              <p:cNvPr id="10" name="同心圆 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4"/>
            <p:cNvSpPr txBox="1"/>
            <p:nvPr/>
          </p:nvSpPr>
          <p:spPr>
            <a:xfrm>
              <a:off x="1849462" y="1367503"/>
              <a:ext cx="2015213" cy="1239675"/>
            </a:xfrm>
            <a:prstGeom prst="rect">
              <a:avLst/>
            </a:prstGeom>
            <a:noFill/>
          </p:spPr>
          <p:txBody>
            <a:bodyPr rtlCol="0" wrap="square">
              <a:spAutoFit/>
            </a:bodyPr>
            <a:lstStyle/>
            <a:p>
              <a:pPr algn="ctr"/>
              <a:r>
                <a:rPr altLang="zh-CN" b="1" lang="en-US" smtClean="0" sz="5400">
                  <a:solidFill>
                    <a:srgbClr val="78B601"/>
                  </a:solidFill>
                  <a:effectLst>
                    <a:innerShdw blurRad="63500" dir="18900000" dist="50800">
                      <a:prstClr val="black">
                        <a:alpha val="50000"/>
                      </a:prstClr>
                    </a:innerShdw>
                  </a:effectLst>
                  <a:latin charset="-122" panose="020b0503020204020204" pitchFamily="34" typeface="微软雅黑"/>
                  <a:ea charset="-122" panose="020b0503020204020204" pitchFamily="34" typeface="微软雅黑"/>
                </a:rPr>
                <a:t>03</a:t>
              </a:r>
            </a:p>
          </p:txBody>
        </p:sp>
      </p:grpSp>
      <p:sp>
        <p:nvSpPr>
          <p:cNvPr id="12" name="TextBox 11"/>
          <p:cNvSpPr txBox="1"/>
          <p:nvPr/>
        </p:nvSpPr>
        <p:spPr>
          <a:xfrm>
            <a:off x="3765713" y="2351673"/>
            <a:ext cx="1706880" cy="396240"/>
          </a:xfrm>
          <a:prstGeom prst="rect">
            <a:avLst/>
          </a:prstGeom>
          <a:noFill/>
        </p:spPr>
        <p:txBody>
          <a:bodyPr rtlCol="0" wrap="none">
            <a:spAutoFit/>
          </a:bodyPr>
          <a:lstStyle/>
          <a:p>
            <a:pPr algn="r" lvl="1" marL="0"/>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添加标题文字</a:t>
            </a:r>
          </a:p>
        </p:txBody>
      </p:sp>
    </p:spTree>
    <p:extLst>
      <p:ext uri="{BB962C8B-B14F-4D97-AF65-F5344CB8AC3E}">
        <p14:creationId val="3465537104"/>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ppt_w</p:attrName>
                                        </p:attrNameLst>
                                      </p:cBhvr>
                                      <p:tavLst>
                                        <p:tav tm="0">
                                          <p:val>
                                            <p:fltVal val="0"/>
                                          </p:val>
                                        </p:tav>
                                        <p:tav tm="100000">
                                          <p:val>
                                            <p:strVal val="#ppt_w"/>
                                          </p:val>
                                        </p:tav>
                                      </p:tavLst>
                                    </p:anim>
                                    <p:anim calcmode="lin" valueType="num">
                                      <p:cBhvr>
                                        <p:cTn dur="500" fill="hold" id="12"/>
                                        <p:tgtEl>
                                          <p:spTgt spid="7"/>
                                        </p:tgtEl>
                                        <p:attrNameLst>
                                          <p:attrName>ppt_h</p:attrName>
                                        </p:attrNameLst>
                                      </p:cBhvr>
                                      <p:tavLst>
                                        <p:tav tm="0">
                                          <p:val>
                                            <p:fltVal val="0"/>
                                          </p:val>
                                        </p:tav>
                                        <p:tav tm="100000">
                                          <p:val>
                                            <p:strVal val="#ppt_h"/>
                                          </p:val>
                                        </p:tav>
                                      </p:tavLst>
                                    </p:anim>
                                    <p:animEffect filter="fade" transition="in">
                                      <p:cBhvr>
                                        <p:cTn dur="500" id="13"/>
                                        <p:tgtEl>
                                          <p:spTgt spid="7"/>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6"/>
                                        </p:tgtEl>
                                        <p:attrNameLst>
                                          <p:attrName>style.visibility</p:attrName>
                                        </p:attrNameLst>
                                      </p:cBhvr>
                                      <p:to>
                                        <p:strVal val="visible"/>
                                      </p:to>
                                    </p:set>
                                    <p:animEffect filter="barn(inVertical)" transition="in">
                                      <p:cBhvr>
                                        <p:cTn dur="500" id="17"/>
                                        <p:tgtEl>
                                          <p:spTgt spid="6"/>
                                        </p:tgtEl>
                                      </p:cBhvr>
                                    </p:animEffect>
                                  </p:childTnLst>
                                </p:cTn>
                              </p:par>
                            </p:childTnLst>
                          </p:cTn>
                        </p:par>
                        <p:par>
                          <p:cTn fill="hold" id="18" nodeType="afterGroup">
                            <p:stCondLst>
                              <p:cond delay="1500"/>
                            </p:stCondLst>
                            <p:childTnLst>
                              <p:par>
                                <p:cTn fill="hold" grpId="0" id="19" nodeType="afterEffect" presetClass="entr" presetID="12" presetSubtype="8">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500" id="21"/>
                                        <p:tgtEl>
                                          <p:spTgt spid="12"/>
                                        </p:tgtEl>
                                        <p:attrNameLst>
                                          <p:attrName>ppt_x</p:attrName>
                                        </p:attrNameLst>
                                      </p:cBhvr>
                                      <p:tavLst>
                                        <p:tav tm="0">
                                          <p:val>
                                            <p:strVal val="#ppt_x-#ppt_w*1.125000"/>
                                          </p:val>
                                        </p:tav>
                                        <p:tav tm="100000">
                                          <p:val>
                                            <p:strVal val="#ppt_x"/>
                                          </p:val>
                                        </p:tav>
                                      </p:tavLst>
                                    </p:anim>
                                    <p:animEffect filter="wipe(right)" transition="in">
                                      <p:cBhvr>
                                        <p:cTn dur="500" id="2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椭圆 9"/>
          <p:cNvSpPr/>
          <p:nvPr/>
        </p:nvSpPr>
        <p:spPr>
          <a:xfrm>
            <a:off x="4794227" y="3539683"/>
            <a:ext cx="581660" cy="581660"/>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 name="椭圆 10"/>
          <p:cNvSpPr/>
          <p:nvPr/>
        </p:nvSpPr>
        <p:spPr>
          <a:xfrm>
            <a:off x="4794227" y="2486566"/>
            <a:ext cx="581660" cy="581660"/>
          </a:xfrm>
          <a:prstGeom prst="ellipse">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 name="椭圆 11"/>
          <p:cNvSpPr/>
          <p:nvPr/>
        </p:nvSpPr>
        <p:spPr>
          <a:xfrm>
            <a:off x="4794227" y="1426664"/>
            <a:ext cx="581660" cy="581660"/>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13" name="Picture 2"/>
          <p:cNvPicPr>
            <a:picLocks noChangeArrowheads="1" noChangeAspect="1"/>
          </p:cNvPicPr>
          <p:nvPr/>
        </p:nvPicPr>
        <p:blipFill>
          <a:blip r:embed="rId2">
            <a:extLst>
              <a:ext uri="{28A0092B-C50C-407E-A947-70E740481C1C}">
                <a14:useLocalDpi val="0"/>
              </a:ext>
            </a:extLst>
          </a:blip>
          <a:stretch>
            <a:fillRect/>
          </a:stretch>
        </p:blipFill>
        <p:spPr bwMode="auto">
          <a:xfrm>
            <a:off x="1011942" y="1708264"/>
            <a:ext cx="2954901" cy="1662132"/>
          </a:xfrm>
          <a:prstGeom prst="rect">
            <a:avLst/>
          </a:prstGeom>
          <a:ln>
            <a:noFill/>
          </a:ln>
          <a:effectLst/>
          <a:extLst/>
        </p:spPr>
      </p:pic>
      <p:sp>
        <p:nvSpPr>
          <p:cNvPr id="14" name="TextBox 42"/>
          <p:cNvSpPr txBox="1"/>
          <p:nvPr/>
        </p:nvSpPr>
        <p:spPr>
          <a:xfrm>
            <a:off x="790812" y="3477252"/>
            <a:ext cx="3345643" cy="822960"/>
          </a:xfrm>
          <a:prstGeom prst="rect">
            <a:avLst/>
          </a:prstGeom>
          <a:noFill/>
        </p:spPr>
        <p:txBody>
          <a:bodyPr rtlCol="0" wrap="square">
            <a:spAutoFit/>
          </a:bodyPr>
          <a:lstStyle/>
          <a:p>
            <a:pPr algn="just" indent="216000">
              <a:lnSpc>
                <a:spcPct val="150000"/>
              </a:lnSpc>
            </a:pPr>
            <a:r>
              <a:rPr altLang="en-US" lang="zh-CN" sz="8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5" name="Freeform 8"/>
          <p:cNvSpPr>
            <a:spLocks noEditPoints="1"/>
          </p:cNvSpPr>
          <p:nvPr/>
        </p:nvSpPr>
        <p:spPr bwMode="auto">
          <a:xfrm>
            <a:off x="4911923" y="2604261"/>
            <a:ext cx="346269" cy="346269"/>
          </a:xfrm>
          <a:custGeom>
            <a:gdLst>
              <a:gd fmla="*/ 43 w 280" name="T0"/>
              <a:gd fmla="*/ 91 h 280" name="T1"/>
              <a:gd fmla="*/ 32 w 280" name="T2"/>
              <a:gd fmla="*/ 101 h 280" name="T3"/>
              <a:gd fmla="*/ 134 w 280" name="T4"/>
              <a:gd fmla="*/ 26 h 280" name="T5"/>
              <a:gd fmla="*/ 134 w 280" name="T6"/>
              <a:gd fmla="*/ 0 h 280" name="T7"/>
              <a:gd fmla="*/ 177 w 280" name="T8"/>
              <a:gd fmla="*/ 43 h 280" name="T9"/>
              <a:gd fmla="*/ 134 w 280" name="T10"/>
              <a:gd fmla="*/ 86 h 280" name="T11"/>
              <a:gd fmla="*/ 134 w 280" name="T12"/>
              <a:gd fmla="*/ 61 h 280" name="T13"/>
              <a:gd fmla="*/ 65 w 280" name="T14"/>
              <a:gd fmla="*/ 113 h 280" name="T15"/>
              <a:gd fmla="*/ 65 w 280" name="T16"/>
              <a:gd fmla="*/ 113 h 280" name="T17"/>
              <a:gd fmla="*/ 43 w 280" name="T18"/>
              <a:gd fmla="*/ 91 h 280" name="T19"/>
              <a:gd fmla="*/ 87 w 280" name="T20"/>
              <a:gd fmla="*/ 140 h 280" name="T21"/>
              <a:gd fmla="*/ 140 w 280" name="T22"/>
              <a:gd fmla="*/ 193 h 280" name="T23"/>
              <a:gd fmla="*/ 193 w 280" name="T24"/>
              <a:gd fmla="*/ 140 h 280" name="T25"/>
              <a:gd fmla="*/ 140 w 280" name="T26"/>
              <a:gd fmla="*/ 87 h 280" name="T27"/>
              <a:gd fmla="*/ 87 w 280" name="T28"/>
              <a:gd fmla="*/ 140 h 280" name="T29"/>
              <a:gd fmla="*/ 190 w 280" name="T30"/>
              <a:gd fmla="*/ 43 h 280" name="T31"/>
              <a:gd fmla="*/ 167 w 280" name="T32"/>
              <a:gd fmla="*/ 66 h 280" name="T33"/>
              <a:gd fmla="*/ 219 w 280" name="T34"/>
              <a:gd fmla="*/ 135 h 280" name="T35"/>
              <a:gd fmla="*/ 194 w 280" name="T36"/>
              <a:gd fmla="*/ 135 h 280" name="T37"/>
              <a:gd fmla="*/ 237 w 280" name="T38"/>
              <a:gd fmla="*/ 177 h 280" name="T39"/>
              <a:gd fmla="*/ 280 w 280" name="T40"/>
              <a:gd fmla="*/ 135 h 280" name="T41"/>
              <a:gd fmla="*/ 255 w 280" name="T42"/>
              <a:gd fmla="*/ 135 h 280" name="T43"/>
              <a:gd fmla="*/ 179 w 280" name="T44"/>
              <a:gd fmla="*/ 32 h 280" name="T45"/>
              <a:gd fmla="*/ 190 w 280" name="T46"/>
              <a:gd fmla="*/ 43 h 280" name="T47"/>
              <a:gd fmla="*/ 214 w 280" name="T48"/>
              <a:gd fmla="*/ 167 h 280" name="T49"/>
              <a:gd fmla="*/ 214 w 280" name="T50"/>
              <a:gd fmla="*/ 167 h 280" name="T51"/>
              <a:gd fmla="*/ 146 w 280" name="T52"/>
              <a:gd fmla="*/ 219 h 280" name="T53"/>
              <a:gd fmla="*/ 146 w 280" name="T54"/>
              <a:gd fmla="*/ 195 h 280" name="T55"/>
              <a:gd fmla="*/ 103 w 280" name="T56"/>
              <a:gd fmla="*/ 238 h 280" name="T57"/>
              <a:gd fmla="*/ 146 w 280" name="T58"/>
              <a:gd fmla="*/ 280 h 280" name="T59"/>
              <a:gd fmla="*/ 146 w 280" name="T60"/>
              <a:gd fmla="*/ 255 h 280" name="T61"/>
              <a:gd fmla="*/ 248 w 280" name="T62"/>
              <a:gd fmla="*/ 179 h 280" name="T63"/>
              <a:gd fmla="*/ 237 w 280" name="T64"/>
              <a:gd fmla="*/ 190 h 280" name="T65"/>
              <a:gd fmla="*/ 214 w 280" name="T66"/>
              <a:gd fmla="*/ 167 h 280" name="T67"/>
              <a:gd fmla="*/ 113 w 280" name="T68"/>
              <a:gd fmla="*/ 215 h 280" name="T69"/>
              <a:gd fmla="*/ 113 w 280" name="T70"/>
              <a:gd fmla="*/ 215 h 280" name="T71"/>
              <a:gd fmla="*/ 61 w 280" name="T72"/>
              <a:gd fmla="*/ 146 h 280" name="T73"/>
              <a:gd fmla="*/ 86 w 280" name="T74"/>
              <a:gd fmla="*/ 146 h 280" name="T75"/>
              <a:gd fmla="*/ 43 w 280" name="T76"/>
              <a:gd fmla="*/ 103 h 280" name="T77"/>
              <a:gd fmla="*/ 0 w 280" name="T78"/>
              <a:gd fmla="*/ 146 h 280" name="T79"/>
              <a:gd fmla="*/ 25 w 280" name="T80"/>
              <a:gd fmla="*/ 146 h 280" name="T81"/>
              <a:gd fmla="*/ 101 w 280" name="T82"/>
              <a:gd fmla="*/ 248 h 280" name="T83"/>
              <a:gd fmla="*/ 90 w 280" name="T84"/>
              <a:gd fmla="*/ 238 h 280" name="T85"/>
              <a:gd fmla="*/ 113 w 280" name="T86"/>
              <a:gd fmla="*/ 215 h 28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0" w="280">
                <a:moveTo>
                  <a:pt x="43" y="91"/>
                </a:moveTo>
                <a:cubicBezTo>
                  <a:pt x="32" y="101"/>
                  <a:pt x="32" y="101"/>
                  <a:pt x="32" y="101"/>
                </a:cubicBezTo>
                <a:cubicBezTo>
                  <a:pt x="47" y="59"/>
                  <a:pt x="87" y="28"/>
                  <a:pt x="134" y="26"/>
                </a:cubicBezTo>
                <a:cubicBezTo>
                  <a:pt x="134" y="0"/>
                  <a:pt x="134" y="0"/>
                  <a:pt x="134" y="0"/>
                </a:cubicBezTo>
                <a:cubicBezTo>
                  <a:pt x="177" y="43"/>
                  <a:pt x="177" y="43"/>
                  <a:pt x="177" y="43"/>
                </a:cubicBezTo>
                <a:cubicBezTo>
                  <a:pt x="134" y="86"/>
                  <a:pt x="134" y="86"/>
                  <a:pt x="134" y="86"/>
                </a:cubicBezTo>
                <a:cubicBezTo>
                  <a:pt x="134" y="61"/>
                  <a:pt x="134" y="61"/>
                  <a:pt x="134" y="61"/>
                </a:cubicBezTo>
                <a:cubicBezTo>
                  <a:pt x="102" y="64"/>
                  <a:pt x="76" y="85"/>
                  <a:pt x="65" y="113"/>
                </a:cubicBezTo>
                <a:cubicBezTo>
                  <a:pt x="65" y="113"/>
                  <a:pt x="65" y="113"/>
                  <a:pt x="65" y="113"/>
                </a:cubicBezTo>
                <a:lnTo>
                  <a:pt x="43" y="91"/>
                </a:lnTo>
                <a:close/>
                <a:moveTo>
                  <a:pt x="87" y="140"/>
                </a:moveTo>
                <a:cubicBezTo>
                  <a:pt x="87" y="170"/>
                  <a:pt x="111" y="193"/>
                  <a:pt x="140" y="193"/>
                </a:cubicBezTo>
                <a:cubicBezTo>
                  <a:pt x="169" y="193"/>
                  <a:pt x="193" y="170"/>
                  <a:pt x="193" y="140"/>
                </a:cubicBezTo>
                <a:cubicBezTo>
                  <a:pt x="193" y="111"/>
                  <a:pt x="169" y="87"/>
                  <a:pt x="140" y="87"/>
                </a:cubicBezTo>
                <a:cubicBezTo>
                  <a:pt x="111" y="87"/>
                  <a:pt x="87" y="111"/>
                  <a:pt x="87" y="140"/>
                </a:cubicBezTo>
                <a:close/>
                <a:moveTo>
                  <a:pt x="190" y="43"/>
                </a:moveTo>
                <a:cubicBezTo>
                  <a:pt x="167" y="66"/>
                  <a:pt x="167" y="66"/>
                  <a:pt x="167" y="66"/>
                </a:cubicBezTo>
                <a:cubicBezTo>
                  <a:pt x="196" y="76"/>
                  <a:pt x="217" y="103"/>
                  <a:pt x="219" y="135"/>
                </a:cubicBezTo>
                <a:cubicBezTo>
                  <a:pt x="194" y="135"/>
                  <a:pt x="194" y="135"/>
                  <a:pt x="194" y="135"/>
                </a:cubicBezTo>
                <a:cubicBezTo>
                  <a:pt x="237" y="177"/>
                  <a:pt x="237" y="177"/>
                  <a:pt x="237" y="177"/>
                </a:cubicBezTo>
                <a:cubicBezTo>
                  <a:pt x="280" y="135"/>
                  <a:pt x="280" y="135"/>
                  <a:pt x="280" y="135"/>
                </a:cubicBezTo>
                <a:cubicBezTo>
                  <a:pt x="255" y="135"/>
                  <a:pt x="255" y="135"/>
                  <a:pt x="255" y="135"/>
                </a:cubicBezTo>
                <a:cubicBezTo>
                  <a:pt x="252" y="87"/>
                  <a:pt x="221" y="48"/>
                  <a:pt x="179" y="32"/>
                </a:cubicBezTo>
                <a:cubicBezTo>
                  <a:pt x="190" y="43"/>
                  <a:pt x="190" y="43"/>
                  <a:pt x="190" y="43"/>
                </a:cubicBezTo>
                <a:close/>
                <a:moveTo>
                  <a:pt x="214" y="167"/>
                </a:moveTo>
                <a:cubicBezTo>
                  <a:pt x="214" y="167"/>
                  <a:pt x="214" y="167"/>
                  <a:pt x="214" y="167"/>
                </a:cubicBezTo>
                <a:cubicBezTo>
                  <a:pt x="204" y="196"/>
                  <a:pt x="177" y="217"/>
                  <a:pt x="146" y="219"/>
                </a:cubicBezTo>
                <a:cubicBezTo>
                  <a:pt x="146" y="195"/>
                  <a:pt x="146" y="195"/>
                  <a:pt x="146" y="195"/>
                </a:cubicBezTo>
                <a:cubicBezTo>
                  <a:pt x="103" y="238"/>
                  <a:pt x="103" y="238"/>
                  <a:pt x="103" y="238"/>
                </a:cubicBezTo>
                <a:cubicBezTo>
                  <a:pt x="146" y="280"/>
                  <a:pt x="146" y="280"/>
                  <a:pt x="146" y="280"/>
                </a:cubicBezTo>
                <a:cubicBezTo>
                  <a:pt x="146" y="255"/>
                  <a:pt x="146" y="255"/>
                  <a:pt x="146" y="255"/>
                </a:cubicBezTo>
                <a:cubicBezTo>
                  <a:pt x="193" y="253"/>
                  <a:pt x="232" y="222"/>
                  <a:pt x="248" y="179"/>
                </a:cubicBezTo>
                <a:cubicBezTo>
                  <a:pt x="237" y="190"/>
                  <a:pt x="237" y="190"/>
                  <a:pt x="237" y="190"/>
                </a:cubicBezTo>
                <a:lnTo>
                  <a:pt x="214" y="167"/>
                </a:lnTo>
                <a:close/>
                <a:moveTo>
                  <a:pt x="113" y="215"/>
                </a:moveTo>
                <a:cubicBezTo>
                  <a:pt x="113" y="215"/>
                  <a:pt x="113" y="215"/>
                  <a:pt x="113" y="215"/>
                </a:cubicBezTo>
                <a:cubicBezTo>
                  <a:pt x="84" y="204"/>
                  <a:pt x="63" y="178"/>
                  <a:pt x="61" y="146"/>
                </a:cubicBezTo>
                <a:cubicBezTo>
                  <a:pt x="86" y="146"/>
                  <a:pt x="86" y="146"/>
                  <a:pt x="86" y="146"/>
                </a:cubicBezTo>
                <a:cubicBezTo>
                  <a:pt x="43" y="103"/>
                  <a:pt x="43" y="103"/>
                  <a:pt x="43" y="103"/>
                </a:cubicBezTo>
                <a:cubicBezTo>
                  <a:pt x="0" y="146"/>
                  <a:pt x="0" y="146"/>
                  <a:pt x="0" y="146"/>
                </a:cubicBezTo>
                <a:cubicBezTo>
                  <a:pt x="25" y="146"/>
                  <a:pt x="25" y="146"/>
                  <a:pt x="25" y="146"/>
                </a:cubicBezTo>
                <a:cubicBezTo>
                  <a:pt x="28" y="193"/>
                  <a:pt x="59" y="233"/>
                  <a:pt x="101" y="248"/>
                </a:cubicBezTo>
                <a:cubicBezTo>
                  <a:pt x="90" y="238"/>
                  <a:pt x="90" y="238"/>
                  <a:pt x="90" y="238"/>
                </a:cubicBezTo>
                <a:lnTo>
                  <a:pt x="113" y="215"/>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sz="1013"/>
          </a:p>
        </p:txBody>
      </p:sp>
      <p:sp>
        <p:nvSpPr>
          <p:cNvPr id="16" name="Freeform 9"/>
          <p:cNvSpPr/>
          <p:nvPr/>
        </p:nvSpPr>
        <p:spPr bwMode="auto">
          <a:xfrm>
            <a:off x="4927376" y="3689595"/>
            <a:ext cx="315362" cy="281835"/>
          </a:xfrm>
          <a:custGeom>
            <a:gdLst>
              <a:gd fmla="*/ 255 w 255" name="T0"/>
              <a:gd fmla="*/ 228 h 228" name="T1"/>
              <a:gd fmla="*/ 0 w 255" name="T2"/>
              <a:gd fmla="*/ 228 h 228" name="T3"/>
              <a:gd fmla="*/ 7 w 255" name="T4"/>
              <a:gd fmla="*/ 191 h 228" name="T5"/>
              <a:gd fmla="*/ 24 w 255" name="T6"/>
              <a:gd fmla="*/ 176 h 228" name="T7"/>
              <a:gd fmla="*/ 67 w 255" name="T8"/>
              <a:gd fmla="*/ 159 h 228" name="T9"/>
              <a:gd fmla="*/ 68 w 255" name="T10"/>
              <a:gd fmla="*/ 158 h 228" name="T11"/>
              <a:gd fmla="*/ 69 w 255" name="T12"/>
              <a:gd fmla="*/ 158 h 228" name="T13"/>
              <a:gd fmla="*/ 69 w 255" name="T14"/>
              <a:gd fmla="*/ 158 h 228" name="T15"/>
              <a:gd fmla="*/ 69 w 255" name="T16"/>
              <a:gd fmla="*/ 157 h 228" name="T17"/>
              <a:gd fmla="*/ 86 w 255" name="T18"/>
              <a:gd fmla="*/ 145 h 228" name="T19"/>
              <a:gd fmla="*/ 90 w 255" name="T20"/>
              <a:gd fmla="*/ 143 h 228" name="T21"/>
              <a:gd fmla="*/ 91 w 255" name="T22"/>
              <a:gd fmla="*/ 143 h 228" name="T23"/>
              <a:gd fmla="*/ 94 w 255" name="T24"/>
              <a:gd fmla="*/ 132 h 228" name="T25"/>
              <a:gd fmla="*/ 96 w 255" name="T26"/>
              <a:gd fmla="*/ 133 h 228" name="T27"/>
              <a:gd fmla="*/ 95 w 255" name="T28"/>
              <a:gd fmla="*/ 129 h 228" name="T29"/>
              <a:gd fmla="*/ 94 w 255" name="T30"/>
              <a:gd fmla="*/ 122 h 228" name="T31"/>
              <a:gd fmla="*/ 92 w 255" name="T32"/>
              <a:gd fmla="*/ 120 h 228" name="T33"/>
              <a:gd fmla="*/ 88 w 255" name="T34"/>
              <a:gd fmla="*/ 107 h 228" name="T35"/>
              <a:gd fmla="*/ 81 w 255" name="T36"/>
              <a:gd fmla="*/ 95 h 228" name="T37"/>
              <a:gd fmla="*/ 78 w 255" name="T38"/>
              <a:gd fmla="*/ 71 h 228" name="T39"/>
              <a:gd fmla="*/ 80 w 255" name="T40"/>
              <a:gd fmla="*/ 72 h 228" name="T41"/>
              <a:gd fmla="*/ 79 w 255" name="T42"/>
              <a:gd fmla="*/ 68 h 228" name="T43"/>
              <a:gd fmla="*/ 76 w 255" name="T44"/>
              <a:gd fmla="*/ 56 h 228" name="T45"/>
              <a:gd fmla="*/ 82 w 255" name="T46"/>
              <a:gd fmla="*/ 19 h 228" name="T47"/>
              <a:gd fmla="*/ 103 w 255" name="T48"/>
              <a:gd fmla="*/ 3 h 228" name="T49"/>
              <a:gd fmla="*/ 145 w 255" name="T50"/>
              <a:gd fmla="*/ 3 h 228" name="T51"/>
              <a:gd fmla="*/ 154 w 255" name="T52"/>
              <a:gd fmla="*/ 9 h 228" name="T53"/>
              <a:gd fmla="*/ 168 w 255" name="T54"/>
              <a:gd fmla="*/ 21 h 228" name="T55"/>
              <a:gd fmla="*/ 173 w 255" name="T56"/>
              <a:gd fmla="*/ 56 h 228" name="T57"/>
              <a:gd fmla="*/ 171 w 255" name="T58"/>
              <a:gd fmla="*/ 73 h 228" name="T59"/>
              <a:gd fmla="*/ 173 w 255" name="T60"/>
              <a:gd fmla="*/ 71 h 228" name="T61"/>
              <a:gd fmla="*/ 171 w 255" name="T62"/>
              <a:gd fmla="*/ 95 h 228" name="T63"/>
              <a:gd fmla="*/ 164 w 255" name="T64"/>
              <a:gd fmla="*/ 107 h 228" name="T65"/>
              <a:gd fmla="*/ 160 w 255" name="T66"/>
              <a:gd fmla="*/ 120 h 228" name="T67"/>
              <a:gd fmla="*/ 158 w 255" name="T68"/>
              <a:gd fmla="*/ 122 h 228" name="T69"/>
              <a:gd fmla="*/ 157 w 255" name="T70"/>
              <a:gd fmla="*/ 130 h 228" name="T71"/>
              <a:gd fmla="*/ 159 w 255" name="T72"/>
              <a:gd fmla="*/ 132 h 228" name="T73"/>
              <a:gd fmla="*/ 162 w 255" name="T74"/>
              <a:gd fmla="*/ 142 h 228" name="T75"/>
              <a:gd fmla="*/ 163 w 255" name="T76"/>
              <a:gd fmla="*/ 143 h 228" name="T77"/>
              <a:gd fmla="*/ 163 w 255" name="T78"/>
              <a:gd fmla="*/ 143 h 228" name="T79"/>
              <a:gd fmla="*/ 163 w 255" name="T80"/>
              <a:gd fmla="*/ 143 h 228" name="T81"/>
              <a:gd fmla="*/ 163 w 255" name="T82"/>
              <a:gd fmla="*/ 143 h 228" name="T83"/>
              <a:gd fmla="*/ 163 w 255" name="T84"/>
              <a:gd fmla="*/ 143 h 228" name="T85"/>
              <a:gd fmla="*/ 163 w 255" name="T86"/>
              <a:gd fmla="*/ 143 h 228" name="T87"/>
              <a:gd fmla="*/ 164 w 255" name="T88"/>
              <a:gd fmla="*/ 143 h 228" name="T89"/>
              <a:gd fmla="*/ 167 w 255" name="T90"/>
              <a:gd fmla="*/ 145 h 228" name="T91"/>
              <a:gd fmla="*/ 167 w 255" name="T92"/>
              <a:gd fmla="*/ 145 h 228" name="T93"/>
              <a:gd fmla="*/ 167 w 255" name="T94"/>
              <a:gd fmla="*/ 146 h 228" name="T95"/>
              <a:gd fmla="*/ 167 w 255" name="T96"/>
              <a:gd fmla="*/ 146 h 228" name="T97"/>
              <a:gd fmla="*/ 167 w 255" name="T98"/>
              <a:gd fmla="*/ 146 h 228" name="T99"/>
              <a:gd fmla="*/ 167 w 255" name="T100"/>
              <a:gd fmla="*/ 146 h 228" name="T101"/>
              <a:gd fmla="*/ 167 w 255" name="T102"/>
              <a:gd fmla="*/ 146 h 228" name="T103"/>
              <a:gd fmla="*/ 167 w 255" name="T104"/>
              <a:gd fmla="*/ 147 h 228" name="T105"/>
              <a:gd fmla="*/ 184 w 255" name="T106"/>
              <a:gd fmla="*/ 158 h 228" name="T107"/>
              <a:gd fmla="*/ 184 w 255" name="T108"/>
              <a:gd fmla="*/ 158 h 228" name="T109"/>
              <a:gd fmla="*/ 186 w 255" name="T110"/>
              <a:gd fmla="*/ 159 h 228" name="T111"/>
              <a:gd fmla="*/ 229 w 255" name="T112"/>
              <a:gd fmla="*/ 176 h 228" name="T113"/>
              <a:gd fmla="*/ 246 w 255" name="T114"/>
              <a:gd fmla="*/ 191 h 228" name="T115"/>
              <a:gd fmla="*/ 246 w 255" name="T116"/>
              <a:gd fmla="*/ 191 h 228" name="T117"/>
              <a:gd fmla="*/ 255 w 255" name="T118"/>
              <a:gd fmla="*/ 228 h 22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28" w="255">
                <a:moveTo>
                  <a:pt x="255" y="228"/>
                </a:moveTo>
                <a:cubicBezTo>
                  <a:pt x="0" y="228"/>
                  <a:pt x="0" y="228"/>
                  <a:pt x="0" y="228"/>
                </a:cubicBezTo>
                <a:cubicBezTo>
                  <a:pt x="7" y="191"/>
                  <a:pt x="7" y="191"/>
                  <a:pt x="7" y="191"/>
                </a:cubicBezTo>
                <a:cubicBezTo>
                  <a:pt x="7" y="180"/>
                  <a:pt x="15" y="180"/>
                  <a:pt x="24" y="176"/>
                </a:cubicBezTo>
                <a:cubicBezTo>
                  <a:pt x="67" y="159"/>
                  <a:pt x="67" y="159"/>
                  <a:pt x="67" y="159"/>
                </a:cubicBezTo>
                <a:cubicBezTo>
                  <a:pt x="67" y="159"/>
                  <a:pt x="68" y="159"/>
                  <a:pt x="68" y="158"/>
                </a:cubicBezTo>
                <a:cubicBezTo>
                  <a:pt x="69" y="158"/>
                  <a:pt x="69" y="158"/>
                  <a:pt x="69" y="158"/>
                </a:cubicBezTo>
                <a:cubicBezTo>
                  <a:pt x="69" y="158"/>
                  <a:pt x="69" y="158"/>
                  <a:pt x="69" y="158"/>
                </a:cubicBezTo>
                <a:cubicBezTo>
                  <a:pt x="69" y="157"/>
                  <a:pt x="69" y="157"/>
                  <a:pt x="69" y="157"/>
                </a:cubicBezTo>
                <a:cubicBezTo>
                  <a:pt x="77" y="154"/>
                  <a:pt x="84" y="149"/>
                  <a:pt x="86" y="145"/>
                </a:cubicBezTo>
                <a:cubicBezTo>
                  <a:pt x="87" y="143"/>
                  <a:pt x="89" y="142"/>
                  <a:pt x="90" y="143"/>
                </a:cubicBezTo>
                <a:cubicBezTo>
                  <a:pt x="90" y="143"/>
                  <a:pt x="90" y="143"/>
                  <a:pt x="91" y="143"/>
                </a:cubicBezTo>
                <a:cubicBezTo>
                  <a:pt x="92" y="139"/>
                  <a:pt x="93" y="136"/>
                  <a:pt x="94" y="132"/>
                </a:cubicBezTo>
                <a:cubicBezTo>
                  <a:pt x="94" y="131"/>
                  <a:pt x="95" y="132"/>
                  <a:pt x="96" y="133"/>
                </a:cubicBezTo>
                <a:cubicBezTo>
                  <a:pt x="95" y="129"/>
                  <a:pt x="95" y="129"/>
                  <a:pt x="95" y="129"/>
                </a:cubicBezTo>
                <a:cubicBezTo>
                  <a:pt x="94" y="122"/>
                  <a:pt x="94" y="122"/>
                  <a:pt x="94" y="122"/>
                </a:cubicBezTo>
                <a:cubicBezTo>
                  <a:pt x="93" y="121"/>
                  <a:pt x="93" y="121"/>
                  <a:pt x="92" y="120"/>
                </a:cubicBezTo>
                <a:cubicBezTo>
                  <a:pt x="90" y="117"/>
                  <a:pt x="89" y="109"/>
                  <a:pt x="88" y="107"/>
                </a:cubicBezTo>
                <a:cubicBezTo>
                  <a:pt x="87" y="105"/>
                  <a:pt x="84" y="104"/>
                  <a:pt x="81" y="95"/>
                </a:cubicBezTo>
                <a:cubicBezTo>
                  <a:pt x="78" y="85"/>
                  <a:pt x="75" y="72"/>
                  <a:pt x="78" y="71"/>
                </a:cubicBezTo>
                <a:cubicBezTo>
                  <a:pt x="79" y="71"/>
                  <a:pt x="79" y="71"/>
                  <a:pt x="80" y="72"/>
                </a:cubicBezTo>
                <a:cubicBezTo>
                  <a:pt x="79" y="70"/>
                  <a:pt x="79" y="70"/>
                  <a:pt x="79" y="68"/>
                </a:cubicBezTo>
                <a:cubicBezTo>
                  <a:pt x="78" y="65"/>
                  <a:pt x="76" y="59"/>
                  <a:pt x="76" y="56"/>
                </a:cubicBezTo>
                <a:cubicBezTo>
                  <a:pt x="76" y="48"/>
                  <a:pt x="78" y="26"/>
                  <a:pt x="82" y="19"/>
                </a:cubicBezTo>
                <a:cubicBezTo>
                  <a:pt x="86" y="12"/>
                  <a:pt x="93" y="6"/>
                  <a:pt x="103" y="3"/>
                </a:cubicBezTo>
                <a:cubicBezTo>
                  <a:pt x="111" y="2"/>
                  <a:pt x="137" y="0"/>
                  <a:pt x="145" y="3"/>
                </a:cubicBezTo>
                <a:cubicBezTo>
                  <a:pt x="147" y="5"/>
                  <a:pt x="150" y="6"/>
                  <a:pt x="154" y="9"/>
                </a:cubicBezTo>
                <a:cubicBezTo>
                  <a:pt x="159" y="12"/>
                  <a:pt x="165" y="16"/>
                  <a:pt x="168" y="21"/>
                </a:cubicBezTo>
                <a:cubicBezTo>
                  <a:pt x="172" y="28"/>
                  <a:pt x="173" y="48"/>
                  <a:pt x="173" y="56"/>
                </a:cubicBezTo>
                <a:cubicBezTo>
                  <a:pt x="172" y="61"/>
                  <a:pt x="171" y="69"/>
                  <a:pt x="171" y="73"/>
                </a:cubicBezTo>
                <a:cubicBezTo>
                  <a:pt x="172" y="72"/>
                  <a:pt x="173" y="71"/>
                  <a:pt x="173" y="71"/>
                </a:cubicBezTo>
                <a:cubicBezTo>
                  <a:pt x="177" y="72"/>
                  <a:pt x="174" y="85"/>
                  <a:pt x="171" y="95"/>
                </a:cubicBezTo>
                <a:cubicBezTo>
                  <a:pt x="168" y="104"/>
                  <a:pt x="165" y="105"/>
                  <a:pt x="164" y="107"/>
                </a:cubicBezTo>
                <a:cubicBezTo>
                  <a:pt x="162" y="109"/>
                  <a:pt x="162" y="117"/>
                  <a:pt x="160" y="120"/>
                </a:cubicBezTo>
                <a:cubicBezTo>
                  <a:pt x="159" y="121"/>
                  <a:pt x="158" y="121"/>
                  <a:pt x="158" y="122"/>
                </a:cubicBezTo>
                <a:cubicBezTo>
                  <a:pt x="157" y="130"/>
                  <a:pt x="157" y="130"/>
                  <a:pt x="157" y="130"/>
                </a:cubicBezTo>
                <a:cubicBezTo>
                  <a:pt x="157" y="135"/>
                  <a:pt x="158" y="131"/>
                  <a:pt x="159" y="132"/>
                </a:cubicBezTo>
                <a:cubicBezTo>
                  <a:pt x="159" y="133"/>
                  <a:pt x="161" y="139"/>
                  <a:pt x="162" y="142"/>
                </a:cubicBezTo>
                <a:cubicBezTo>
                  <a:pt x="162" y="143"/>
                  <a:pt x="162" y="144"/>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3" y="143"/>
                  <a:pt x="163" y="143"/>
                  <a:pt x="163" y="143"/>
                </a:cubicBezTo>
                <a:cubicBezTo>
                  <a:pt x="164" y="143"/>
                  <a:pt x="164" y="143"/>
                  <a:pt x="164" y="143"/>
                </a:cubicBezTo>
                <a:cubicBezTo>
                  <a:pt x="164" y="143"/>
                  <a:pt x="166" y="144"/>
                  <a:pt x="167" y="145"/>
                </a:cubicBezTo>
                <a:cubicBezTo>
                  <a:pt x="167" y="145"/>
                  <a:pt x="167" y="145"/>
                  <a:pt x="167" y="145"/>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6"/>
                  <a:pt x="167" y="146"/>
                  <a:pt x="167" y="146"/>
                </a:cubicBezTo>
                <a:cubicBezTo>
                  <a:pt x="167" y="147"/>
                  <a:pt x="167" y="147"/>
                  <a:pt x="167" y="147"/>
                </a:cubicBezTo>
                <a:cubicBezTo>
                  <a:pt x="170" y="150"/>
                  <a:pt x="177" y="155"/>
                  <a:pt x="184" y="158"/>
                </a:cubicBezTo>
                <a:cubicBezTo>
                  <a:pt x="184" y="158"/>
                  <a:pt x="184" y="158"/>
                  <a:pt x="184" y="158"/>
                </a:cubicBezTo>
                <a:cubicBezTo>
                  <a:pt x="185" y="158"/>
                  <a:pt x="186" y="159"/>
                  <a:pt x="186" y="159"/>
                </a:cubicBezTo>
                <a:cubicBezTo>
                  <a:pt x="229" y="176"/>
                  <a:pt x="229" y="176"/>
                  <a:pt x="229" y="176"/>
                </a:cubicBezTo>
                <a:cubicBezTo>
                  <a:pt x="238" y="180"/>
                  <a:pt x="245" y="180"/>
                  <a:pt x="246" y="191"/>
                </a:cubicBezTo>
                <a:cubicBezTo>
                  <a:pt x="246" y="191"/>
                  <a:pt x="246" y="191"/>
                  <a:pt x="246" y="191"/>
                </a:cubicBezTo>
                <a:lnTo>
                  <a:pt x="255" y="228"/>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sz="1013"/>
          </a:p>
        </p:txBody>
      </p:sp>
      <p:sp>
        <p:nvSpPr>
          <p:cNvPr id="17" name="Freeform 10"/>
          <p:cNvSpPr>
            <a:spLocks noEditPoints="1"/>
          </p:cNvSpPr>
          <p:nvPr/>
        </p:nvSpPr>
        <p:spPr bwMode="auto">
          <a:xfrm>
            <a:off x="4931044" y="1568196"/>
            <a:ext cx="308027" cy="298598"/>
          </a:xfrm>
          <a:custGeom>
            <a:gdLst>
              <a:gd fmla="*/ 172 w 249" name="T0"/>
              <a:gd fmla="*/ 108 h 241" name="T1"/>
              <a:gd fmla="*/ 173 w 249" name="T2"/>
              <a:gd fmla="*/ 179 h 241" name="T3"/>
              <a:gd fmla="*/ 166 w 249" name="T4"/>
              <a:gd fmla="*/ 210 h 241" name="T5"/>
              <a:gd fmla="*/ 148 w 249" name="T6"/>
              <a:gd fmla="*/ 226 h 241" name="T7"/>
              <a:gd fmla="*/ 118 w 249" name="T8"/>
              <a:gd fmla="*/ 236 h 241" name="T9"/>
              <a:gd fmla="*/ 118 w 249" name="T10"/>
              <a:gd fmla="*/ 236 h 241" name="T11"/>
              <a:gd fmla="*/ 37 w 249" name="T12"/>
              <a:gd fmla="*/ 236 h 241" name="T13"/>
              <a:gd fmla="*/ 15 w 249" name="T14"/>
              <a:gd fmla="*/ 217 h 241" name="T15"/>
              <a:gd fmla="*/ 1 w 249" name="T16"/>
              <a:gd fmla="*/ 171 h 241" name="T17"/>
              <a:gd fmla="*/ 8 w 249" name="T18"/>
              <a:gd fmla="*/ 113 h 241" name="T19"/>
              <a:gd fmla="*/ 18 w 249" name="T20"/>
              <a:gd fmla="*/ 98 h 241" name="T21"/>
              <a:gd fmla="*/ 43 w 249" name="T22"/>
              <a:gd fmla="*/ 92 h 241" name="T23"/>
              <a:gd fmla="*/ 85 w 249" name="T24"/>
              <a:gd fmla="*/ 97 h 241" name="T25"/>
              <a:gd fmla="*/ 71 w 249" name="T26"/>
              <a:gd fmla="*/ 62 h 241" name="T27"/>
              <a:gd fmla="*/ 71 w 249" name="T28"/>
              <a:gd fmla="*/ 25 h 241" name="T29"/>
              <a:gd fmla="*/ 74 w 249" name="T30"/>
              <a:gd fmla="*/ 13 h 241" name="T31"/>
              <a:gd fmla="*/ 103 w 249" name="T32"/>
              <a:gd fmla="*/ 3 h 241" name="T33"/>
              <a:gd fmla="*/ 141 w 249" name="T34"/>
              <a:gd fmla="*/ 82 h 241" name="T35"/>
              <a:gd fmla="*/ 172 w 249" name="T36"/>
              <a:gd fmla="*/ 108 h 241" name="T37"/>
              <a:gd fmla="*/ 216 w 249" name="T38"/>
              <a:gd fmla="*/ 99 h 241" name="T39"/>
              <a:gd fmla="*/ 183 w 249" name="T40"/>
              <a:gd fmla="*/ 133 h 241" name="T41"/>
              <a:gd fmla="*/ 183 w 249" name="T42"/>
              <a:gd fmla="*/ 200 h 241" name="T43"/>
              <a:gd fmla="*/ 216 w 249" name="T44"/>
              <a:gd fmla="*/ 233 h 241" name="T45"/>
              <a:gd fmla="*/ 249 w 249" name="T46"/>
              <a:gd fmla="*/ 233 h 241" name="T47"/>
              <a:gd fmla="*/ 249 w 249" name="T48"/>
              <a:gd fmla="*/ 99 h 241" name="T49"/>
              <a:gd fmla="*/ 216 w 249" name="T50"/>
              <a:gd fmla="*/ 99 h 24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41" w="249">
                <a:moveTo>
                  <a:pt x="172" y="108"/>
                </a:moveTo>
                <a:cubicBezTo>
                  <a:pt x="177" y="131"/>
                  <a:pt x="177" y="156"/>
                  <a:pt x="173" y="179"/>
                </a:cubicBezTo>
                <a:cubicBezTo>
                  <a:pt x="172" y="190"/>
                  <a:pt x="171" y="201"/>
                  <a:pt x="166" y="210"/>
                </a:cubicBezTo>
                <a:cubicBezTo>
                  <a:pt x="162" y="217"/>
                  <a:pt x="155" y="223"/>
                  <a:pt x="148" y="226"/>
                </a:cubicBezTo>
                <a:cubicBezTo>
                  <a:pt x="139" y="231"/>
                  <a:pt x="128" y="234"/>
                  <a:pt x="118" y="236"/>
                </a:cubicBezTo>
                <a:cubicBezTo>
                  <a:pt x="118" y="236"/>
                  <a:pt x="118" y="236"/>
                  <a:pt x="118" y="236"/>
                </a:cubicBezTo>
                <a:cubicBezTo>
                  <a:pt x="94" y="240"/>
                  <a:pt x="50" y="241"/>
                  <a:pt x="37" y="236"/>
                </a:cubicBezTo>
                <a:cubicBezTo>
                  <a:pt x="28" y="232"/>
                  <a:pt x="21" y="225"/>
                  <a:pt x="15" y="217"/>
                </a:cubicBezTo>
                <a:cubicBezTo>
                  <a:pt x="6" y="204"/>
                  <a:pt x="2" y="187"/>
                  <a:pt x="1" y="171"/>
                </a:cubicBezTo>
                <a:cubicBezTo>
                  <a:pt x="0" y="151"/>
                  <a:pt x="3" y="132"/>
                  <a:pt x="8" y="113"/>
                </a:cubicBezTo>
                <a:cubicBezTo>
                  <a:pt x="9" y="107"/>
                  <a:pt x="13" y="102"/>
                  <a:pt x="18" y="98"/>
                </a:cubicBezTo>
                <a:cubicBezTo>
                  <a:pt x="25" y="94"/>
                  <a:pt x="34" y="92"/>
                  <a:pt x="43" y="92"/>
                </a:cubicBezTo>
                <a:cubicBezTo>
                  <a:pt x="57" y="91"/>
                  <a:pt x="72" y="94"/>
                  <a:pt x="85" y="97"/>
                </a:cubicBezTo>
                <a:cubicBezTo>
                  <a:pt x="77" y="87"/>
                  <a:pt x="73" y="75"/>
                  <a:pt x="71" y="62"/>
                </a:cubicBezTo>
                <a:cubicBezTo>
                  <a:pt x="70" y="50"/>
                  <a:pt x="70" y="37"/>
                  <a:pt x="71" y="25"/>
                </a:cubicBezTo>
                <a:cubicBezTo>
                  <a:pt x="71" y="21"/>
                  <a:pt x="72" y="17"/>
                  <a:pt x="74" y="13"/>
                </a:cubicBezTo>
                <a:cubicBezTo>
                  <a:pt x="81" y="5"/>
                  <a:pt x="96" y="0"/>
                  <a:pt x="103" y="3"/>
                </a:cubicBezTo>
                <a:cubicBezTo>
                  <a:pt x="109" y="7"/>
                  <a:pt x="116" y="57"/>
                  <a:pt x="141" y="82"/>
                </a:cubicBezTo>
                <a:cubicBezTo>
                  <a:pt x="151" y="91"/>
                  <a:pt x="161" y="100"/>
                  <a:pt x="172" y="108"/>
                </a:cubicBezTo>
                <a:close/>
                <a:moveTo>
                  <a:pt x="216" y="99"/>
                </a:moveTo>
                <a:cubicBezTo>
                  <a:pt x="198" y="99"/>
                  <a:pt x="183" y="114"/>
                  <a:pt x="183" y="133"/>
                </a:cubicBezTo>
                <a:cubicBezTo>
                  <a:pt x="183" y="200"/>
                  <a:pt x="183" y="200"/>
                  <a:pt x="183" y="200"/>
                </a:cubicBezTo>
                <a:cubicBezTo>
                  <a:pt x="183" y="218"/>
                  <a:pt x="198" y="233"/>
                  <a:pt x="216" y="233"/>
                </a:cubicBezTo>
                <a:cubicBezTo>
                  <a:pt x="249" y="233"/>
                  <a:pt x="249" y="233"/>
                  <a:pt x="249" y="233"/>
                </a:cubicBezTo>
                <a:cubicBezTo>
                  <a:pt x="249" y="99"/>
                  <a:pt x="249" y="99"/>
                  <a:pt x="249" y="99"/>
                </a:cubicBezTo>
                <a:lnTo>
                  <a:pt x="216" y="99"/>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sz="1013"/>
          </a:p>
        </p:txBody>
      </p:sp>
      <p:sp>
        <p:nvSpPr>
          <p:cNvPr id="18" name="TextBox 46"/>
          <p:cNvSpPr txBox="1"/>
          <p:nvPr/>
        </p:nvSpPr>
        <p:spPr>
          <a:xfrm>
            <a:off x="5598114" y="1366456"/>
            <a:ext cx="1890210" cy="274320"/>
          </a:xfrm>
          <a:prstGeom prst="rect">
            <a:avLst/>
          </a:prstGeom>
          <a:noFill/>
        </p:spPr>
        <p:txBody>
          <a:bodyPr anchor="t" bIns="0" rtlCol="0" tIns="0" wrap="square">
            <a:spAutoFit/>
          </a:bodyPr>
          <a:lstStyle/>
          <a:p>
            <a:pPr>
              <a:lnSpc>
                <a:spcPct val="150000"/>
              </a:lnSpc>
            </a:pPr>
            <a:r>
              <a:rPr altLang="en-US" b="1" lang="zh-CN" smtClean="0" sz="1200">
                <a:solidFill>
                  <a:srgbClr val="78B601"/>
                </a:solidFill>
                <a:latin charset="-122" panose="020b0503020204020204" pitchFamily="34" typeface="微软雅黑"/>
                <a:ea charset="-122" panose="020b0503020204020204" pitchFamily="34" typeface="微软雅黑"/>
                <a:cs charset="-122" pitchFamily="2" typeface="华文黑体"/>
              </a:rPr>
              <a:t>标题文字内容</a:t>
            </a:r>
          </a:p>
        </p:txBody>
      </p:sp>
      <p:sp>
        <p:nvSpPr>
          <p:cNvPr id="19" name="TextBox 47"/>
          <p:cNvSpPr txBox="1"/>
          <p:nvPr/>
        </p:nvSpPr>
        <p:spPr>
          <a:xfrm>
            <a:off x="5572583" y="1611063"/>
            <a:ext cx="2808312" cy="626364"/>
          </a:xfrm>
          <a:prstGeom prst="rect">
            <a:avLst/>
          </a:prstGeom>
          <a:noFill/>
        </p:spPr>
        <p:txBody>
          <a:bodyPr rtlCol="0" wrap="square">
            <a:spAutoFit/>
          </a:bodyPr>
          <a:lstStyle/>
          <a:p>
            <a:pPr>
              <a:lnSpc>
                <a:spcPct val="130000"/>
              </a:lnSpc>
            </a:pPr>
            <a:r>
              <a:rPr altLang="en-US" lang="zh-CN" sz="9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20" name="TextBox 48"/>
          <p:cNvSpPr txBox="1"/>
          <p:nvPr/>
        </p:nvSpPr>
        <p:spPr>
          <a:xfrm>
            <a:off x="5598114" y="2417150"/>
            <a:ext cx="1890210" cy="274320"/>
          </a:xfrm>
          <a:prstGeom prst="rect">
            <a:avLst/>
          </a:prstGeom>
          <a:noFill/>
        </p:spPr>
        <p:txBody>
          <a:bodyPr anchor="t" bIns="0" rtlCol="0" tIns="0" wrap="square">
            <a:spAutoFit/>
          </a:bodyPr>
          <a:lstStyle/>
          <a:p>
            <a:pPr>
              <a:lnSpc>
                <a:spcPct val="150000"/>
              </a:lnSpc>
            </a:pPr>
            <a:r>
              <a:rPr altLang="en-US" b="1" lang="zh-CN" smtClean="0" sz="1200">
                <a:solidFill>
                  <a:srgbClr val="9AC440"/>
                </a:solidFill>
                <a:latin charset="-122" panose="020b0503020204020204" pitchFamily="34" typeface="微软雅黑"/>
                <a:ea charset="-122" panose="020b0503020204020204" pitchFamily="34" typeface="微软雅黑"/>
                <a:cs charset="-122" pitchFamily="2" typeface="华文黑体"/>
              </a:rPr>
              <a:t>标题文字内容</a:t>
            </a:r>
          </a:p>
        </p:txBody>
      </p:sp>
      <p:sp>
        <p:nvSpPr>
          <p:cNvPr id="21" name="TextBox 49"/>
          <p:cNvSpPr txBox="1"/>
          <p:nvPr/>
        </p:nvSpPr>
        <p:spPr>
          <a:xfrm>
            <a:off x="5572583" y="2661757"/>
            <a:ext cx="2808312" cy="626364"/>
          </a:xfrm>
          <a:prstGeom prst="rect">
            <a:avLst/>
          </a:prstGeom>
          <a:noFill/>
        </p:spPr>
        <p:txBody>
          <a:bodyPr rtlCol="0" wrap="square">
            <a:spAutoFit/>
          </a:bodyPr>
          <a:lstStyle/>
          <a:p>
            <a:pPr>
              <a:lnSpc>
                <a:spcPct val="130000"/>
              </a:lnSpc>
            </a:pPr>
            <a:r>
              <a:rPr altLang="en-US" lang="zh-CN" sz="9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22" name="TextBox 50"/>
          <p:cNvSpPr txBox="1"/>
          <p:nvPr/>
        </p:nvSpPr>
        <p:spPr>
          <a:xfrm>
            <a:off x="5598114" y="3477254"/>
            <a:ext cx="1890210" cy="274320"/>
          </a:xfrm>
          <a:prstGeom prst="rect">
            <a:avLst/>
          </a:prstGeom>
          <a:noFill/>
        </p:spPr>
        <p:txBody>
          <a:bodyPr anchor="t" bIns="0" rtlCol="0" tIns="0" wrap="square">
            <a:spAutoFit/>
          </a:bodyPr>
          <a:lstStyle/>
          <a:p>
            <a:pPr>
              <a:lnSpc>
                <a:spcPct val="150000"/>
              </a:lnSpc>
            </a:pPr>
            <a:r>
              <a:rPr altLang="en-US" b="1" lang="zh-CN" smtClean="0" sz="1200">
                <a:solidFill>
                  <a:srgbClr val="78B601"/>
                </a:solidFill>
                <a:latin charset="-122" panose="020b0503020204020204" pitchFamily="34" typeface="微软雅黑"/>
                <a:ea charset="-122" panose="020b0503020204020204" pitchFamily="34" typeface="微软雅黑"/>
                <a:cs charset="-122" pitchFamily="2" typeface="华文黑体"/>
              </a:rPr>
              <a:t>标题文字内容</a:t>
            </a:r>
          </a:p>
        </p:txBody>
      </p:sp>
      <p:sp>
        <p:nvSpPr>
          <p:cNvPr id="23" name="TextBox 51"/>
          <p:cNvSpPr txBox="1"/>
          <p:nvPr/>
        </p:nvSpPr>
        <p:spPr>
          <a:xfrm>
            <a:off x="5572583" y="3721861"/>
            <a:ext cx="2808312" cy="626364"/>
          </a:xfrm>
          <a:prstGeom prst="rect">
            <a:avLst/>
          </a:prstGeom>
          <a:noFill/>
        </p:spPr>
        <p:txBody>
          <a:bodyPr rtlCol="0" wrap="square">
            <a:spAutoFit/>
          </a:bodyPr>
          <a:lstStyle/>
          <a:p>
            <a:pPr>
              <a:lnSpc>
                <a:spcPct val="130000"/>
              </a:lnSpc>
            </a:pPr>
            <a:r>
              <a:rPr altLang="en-US" lang="zh-CN" sz="9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Tree>
    <p:extLst>
      <p:ext uri="{BB962C8B-B14F-4D97-AF65-F5344CB8AC3E}">
        <p14:creationId val="146437957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id="19" nodeType="afterEffect" presetClass="entr" presetID="53" presetSubtype="0">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p:cTn dur="500" fill="hold" id="21"/>
                                        <p:tgtEl>
                                          <p:spTgt spid="13"/>
                                        </p:tgtEl>
                                        <p:attrNameLst>
                                          <p:attrName>ppt_w</p:attrName>
                                        </p:attrNameLst>
                                      </p:cBhvr>
                                      <p:tavLst>
                                        <p:tav tm="0">
                                          <p:val>
                                            <p:fltVal val="0"/>
                                          </p:val>
                                        </p:tav>
                                        <p:tav tm="100000">
                                          <p:val>
                                            <p:strVal val="#ppt_w"/>
                                          </p:val>
                                        </p:tav>
                                      </p:tavLst>
                                    </p:anim>
                                    <p:anim calcmode="lin" valueType="num">
                                      <p:cBhvr>
                                        <p:cTn dur="500" fill="hold" id="22"/>
                                        <p:tgtEl>
                                          <p:spTgt spid="13"/>
                                        </p:tgtEl>
                                        <p:attrNameLst>
                                          <p:attrName>ppt_h</p:attrName>
                                        </p:attrNameLst>
                                      </p:cBhvr>
                                      <p:tavLst>
                                        <p:tav tm="0">
                                          <p:val>
                                            <p:fltVal val="0"/>
                                          </p:val>
                                        </p:tav>
                                        <p:tav tm="100000">
                                          <p:val>
                                            <p:strVal val="#ppt_h"/>
                                          </p:val>
                                        </p:tav>
                                      </p:tavLst>
                                    </p:anim>
                                    <p:animEffect filter="fade" transition="in">
                                      <p:cBhvr>
                                        <p:cTn dur="500" id="23"/>
                                        <p:tgtEl>
                                          <p:spTgt spid="13"/>
                                        </p:tgtEl>
                                      </p:cBhvr>
                                    </p:animEffect>
                                  </p:childTnLst>
                                </p:cTn>
                              </p:par>
                            </p:childTnLst>
                          </p:cTn>
                        </p:par>
                        <p:par>
                          <p:cTn fill="hold" id="24" nodeType="afterGroup">
                            <p:stCondLst>
                              <p:cond delay="1500"/>
                            </p:stCondLst>
                            <p:childTnLst>
                              <p:par>
                                <p:cTn fill="hold" grpId="0" id="25" nodeType="afterEffect" presetClass="entr" presetID="23" presetSubtype="16">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childTnLst>
                                </p:cTn>
                              </p:par>
                              <p:par>
                                <p:cTn fill="hold" grpId="0" id="29" nodeType="withEffect" presetClass="entr" presetID="23" presetSubtype="16">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p:cTn dur="500" fill="hold" id="31"/>
                                        <p:tgtEl>
                                          <p:spTgt spid="17"/>
                                        </p:tgtEl>
                                        <p:attrNameLst>
                                          <p:attrName>ppt_w</p:attrName>
                                        </p:attrNameLst>
                                      </p:cBhvr>
                                      <p:tavLst>
                                        <p:tav tm="0">
                                          <p:val>
                                            <p:fltVal val="0"/>
                                          </p:val>
                                        </p:tav>
                                        <p:tav tm="100000">
                                          <p:val>
                                            <p:strVal val="#ppt_w"/>
                                          </p:val>
                                        </p:tav>
                                      </p:tavLst>
                                    </p:anim>
                                    <p:anim calcmode="lin" valueType="num">
                                      <p:cBhvr>
                                        <p:cTn dur="500" fill="hold" id="32"/>
                                        <p:tgtEl>
                                          <p:spTgt spid="17"/>
                                        </p:tgtEl>
                                        <p:attrNameLst>
                                          <p:attrName>ppt_h</p:attrName>
                                        </p:attrNameLst>
                                      </p:cBhvr>
                                      <p:tavLst>
                                        <p:tav tm="0">
                                          <p:val>
                                            <p:fltVal val="0"/>
                                          </p:val>
                                        </p:tav>
                                        <p:tav tm="100000">
                                          <p:val>
                                            <p:strVal val="#ppt_h"/>
                                          </p:val>
                                        </p:tav>
                                      </p:tavLst>
                                    </p:anim>
                                  </p:childTnLst>
                                </p:cTn>
                              </p:par>
                              <p:par>
                                <p:cTn fill="hold" grpId="0" id="33" nodeType="withEffect" presetClass="entr" presetID="23" presetSubtype="16">
                                  <p:stCondLst>
                                    <p:cond delay="200"/>
                                  </p:stCondLst>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ppt_w</p:attrName>
                                        </p:attrNameLst>
                                      </p:cBhvr>
                                      <p:tavLst>
                                        <p:tav tm="0">
                                          <p:val>
                                            <p:fltVal val="0"/>
                                          </p:val>
                                        </p:tav>
                                        <p:tav tm="100000">
                                          <p:val>
                                            <p:strVal val="#ppt_w"/>
                                          </p:val>
                                        </p:tav>
                                      </p:tavLst>
                                    </p:anim>
                                    <p:anim calcmode="lin" valueType="num">
                                      <p:cBhvr>
                                        <p:cTn dur="500" fill="hold" id="36"/>
                                        <p:tgtEl>
                                          <p:spTgt spid="11"/>
                                        </p:tgtEl>
                                        <p:attrNameLst>
                                          <p:attrName>ppt_h</p:attrName>
                                        </p:attrNameLst>
                                      </p:cBhvr>
                                      <p:tavLst>
                                        <p:tav tm="0">
                                          <p:val>
                                            <p:fltVal val="0"/>
                                          </p:val>
                                        </p:tav>
                                        <p:tav tm="100000">
                                          <p:val>
                                            <p:strVal val="#ppt_h"/>
                                          </p:val>
                                        </p:tav>
                                      </p:tavLst>
                                    </p:anim>
                                  </p:childTnLst>
                                </p:cTn>
                              </p:par>
                              <p:par>
                                <p:cTn fill="hold" grpId="0" id="37" nodeType="withEffect" presetClass="entr" presetID="23" presetSubtype="16">
                                  <p:stCondLst>
                                    <p:cond delay="200"/>
                                  </p:stCondLst>
                                  <p:childTnLst>
                                    <p:set>
                                      <p:cBhvr>
                                        <p:cTn dur="1" fill="hold" id="38">
                                          <p:stCondLst>
                                            <p:cond delay="0"/>
                                          </p:stCondLst>
                                        </p:cTn>
                                        <p:tgtEl>
                                          <p:spTgt spid="15"/>
                                        </p:tgtEl>
                                        <p:attrNameLst>
                                          <p:attrName>style.visibility</p:attrName>
                                        </p:attrNameLst>
                                      </p:cBhvr>
                                      <p:to>
                                        <p:strVal val="visible"/>
                                      </p:to>
                                    </p:set>
                                    <p:anim calcmode="lin" valueType="num">
                                      <p:cBhvr>
                                        <p:cTn dur="500" fill="hold" id="39"/>
                                        <p:tgtEl>
                                          <p:spTgt spid="15"/>
                                        </p:tgtEl>
                                        <p:attrNameLst>
                                          <p:attrName>ppt_w</p:attrName>
                                        </p:attrNameLst>
                                      </p:cBhvr>
                                      <p:tavLst>
                                        <p:tav tm="0">
                                          <p:val>
                                            <p:fltVal val="0"/>
                                          </p:val>
                                        </p:tav>
                                        <p:tav tm="100000">
                                          <p:val>
                                            <p:strVal val="#ppt_w"/>
                                          </p:val>
                                        </p:tav>
                                      </p:tavLst>
                                    </p:anim>
                                    <p:anim calcmode="lin" valueType="num">
                                      <p:cBhvr>
                                        <p:cTn dur="500" fill="hold" id="40"/>
                                        <p:tgtEl>
                                          <p:spTgt spid="15"/>
                                        </p:tgtEl>
                                        <p:attrNameLst>
                                          <p:attrName>ppt_h</p:attrName>
                                        </p:attrNameLst>
                                      </p:cBhvr>
                                      <p:tavLst>
                                        <p:tav tm="0">
                                          <p:val>
                                            <p:fltVal val="0"/>
                                          </p:val>
                                        </p:tav>
                                        <p:tav tm="100000">
                                          <p:val>
                                            <p:strVal val="#ppt_h"/>
                                          </p:val>
                                        </p:tav>
                                      </p:tavLst>
                                    </p:anim>
                                  </p:childTnLst>
                                </p:cTn>
                              </p:par>
                              <p:par>
                                <p:cTn fill="hold" grpId="0" id="41" nodeType="withEffect" presetClass="entr" presetID="23" presetSubtype="16">
                                  <p:stCondLst>
                                    <p:cond delay="400"/>
                                  </p:stCondLst>
                                  <p:childTnLst>
                                    <p:set>
                                      <p:cBhvr>
                                        <p:cTn dur="1" fill="hold" id="42">
                                          <p:stCondLst>
                                            <p:cond delay="0"/>
                                          </p:stCondLst>
                                        </p:cTn>
                                        <p:tgtEl>
                                          <p:spTgt spid="10"/>
                                        </p:tgtEl>
                                        <p:attrNameLst>
                                          <p:attrName>style.visibility</p:attrName>
                                        </p:attrNameLst>
                                      </p:cBhvr>
                                      <p:to>
                                        <p:strVal val="visible"/>
                                      </p:to>
                                    </p:set>
                                    <p:anim calcmode="lin" valueType="num">
                                      <p:cBhvr>
                                        <p:cTn dur="500" fill="hold" id="43"/>
                                        <p:tgtEl>
                                          <p:spTgt spid="10"/>
                                        </p:tgtEl>
                                        <p:attrNameLst>
                                          <p:attrName>ppt_w</p:attrName>
                                        </p:attrNameLst>
                                      </p:cBhvr>
                                      <p:tavLst>
                                        <p:tav tm="0">
                                          <p:val>
                                            <p:fltVal val="0"/>
                                          </p:val>
                                        </p:tav>
                                        <p:tav tm="100000">
                                          <p:val>
                                            <p:strVal val="#ppt_w"/>
                                          </p:val>
                                        </p:tav>
                                      </p:tavLst>
                                    </p:anim>
                                    <p:anim calcmode="lin" valueType="num">
                                      <p:cBhvr>
                                        <p:cTn dur="500" fill="hold" id="44"/>
                                        <p:tgtEl>
                                          <p:spTgt spid="10"/>
                                        </p:tgtEl>
                                        <p:attrNameLst>
                                          <p:attrName>ppt_h</p:attrName>
                                        </p:attrNameLst>
                                      </p:cBhvr>
                                      <p:tavLst>
                                        <p:tav tm="0">
                                          <p:val>
                                            <p:fltVal val="0"/>
                                          </p:val>
                                        </p:tav>
                                        <p:tav tm="100000">
                                          <p:val>
                                            <p:strVal val="#ppt_h"/>
                                          </p:val>
                                        </p:tav>
                                      </p:tavLst>
                                    </p:anim>
                                  </p:childTnLst>
                                </p:cTn>
                              </p:par>
                              <p:par>
                                <p:cTn fill="hold" grpId="0" id="45" nodeType="withEffect" presetClass="entr" presetID="23" presetSubtype="16">
                                  <p:stCondLst>
                                    <p:cond delay="40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childTnLst>
                                </p:cTn>
                              </p:par>
                            </p:childTnLst>
                          </p:cTn>
                        </p:par>
                        <p:par>
                          <p:cTn fill="hold" id="49" nodeType="afterGroup">
                            <p:stCondLst>
                              <p:cond delay="2400"/>
                            </p:stCondLst>
                            <p:childTnLst>
                              <p:par>
                                <p:cTn accel="100000" fill="hold" grpId="0" id="50" nodeType="afterEffect" presetClass="entr" presetID="2" presetSubtype="2">
                                  <p:stCondLst>
                                    <p:cond delay="0"/>
                                  </p:stCondLst>
                                  <p:childTnLst>
                                    <p:set>
                                      <p:cBhvr>
                                        <p:cTn dur="1" fill="hold" id="51">
                                          <p:stCondLst>
                                            <p:cond delay="0"/>
                                          </p:stCondLst>
                                        </p:cTn>
                                        <p:tgtEl>
                                          <p:spTgt spid="18"/>
                                        </p:tgtEl>
                                        <p:attrNameLst>
                                          <p:attrName>style.visibility</p:attrName>
                                        </p:attrNameLst>
                                      </p:cBhvr>
                                      <p:to>
                                        <p:strVal val="visible"/>
                                      </p:to>
                                    </p:set>
                                    <p:anim calcmode="lin" valueType="num">
                                      <p:cBhvr additive="base">
                                        <p:cTn dur="500" fill="hold" id="52"/>
                                        <p:tgtEl>
                                          <p:spTgt spid="18"/>
                                        </p:tgtEl>
                                        <p:attrNameLst>
                                          <p:attrName>ppt_x</p:attrName>
                                        </p:attrNameLst>
                                      </p:cBhvr>
                                      <p:tavLst>
                                        <p:tav tm="0">
                                          <p:val>
                                            <p:strVal val="1+#ppt_w/2"/>
                                          </p:val>
                                        </p:tav>
                                        <p:tav tm="100000">
                                          <p:val>
                                            <p:strVal val="#ppt_x"/>
                                          </p:val>
                                        </p:tav>
                                      </p:tavLst>
                                    </p:anim>
                                    <p:anim calcmode="lin" valueType="num">
                                      <p:cBhvr additive="base">
                                        <p:cTn dur="500" fill="hold" id="53"/>
                                        <p:tgtEl>
                                          <p:spTgt spid="18"/>
                                        </p:tgtEl>
                                        <p:attrNameLst>
                                          <p:attrName>ppt_y</p:attrName>
                                        </p:attrNameLst>
                                      </p:cBhvr>
                                      <p:tavLst>
                                        <p:tav tm="0">
                                          <p:val>
                                            <p:strVal val="#ppt_y"/>
                                          </p:val>
                                        </p:tav>
                                        <p:tav tm="100000">
                                          <p:val>
                                            <p:strVal val="#ppt_y"/>
                                          </p:val>
                                        </p:tav>
                                      </p:tavLst>
                                    </p:anim>
                                  </p:childTnLst>
                                </p:cTn>
                              </p:par>
                              <p:par>
                                <p:cTn accel="100000" fill="hold" grpId="0" id="54" nodeType="withEffect" presetClass="entr" presetID="2" presetSubtype="2">
                                  <p:stCondLst>
                                    <p:cond delay="0"/>
                                  </p:stCondLst>
                                  <p:childTnLst>
                                    <p:set>
                                      <p:cBhvr>
                                        <p:cTn dur="1" fill="hold" id="55">
                                          <p:stCondLst>
                                            <p:cond delay="0"/>
                                          </p:stCondLst>
                                        </p:cTn>
                                        <p:tgtEl>
                                          <p:spTgt spid="19"/>
                                        </p:tgtEl>
                                        <p:attrNameLst>
                                          <p:attrName>style.visibility</p:attrName>
                                        </p:attrNameLst>
                                      </p:cBhvr>
                                      <p:to>
                                        <p:strVal val="visible"/>
                                      </p:to>
                                    </p:set>
                                    <p:anim calcmode="lin" valueType="num">
                                      <p:cBhvr additive="base">
                                        <p:cTn dur="500" fill="hold" id="56"/>
                                        <p:tgtEl>
                                          <p:spTgt spid="19"/>
                                        </p:tgtEl>
                                        <p:attrNameLst>
                                          <p:attrName>ppt_x</p:attrName>
                                        </p:attrNameLst>
                                      </p:cBhvr>
                                      <p:tavLst>
                                        <p:tav tm="0">
                                          <p:val>
                                            <p:strVal val="1+#ppt_w/2"/>
                                          </p:val>
                                        </p:tav>
                                        <p:tav tm="100000">
                                          <p:val>
                                            <p:strVal val="#ppt_x"/>
                                          </p:val>
                                        </p:tav>
                                      </p:tavLst>
                                    </p:anim>
                                    <p:anim calcmode="lin" valueType="num">
                                      <p:cBhvr additive="base">
                                        <p:cTn dur="500" fill="hold" id="57"/>
                                        <p:tgtEl>
                                          <p:spTgt spid="19"/>
                                        </p:tgtEl>
                                        <p:attrNameLst>
                                          <p:attrName>ppt_y</p:attrName>
                                        </p:attrNameLst>
                                      </p:cBhvr>
                                      <p:tavLst>
                                        <p:tav tm="0">
                                          <p:val>
                                            <p:strVal val="#ppt_y"/>
                                          </p:val>
                                        </p:tav>
                                        <p:tav tm="100000">
                                          <p:val>
                                            <p:strVal val="#ppt_y"/>
                                          </p:val>
                                        </p:tav>
                                      </p:tavLst>
                                    </p:anim>
                                  </p:childTnLst>
                                </p:cTn>
                              </p:par>
                              <p:par>
                                <p:cTn accel="100000" fill="hold" grpId="0" id="58" nodeType="withEffect" presetClass="entr" presetID="2" presetSubtype="2">
                                  <p:stCondLst>
                                    <p:cond delay="200"/>
                                  </p:stCondLst>
                                  <p:childTnLst>
                                    <p:set>
                                      <p:cBhvr>
                                        <p:cTn dur="1" fill="hold" id="59">
                                          <p:stCondLst>
                                            <p:cond delay="0"/>
                                          </p:stCondLst>
                                        </p:cTn>
                                        <p:tgtEl>
                                          <p:spTgt spid="20"/>
                                        </p:tgtEl>
                                        <p:attrNameLst>
                                          <p:attrName>style.visibility</p:attrName>
                                        </p:attrNameLst>
                                      </p:cBhvr>
                                      <p:to>
                                        <p:strVal val="visible"/>
                                      </p:to>
                                    </p:set>
                                    <p:anim calcmode="lin" valueType="num">
                                      <p:cBhvr additive="base">
                                        <p:cTn dur="500" fill="hold" id="60"/>
                                        <p:tgtEl>
                                          <p:spTgt spid="20"/>
                                        </p:tgtEl>
                                        <p:attrNameLst>
                                          <p:attrName>ppt_x</p:attrName>
                                        </p:attrNameLst>
                                      </p:cBhvr>
                                      <p:tavLst>
                                        <p:tav tm="0">
                                          <p:val>
                                            <p:strVal val="1+#ppt_w/2"/>
                                          </p:val>
                                        </p:tav>
                                        <p:tav tm="100000">
                                          <p:val>
                                            <p:strVal val="#ppt_x"/>
                                          </p:val>
                                        </p:tav>
                                      </p:tavLst>
                                    </p:anim>
                                    <p:anim calcmode="lin" valueType="num">
                                      <p:cBhvr additive="base">
                                        <p:cTn dur="500" fill="hold" id="61"/>
                                        <p:tgtEl>
                                          <p:spTgt spid="20"/>
                                        </p:tgtEl>
                                        <p:attrNameLst>
                                          <p:attrName>ppt_y</p:attrName>
                                        </p:attrNameLst>
                                      </p:cBhvr>
                                      <p:tavLst>
                                        <p:tav tm="0">
                                          <p:val>
                                            <p:strVal val="#ppt_y"/>
                                          </p:val>
                                        </p:tav>
                                        <p:tav tm="100000">
                                          <p:val>
                                            <p:strVal val="#ppt_y"/>
                                          </p:val>
                                        </p:tav>
                                      </p:tavLst>
                                    </p:anim>
                                  </p:childTnLst>
                                </p:cTn>
                              </p:par>
                              <p:par>
                                <p:cTn accel="100000" fill="hold" grpId="0" id="62" nodeType="withEffect" presetClass="entr" presetID="2" presetSubtype="2">
                                  <p:stCondLst>
                                    <p:cond delay="200"/>
                                  </p:stCondLst>
                                  <p:childTnLst>
                                    <p:set>
                                      <p:cBhvr>
                                        <p:cTn dur="1" fill="hold" id="63">
                                          <p:stCondLst>
                                            <p:cond delay="0"/>
                                          </p:stCondLst>
                                        </p:cTn>
                                        <p:tgtEl>
                                          <p:spTgt spid="21"/>
                                        </p:tgtEl>
                                        <p:attrNameLst>
                                          <p:attrName>style.visibility</p:attrName>
                                        </p:attrNameLst>
                                      </p:cBhvr>
                                      <p:to>
                                        <p:strVal val="visible"/>
                                      </p:to>
                                    </p:set>
                                    <p:anim calcmode="lin" valueType="num">
                                      <p:cBhvr additive="base">
                                        <p:cTn dur="500" fill="hold" id="64"/>
                                        <p:tgtEl>
                                          <p:spTgt spid="21"/>
                                        </p:tgtEl>
                                        <p:attrNameLst>
                                          <p:attrName>ppt_x</p:attrName>
                                        </p:attrNameLst>
                                      </p:cBhvr>
                                      <p:tavLst>
                                        <p:tav tm="0">
                                          <p:val>
                                            <p:strVal val="1+#ppt_w/2"/>
                                          </p:val>
                                        </p:tav>
                                        <p:tav tm="100000">
                                          <p:val>
                                            <p:strVal val="#ppt_x"/>
                                          </p:val>
                                        </p:tav>
                                      </p:tavLst>
                                    </p:anim>
                                    <p:anim calcmode="lin" valueType="num">
                                      <p:cBhvr additive="base">
                                        <p:cTn dur="500" fill="hold" id="65"/>
                                        <p:tgtEl>
                                          <p:spTgt spid="21"/>
                                        </p:tgtEl>
                                        <p:attrNameLst>
                                          <p:attrName>ppt_y</p:attrName>
                                        </p:attrNameLst>
                                      </p:cBhvr>
                                      <p:tavLst>
                                        <p:tav tm="0">
                                          <p:val>
                                            <p:strVal val="#ppt_y"/>
                                          </p:val>
                                        </p:tav>
                                        <p:tav tm="100000">
                                          <p:val>
                                            <p:strVal val="#ppt_y"/>
                                          </p:val>
                                        </p:tav>
                                      </p:tavLst>
                                    </p:anim>
                                  </p:childTnLst>
                                </p:cTn>
                              </p:par>
                              <p:par>
                                <p:cTn accel="100000" fill="hold" grpId="0" id="66" nodeType="withEffect" presetClass="entr" presetID="2" presetSubtype="2">
                                  <p:stCondLst>
                                    <p:cond delay="400"/>
                                  </p:stCondLst>
                                  <p:childTnLst>
                                    <p:set>
                                      <p:cBhvr>
                                        <p:cTn dur="1" fill="hold" id="67">
                                          <p:stCondLst>
                                            <p:cond delay="0"/>
                                          </p:stCondLst>
                                        </p:cTn>
                                        <p:tgtEl>
                                          <p:spTgt spid="22"/>
                                        </p:tgtEl>
                                        <p:attrNameLst>
                                          <p:attrName>style.visibility</p:attrName>
                                        </p:attrNameLst>
                                      </p:cBhvr>
                                      <p:to>
                                        <p:strVal val="visible"/>
                                      </p:to>
                                    </p:set>
                                    <p:anim calcmode="lin" valueType="num">
                                      <p:cBhvr additive="base">
                                        <p:cTn dur="500" fill="hold" id="68"/>
                                        <p:tgtEl>
                                          <p:spTgt spid="22"/>
                                        </p:tgtEl>
                                        <p:attrNameLst>
                                          <p:attrName>ppt_x</p:attrName>
                                        </p:attrNameLst>
                                      </p:cBhvr>
                                      <p:tavLst>
                                        <p:tav tm="0">
                                          <p:val>
                                            <p:strVal val="1+#ppt_w/2"/>
                                          </p:val>
                                        </p:tav>
                                        <p:tav tm="100000">
                                          <p:val>
                                            <p:strVal val="#ppt_x"/>
                                          </p:val>
                                        </p:tav>
                                      </p:tavLst>
                                    </p:anim>
                                    <p:anim calcmode="lin" valueType="num">
                                      <p:cBhvr additive="base">
                                        <p:cTn dur="500" fill="hold" id="69"/>
                                        <p:tgtEl>
                                          <p:spTgt spid="22"/>
                                        </p:tgtEl>
                                        <p:attrNameLst>
                                          <p:attrName>ppt_y</p:attrName>
                                        </p:attrNameLst>
                                      </p:cBhvr>
                                      <p:tavLst>
                                        <p:tav tm="0">
                                          <p:val>
                                            <p:strVal val="#ppt_y"/>
                                          </p:val>
                                        </p:tav>
                                        <p:tav tm="100000">
                                          <p:val>
                                            <p:strVal val="#ppt_y"/>
                                          </p:val>
                                        </p:tav>
                                      </p:tavLst>
                                    </p:anim>
                                  </p:childTnLst>
                                </p:cTn>
                              </p:par>
                              <p:par>
                                <p:cTn accel="100000" fill="hold" grpId="0" id="70" nodeType="withEffect" presetClass="entr" presetID="2" presetSubtype="2">
                                  <p:stCondLst>
                                    <p:cond delay="400"/>
                                  </p:stCondLst>
                                  <p:childTnLst>
                                    <p:set>
                                      <p:cBhvr>
                                        <p:cTn dur="1" fill="hold" id="71">
                                          <p:stCondLst>
                                            <p:cond delay="0"/>
                                          </p:stCondLst>
                                        </p:cTn>
                                        <p:tgtEl>
                                          <p:spTgt spid="23"/>
                                        </p:tgtEl>
                                        <p:attrNameLst>
                                          <p:attrName>style.visibility</p:attrName>
                                        </p:attrNameLst>
                                      </p:cBhvr>
                                      <p:to>
                                        <p:strVal val="visible"/>
                                      </p:to>
                                    </p:set>
                                    <p:anim calcmode="lin" valueType="num">
                                      <p:cBhvr additive="base">
                                        <p:cTn dur="500" fill="hold" id="72"/>
                                        <p:tgtEl>
                                          <p:spTgt spid="23"/>
                                        </p:tgtEl>
                                        <p:attrNameLst>
                                          <p:attrName>ppt_x</p:attrName>
                                        </p:attrNameLst>
                                      </p:cBhvr>
                                      <p:tavLst>
                                        <p:tav tm="0">
                                          <p:val>
                                            <p:strVal val="1+#ppt_w/2"/>
                                          </p:val>
                                        </p:tav>
                                        <p:tav tm="100000">
                                          <p:val>
                                            <p:strVal val="#ppt_x"/>
                                          </p:val>
                                        </p:tav>
                                      </p:tavLst>
                                    </p:anim>
                                    <p:anim calcmode="lin" valueType="num">
                                      <p:cBhvr additive="base">
                                        <p:cTn dur="500" fill="hold" id="73"/>
                                        <p:tgtEl>
                                          <p:spTgt spid="23"/>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3300"/>
                            </p:stCondLst>
                            <p:childTnLst>
                              <p:par>
                                <p:cTn fill="hold" grpId="0" id="75" nodeType="afterEffect" presetClass="entr" presetID="53" presetSubtype="0">
                                  <p:stCondLst>
                                    <p:cond delay="0"/>
                                  </p:stCondLst>
                                  <p:childTnLst>
                                    <p:set>
                                      <p:cBhvr>
                                        <p:cTn dur="1" fill="hold" id="76">
                                          <p:stCondLst>
                                            <p:cond delay="0"/>
                                          </p:stCondLst>
                                        </p:cTn>
                                        <p:tgtEl>
                                          <p:spTgt spid="14"/>
                                        </p:tgtEl>
                                        <p:attrNameLst>
                                          <p:attrName>style.visibility</p:attrName>
                                        </p:attrNameLst>
                                      </p:cBhvr>
                                      <p:to>
                                        <p:strVal val="visible"/>
                                      </p:to>
                                    </p:set>
                                    <p:anim calcmode="lin" valueType="num">
                                      <p:cBhvr>
                                        <p:cTn dur="500" fill="hold" id="77"/>
                                        <p:tgtEl>
                                          <p:spTgt spid="14"/>
                                        </p:tgtEl>
                                        <p:attrNameLst>
                                          <p:attrName>ppt_w</p:attrName>
                                        </p:attrNameLst>
                                      </p:cBhvr>
                                      <p:tavLst>
                                        <p:tav tm="0">
                                          <p:val>
                                            <p:fltVal val="0"/>
                                          </p:val>
                                        </p:tav>
                                        <p:tav tm="100000">
                                          <p:val>
                                            <p:strVal val="#ppt_w"/>
                                          </p:val>
                                        </p:tav>
                                      </p:tavLst>
                                    </p:anim>
                                    <p:anim calcmode="lin" valueType="num">
                                      <p:cBhvr>
                                        <p:cTn dur="500" fill="hold" id="78"/>
                                        <p:tgtEl>
                                          <p:spTgt spid="14"/>
                                        </p:tgtEl>
                                        <p:attrNameLst>
                                          <p:attrName>ppt_h</p:attrName>
                                        </p:attrNameLst>
                                      </p:cBhvr>
                                      <p:tavLst>
                                        <p:tav tm="0">
                                          <p:val>
                                            <p:fltVal val="0"/>
                                          </p:val>
                                        </p:tav>
                                        <p:tav tm="100000">
                                          <p:val>
                                            <p:strVal val="#ppt_h"/>
                                          </p:val>
                                        </p:tav>
                                      </p:tavLst>
                                    </p:anim>
                                    <p:animEffect filter="fade" transition="in">
                                      <p:cBhvr>
                                        <p:cTn dur="500" id="7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P grpId="0" spid="14"/>
      <p:bldP grpId="0" spid="15"/>
      <p:bldP grpId="0" spid="16"/>
      <p:bldP grpId="0" spid="17"/>
      <p:bldP grpId="0" spid="18"/>
      <p:bldP grpId="0" spid="19"/>
      <p:bldP grpId="0" spid="20"/>
      <p:bldP grpId="0" spid="21"/>
      <p:bldP grpId="0" spid="22"/>
      <p:bldP grpId="0" spid="2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nvGrpSpPr>
          <p:cNvPr id="10" name="组合 9"/>
          <p:cNvGrpSpPr/>
          <p:nvPr/>
        </p:nvGrpSpPr>
        <p:grpSpPr>
          <a:xfrm>
            <a:off x="2557044" y="2483087"/>
            <a:ext cx="4034032" cy="1296143"/>
            <a:chOff x="2557044" y="2483087"/>
            <a:chExt cx="4034032" cy="1296143"/>
          </a:xfrm>
        </p:grpSpPr>
        <p:sp>
          <p:nvSpPr>
            <p:cNvPr id="11" name="Line 34"/>
            <p:cNvSpPr>
              <a:spLocks noChangeShapeType="1"/>
            </p:cNvSpPr>
            <p:nvPr/>
          </p:nvSpPr>
          <p:spPr bwMode="auto">
            <a:xfrm flipV="1" rot="618245">
              <a:off x="4879539" y="2483087"/>
              <a:ext cx="117053" cy="1046336"/>
            </a:xfrm>
            <a:prstGeom prst="line">
              <a:avLst/>
            </a:prstGeom>
            <a:noFill/>
            <a:ln w="9525">
              <a:solidFill>
                <a:schemeClr val="tx1"/>
              </a:solidFill>
              <a:prstDash val="dash"/>
              <a:round/>
              <a:tailEnd len="med" type="triangle" w="med"/>
            </a:ln>
          </p:spPr>
          <p:txBody>
            <a:bodyPr/>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2" name="Line 35"/>
            <p:cNvSpPr>
              <a:spLocks noChangeShapeType="1"/>
            </p:cNvSpPr>
            <p:nvPr/>
          </p:nvSpPr>
          <p:spPr bwMode="auto">
            <a:xfrm flipH="1" flipV="1" rot="618245">
              <a:off x="4208628" y="2554460"/>
              <a:ext cx="432523" cy="849346"/>
            </a:xfrm>
            <a:prstGeom prst="line">
              <a:avLst/>
            </a:prstGeom>
            <a:noFill/>
            <a:ln w="9525">
              <a:solidFill>
                <a:schemeClr val="tx1"/>
              </a:solidFill>
              <a:prstDash val="dash"/>
              <a:round/>
              <a:tailEnd len="med" type="triangle" w="med"/>
            </a:ln>
          </p:spPr>
          <p:txBody>
            <a:bodyPr/>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3" name="Line 36"/>
            <p:cNvSpPr>
              <a:spLocks noChangeShapeType="1"/>
            </p:cNvSpPr>
            <p:nvPr/>
          </p:nvSpPr>
          <p:spPr bwMode="auto">
            <a:xfrm flipH="1" flipV="1" rot="618245">
              <a:off x="3363565" y="2982702"/>
              <a:ext cx="1029206" cy="466783"/>
            </a:xfrm>
            <a:prstGeom prst="line">
              <a:avLst/>
            </a:prstGeom>
            <a:noFill/>
            <a:ln w="9525">
              <a:solidFill>
                <a:schemeClr val="tx1"/>
              </a:solidFill>
              <a:prstDash val="dash"/>
              <a:round/>
              <a:tailEnd len="med" type="triangle" w="med"/>
            </a:ln>
          </p:spPr>
          <p:txBody>
            <a:bodyPr/>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4" name="Line 37"/>
            <p:cNvSpPr>
              <a:spLocks noChangeShapeType="1"/>
            </p:cNvSpPr>
            <p:nvPr/>
          </p:nvSpPr>
          <p:spPr bwMode="auto">
            <a:xfrm flipH="1" rot="618245">
              <a:off x="2557044" y="3566538"/>
              <a:ext cx="1750079" cy="24267"/>
            </a:xfrm>
            <a:prstGeom prst="line">
              <a:avLst/>
            </a:prstGeom>
            <a:noFill/>
            <a:ln w="9525">
              <a:solidFill>
                <a:schemeClr val="tx1"/>
              </a:solidFill>
              <a:prstDash val="dash"/>
              <a:round/>
              <a:tailEnd len="med" type="triangle" w="med"/>
            </a:ln>
          </p:spPr>
          <p:txBody>
            <a:bodyPr/>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5" name="Line 38"/>
            <p:cNvSpPr>
              <a:spLocks noChangeShapeType="1"/>
            </p:cNvSpPr>
            <p:nvPr/>
          </p:nvSpPr>
          <p:spPr bwMode="auto">
            <a:xfrm flipV="1" rot="618245">
              <a:off x="5096515" y="2825680"/>
              <a:ext cx="662346" cy="765124"/>
            </a:xfrm>
            <a:prstGeom prst="line">
              <a:avLst/>
            </a:prstGeom>
            <a:noFill/>
            <a:ln w="9525">
              <a:solidFill>
                <a:schemeClr val="tx2"/>
              </a:solidFill>
              <a:round/>
              <a:tailEnd len="med" type="triangle" w="med"/>
            </a:ln>
          </p:spPr>
          <p:txBody>
            <a:bodyPr/>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6" name="Line 39"/>
            <p:cNvSpPr>
              <a:spLocks noChangeShapeType="1"/>
            </p:cNvSpPr>
            <p:nvPr/>
          </p:nvSpPr>
          <p:spPr bwMode="auto">
            <a:xfrm flipV="1" rot="618245">
              <a:off x="5293506" y="3303883"/>
              <a:ext cx="1297570" cy="475347"/>
            </a:xfrm>
            <a:prstGeom prst="line">
              <a:avLst/>
            </a:prstGeom>
            <a:noFill/>
            <a:ln w="9525">
              <a:solidFill>
                <a:schemeClr val="tx1"/>
              </a:solidFill>
              <a:prstDash val="dash"/>
              <a:round/>
              <a:tailEnd len="med" type="triangle" w="med"/>
            </a:ln>
          </p:spPr>
          <p:txBody>
            <a:bodyPr/>
            <a:lstStyle/>
            <a:p>
              <a:endParaRPr altLang="en-US" lang="zh-CN">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17" name="Oval 20"/>
          <p:cNvSpPr>
            <a:spLocks noChangeArrowheads="1"/>
          </p:cNvSpPr>
          <p:nvPr/>
        </p:nvSpPr>
        <p:spPr bwMode="auto">
          <a:xfrm>
            <a:off x="3770394" y="1576643"/>
            <a:ext cx="807948" cy="805094"/>
          </a:xfrm>
          <a:prstGeom prst="ellipse">
            <a:avLst/>
          </a:prstGeom>
          <a:solidFill>
            <a:srgbClr val="9AC440"/>
          </a:solidFill>
          <a:ln algn="ctr" w="9525">
            <a:noFill/>
            <a:round/>
          </a:ln>
        </p:spPr>
        <p:txBody>
          <a:bodyPr anchor="ctr" wrap="none"/>
          <a:lstStyle/>
          <a:p>
            <a:pPr algn="ctr"/>
            <a:r>
              <a:rPr altLang="zh-CN" lang="en-US" smtClean="0" sz="3000">
                <a:solidFill>
                  <a:schemeClr val="bg1"/>
                </a:solidFill>
                <a:latin charset="-122" panose="020b0503020204020204" pitchFamily="34" typeface="微软雅黑"/>
                <a:ea charset="-122" panose="020b0503020204020204" pitchFamily="34" typeface="微软雅黑"/>
              </a:rPr>
              <a:t>3</a:t>
            </a:r>
          </a:p>
        </p:txBody>
      </p:sp>
      <p:sp>
        <p:nvSpPr>
          <p:cNvPr id="18" name="Oval 25"/>
          <p:cNvSpPr>
            <a:spLocks noChangeArrowheads="1"/>
          </p:cNvSpPr>
          <p:nvPr/>
        </p:nvSpPr>
        <p:spPr bwMode="auto">
          <a:xfrm>
            <a:off x="4918081" y="1610903"/>
            <a:ext cx="807949" cy="805093"/>
          </a:xfrm>
          <a:prstGeom prst="ellipse">
            <a:avLst/>
          </a:prstGeom>
          <a:solidFill>
            <a:srgbClr val="78B601"/>
          </a:solidFill>
          <a:ln algn="ctr" w="9525">
            <a:noFill/>
            <a:round/>
          </a:ln>
        </p:spPr>
        <p:txBody>
          <a:bodyPr anchor="ctr" wrap="none"/>
          <a:lstStyle/>
          <a:p>
            <a:pPr algn="ctr"/>
            <a:r>
              <a:rPr altLang="zh-CN" lang="en-US" sz="3000">
                <a:solidFill>
                  <a:schemeClr val="bg1"/>
                </a:solidFill>
                <a:latin charset="-122" panose="020b0503020204020204" pitchFamily="34" typeface="微软雅黑"/>
                <a:ea charset="-122" panose="020b0503020204020204" pitchFamily="34" typeface="微软雅黑"/>
              </a:rPr>
              <a:t>4</a:t>
            </a:r>
          </a:p>
        </p:txBody>
      </p:sp>
      <p:sp>
        <p:nvSpPr>
          <p:cNvPr id="19" name="Oval 5"/>
          <p:cNvSpPr>
            <a:spLocks noChangeArrowheads="1"/>
          </p:cNvSpPr>
          <p:nvPr/>
        </p:nvSpPr>
        <p:spPr bwMode="auto">
          <a:xfrm>
            <a:off x="1714836" y="2947014"/>
            <a:ext cx="807948" cy="805094"/>
          </a:xfrm>
          <a:prstGeom prst="ellipse">
            <a:avLst/>
          </a:prstGeom>
          <a:solidFill>
            <a:srgbClr val="9AC440"/>
          </a:solidFill>
          <a:ln algn="ctr" w="9525">
            <a:noFill/>
            <a:round/>
          </a:ln>
        </p:spPr>
        <p:txBody>
          <a:bodyPr anchor="ctr" wrap="none"/>
          <a:lstStyle/>
          <a:p>
            <a:pPr algn="ctr"/>
            <a:r>
              <a:rPr altLang="zh-CN" lang="en-US" sz="3000">
                <a:solidFill>
                  <a:schemeClr val="bg1"/>
                </a:solidFill>
                <a:latin charset="-122" panose="020b0503020204020204" pitchFamily="34" typeface="微软雅黑"/>
                <a:ea charset="-122" panose="020b0503020204020204" pitchFamily="34" typeface="微软雅黑"/>
              </a:rPr>
              <a:t>1</a:t>
            </a:r>
          </a:p>
        </p:txBody>
      </p:sp>
      <p:sp>
        <p:nvSpPr>
          <p:cNvPr id="20" name="Oval 30"/>
          <p:cNvSpPr>
            <a:spLocks noChangeArrowheads="1"/>
          </p:cNvSpPr>
          <p:nvPr/>
        </p:nvSpPr>
        <p:spPr bwMode="auto">
          <a:xfrm>
            <a:off x="6733823" y="2981274"/>
            <a:ext cx="807948" cy="805094"/>
          </a:xfrm>
          <a:prstGeom prst="ellipse">
            <a:avLst/>
          </a:prstGeom>
          <a:solidFill>
            <a:srgbClr val="78B601"/>
          </a:solidFill>
          <a:ln algn="ctr" w="9525">
            <a:noFill/>
            <a:round/>
          </a:ln>
        </p:spPr>
        <p:txBody>
          <a:bodyPr anchor="ctr" wrap="none"/>
          <a:lstStyle/>
          <a:p>
            <a:pPr algn="ctr"/>
            <a:r>
              <a:rPr altLang="zh-CN" lang="en-US" sz="3000">
                <a:solidFill>
                  <a:schemeClr val="bg1"/>
                </a:solidFill>
                <a:latin charset="-122" panose="020b0503020204020204" pitchFamily="34" typeface="微软雅黑"/>
                <a:ea charset="-122" panose="020b0503020204020204" pitchFamily="34" typeface="微软雅黑"/>
              </a:rPr>
              <a:t>6</a:t>
            </a:r>
          </a:p>
        </p:txBody>
      </p:sp>
      <p:sp>
        <p:nvSpPr>
          <p:cNvPr id="21" name="Oval 10"/>
          <p:cNvSpPr>
            <a:spLocks noChangeArrowheads="1"/>
          </p:cNvSpPr>
          <p:nvPr/>
        </p:nvSpPr>
        <p:spPr bwMode="auto">
          <a:xfrm>
            <a:off x="2554192" y="2141920"/>
            <a:ext cx="807949" cy="805093"/>
          </a:xfrm>
          <a:prstGeom prst="ellipse">
            <a:avLst/>
          </a:prstGeom>
          <a:solidFill>
            <a:srgbClr val="78B601"/>
          </a:solidFill>
          <a:ln algn="ctr" w="9525">
            <a:noFill/>
            <a:round/>
          </a:ln>
        </p:spPr>
        <p:txBody>
          <a:bodyPr anchor="ctr" wrap="none"/>
          <a:lstStyle/>
          <a:p>
            <a:pPr algn="ctr"/>
            <a:r>
              <a:rPr altLang="zh-CN" lang="en-US" sz="3000">
                <a:solidFill>
                  <a:schemeClr val="bg1"/>
                </a:solidFill>
                <a:latin charset="-122" panose="020b0503020204020204" pitchFamily="34" typeface="微软雅黑"/>
                <a:ea charset="-122" panose="020b0503020204020204" pitchFamily="34" typeface="微软雅黑"/>
              </a:rPr>
              <a:t>2</a:t>
            </a:r>
          </a:p>
        </p:txBody>
      </p:sp>
      <p:sp>
        <p:nvSpPr>
          <p:cNvPr id="22" name="Oval 15"/>
          <p:cNvSpPr>
            <a:spLocks noChangeArrowheads="1"/>
          </p:cNvSpPr>
          <p:nvPr/>
        </p:nvSpPr>
        <p:spPr bwMode="auto">
          <a:xfrm>
            <a:off x="5891613" y="2117655"/>
            <a:ext cx="807948" cy="805094"/>
          </a:xfrm>
          <a:prstGeom prst="ellipse">
            <a:avLst/>
          </a:prstGeom>
          <a:solidFill>
            <a:srgbClr val="9AC440"/>
          </a:solidFill>
          <a:ln algn="ctr" w="9525">
            <a:noFill/>
            <a:round/>
          </a:ln>
        </p:spPr>
        <p:txBody>
          <a:bodyPr anchor="ctr" wrap="none"/>
          <a:lstStyle/>
          <a:p>
            <a:pPr algn="ctr"/>
            <a:r>
              <a:rPr altLang="zh-CN" lang="en-US" sz="3000">
                <a:solidFill>
                  <a:schemeClr val="bg1"/>
                </a:solidFill>
                <a:latin charset="-122" panose="020b0503020204020204" pitchFamily="34" typeface="微软雅黑"/>
                <a:ea charset="-122" panose="020b0503020204020204" pitchFamily="34" typeface="微软雅黑"/>
              </a:rPr>
              <a:t>5</a:t>
            </a:r>
          </a:p>
        </p:txBody>
      </p:sp>
      <p:grpSp>
        <p:nvGrpSpPr>
          <p:cNvPr id="23" name="组合 22"/>
          <p:cNvGrpSpPr/>
          <p:nvPr/>
        </p:nvGrpSpPr>
        <p:grpSpPr>
          <a:xfrm>
            <a:off x="467544" y="975678"/>
            <a:ext cx="8280920" cy="1938758"/>
            <a:chOff x="467544" y="975678"/>
            <a:chExt cx="8280920" cy="1938758"/>
          </a:xfrm>
        </p:grpSpPr>
        <p:sp>
          <p:nvSpPr>
            <p:cNvPr id="24" name="Rectangle 58"/>
            <p:cNvSpPr>
              <a:spLocks noChangeArrowheads="1"/>
            </p:cNvSpPr>
            <p:nvPr/>
          </p:nvSpPr>
          <p:spPr bwMode="auto">
            <a:xfrm>
              <a:off x="2771800" y="1001374"/>
              <a:ext cx="1781483" cy="493776"/>
            </a:xfrm>
            <a:prstGeom prst="rect">
              <a:avLst/>
            </a:prstGeom>
            <a:noFill/>
            <a:ln w="9525">
              <a:noFill/>
              <a:miter lim="800000"/>
            </a:ln>
          </p:spPr>
          <p:txBody>
            <a:bodyPr>
              <a:spAutoFit/>
            </a:bodyPr>
            <a:lstStyle/>
            <a:p>
              <a:pPr algn="ct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a:p>
              <a:pPr algn="ct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p:txBody>
        </p:sp>
        <p:sp>
          <p:nvSpPr>
            <p:cNvPr id="25" name="Rectangle 61"/>
            <p:cNvSpPr>
              <a:spLocks noChangeArrowheads="1"/>
            </p:cNvSpPr>
            <p:nvPr/>
          </p:nvSpPr>
          <p:spPr bwMode="auto">
            <a:xfrm>
              <a:off x="5022765" y="975678"/>
              <a:ext cx="1781483" cy="493776"/>
            </a:xfrm>
            <a:prstGeom prst="rect">
              <a:avLst/>
            </a:prstGeom>
            <a:noFill/>
            <a:ln w="9525">
              <a:noFill/>
              <a:miter lim="800000"/>
            </a:ln>
          </p:spPr>
          <p:txBody>
            <a:bodyPr>
              <a:spAutoFit/>
            </a:bodyPr>
            <a:lstStyle/>
            <a:p>
              <a:pPr algn="ct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a:p>
              <a:pPr algn="ct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p:txBody>
        </p:sp>
        <p:sp>
          <p:nvSpPr>
            <p:cNvPr id="26" name="Rectangle 64"/>
            <p:cNvSpPr>
              <a:spLocks noChangeArrowheads="1"/>
            </p:cNvSpPr>
            <p:nvPr/>
          </p:nvSpPr>
          <p:spPr bwMode="auto">
            <a:xfrm>
              <a:off x="467544" y="2355726"/>
              <a:ext cx="1781483" cy="493776"/>
            </a:xfrm>
            <a:prstGeom prst="rect">
              <a:avLst/>
            </a:prstGeom>
            <a:noFill/>
            <a:ln w="9525">
              <a:noFill/>
              <a:miter lim="800000"/>
            </a:ln>
          </p:spPr>
          <p:txBody>
            <a:bodyPr>
              <a:spAutoFit/>
            </a:bodyPr>
            <a:lstStyle/>
            <a:p>
              <a:pPr algn="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a:p>
              <a:pPr algn="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p:txBody>
        </p:sp>
        <p:sp>
          <p:nvSpPr>
            <p:cNvPr id="27" name="Rectangle 67"/>
            <p:cNvSpPr>
              <a:spLocks noChangeArrowheads="1"/>
            </p:cNvSpPr>
            <p:nvPr/>
          </p:nvSpPr>
          <p:spPr bwMode="auto">
            <a:xfrm>
              <a:off x="6966980" y="2415838"/>
              <a:ext cx="1781483" cy="493776"/>
            </a:xfrm>
            <a:prstGeom prst="rect">
              <a:avLst/>
            </a:prstGeom>
            <a:noFill/>
            <a:ln w="9525">
              <a:noFill/>
              <a:miter lim="800000"/>
            </a:ln>
          </p:spPr>
          <p:txBody>
            <a:bodyPr>
              <a:spAutoFit/>
            </a:bodyPr>
            <a:lstStyle/>
            <a:p>
              <a:pP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a:p>
              <a:pP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p:txBody>
        </p:sp>
        <p:sp>
          <p:nvSpPr>
            <p:cNvPr id="28" name="Rectangle 70"/>
            <p:cNvSpPr>
              <a:spLocks noChangeArrowheads="1"/>
            </p:cNvSpPr>
            <p:nvPr/>
          </p:nvSpPr>
          <p:spPr bwMode="auto">
            <a:xfrm>
              <a:off x="1187624" y="1553754"/>
              <a:ext cx="1781484" cy="493776"/>
            </a:xfrm>
            <a:prstGeom prst="rect">
              <a:avLst/>
            </a:prstGeom>
            <a:noFill/>
            <a:ln w="9525">
              <a:noFill/>
              <a:miter lim="800000"/>
            </a:ln>
          </p:spPr>
          <p:txBody>
            <a:bodyPr>
              <a:spAutoFit/>
            </a:bodyPr>
            <a:lstStyle/>
            <a:p>
              <a:pPr algn="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a:p>
              <a:pPr algn="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p:txBody>
        </p:sp>
        <p:sp>
          <p:nvSpPr>
            <p:cNvPr id="29" name="Rectangle 73"/>
            <p:cNvSpPr>
              <a:spLocks noChangeArrowheads="1"/>
            </p:cNvSpPr>
            <p:nvPr/>
          </p:nvSpPr>
          <p:spPr bwMode="auto">
            <a:xfrm>
              <a:off x="6750958" y="1641105"/>
              <a:ext cx="1781482" cy="493776"/>
            </a:xfrm>
            <a:prstGeom prst="rect">
              <a:avLst/>
            </a:prstGeom>
            <a:noFill/>
            <a:ln w="9525">
              <a:noFill/>
              <a:miter lim="800000"/>
            </a:ln>
          </p:spPr>
          <p:txBody>
            <a:bodyPr>
              <a:spAutoFit/>
            </a:bodyPr>
            <a:lstStyle/>
            <a:p>
              <a:pP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a:p>
              <a:pPr>
                <a:spcBef>
                  <a:spcPct val="20000"/>
                </a:spcBef>
                <a:buClr>
                  <a:srgbClr val="E1B40C"/>
                </a:buClr>
                <a:buFont charset="-122" panose="020b0503020204020204" pitchFamily="34" typeface="微软雅黑"/>
                <a:buNone/>
              </a:pPr>
              <a:r>
                <a:rPr altLang="en-US" b="0" lang="zh-CN" sz="1200">
                  <a:solidFill>
                    <a:schemeClr val="tx1">
                      <a:lumMod val="65000"/>
                      <a:lumOff val="35000"/>
                    </a:schemeClr>
                  </a:solidFill>
                  <a:latin charset="-122" panose="020b0503020204020204" pitchFamily="34" typeface="微软雅黑"/>
                  <a:ea charset="-122" panose="020b0503020204020204" pitchFamily="34" typeface="微软雅黑"/>
                </a:rPr>
                <a:t>单击此处添加文字内容</a:t>
              </a:r>
            </a:p>
          </p:txBody>
        </p:sp>
      </p:grpSp>
      <p:sp>
        <p:nvSpPr>
          <p:cNvPr id="30" name="Oval 44"/>
          <p:cNvSpPr>
            <a:spLocks noChangeArrowheads="1"/>
          </p:cNvSpPr>
          <p:nvPr/>
        </p:nvSpPr>
        <p:spPr bwMode="gray">
          <a:xfrm>
            <a:off x="4004502" y="3362411"/>
            <a:ext cx="1313274" cy="1297571"/>
          </a:xfrm>
          <a:prstGeom prst="ellipse">
            <a:avLst/>
          </a:prstGeom>
          <a:solidFill>
            <a:srgbClr val="78B601"/>
          </a:solidFill>
          <a:ln algn="ctr" w="9525">
            <a:noFill/>
            <a:round/>
          </a:ln>
        </p:spPr>
        <p:txBody>
          <a:bodyPr anchor="ctr" wrap="none"/>
          <a:lstStyle/>
          <a:p>
            <a:pPr algn="ctr"/>
            <a:r>
              <a:rPr altLang="en-US" lang="zh-CN" sz="1600">
                <a:solidFill>
                  <a:schemeClr val="bg1"/>
                </a:solidFill>
                <a:latin charset="-122" panose="020b0503020204020204" pitchFamily="34" typeface="微软雅黑"/>
                <a:ea charset="-122" panose="020b0503020204020204" pitchFamily="34" typeface="微软雅黑"/>
              </a:rPr>
              <a:t>单击此处</a:t>
            </a:r>
          </a:p>
          <a:p>
            <a:pPr algn="ctr"/>
            <a:r>
              <a:rPr altLang="en-US" lang="zh-CN" sz="1600">
                <a:solidFill>
                  <a:schemeClr val="bg1"/>
                </a:solidFill>
                <a:latin charset="-122" panose="020b0503020204020204" pitchFamily="34" typeface="微软雅黑"/>
                <a:ea charset="-122" panose="020b0503020204020204" pitchFamily="34" typeface="微软雅黑"/>
              </a:rPr>
              <a:t>添加文字</a:t>
            </a:r>
          </a:p>
        </p:txBody>
      </p:sp>
    </p:spTree>
    <p:extLst>
      <p:ext uri="{BB962C8B-B14F-4D97-AF65-F5344CB8AC3E}">
        <p14:creationId val="28188960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30"/>
                                        </p:tgtEl>
                                        <p:attrNameLst>
                                          <p:attrName>style.visibility</p:attrName>
                                        </p:attrNameLst>
                                      </p:cBhvr>
                                      <p:to>
                                        <p:strVal val="visible"/>
                                      </p:to>
                                    </p:set>
                                    <p:anim calcmode="lin" valueType="num">
                                      <p:cBhvr>
                                        <p:cTn dur="500" fill="hold" id="21"/>
                                        <p:tgtEl>
                                          <p:spTgt spid="30"/>
                                        </p:tgtEl>
                                        <p:attrNameLst>
                                          <p:attrName>ppt_w</p:attrName>
                                        </p:attrNameLst>
                                      </p:cBhvr>
                                      <p:tavLst>
                                        <p:tav tm="0">
                                          <p:val>
                                            <p:fltVal val="0"/>
                                          </p:val>
                                        </p:tav>
                                        <p:tav tm="100000">
                                          <p:val>
                                            <p:strVal val="#ppt_w"/>
                                          </p:val>
                                        </p:tav>
                                      </p:tavLst>
                                    </p:anim>
                                    <p:anim calcmode="lin" valueType="num">
                                      <p:cBhvr>
                                        <p:cTn dur="500" fill="hold" id="22"/>
                                        <p:tgtEl>
                                          <p:spTgt spid="30"/>
                                        </p:tgtEl>
                                        <p:attrNameLst>
                                          <p:attrName>ppt_h</p:attrName>
                                        </p:attrNameLst>
                                      </p:cBhvr>
                                      <p:tavLst>
                                        <p:tav tm="0">
                                          <p:val>
                                            <p:fltVal val="0"/>
                                          </p:val>
                                        </p:tav>
                                        <p:tav tm="100000">
                                          <p:val>
                                            <p:strVal val="#ppt_h"/>
                                          </p:val>
                                        </p:tav>
                                      </p:tavLst>
                                    </p:anim>
                                    <p:animEffect filter="fade" transition="in">
                                      <p:cBhvr>
                                        <p:cTn dur="500" id="23"/>
                                        <p:tgtEl>
                                          <p:spTgt spid="30"/>
                                        </p:tgtEl>
                                      </p:cBhvr>
                                    </p:animEffect>
                                  </p:childTnLst>
                                </p:cTn>
                              </p:par>
                            </p:childTnLst>
                          </p:cTn>
                        </p:par>
                        <p:par>
                          <p:cTn fill="hold" id="24" nodeType="afterGroup">
                            <p:stCondLst>
                              <p:cond delay="1500"/>
                            </p:stCondLst>
                            <p:childTnLst>
                              <p:par>
                                <p:cTn fill="hold" id="25" nodeType="afterEffect" presetClass="entr" presetID="22" presetSubtype="4">
                                  <p:stCondLst>
                                    <p:cond delay="0"/>
                                  </p:stCondLst>
                                  <p:childTnLst>
                                    <p:set>
                                      <p:cBhvr>
                                        <p:cTn dur="1" fill="hold" id="26">
                                          <p:stCondLst>
                                            <p:cond delay="0"/>
                                          </p:stCondLst>
                                        </p:cTn>
                                        <p:tgtEl>
                                          <p:spTgt spid="10"/>
                                        </p:tgtEl>
                                        <p:attrNameLst>
                                          <p:attrName>style.visibility</p:attrName>
                                        </p:attrNameLst>
                                      </p:cBhvr>
                                      <p:to>
                                        <p:strVal val="visible"/>
                                      </p:to>
                                    </p:set>
                                    <p:animEffect filter="wipe(down)" transition="in">
                                      <p:cBhvr>
                                        <p:cTn dur="500" id="27"/>
                                        <p:tgtEl>
                                          <p:spTgt spid="10"/>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fade" transition="in">
                                      <p:cBhvr>
                                        <p:cTn dur="500" id="31"/>
                                        <p:tgtEl>
                                          <p:spTgt spid="19"/>
                                        </p:tgtEl>
                                      </p:cBhvr>
                                    </p:animEffect>
                                  </p:childTnLst>
                                </p:cTn>
                              </p:par>
                            </p:childTnLst>
                          </p:cTn>
                        </p:par>
                        <p:par>
                          <p:cTn fill="hold" id="32" nodeType="afterGroup">
                            <p:stCondLst>
                              <p:cond delay="2500"/>
                            </p:stCondLst>
                            <p:childTnLst>
                              <p:par>
                                <p:cTn fill="hold" grpId="0" id="33" nodeType="afterEffect" presetClass="entr" presetID="10" presetSubtype="0">
                                  <p:stCondLst>
                                    <p:cond delay="0"/>
                                  </p:stCondLst>
                                  <p:childTnLst>
                                    <p:set>
                                      <p:cBhvr>
                                        <p:cTn dur="1" fill="hold" id="34">
                                          <p:stCondLst>
                                            <p:cond delay="0"/>
                                          </p:stCondLst>
                                        </p:cTn>
                                        <p:tgtEl>
                                          <p:spTgt spid="21"/>
                                        </p:tgtEl>
                                        <p:attrNameLst>
                                          <p:attrName>style.visibility</p:attrName>
                                        </p:attrNameLst>
                                      </p:cBhvr>
                                      <p:to>
                                        <p:strVal val="visible"/>
                                      </p:to>
                                    </p:set>
                                    <p:animEffect filter="fade" transition="in">
                                      <p:cBhvr>
                                        <p:cTn dur="500" id="35"/>
                                        <p:tgtEl>
                                          <p:spTgt spid="21"/>
                                        </p:tgtEl>
                                      </p:cBhvr>
                                    </p:animEffect>
                                  </p:childTnLst>
                                </p:cTn>
                              </p:par>
                            </p:childTnLst>
                          </p:cTn>
                        </p:par>
                        <p:par>
                          <p:cTn fill="hold" id="36" nodeType="afterGroup">
                            <p:stCondLst>
                              <p:cond delay="3000"/>
                            </p:stCondLst>
                            <p:childTnLst>
                              <p:par>
                                <p:cTn fill="hold" grpId="0" id="37" nodeType="afterEffect" presetClass="entr" presetID="10"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fade" transition="in">
                                      <p:cBhvr>
                                        <p:cTn dur="500" id="39"/>
                                        <p:tgtEl>
                                          <p:spTgt spid="17"/>
                                        </p:tgtEl>
                                      </p:cBhvr>
                                    </p:animEffect>
                                  </p:childTnLst>
                                </p:cTn>
                              </p:par>
                            </p:childTnLst>
                          </p:cTn>
                        </p:par>
                        <p:par>
                          <p:cTn fill="hold" id="40" nodeType="afterGroup">
                            <p:stCondLst>
                              <p:cond delay="3500"/>
                            </p:stCondLst>
                            <p:childTnLst>
                              <p:par>
                                <p:cTn fill="hold" grpId="0" id="41" nodeType="afterEffect" presetClass="entr" presetID="10" presetSubtype="0">
                                  <p:stCondLst>
                                    <p:cond delay="0"/>
                                  </p:stCondLst>
                                  <p:childTnLst>
                                    <p:set>
                                      <p:cBhvr>
                                        <p:cTn dur="1" fill="hold" id="42">
                                          <p:stCondLst>
                                            <p:cond delay="0"/>
                                          </p:stCondLst>
                                        </p:cTn>
                                        <p:tgtEl>
                                          <p:spTgt spid="18"/>
                                        </p:tgtEl>
                                        <p:attrNameLst>
                                          <p:attrName>style.visibility</p:attrName>
                                        </p:attrNameLst>
                                      </p:cBhvr>
                                      <p:to>
                                        <p:strVal val="visible"/>
                                      </p:to>
                                    </p:set>
                                    <p:animEffect filter="fade" transition="in">
                                      <p:cBhvr>
                                        <p:cTn dur="500" id="43"/>
                                        <p:tgtEl>
                                          <p:spTgt spid="18"/>
                                        </p:tgtEl>
                                      </p:cBhvr>
                                    </p:animEffect>
                                  </p:childTnLst>
                                </p:cTn>
                              </p:par>
                            </p:childTnLst>
                          </p:cTn>
                        </p:par>
                        <p:par>
                          <p:cTn fill="hold" id="44" nodeType="afterGroup">
                            <p:stCondLst>
                              <p:cond delay="4000"/>
                            </p:stCondLst>
                            <p:childTnLst>
                              <p:par>
                                <p:cTn fill="hold" grpId="0" id="45" nodeType="afterEffect" presetClass="entr" presetID="10" presetSubtype="0">
                                  <p:stCondLst>
                                    <p:cond delay="0"/>
                                  </p:stCondLst>
                                  <p:childTnLst>
                                    <p:set>
                                      <p:cBhvr>
                                        <p:cTn dur="1" fill="hold" id="46">
                                          <p:stCondLst>
                                            <p:cond delay="0"/>
                                          </p:stCondLst>
                                        </p:cTn>
                                        <p:tgtEl>
                                          <p:spTgt spid="22"/>
                                        </p:tgtEl>
                                        <p:attrNameLst>
                                          <p:attrName>style.visibility</p:attrName>
                                        </p:attrNameLst>
                                      </p:cBhvr>
                                      <p:to>
                                        <p:strVal val="visible"/>
                                      </p:to>
                                    </p:set>
                                    <p:animEffect filter="fade" transition="in">
                                      <p:cBhvr>
                                        <p:cTn dur="500" id="47"/>
                                        <p:tgtEl>
                                          <p:spTgt spid="22"/>
                                        </p:tgtEl>
                                      </p:cBhvr>
                                    </p:animEffect>
                                  </p:childTnLst>
                                </p:cTn>
                              </p:par>
                            </p:childTnLst>
                          </p:cTn>
                        </p:par>
                        <p:par>
                          <p:cTn fill="hold" id="48" nodeType="afterGroup">
                            <p:stCondLst>
                              <p:cond delay="4500"/>
                            </p:stCondLst>
                            <p:childTnLst>
                              <p:par>
                                <p:cTn fill="hold" grpId="0" id="49" nodeType="afterEffect" presetClass="entr" presetID="10"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500" id="51"/>
                                        <p:tgtEl>
                                          <p:spTgt spid="20"/>
                                        </p:tgtEl>
                                      </p:cBhvr>
                                    </p:animEffect>
                                  </p:childTnLst>
                                </p:cTn>
                              </p:par>
                            </p:childTnLst>
                          </p:cTn>
                        </p:par>
                        <p:par>
                          <p:cTn fill="hold" id="52" nodeType="afterGroup">
                            <p:stCondLst>
                              <p:cond delay="5000"/>
                            </p:stCondLst>
                            <p:childTnLst>
                              <p:par>
                                <p:cTn fill="hold" id="53" nodeType="afterEffect" presetClass="entr" presetID="42" presetSubtype="0">
                                  <p:stCondLst>
                                    <p:cond delay="0"/>
                                  </p:stCondLst>
                                  <p:childTnLst>
                                    <p:set>
                                      <p:cBhvr>
                                        <p:cTn dur="1" fill="hold" id="54">
                                          <p:stCondLst>
                                            <p:cond delay="0"/>
                                          </p:stCondLst>
                                        </p:cTn>
                                        <p:tgtEl>
                                          <p:spTgt spid="23"/>
                                        </p:tgtEl>
                                        <p:attrNameLst>
                                          <p:attrName>style.visibility</p:attrName>
                                        </p:attrNameLst>
                                      </p:cBhvr>
                                      <p:to>
                                        <p:strVal val="visible"/>
                                      </p:to>
                                    </p:set>
                                    <p:animEffect filter="fade" transition="in">
                                      <p:cBhvr>
                                        <p:cTn dur="1000" id="55"/>
                                        <p:tgtEl>
                                          <p:spTgt spid="23"/>
                                        </p:tgtEl>
                                      </p:cBhvr>
                                    </p:animEffect>
                                    <p:anim calcmode="lin" valueType="num">
                                      <p:cBhvr>
                                        <p:cTn dur="1000" fill="hold" id="56"/>
                                        <p:tgtEl>
                                          <p:spTgt spid="23"/>
                                        </p:tgtEl>
                                        <p:attrNameLst>
                                          <p:attrName>ppt_x</p:attrName>
                                        </p:attrNameLst>
                                      </p:cBhvr>
                                      <p:tavLst>
                                        <p:tav tm="0">
                                          <p:val>
                                            <p:strVal val="#ppt_x"/>
                                          </p:val>
                                        </p:tav>
                                        <p:tav tm="100000">
                                          <p:val>
                                            <p:strVal val="#ppt_x"/>
                                          </p:val>
                                        </p:tav>
                                      </p:tavLst>
                                    </p:anim>
                                    <p:anim calcmode="lin" valueType="num">
                                      <p:cBhvr>
                                        <p:cTn dur="1000" fill="hold" id="57"/>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7"/>
      <p:bldP grpId="0" spid="18"/>
      <p:bldP grpId="0" spid="19"/>
      <p:bldP grpId="0" spid="20"/>
      <p:bldP grpId="0" spid="21"/>
      <p:bldP grpId="0" spid="22"/>
      <p:bldP grpId="0" spid="3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AutoShape 4"/>
          <p:cNvSpPr>
            <a:spLocks noChangeArrowheads="1"/>
          </p:cNvSpPr>
          <p:nvPr>
            <p:custDataLst>
              <p:tags r:id="rId2"/>
            </p:custDataLst>
          </p:nvPr>
        </p:nvSpPr>
        <p:spPr bwMode="white">
          <a:xfrm>
            <a:off x="845785" y="1709754"/>
            <a:ext cx="2340000" cy="1620000"/>
          </a:xfrm>
          <a:prstGeom prst="roundRect">
            <a:avLst>
              <a:gd fmla="val 5304" name="adj"/>
            </a:avLst>
          </a:prstGeom>
          <a:noFill/>
          <a:ln algn="ctr" cap="flat" cmpd="sng" w="38100">
            <a:solidFill>
              <a:srgbClr val="78B601"/>
            </a:solidFill>
            <a:prstDash val="solid"/>
          </a:ln>
          <a:effectLst/>
        </p:spPr>
        <p:txBody>
          <a:bodyPr anchor="ctr"/>
          <a:lstStyle/>
          <a:p>
            <a:pPr algn="ctr" defTabSz="914400" eaLnBrk="0" fontAlgn="ctr" hangingPunct="0" indent="0" latinLnBrk="0" lvl="2" marL="0" marR="0">
              <a:lnSpc>
                <a:spcPct val="100000"/>
              </a:lnSpc>
              <a:spcBef>
                <a:spcPct val="0"/>
              </a:spcBef>
              <a:spcAft>
                <a:spcPct val="0"/>
              </a:spcAft>
              <a:buClr>
                <a:srgbClr val="FF0000"/>
              </a:buClr>
              <a:buSzPct val="70000"/>
              <a:buFont charset="2" panose="05000000000000000000" pitchFamily="2" typeface="Wingdings"/>
              <a:buChar char="n"/>
              <a:tabLst>
                <a:tab pos="136525"/>
              </a:tabLst>
              <a:defRPr/>
            </a:pPr>
            <a:endParaRPr altLang="en-US" b="0" baseline="0" cap="none" i="0" kern="0" kumimoji="0" lang="zh-CN" noProof="0" normalizeH="0" spc="0" strike="noStrike" sz="1400" u="none">
              <a:ln>
                <a:noFill/>
              </a:ln>
              <a:solidFill>
                <a:schemeClr val="tx1">
                  <a:lumMod val="65000"/>
                  <a:lumOff val="35000"/>
                </a:schemeClr>
              </a:solidFill>
              <a:effectLst/>
              <a:uLnTx/>
              <a:uFillTx/>
              <a:latin charset="-122" panose="020b0503020204020204" pitchFamily="34" typeface="微软雅黑"/>
              <a:ea charset="-122" panose="020b0503020204020204" pitchFamily="34" typeface="微软雅黑"/>
              <a:cs typeface="+mn-cs"/>
            </a:endParaRPr>
          </a:p>
        </p:txBody>
      </p:sp>
      <p:sp>
        <p:nvSpPr>
          <p:cNvPr id="11" name="AutoShape 4"/>
          <p:cNvSpPr>
            <a:spLocks noChangeArrowheads="1"/>
          </p:cNvSpPr>
          <p:nvPr>
            <p:custDataLst>
              <p:tags r:id="rId3"/>
            </p:custDataLst>
          </p:nvPr>
        </p:nvSpPr>
        <p:spPr bwMode="white">
          <a:xfrm>
            <a:off x="3396997" y="1709754"/>
            <a:ext cx="2340000" cy="1620000"/>
          </a:xfrm>
          <a:prstGeom prst="roundRect">
            <a:avLst>
              <a:gd fmla="val 7012" name="adj"/>
            </a:avLst>
          </a:prstGeom>
          <a:noFill/>
          <a:ln algn="ctr" cap="flat" cmpd="sng" w="38100">
            <a:solidFill>
              <a:srgbClr val="9AC440"/>
            </a:solidFill>
            <a:prstDash val="solid"/>
          </a:ln>
          <a:effectLst/>
        </p:spPr>
        <p:txBody>
          <a:bodyPr anchor="ctr"/>
          <a:lstStyle/>
          <a:p>
            <a:pPr algn="ctr" defTabSz="914400" eaLnBrk="0" fontAlgn="ctr" hangingPunct="0" indent="0" latinLnBrk="0" lvl="2" marL="0" marR="0">
              <a:lnSpc>
                <a:spcPct val="100000"/>
              </a:lnSpc>
              <a:spcBef>
                <a:spcPct val="0"/>
              </a:spcBef>
              <a:spcAft>
                <a:spcPct val="0"/>
              </a:spcAft>
              <a:buClr>
                <a:srgbClr val="FF0000"/>
              </a:buClr>
              <a:buSzPct val="70000"/>
              <a:buFont charset="2" panose="05000000000000000000" pitchFamily="2" typeface="Wingdings"/>
              <a:buChar char="n"/>
              <a:tabLst>
                <a:tab pos="136525"/>
              </a:tabLst>
              <a:defRPr/>
            </a:pPr>
            <a:endParaRPr altLang="en-US" b="0" baseline="0" cap="none" i="0" kern="0" kumimoji="0" lang="zh-CN" noProof="0" normalizeH="0" spc="0" strike="noStrike" sz="1400" u="none">
              <a:ln>
                <a:noFill/>
              </a:ln>
              <a:solidFill>
                <a:schemeClr val="tx1">
                  <a:lumMod val="65000"/>
                  <a:lumOff val="35000"/>
                </a:schemeClr>
              </a:solidFill>
              <a:effectLst/>
              <a:uLnTx/>
              <a:uFillTx/>
              <a:latin charset="-122" panose="020b0503020204020204" pitchFamily="34" typeface="微软雅黑"/>
              <a:ea charset="-122" panose="020b0503020204020204" pitchFamily="34" typeface="微软雅黑"/>
              <a:cs typeface="+mn-cs"/>
            </a:endParaRPr>
          </a:p>
        </p:txBody>
      </p:sp>
      <p:sp>
        <p:nvSpPr>
          <p:cNvPr id="12" name="AutoShape 3"/>
          <p:cNvSpPr>
            <a:spLocks noChangeArrowheads="1"/>
          </p:cNvSpPr>
          <p:nvPr/>
        </p:nvSpPr>
        <p:spPr bwMode="auto">
          <a:xfrm>
            <a:off x="3756997" y="1342709"/>
            <a:ext cx="1620000" cy="504000"/>
          </a:xfrm>
          <a:prstGeom prst="roundRect">
            <a:avLst/>
          </a:prstGeom>
          <a:solidFill>
            <a:srgbClr val="9AC440"/>
          </a:solidFill>
          <a:ln algn="ctr" cap="flat" cmpd="sng" w="25400">
            <a:noFill/>
            <a:prstDash val="solid"/>
          </a:ln>
          <a:effectLst/>
        </p:spPr>
        <p:txBody>
          <a:bodyPr anchor="ctr"/>
          <a:lstStyle/>
          <a:p>
            <a:pPr algn="ctr" defTabSz="914400" eaLnBrk="0" fontAlgn="ctr" hangingPunct="0" indent="0" latinLnBrk="0" lvl="0" marL="0" marR="0">
              <a:lnSpc>
                <a:spcPct val="100000"/>
              </a:lnSpc>
              <a:spcBef>
                <a:spcPct val="0"/>
              </a:spcBef>
              <a:spcAft>
                <a:spcPct val="0"/>
              </a:spcAft>
              <a:buClr>
                <a:srgbClr val="FF0000"/>
              </a:buClr>
              <a:buSzPct val="70000"/>
              <a:buFontTx/>
              <a:buNone/>
              <a:defRPr/>
            </a:pPr>
            <a:endParaRPr altLang="zh-CN" b="1" baseline="0" cap="none" i="0" kern="0" kumimoji="0" lang="zh-CN" noProof="0" normalizeH="0" spc="0" strike="noStrike" sz="1600" u="none">
              <a:ln>
                <a:noFill/>
              </a:ln>
              <a:solidFill>
                <a:schemeClr val="bg1"/>
              </a:solidFill>
              <a:effectLst/>
              <a:uLnTx/>
              <a:uFillTx/>
              <a:latin charset="-122" panose="020b0503020204020204" pitchFamily="34" typeface="微软雅黑"/>
              <a:ea charset="-122" panose="020b0503020204020204" pitchFamily="34" typeface="微软雅黑"/>
              <a:cs typeface="+mn-cs"/>
            </a:endParaRPr>
          </a:p>
        </p:txBody>
      </p:sp>
      <p:sp>
        <p:nvSpPr>
          <p:cNvPr id="13" name="TextBox 4"/>
          <p:cNvSpPr txBox="1"/>
          <p:nvPr/>
        </p:nvSpPr>
        <p:spPr bwMode="auto">
          <a:xfrm>
            <a:off x="3865969" y="1408920"/>
            <a:ext cx="1398225" cy="335280"/>
          </a:xfrm>
          <a:prstGeom prst="roundRect">
            <a:avLst/>
          </a:prstGeom>
          <a:noFill/>
          <a:scene3d>
            <a:camera prst="orthographicFront"/>
            <a:lightRig dir="t" rig="threePt"/>
          </a:scene3d>
        </p:spPr>
        <p:txBody>
          <a:bodyPr>
            <a:spAutoFit/>
          </a:bodyPr>
          <a:lstStyle/>
          <a:p>
            <a:pPr algn="ctr">
              <a:buClr>
                <a:srgbClr val="7F7F7F"/>
              </a:buClr>
              <a:defRPr/>
            </a:pPr>
            <a:r>
              <a:rPr altLang="en-US" lang="zh-CN" sz="1600">
                <a:solidFill>
                  <a:schemeClr val="bg1"/>
                </a:solidFill>
                <a:latin charset="-122" panose="020b0503020204020204" pitchFamily="34" typeface="微软雅黑"/>
                <a:ea charset="-122" panose="020b0503020204020204" pitchFamily="34" typeface="微软雅黑"/>
              </a:rPr>
              <a:t>分标题二</a:t>
            </a:r>
          </a:p>
        </p:txBody>
      </p:sp>
      <p:sp>
        <p:nvSpPr>
          <p:cNvPr id="14" name="AutoShape 3"/>
          <p:cNvSpPr>
            <a:spLocks noChangeArrowheads="1"/>
          </p:cNvSpPr>
          <p:nvPr/>
        </p:nvSpPr>
        <p:spPr bwMode="auto">
          <a:xfrm>
            <a:off x="1205785" y="1342709"/>
            <a:ext cx="1620000" cy="504000"/>
          </a:xfrm>
          <a:prstGeom prst="roundRect">
            <a:avLst/>
          </a:prstGeom>
          <a:solidFill>
            <a:schemeClr val="bg1"/>
          </a:solidFill>
          <a:ln algn="ctr" cap="flat" cmpd="sng" w="25400">
            <a:noFill/>
            <a:prstDash val="solid"/>
          </a:ln>
          <a:effectLst/>
        </p:spPr>
        <p:txBody>
          <a:bodyPr anchor="ctr"/>
          <a:lstStyle/>
          <a:p>
            <a:pPr algn="ctr" defTabSz="914400" eaLnBrk="0" fontAlgn="ctr" hangingPunct="0" indent="0" latinLnBrk="0" lvl="0" marL="0" marR="0">
              <a:lnSpc>
                <a:spcPct val="100000"/>
              </a:lnSpc>
              <a:spcBef>
                <a:spcPct val="0"/>
              </a:spcBef>
              <a:spcAft>
                <a:spcPct val="0"/>
              </a:spcAft>
              <a:buClr>
                <a:srgbClr val="FF0000"/>
              </a:buClr>
              <a:buSzPct val="70000"/>
              <a:buFont charset="2" panose="05000000000000000000" pitchFamily="2" typeface="Wingdings"/>
              <a:buChar char="u"/>
              <a:defRPr/>
            </a:pPr>
            <a:endParaRPr altLang="zh-CN" b="1" baseline="0" cap="none" i="0" kern="0" kumimoji="0" lang="zh-CN" noProof="0" normalizeH="0" spc="0" strike="noStrike" sz="1600" u="none">
              <a:ln>
                <a:noFill/>
              </a:ln>
              <a:solidFill>
                <a:schemeClr val="tx1">
                  <a:lumMod val="65000"/>
                  <a:lumOff val="35000"/>
                </a:schemeClr>
              </a:solidFill>
              <a:effectLst/>
              <a:uLnTx/>
              <a:uFillTx/>
              <a:latin charset="-122" panose="020b0503020204020204" pitchFamily="34" typeface="微软雅黑"/>
              <a:ea charset="-122" panose="020b0503020204020204" pitchFamily="34" typeface="微软雅黑"/>
              <a:cs typeface="+mn-cs"/>
            </a:endParaRPr>
          </a:p>
        </p:txBody>
      </p:sp>
      <p:sp>
        <p:nvSpPr>
          <p:cNvPr id="15" name="TextBox 6"/>
          <p:cNvSpPr txBox="1"/>
          <p:nvPr/>
        </p:nvSpPr>
        <p:spPr bwMode="auto">
          <a:xfrm>
            <a:off x="1342093" y="1408920"/>
            <a:ext cx="1343548" cy="335280"/>
          </a:xfrm>
          <a:prstGeom prst="roundRect">
            <a:avLst/>
          </a:prstGeom>
          <a:solidFill>
            <a:srgbClr val="78B601"/>
          </a:solidFill>
          <a:scene3d>
            <a:camera prst="orthographicFront"/>
            <a:lightRig dir="t" rig="threePt"/>
          </a:scene3d>
        </p:spPr>
        <p:txBody>
          <a:bodyPr>
            <a:spAutoFit/>
          </a:bodyPr>
          <a:lstStyle/>
          <a:p>
            <a:pPr algn="ctr">
              <a:buClr>
                <a:srgbClr val="7F7F7F"/>
              </a:buClr>
              <a:defRPr/>
            </a:pPr>
            <a:r>
              <a:rPr altLang="en-US" lang="zh-CN" sz="1600">
                <a:solidFill>
                  <a:schemeClr val="bg1"/>
                </a:solidFill>
                <a:latin charset="-122" panose="020b0503020204020204" pitchFamily="34" typeface="微软雅黑"/>
                <a:ea charset="-122" panose="020b0503020204020204" pitchFamily="34" typeface="微软雅黑"/>
              </a:rPr>
              <a:t>分标题一</a:t>
            </a:r>
          </a:p>
        </p:txBody>
      </p:sp>
      <p:sp>
        <p:nvSpPr>
          <p:cNvPr id="16" name="矩形 15"/>
          <p:cNvSpPr/>
          <p:nvPr/>
        </p:nvSpPr>
        <p:spPr>
          <a:xfrm>
            <a:off x="879475" y="2011079"/>
            <a:ext cx="2273300" cy="457200"/>
          </a:xfrm>
          <a:prstGeom prst="rect">
            <a:avLst/>
          </a:prstGeom>
        </p:spPr>
        <p:txBody>
          <a:bodyPr>
            <a:spAutoFit/>
          </a:bodyPr>
          <a:lstStyle/>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p:txBody>
      </p:sp>
      <p:sp>
        <p:nvSpPr>
          <p:cNvPr id="17" name="矩形 16"/>
          <p:cNvSpPr/>
          <p:nvPr/>
        </p:nvSpPr>
        <p:spPr>
          <a:xfrm>
            <a:off x="879475" y="2576229"/>
            <a:ext cx="2273300" cy="457200"/>
          </a:xfrm>
          <a:prstGeom prst="rect">
            <a:avLst/>
          </a:prstGeom>
        </p:spPr>
        <p:txBody>
          <a:bodyPr>
            <a:spAutoFit/>
          </a:bodyPr>
          <a:lstStyle/>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p:txBody>
      </p:sp>
      <p:sp>
        <p:nvSpPr>
          <p:cNvPr id="18" name="矩形 17"/>
          <p:cNvSpPr/>
          <p:nvPr/>
        </p:nvSpPr>
        <p:spPr>
          <a:xfrm>
            <a:off x="3430588" y="2011079"/>
            <a:ext cx="2273300" cy="457200"/>
          </a:xfrm>
          <a:prstGeom prst="rect">
            <a:avLst/>
          </a:prstGeom>
        </p:spPr>
        <p:txBody>
          <a:bodyPr>
            <a:spAutoFit/>
          </a:bodyPr>
          <a:lstStyle/>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p:txBody>
      </p:sp>
      <p:sp>
        <p:nvSpPr>
          <p:cNvPr id="19" name="矩形 18"/>
          <p:cNvSpPr/>
          <p:nvPr/>
        </p:nvSpPr>
        <p:spPr>
          <a:xfrm>
            <a:off x="3430588" y="2576229"/>
            <a:ext cx="2273300" cy="457200"/>
          </a:xfrm>
          <a:prstGeom prst="rect">
            <a:avLst/>
          </a:prstGeom>
        </p:spPr>
        <p:txBody>
          <a:bodyPr>
            <a:spAutoFit/>
          </a:bodyPr>
          <a:lstStyle/>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p:txBody>
      </p:sp>
      <p:sp>
        <p:nvSpPr>
          <p:cNvPr id="20" name="AutoShape 4"/>
          <p:cNvSpPr>
            <a:spLocks noChangeArrowheads="1"/>
          </p:cNvSpPr>
          <p:nvPr>
            <p:custDataLst>
              <p:tags r:id="rId4"/>
            </p:custDataLst>
          </p:nvPr>
        </p:nvSpPr>
        <p:spPr bwMode="white">
          <a:xfrm>
            <a:off x="5940152" y="1709754"/>
            <a:ext cx="2340000" cy="1620000"/>
          </a:xfrm>
          <a:prstGeom prst="roundRect">
            <a:avLst>
              <a:gd fmla="val 7012" name="adj"/>
            </a:avLst>
          </a:prstGeom>
          <a:noFill/>
          <a:ln algn="ctr" cap="flat" cmpd="sng" w="38100">
            <a:solidFill>
              <a:srgbClr val="78B601"/>
            </a:solidFill>
            <a:prstDash val="solid"/>
          </a:ln>
          <a:effectLst/>
        </p:spPr>
        <p:txBody>
          <a:bodyPr anchor="ctr"/>
          <a:lstStyle/>
          <a:p>
            <a:pPr algn="ctr" defTabSz="914400" eaLnBrk="0" fontAlgn="ctr" hangingPunct="0" indent="0" latinLnBrk="0" lvl="2" marL="0" marR="0">
              <a:lnSpc>
                <a:spcPct val="100000"/>
              </a:lnSpc>
              <a:spcBef>
                <a:spcPct val="0"/>
              </a:spcBef>
              <a:spcAft>
                <a:spcPct val="0"/>
              </a:spcAft>
              <a:buClr>
                <a:srgbClr val="FF0000"/>
              </a:buClr>
              <a:buSzPct val="70000"/>
              <a:buFont charset="2" panose="05000000000000000000" pitchFamily="2" typeface="Wingdings"/>
              <a:buChar char="n"/>
              <a:tabLst>
                <a:tab pos="136525"/>
              </a:tabLst>
              <a:defRPr/>
            </a:pPr>
            <a:endParaRPr altLang="en-US" b="0" baseline="0" cap="none" i="0" kern="0" kumimoji="0" lang="zh-CN" noProof="0" normalizeH="0" spc="0" strike="noStrike" sz="1400" u="none">
              <a:ln>
                <a:noFill/>
              </a:ln>
              <a:solidFill>
                <a:schemeClr val="tx1">
                  <a:lumMod val="65000"/>
                  <a:lumOff val="35000"/>
                </a:schemeClr>
              </a:solidFill>
              <a:effectLst/>
              <a:uLnTx/>
              <a:uFillTx/>
              <a:latin charset="-122" panose="020b0503020204020204" pitchFamily="34" typeface="微软雅黑"/>
              <a:ea charset="-122" panose="020b0503020204020204" pitchFamily="34" typeface="微软雅黑"/>
              <a:cs typeface="+mn-cs"/>
            </a:endParaRPr>
          </a:p>
        </p:txBody>
      </p:sp>
      <p:sp>
        <p:nvSpPr>
          <p:cNvPr id="21" name="AutoShape 3"/>
          <p:cNvSpPr>
            <a:spLocks noChangeArrowheads="1"/>
          </p:cNvSpPr>
          <p:nvPr/>
        </p:nvSpPr>
        <p:spPr bwMode="auto">
          <a:xfrm>
            <a:off x="6300152" y="1342709"/>
            <a:ext cx="1620000" cy="504000"/>
          </a:xfrm>
          <a:prstGeom prst="roundRect">
            <a:avLst/>
          </a:prstGeom>
          <a:solidFill>
            <a:srgbClr val="78B601"/>
          </a:solidFill>
          <a:ln algn="ctr" cap="flat" cmpd="sng" w="25400">
            <a:noFill/>
            <a:prstDash val="solid"/>
          </a:ln>
          <a:effectLst/>
        </p:spPr>
        <p:txBody>
          <a:bodyPr anchor="ctr"/>
          <a:lstStyle/>
          <a:p>
            <a:pPr algn="ctr" defTabSz="914400" eaLnBrk="0" fontAlgn="ctr" hangingPunct="0" indent="0" latinLnBrk="0" lvl="0" marL="0" marR="0">
              <a:lnSpc>
                <a:spcPct val="100000"/>
              </a:lnSpc>
              <a:spcBef>
                <a:spcPct val="0"/>
              </a:spcBef>
              <a:spcAft>
                <a:spcPct val="0"/>
              </a:spcAft>
              <a:buClr>
                <a:srgbClr val="FF0000"/>
              </a:buClr>
              <a:buSzPct val="70000"/>
              <a:buFontTx/>
              <a:buNone/>
              <a:defRPr/>
            </a:pPr>
            <a:endParaRPr altLang="zh-CN" b="1" baseline="0" cap="none" i="0" kern="0" kumimoji="0" lang="zh-CN" noProof="0" normalizeH="0" spc="0" strike="noStrike" sz="1600" u="none">
              <a:ln>
                <a:noFill/>
              </a:ln>
              <a:solidFill>
                <a:schemeClr val="bg1"/>
              </a:solidFill>
              <a:effectLst/>
              <a:uLnTx/>
              <a:uFillTx/>
              <a:latin charset="-122" panose="020b0503020204020204" pitchFamily="34" typeface="微软雅黑"/>
              <a:ea charset="-122" panose="020b0503020204020204" pitchFamily="34" typeface="微软雅黑"/>
              <a:cs typeface="+mn-cs"/>
            </a:endParaRPr>
          </a:p>
        </p:txBody>
      </p:sp>
      <p:sp>
        <p:nvSpPr>
          <p:cNvPr id="22" name="TextBox 13"/>
          <p:cNvSpPr txBox="1"/>
          <p:nvPr/>
        </p:nvSpPr>
        <p:spPr bwMode="auto">
          <a:xfrm>
            <a:off x="6409124" y="1408920"/>
            <a:ext cx="1398225" cy="335280"/>
          </a:xfrm>
          <a:prstGeom prst="roundRect">
            <a:avLst/>
          </a:prstGeom>
          <a:noFill/>
          <a:scene3d>
            <a:camera prst="orthographicFront"/>
            <a:lightRig dir="t" rig="threePt"/>
          </a:scene3d>
        </p:spPr>
        <p:txBody>
          <a:bodyPr>
            <a:spAutoFit/>
          </a:bodyPr>
          <a:lstStyle/>
          <a:p>
            <a:pPr algn="ctr">
              <a:buClr>
                <a:srgbClr val="7F7F7F"/>
              </a:buClr>
              <a:defRPr/>
            </a:pPr>
            <a:r>
              <a:rPr altLang="en-US" lang="zh-CN" sz="1600">
                <a:solidFill>
                  <a:schemeClr val="bg1"/>
                </a:solidFill>
                <a:latin charset="-122" panose="020b0503020204020204" pitchFamily="34" typeface="微软雅黑"/>
                <a:ea charset="-122" panose="020b0503020204020204" pitchFamily="34" typeface="微软雅黑"/>
              </a:rPr>
              <a:t>分标题三</a:t>
            </a:r>
          </a:p>
        </p:txBody>
      </p:sp>
      <p:sp>
        <p:nvSpPr>
          <p:cNvPr id="23" name="矩形 22"/>
          <p:cNvSpPr/>
          <p:nvPr/>
        </p:nvSpPr>
        <p:spPr>
          <a:xfrm>
            <a:off x="5973744" y="2011079"/>
            <a:ext cx="2273300" cy="457200"/>
          </a:xfrm>
          <a:prstGeom prst="rect">
            <a:avLst/>
          </a:prstGeom>
        </p:spPr>
        <p:txBody>
          <a:bodyPr>
            <a:spAutoFit/>
          </a:bodyPr>
          <a:lstStyle/>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p:txBody>
      </p:sp>
      <p:sp>
        <p:nvSpPr>
          <p:cNvPr id="24" name="矩形 23"/>
          <p:cNvSpPr/>
          <p:nvPr/>
        </p:nvSpPr>
        <p:spPr>
          <a:xfrm>
            <a:off x="5973744" y="2576229"/>
            <a:ext cx="2273300" cy="457200"/>
          </a:xfrm>
          <a:prstGeom prst="rect">
            <a:avLst/>
          </a:prstGeom>
        </p:spPr>
        <p:txBody>
          <a:bodyPr>
            <a:spAutoFit/>
          </a:bodyPr>
          <a:lstStyle/>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a:p>
            <a:pPr algn="ctr" defTabSz="912495" eaLnBrk="0" hangingPunct="0" lvl="2" marL="0">
              <a:buClr>
                <a:srgbClr val="0070C0"/>
              </a:buClr>
              <a:buSzPct val="80000"/>
              <a:tabLst>
                <a:tab pos="136525"/>
              </a:tabLst>
              <a:defRPr/>
            </a:pPr>
            <a:r>
              <a:rPr altLang="en-US" lang="zh-CN" spc="50" sz="1200">
                <a:ln w="11430"/>
                <a:solidFill>
                  <a:schemeClr val="tx1">
                    <a:lumMod val="65000"/>
                    <a:lumOff val="35000"/>
                  </a:schemeClr>
                </a:solidFill>
                <a:latin charset="-122" panose="020b0503020204020204" pitchFamily="34" typeface="微软雅黑"/>
                <a:ea charset="-122" panose="020b0503020204020204" pitchFamily="34" typeface="微软雅黑"/>
              </a:rPr>
              <a:t>点击添加文本</a:t>
            </a:r>
          </a:p>
        </p:txBody>
      </p:sp>
      <p:sp>
        <p:nvSpPr>
          <p:cNvPr id="25" name="TextBox 16"/>
          <p:cNvSpPr txBox="1"/>
          <p:nvPr/>
        </p:nvSpPr>
        <p:spPr>
          <a:xfrm flipH="1">
            <a:off x="845782" y="3837875"/>
            <a:ext cx="7542641" cy="457200"/>
          </a:xfrm>
          <a:prstGeom prst="rect">
            <a:avLst/>
          </a:prstGeom>
          <a:noFill/>
        </p:spPr>
        <p:txBody>
          <a:bodyPr rtlCol="0" wrap="square">
            <a:spAutoFit/>
          </a:bodyPr>
          <a:lstStyle/>
          <a:p>
            <a:pPr>
              <a:defRPr/>
            </a:pPr>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单击此处添加段落文本单击字单击此处添加段落文本单击字单击此处添加段落文本单击字单击此处添加段落文本单击字单击此处添加段落文本单击此处添加段落文本单击字</a:t>
            </a:r>
          </a:p>
        </p:txBody>
      </p:sp>
    </p:spTree>
    <p:extLst>
      <p:ext uri="{BB962C8B-B14F-4D97-AF65-F5344CB8AC3E}">
        <p14:creationId val="2831257378"/>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grpId="0" id="19" nodeType="afterEffect" presetClass="entr" presetID="37"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1000" id="21"/>
                                        <p:tgtEl>
                                          <p:spTgt spid="14"/>
                                        </p:tgtEl>
                                      </p:cBhvr>
                                    </p:animEffect>
                                    <p:anim calcmode="lin" valueType="num">
                                      <p:cBhvr>
                                        <p:cTn dur="1000" fill="hold" id="22"/>
                                        <p:tgtEl>
                                          <p:spTgt spid="14"/>
                                        </p:tgtEl>
                                        <p:attrNameLst>
                                          <p:attrName>ppt_x</p:attrName>
                                        </p:attrNameLst>
                                      </p:cBhvr>
                                      <p:tavLst>
                                        <p:tav tm="0">
                                          <p:val>
                                            <p:strVal val="#ppt_x"/>
                                          </p:val>
                                        </p:tav>
                                        <p:tav tm="100000">
                                          <p:val>
                                            <p:strVal val="#ppt_x"/>
                                          </p:val>
                                        </p:tav>
                                      </p:tavLst>
                                    </p:anim>
                                    <p:anim calcmode="lin" valueType="num">
                                      <p:cBhvr>
                                        <p:cTn decel="100000" dur="900" fill="hold" id="23"/>
                                        <p:tgtEl>
                                          <p:spTgt spid="14"/>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12" presetSubtype="4">
                                  <p:stCondLst>
                                    <p:cond delay="0"/>
                                  </p:stCondLst>
                                  <p:childTnLst>
                                    <p:set>
                                      <p:cBhvr>
                                        <p:cTn dur="1" fill="hold" id="27">
                                          <p:stCondLst>
                                            <p:cond delay="0"/>
                                          </p:stCondLst>
                                        </p:cTn>
                                        <p:tgtEl>
                                          <p:spTgt spid="15"/>
                                        </p:tgtEl>
                                        <p:attrNameLst>
                                          <p:attrName>style.visibility</p:attrName>
                                        </p:attrNameLst>
                                      </p:cBhvr>
                                      <p:to>
                                        <p:strVal val="visible"/>
                                      </p:to>
                                    </p:set>
                                    <p:animEffect filter="slide(fromBottom)" transition="in">
                                      <p:cBhvr>
                                        <p:cTn dur="500" id="28"/>
                                        <p:tgtEl>
                                          <p:spTgt spid="15"/>
                                        </p:tgtEl>
                                      </p:cBhvr>
                                    </p:animEffect>
                                  </p:childTnLst>
                                </p:cTn>
                              </p:par>
                            </p:childTnLst>
                          </p:cTn>
                        </p:par>
                        <p:par>
                          <p:cTn fill="hold" id="29" nodeType="afterGroup">
                            <p:stCondLst>
                              <p:cond delay="2500"/>
                            </p:stCondLst>
                            <p:childTnLst>
                              <p:par>
                                <p:cTn fill="hold" grpId="0" id="30" nodeType="afterEffect" presetClass="entr" presetID="12" presetSubtype="1">
                                  <p:stCondLst>
                                    <p:cond delay="0"/>
                                  </p:stCondLst>
                                  <p:childTnLst>
                                    <p:set>
                                      <p:cBhvr>
                                        <p:cTn dur="1" fill="hold" id="31">
                                          <p:stCondLst>
                                            <p:cond delay="0"/>
                                          </p:stCondLst>
                                        </p:cTn>
                                        <p:tgtEl>
                                          <p:spTgt spid="10"/>
                                        </p:tgtEl>
                                        <p:attrNameLst>
                                          <p:attrName>style.visibility</p:attrName>
                                        </p:attrNameLst>
                                      </p:cBhvr>
                                      <p:to>
                                        <p:strVal val="visible"/>
                                      </p:to>
                                    </p:set>
                                    <p:animEffect filter="slide(fromTop)" transition="in">
                                      <p:cBhvr>
                                        <p:cTn dur="500" id="32"/>
                                        <p:tgtEl>
                                          <p:spTgt spid="10"/>
                                        </p:tgtEl>
                                      </p:cBhvr>
                                    </p:animEffect>
                                  </p:childTnLst>
                                </p:cTn>
                              </p:par>
                            </p:childTnLst>
                          </p:cTn>
                        </p:par>
                        <p:par>
                          <p:cTn fill="hold" id="33" nodeType="afterGroup">
                            <p:stCondLst>
                              <p:cond delay="3000"/>
                            </p:stCondLst>
                            <p:childTnLst>
                              <p:par>
                                <p:cTn fill="hold" grpId="0" id="34" nodeType="afterEffect" presetClass="entr" presetID="12" presetSubtype="4">
                                  <p:stCondLst>
                                    <p:cond delay="0"/>
                                  </p:stCondLst>
                                  <p:childTnLst>
                                    <p:set>
                                      <p:cBhvr>
                                        <p:cTn dur="1" fill="hold" id="35">
                                          <p:stCondLst>
                                            <p:cond delay="0"/>
                                          </p:stCondLst>
                                        </p:cTn>
                                        <p:tgtEl>
                                          <p:spTgt spid="16"/>
                                        </p:tgtEl>
                                        <p:attrNameLst>
                                          <p:attrName>style.visibility</p:attrName>
                                        </p:attrNameLst>
                                      </p:cBhvr>
                                      <p:to>
                                        <p:strVal val="visible"/>
                                      </p:to>
                                    </p:set>
                                    <p:animEffect filter="slide(fromBottom)" transition="in">
                                      <p:cBhvr>
                                        <p:cTn dur="500" id="36"/>
                                        <p:tgtEl>
                                          <p:spTgt spid="16"/>
                                        </p:tgtEl>
                                      </p:cBhvr>
                                    </p:animEffect>
                                  </p:childTnLst>
                                </p:cTn>
                              </p:par>
                            </p:childTnLst>
                          </p:cTn>
                        </p:par>
                        <p:par>
                          <p:cTn fill="hold" id="37" nodeType="afterGroup">
                            <p:stCondLst>
                              <p:cond delay="3500"/>
                            </p:stCondLst>
                            <p:childTnLst>
                              <p:par>
                                <p:cTn fill="hold" grpId="0" id="38" nodeType="afterEffect" presetClass="entr" presetID="12" presetSubtype="4">
                                  <p:stCondLst>
                                    <p:cond delay="0"/>
                                  </p:stCondLst>
                                  <p:childTnLst>
                                    <p:set>
                                      <p:cBhvr>
                                        <p:cTn dur="1" fill="hold" id="39">
                                          <p:stCondLst>
                                            <p:cond delay="0"/>
                                          </p:stCondLst>
                                        </p:cTn>
                                        <p:tgtEl>
                                          <p:spTgt spid="17"/>
                                        </p:tgtEl>
                                        <p:attrNameLst>
                                          <p:attrName>style.visibility</p:attrName>
                                        </p:attrNameLst>
                                      </p:cBhvr>
                                      <p:to>
                                        <p:strVal val="visible"/>
                                      </p:to>
                                    </p:set>
                                    <p:animEffect filter="slide(fromBottom)" transition="in">
                                      <p:cBhvr>
                                        <p:cTn dur="500" id="40"/>
                                        <p:tgtEl>
                                          <p:spTgt spid="17"/>
                                        </p:tgtEl>
                                      </p:cBhvr>
                                    </p:animEffect>
                                  </p:childTnLst>
                                </p:cTn>
                              </p:par>
                            </p:childTnLst>
                          </p:cTn>
                        </p:par>
                        <p:par>
                          <p:cTn fill="hold" id="41" nodeType="afterGroup">
                            <p:stCondLst>
                              <p:cond delay="4000"/>
                            </p:stCondLst>
                            <p:childTnLst>
                              <p:par>
                                <p:cTn fill="hold" grpId="0" id="42" nodeType="afterEffect" presetClass="entr" presetID="37" presetSubtype="0">
                                  <p:stCondLst>
                                    <p:cond delay="0"/>
                                  </p:stCondLst>
                                  <p:childTnLst>
                                    <p:set>
                                      <p:cBhvr>
                                        <p:cTn dur="1" fill="hold" id="43">
                                          <p:stCondLst>
                                            <p:cond delay="0"/>
                                          </p:stCondLst>
                                        </p:cTn>
                                        <p:tgtEl>
                                          <p:spTgt spid="12"/>
                                        </p:tgtEl>
                                        <p:attrNameLst>
                                          <p:attrName>style.visibility</p:attrName>
                                        </p:attrNameLst>
                                      </p:cBhvr>
                                      <p:to>
                                        <p:strVal val="visible"/>
                                      </p:to>
                                    </p:set>
                                    <p:animEffect filter="fade" transition="in">
                                      <p:cBhvr>
                                        <p:cTn dur="1000" id="44"/>
                                        <p:tgtEl>
                                          <p:spTgt spid="12"/>
                                        </p:tgtEl>
                                      </p:cBhvr>
                                    </p:animEffect>
                                    <p:anim calcmode="lin" valueType="num">
                                      <p:cBhvr>
                                        <p:cTn dur="1000" fill="hold" id="45"/>
                                        <p:tgtEl>
                                          <p:spTgt spid="12"/>
                                        </p:tgtEl>
                                        <p:attrNameLst>
                                          <p:attrName>ppt_x</p:attrName>
                                        </p:attrNameLst>
                                      </p:cBhvr>
                                      <p:tavLst>
                                        <p:tav tm="0">
                                          <p:val>
                                            <p:strVal val="#ppt_x"/>
                                          </p:val>
                                        </p:tav>
                                        <p:tav tm="100000">
                                          <p:val>
                                            <p:strVal val="#ppt_x"/>
                                          </p:val>
                                        </p:tav>
                                      </p:tavLst>
                                    </p:anim>
                                    <p:anim calcmode="lin" valueType="num">
                                      <p:cBhvr>
                                        <p:cTn decel="100000" dur="900" fill="hold" id="46"/>
                                        <p:tgtEl>
                                          <p:spTgt spid="12"/>
                                        </p:tgtEl>
                                        <p:attrNameLst>
                                          <p:attrName>ppt_y</p:attrName>
                                        </p:attrNameLst>
                                      </p:cBhvr>
                                      <p:tavLst>
                                        <p:tav tm="0">
                                          <p:val>
                                            <p:strVal val="#ppt_y+1"/>
                                          </p:val>
                                        </p:tav>
                                        <p:tav tm="100000">
                                          <p:val>
                                            <p:strVal val="#ppt_y-.03"/>
                                          </p:val>
                                        </p:tav>
                                      </p:tavLst>
                                    </p:anim>
                                    <p:anim calcmode="lin" valueType="num">
                                      <p:cBhvr>
                                        <p:cTn accel="100000" dur="100" fill="hold" id="47">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fill="hold" id="48" nodeType="afterGroup">
                            <p:stCondLst>
                              <p:cond delay="5000"/>
                            </p:stCondLst>
                            <p:childTnLst>
                              <p:par>
                                <p:cTn fill="hold" grpId="0" id="49" nodeType="afterEffect" presetClass="entr" presetID="12" presetSubtype="4">
                                  <p:stCondLst>
                                    <p:cond delay="0"/>
                                  </p:stCondLst>
                                  <p:childTnLst>
                                    <p:set>
                                      <p:cBhvr>
                                        <p:cTn dur="1" fill="hold" id="50">
                                          <p:stCondLst>
                                            <p:cond delay="0"/>
                                          </p:stCondLst>
                                        </p:cTn>
                                        <p:tgtEl>
                                          <p:spTgt spid="13"/>
                                        </p:tgtEl>
                                        <p:attrNameLst>
                                          <p:attrName>style.visibility</p:attrName>
                                        </p:attrNameLst>
                                      </p:cBhvr>
                                      <p:to>
                                        <p:strVal val="visible"/>
                                      </p:to>
                                    </p:set>
                                    <p:animEffect filter="slide(fromBottom)" transition="in">
                                      <p:cBhvr>
                                        <p:cTn dur="500" id="51"/>
                                        <p:tgtEl>
                                          <p:spTgt spid="13"/>
                                        </p:tgtEl>
                                      </p:cBhvr>
                                    </p:animEffect>
                                  </p:childTnLst>
                                </p:cTn>
                              </p:par>
                            </p:childTnLst>
                          </p:cTn>
                        </p:par>
                        <p:par>
                          <p:cTn fill="hold" id="52" nodeType="afterGroup">
                            <p:stCondLst>
                              <p:cond delay="5500"/>
                            </p:stCondLst>
                            <p:childTnLst>
                              <p:par>
                                <p:cTn fill="hold" grpId="0" id="53" nodeType="afterEffect" presetClass="entr" presetID="12" presetSubtype="1">
                                  <p:stCondLst>
                                    <p:cond delay="0"/>
                                  </p:stCondLst>
                                  <p:childTnLst>
                                    <p:set>
                                      <p:cBhvr>
                                        <p:cTn dur="1" fill="hold" id="54">
                                          <p:stCondLst>
                                            <p:cond delay="0"/>
                                          </p:stCondLst>
                                        </p:cTn>
                                        <p:tgtEl>
                                          <p:spTgt spid="11"/>
                                        </p:tgtEl>
                                        <p:attrNameLst>
                                          <p:attrName>style.visibility</p:attrName>
                                        </p:attrNameLst>
                                      </p:cBhvr>
                                      <p:to>
                                        <p:strVal val="visible"/>
                                      </p:to>
                                    </p:set>
                                    <p:animEffect filter="slide(fromTop)" transition="in">
                                      <p:cBhvr>
                                        <p:cTn dur="500" id="55"/>
                                        <p:tgtEl>
                                          <p:spTgt spid="11"/>
                                        </p:tgtEl>
                                      </p:cBhvr>
                                    </p:animEffect>
                                  </p:childTnLst>
                                </p:cTn>
                              </p:par>
                            </p:childTnLst>
                          </p:cTn>
                        </p:par>
                        <p:par>
                          <p:cTn fill="hold" id="56" nodeType="afterGroup">
                            <p:stCondLst>
                              <p:cond delay="6000"/>
                            </p:stCondLst>
                            <p:childTnLst>
                              <p:par>
                                <p:cTn fill="hold" grpId="0" id="57" nodeType="afterEffect" presetClass="entr" presetID="12" presetSubtype="4">
                                  <p:stCondLst>
                                    <p:cond delay="0"/>
                                  </p:stCondLst>
                                  <p:childTnLst>
                                    <p:set>
                                      <p:cBhvr>
                                        <p:cTn dur="1" fill="hold" id="58">
                                          <p:stCondLst>
                                            <p:cond delay="0"/>
                                          </p:stCondLst>
                                        </p:cTn>
                                        <p:tgtEl>
                                          <p:spTgt spid="18"/>
                                        </p:tgtEl>
                                        <p:attrNameLst>
                                          <p:attrName>style.visibility</p:attrName>
                                        </p:attrNameLst>
                                      </p:cBhvr>
                                      <p:to>
                                        <p:strVal val="visible"/>
                                      </p:to>
                                    </p:set>
                                    <p:animEffect filter="slide(fromBottom)" transition="in">
                                      <p:cBhvr>
                                        <p:cTn dur="500" id="59"/>
                                        <p:tgtEl>
                                          <p:spTgt spid="18"/>
                                        </p:tgtEl>
                                      </p:cBhvr>
                                    </p:animEffect>
                                  </p:childTnLst>
                                </p:cTn>
                              </p:par>
                            </p:childTnLst>
                          </p:cTn>
                        </p:par>
                        <p:par>
                          <p:cTn fill="hold" id="60" nodeType="afterGroup">
                            <p:stCondLst>
                              <p:cond delay="6500"/>
                            </p:stCondLst>
                            <p:childTnLst>
                              <p:par>
                                <p:cTn fill="hold" grpId="0" id="61" nodeType="afterEffect" presetClass="entr" presetID="12" presetSubtype="4">
                                  <p:stCondLst>
                                    <p:cond delay="0"/>
                                  </p:stCondLst>
                                  <p:childTnLst>
                                    <p:set>
                                      <p:cBhvr>
                                        <p:cTn dur="1" fill="hold" id="62">
                                          <p:stCondLst>
                                            <p:cond delay="0"/>
                                          </p:stCondLst>
                                        </p:cTn>
                                        <p:tgtEl>
                                          <p:spTgt spid="19"/>
                                        </p:tgtEl>
                                        <p:attrNameLst>
                                          <p:attrName>style.visibility</p:attrName>
                                        </p:attrNameLst>
                                      </p:cBhvr>
                                      <p:to>
                                        <p:strVal val="visible"/>
                                      </p:to>
                                    </p:set>
                                    <p:animEffect filter="slide(fromBottom)" transition="in">
                                      <p:cBhvr>
                                        <p:cTn dur="500" id="63"/>
                                        <p:tgtEl>
                                          <p:spTgt spid="19"/>
                                        </p:tgtEl>
                                      </p:cBhvr>
                                    </p:animEffect>
                                  </p:childTnLst>
                                </p:cTn>
                              </p:par>
                            </p:childTnLst>
                          </p:cTn>
                        </p:par>
                        <p:par>
                          <p:cTn fill="hold" id="64" nodeType="afterGroup">
                            <p:stCondLst>
                              <p:cond delay="7000"/>
                            </p:stCondLst>
                            <p:childTnLst>
                              <p:par>
                                <p:cTn fill="hold" grpId="0" id="65" nodeType="afterEffect" presetClass="entr" presetID="37" presetSubtype="0">
                                  <p:stCondLst>
                                    <p:cond delay="0"/>
                                  </p:stCondLst>
                                  <p:childTnLst>
                                    <p:set>
                                      <p:cBhvr>
                                        <p:cTn dur="1" fill="hold" id="66">
                                          <p:stCondLst>
                                            <p:cond delay="0"/>
                                          </p:stCondLst>
                                        </p:cTn>
                                        <p:tgtEl>
                                          <p:spTgt spid="21"/>
                                        </p:tgtEl>
                                        <p:attrNameLst>
                                          <p:attrName>style.visibility</p:attrName>
                                        </p:attrNameLst>
                                      </p:cBhvr>
                                      <p:to>
                                        <p:strVal val="visible"/>
                                      </p:to>
                                    </p:set>
                                    <p:animEffect filter="fade" transition="in">
                                      <p:cBhvr>
                                        <p:cTn dur="1000" id="67"/>
                                        <p:tgtEl>
                                          <p:spTgt spid="21"/>
                                        </p:tgtEl>
                                      </p:cBhvr>
                                    </p:animEffect>
                                    <p:anim calcmode="lin" valueType="num">
                                      <p:cBhvr>
                                        <p:cTn dur="1000" fill="hold" id="68"/>
                                        <p:tgtEl>
                                          <p:spTgt spid="21"/>
                                        </p:tgtEl>
                                        <p:attrNameLst>
                                          <p:attrName>ppt_x</p:attrName>
                                        </p:attrNameLst>
                                      </p:cBhvr>
                                      <p:tavLst>
                                        <p:tav tm="0">
                                          <p:val>
                                            <p:strVal val="#ppt_x"/>
                                          </p:val>
                                        </p:tav>
                                        <p:tav tm="100000">
                                          <p:val>
                                            <p:strVal val="#ppt_x"/>
                                          </p:val>
                                        </p:tav>
                                      </p:tavLst>
                                    </p:anim>
                                    <p:anim calcmode="lin" valueType="num">
                                      <p:cBhvr>
                                        <p:cTn decel="100000" dur="900" fill="hold" id="69"/>
                                        <p:tgtEl>
                                          <p:spTgt spid="21"/>
                                        </p:tgtEl>
                                        <p:attrNameLst>
                                          <p:attrName>ppt_y</p:attrName>
                                        </p:attrNameLst>
                                      </p:cBhvr>
                                      <p:tavLst>
                                        <p:tav tm="0">
                                          <p:val>
                                            <p:strVal val="#ppt_y+1"/>
                                          </p:val>
                                        </p:tav>
                                        <p:tav tm="100000">
                                          <p:val>
                                            <p:strVal val="#ppt_y-.03"/>
                                          </p:val>
                                        </p:tav>
                                      </p:tavLst>
                                    </p:anim>
                                    <p:anim calcmode="lin" valueType="num">
                                      <p:cBhvr>
                                        <p:cTn accel="100000" dur="100" fill="hold" id="70">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fill="hold" id="71" nodeType="afterGroup">
                            <p:stCondLst>
                              <p:cond delay="8000"/>
                            </p:stCondLst>
                            <p:childTnLst>
                              <p:par>
                                <p:cTn fill="hold" grpId="0" id="72" nodeType="afterEffect" presetClass="entr" presetID="12" presetSubtype="4">
                                  <p:stCondLst>
                                    <p:cond delay="0"/>
                                  </p:stCondLst>
                                  <p:childTnLst>
                                    <p:set>
                                      <p:cBhvr>
                                        <p:cTn dur="1" fill="hold" id="73">
                                          <p:stCondLst>
                                            <p:cond delay="0"/>
                                          </p:stCondLst>
                                        </p:cTn>
                                        <p:tgtEl>
                                          <p:spTgt spid="22"/>
                                        </p:tgtEl>
                                        <p:attrNameLst>
                                          <p:attrName>style.visibility</p:attrName>
                                        </p:attrNameLst>
                                      </p:cBhvr>
                                      <p:to>
                                        <p:strVal val="visible"/>
                                      </p:to>
                                    </p:set>
                                    <p:animEffect filter="slide(fromBottom)" transition="in">
                                      <p:cBhvr>
                                        <p:cTn dur="500" id="74"/>
                                        <p:tgtEl>
                                          <p:spTgt spid="22"/>
                                        </p:tgtEl>
                                      </p:cBhvr>
                                    </p:animEffect>
                                  </p:childTnLst>
                                </p:cTn>
                              </p:par>
                            </p:childTnLst>
                          </p:cTn>
                        </p:par>
                        <p:par>
                          <p:cTn fill="hold" id="75" nodeType="afterGroup">
                            <p:stCondLst>
                              <p:cond delay="8500"/>
                            </p:stCondLst>
                            <p:childTnLst>
                              <p:par>
                                <p:cTn fill="hold" grpId="0" id="76" nodeType="afterEffect" presetClass="entr" presetID="12" presetSubtype="1">
                                  <p:stCondLst>
                                    <p:cond delay="0"/>
                                  </p:stCondLst>
                                  <p:childTnLst>
                                    <p:set>
                                      <p:cBhvr>
                                        <p:cTn dur="1" fill="hold" id="77">
                                          <p:stCondLst>
                                            <p:cond delay="0"/>
                                          </p:stCondLst>
                                        </p:cTn>
                                        <p:tgtEl>
                                          <p:spTgt spid="20"/>
                                        </p:tgtEl>
                                        <p:attrNameLst>
                                          <p:attrName>style.visibility</p:attrName>
                                        </p:attrNameLst>
                                      </p:cBhvr>
                                      <p:to>
                                        <p:strVal val="visible"/>
                                      </p:to>
                                    </p:set>
                                    <p:animEffect filter="slide(fromTop)" transition="in">
                                      <p:cBhvr>
                                        <p:cTn dur="500" id="78"/>
                                        <p:tgtEl>
                                          <p:spTgt spid="20"/>
                                        </p:tgtEl>
                                      </p:cBhvr>
                                    </p:animEffect>
                                  </p:childTnLst>
                                </p:cTn>
                              </p:par>
                            </p:childTnLst>
                          </p:cTn>
                        </p:par>
                        <p:par>
                          <p:cTn fill="hold" id="79" nodeType="afterGroup">
                            <p:stCondLst>
                              <p:cond delay="9000"/>
                            </p:stCondLst>
                            <p:childTnLst>
                              <p:par>
                                <p:cTn fill="hold" grpId="0" id="80" nodeType="afterEffect" presetClass="entr" presetID="12" presetSubtype="4">
                                  <p:stCondLst>
                                    <p:cond delay="0"/>
                                  </p:stCondLst>
                                  <p:childTnLst>
                                    <p:set>
                                      <p:cBhvr>
                                        <p:cTn dur="1" fill="hold" id="81">
                                          <p:stCondLst>
                                            <p:cond delay="0"/>
                                          </p:stCondLst>
                                        </p:cTn>
                                        <p:tgtEl>
                                          <p:spTgt spid="23"/>
                                        </p:tgtEl>
                                        <p:attrNameLst>
                                          <p:attrName>style.visibility</p:attrName>
                                        </p:attrNameLst>
                                      </p:cBhvr>
                                      <p:to>
                                        <p:strVal val="visible"/>
                                      </p:to>
                                    </p:set>
                                    <p:animEffect filter="slide(fromBottom)" transition="in">
                                      <p:cBhvr>
                                        <p:cTn dur="500" id="82"/>
                                        <p:tgtEl>
                                          <p:spTgt spid="23"/>
                                        </p:tgtEl>
                                      </p:cBhvr>
                                    </p:animEffect>
                                  </p:childTnLst>
                                </p:cTn>
                              </p:par>
                            </p:childTnLst>
                          </p:cTn>
                        </p:par>
                        <p:par>
                          <p:cTn fill="hold" id="83" nodeType="afterGroup">
                            <p:stCondLst>
                              <p:cond delay="9500"/>
                            </p:stCondLst>
                            <p:childTnLst>
                              <p:par>
                                <p:cTn fill="hold" grpId="0" id="84" nodeType="afterEffect" presetClass="entr" presetID="12" presetSubtype="4">
                                  <p:stCondLst>
                                    <p:cond delay="0"/>
                                  </p:stCondLst>
                                  <p:childTnLst>
                                    <p:set>
                                      <p:cBhvr>
                                        <p:cTn dur="1" fill="hold" id="85">
                                          <p:stCondLst>
                                            <p:cond delay="0"/>
                                          </p:stCondLst>
                                        </p:cTn>
                                        <p:tgtEl>
                                          <p:spTgt spid="24"/>
                                        </p:tgtEl>
                                        <p:attrNameLst>
                                          <p:attrName>style.visibility</p:attrName>
                                        </p:attrNameLst>
                                      </p:cBhvr>
                                      <p:to>
                                        <p:strVal val="visible"/>
                                      </p:to>
                                    </p:set>
                                    <p:animEffect filter="slide(fromBottom)" transition="in">
                                      <p:cBhvr>
                                        <p:cTn dur="500" id="86"/>
                                        <p:tgtEl>
                                          <p:spTgt spid="24"/>
                                        </p:tgtEl>
                                      </p:cBhvr>
                                    </p:animEffect>
                                  </p:childTnLst>
                                </p:cTn>
                              </p:par>
                            </p:childTnLst>
                          </p:cTn>
                        </p:par>
                        <p:par>
                          <p:cTn fill="hold" id="87" nodeType="afterGroup">
                            <p:stCondLst>
                              <p:cond delay="10000"/>
                            </p:stCondLst>
                            <p:childTnLst>
                              <p:par>
                                <p:cTn fill="hold" grpId="0" id="88" nodeType="afterEffect" presetClass="entr" presetID="42" presetSubtype="0">
                                  <p:stCondLst>
                                    <p:cond delay="0"/>
                                  </p:stCondLst>
                                  <p:childTnLst>
                                    <p:set>
                                      <p:cBhvr>
                                        <p:cTn dur="1" fill="hold" id="89">
                                          <p:stCondLst>
                                            <p:cond delay="0"/>
                                          </p:stCondLst>
                                        </p:cTn>
                                        <p:tgtEl>
                                          <p:spTgt spid="25"/>
                                        </p:tgtEl>
                                        <p:attrNameLst>
                                          <p:attrName>style.visibility</p:attrName>
                                        </p:attrNameLst>
                                      </p:cBhvr>
                                      <p:to>
                                        <p:strVal val="visible"/>
                                      </p:to>
                                    </p:set>
                                    <p:animEffect filter="fade" transition="in">
                                      <p:cBhvr>
                                        <p:cTn dur="1000" id="90"/>
                                        <p:tgtEl>
                                          <p:spTgt spid="25"/>
                                        </p:tgtEl>
                                      </p:cBhvr>
                                    </p:animEffect>
                                    <p:anim calcmode="lin" valueType="num">
                                      <p:cBhvr>
                                        <p:cTn dur="1000" fill="hold" id="91"/>
                                        <p:tgtEl>
                                          <p:spTgt spid="25"/>
                                        </p:tgtEl>
                                        <p:attrNameLst>
                                          <p:attrName>ppt_x</p:attrName>
                                        </p:attrNameLst>
                                      </p:cBhvr>
                                      <p:tavLst>
                                        <p:tav tm="0">
                                          <p:val>
                                            <p:strVal val="#ppt_x"/>
                                          </p:val>
                                        </p:tav>
                                        <p:tav tm="100000">
                                          <p:val>
                                            <p:strVal val="#ppt_x"/>
                                          </p:val>
                                        </p:tav>
                                      </p:tavLst>
                                    </p:anim>
                                    <p:anim calcmode="lin" valueType="num">
                                      <p:cBhvr>
                                        <p:cTn dur="1000" fill="hold" id="92"/>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Freeform 2"/>
          <p:cNvSpPr/>
          <p:nvPr/>
        </p:nvSpPr>
        <p:spPr bwMode="blackWhite">
          <a:xfrm>
            <a:off x="4917083" y="1054030"/>
            <a:ext cx="1446517" cy="1373544"/>
          </a:xfrm>
          <a:custGeom>
            <a:gdLst>
              <a:gd fmla="*/ 491 w 671" name="T0"/>
              <a:gd fmla="*/ 578 h 658" name="T1"/>
              <a:gd fmla="*/ 491 w 671" name="T2"/>
              <a:gd fmla="*/ 657 h 658" name="T3"/>
              <a:gd fmla="*/ 0 w 671" name="T4"/>
              <a:gd fmla="*/ 657 h 658" name="T5"/>
              <a:gd fmla="*/ 0 w 671" name="T6"/>
              <a:gd fmla="*/ 166 h 658" name="T7"/>
              <a:gd fmla="*/ 95 w 671" name="T8"/>
              <a:gd fmla="*/ 166 h 658" name="T9"/>
              <a:gd fmla="*/ 95 w 671" name="T10"/>
              <a:gd fmla="*/ 506 h 658" name="T11"/>
              <a:gd fmla="*/ 602 w 671" name="T12"/>
              <a:gd fmla="*/ 0 h 658" name="T13"/>
              <a:gd fmla="*/ 670 w 671" name="T14"/>
              <a:gd fmla="*/ 63 h 658" name="T15"/>
              <a:gd fmla="*/ 166 w 671" name="T16"/>
              <a:gd fmla="*/ 570 h 658" name="T17"/>
              <a:gd fmla="*/ 491 w 671" name="T18"/>
              <a:gd fmla="*/ 570 h 658" name="T19"/>
              <a:gd fmla="*/ 491 w 671" name="T20"/>
              <a:gd fmla="*/ 657 h 658" name="T21"/>
              <a:gd fmla="*/ 491 w 671" name="T22"/>
              <a:gd fmla="*/ 578 h 6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58" w="671">
                <a:moveTo>
                  <a:pt x="491" y="578"/>
                </a:moveTo>
                <a:lnTo>
                  <a:pt x="491" y="657"/>
                </a:lnTo>
                <a:lnTo>
                  <a:pt x="0" y="657"/>
                </a:lnTo>
                <a:lnTo>
                  <a:pt x="0" y="166"/>
                </a:lnTo>
                <a:lnTo>
                  <a:pt x="95" y="166"/>
                </a:lnTo>
                <a:lnTo>
                  <a:pt x="95" y="506"/>
                </a:lnTo>
                <a:lnTo>
                  <a:pt x="602" y="0"/>
                </a:lnTo>
                <a:lnTo>
                  <a:pt x="670" y="63"/>
                </a:lnTo>
                <a:lnTo>
                  <a:pt x="166" y="570"/>
                </a:lnTo>
                <a:lnTo>
                  <a:pt x="491" y="570"/>
                </a:lnTo>
                <a:lnTo>
                  <a:pt x="491" y="657"/>
                </a:lnTo>
                <a:lnTo>
                  <a:pt x="491" y="578"/>
                </a:lnTo>
              </a:path>
            </a:pathLst>
          </a:custGeom>
          <a:solidFill>
            <a:srgbClr val="78B601"/>
          </a:solidFill>
          <a:ln algn="ctr" cap="flat" cmpd="sng" w="3175">
            <a:noFill/>
            <a:prstDash val="solid"/>
          </a:ln>
          <a:effectLst/>
        </p:spPr>
        <p:txBody>
          <a:bodyPr anchor="ctr" bIns="46648" lIns="93296" rIns="93296" tIns="46648"/>
          <a:lstStyle/>
          <a:p>
            <a:pPr>
              <a:lnSpc>
                <a:spcPct val="120000"/>
              </a:lnSpc>
              <a:defRPr/>
            </a:pPr>
            <a:endParaRPr altLang="en-US" kern="0" lang="zh-CN" sz="1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1" name="Freeform 3"/>
          <p:cNvSpPr/>
          <p:nvPr/>
        </p:nvSpPr>
        <p:spPr bwMode="blackWhite">
          <a:xfrm>
            <a:off x="4917083" y="3070613"/>
            <a:ext cx="1452996" cy="1389741"/>
          </a:xfrm>
          <a:custGeom>
            <a:gdLst>
              <a:gd fmla="*/ 491 w 674" name="T0"/>
              <a:gd fmla="*/ 79 h 666" name="T1"/>
              <a:gd fmla="*/ 491 w 674" name="T2"/>
              <a:gd fmla="*/ 0 h 666" name="T3"/>
              <a:gd fmla="*/ 0 w 674" name="T4"/>
              <a:gd fmla="*/ 0 h 666" name="T5"/>
              <a:gd fmla="*/ 0 w 674" name="T6"/>
              <a:gd fmla="*/ 491 h 666" name="T7"/>
              <a:gd fmla="*/ 95 w 674" name="T8"/>
              <a:gd fmla="*/ 491 h 666" name="T9"/>
              <a:gd fmla="*/ 95 w 674" name="T10"/>
              <a:gd fmla="*/ 159 h 666" name="T11"/>
              <a:gd fmla="*/ 602 w 674" name="T12"/>
              <a:gd fmla="*/ 665 h 666" name="T13"/>
              <a:gd fmla="*/ 673 w 674" name="T14"/>
              <a:gd fmla="*/ 594 h 666" name="T15"/>
              <a:gd fmla="*/ 174 w 674" name="T16"/>
              <a:gd fmla="*/ 95 h 666" name="T17"/>
              <a:gd fmla="*/ 491 w 674" name="T18"/>
              <a:gd fmla="*/ 95 h 666" name="T19"/>
              <a:gd fmla="*/ 491 w 674" name="T20"/>
              <a:gd fmla="*/ 0 h 666" name="T21"/>
              <a:gd fmla="*/ 491 w 674" name="T22"/>
              <a:gd fmla="*/ 79 h 66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66" w="674">
                <a:moveTo>
                  <a:pt x="491" y="79"/>
                </a:moveTo>
                <a:lnTo>
                  <a:pt x="491" y="0"/>
                </a:lnTo>
                <a:lnTo>
                  <a:pt x="0" y="0"/>
                </a:lnTo>
                <a:lnTo>
                  <a:pt x="0" y="491"/>
                </a:lnTo>
                <a:lnTo>
                  <a:pt x="95" y="491"/>
                </a:lnTo>
                <a:lnTo>
                  <a:pt x="95" y="159"/>
                </a:lnTo>
                <a:lnTo>
                  <a:pt x="602" y="665"/>
                </a:lnTo>
                <a:lnTo>
                  <a:pt x="673" y="594"/>
                </a:lnTo>
                <a:lnTo>
                  <a:pt x="174" y="95"/>
                </a:lnTo>
                <a:lnTo>
                  <a:pt x="491" y="95"/>
                </a:lnTo>
                <a:lnTo>
                  <a:pt x="491" y="0"/>
                </a:lnTo>
                <a:lnTo>
                  <a:pt x="491" y="79"/>
                </a:lnTo>
              </a:path>
            </a:pathLst>
          </a:custGeom>
          <a:solidFill>
            <a:srgbClr val="9AC440"/>
          </a:solidFill>
          <a:ln algn="ctr" cap="flat" cmpd="sng" w="3175">
            <a:noFill/>
            <a:prstDash val="solid"/>
          </a:ln>
          <a:effectLst/>
        </p:spPr>
        <p:txBody>
          <a:bodyPr anchor="ctr" bIns="46648" lIns="93296" rIns="93296" tIns="46648"/>
          <a:lstStyle/>
          <a:p>
            <a:pPr>
              <a:lnSpc>
                <a:spcPct val="120000"/>
              </a:lnSpc>
              <a:defRPr/>
            </a:pPr>
            <a:endParaRPr altLang="en-US" kern="0" lang="zh-CN" sz="1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2" name="Freeform 4"/>
          <p:cNvSpPr/>
          <p:nvPr/>
        </p:nvSpPr>
        <p:spPr bwMode="blackWhite">
          <a:xfrm>
            <a:off x="2798332" y="3070613"/>
            <a:ext cx="1465955" cy="1402699"/>
          </a:xfrm>
          <a:custGeom>
            <a:gdLst>
              <a:gd fmla="*/ 184 w 680" name="T0"/>
              <a:gd fmla="*/ 80 h 672" name="T1"/>
              <a:gd fmla="*/ 184 w 680" name="T2"/>
              <a:gd fmla="*/ 0 h 672" name="T3"/>
              <a:gd fmla="*/ 679 w 680" name="T4"/>
              <a:gd fmla="*/ 0 h 672" name="T5"/>
              <a:gd fmla="*/ 679 w 680" name="T6"/>
              <a:gd fmla="*/ 495 h 672" name="T7"/>
              <a:gd fmla="*/ 583 w 680" name="T8"/>
              <a:gd fmla="*/ 495 h 672" name="T9"/>
              <a:gd fmla="*/ 583 w 680" name="T10"/>
              <a:gd fmla="*/ 160 h 672" name="T11"/>
              <a:gd fmla="*/ 72 w 680" name="T12"/>
              <a:gd fmla="*/ 671 h 672" name="T13"/>
              <a:gd fmla="*/ 0 w 680" name="T14"/>
              <a:gd fmla="*/ 599 h 672" name="T15"/>
              <a:gd fmla="*/ 503 w 680" name="T16"/>
              <a:gd fmla="*/ 96 h 672" name="T17"/>
              <a:gd fmla="*/ 184 w 680" name="T18"/>
              <a:gd fmla="*/ 96 h 672" name="T19"/>
              <a:gd fmla="*/ 184 w 680" name="T20"/>
              <a:gd fmla="*/ 0 h 67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2" w="680">
                <a:moveTo>
                  <a:pt x="184" y="80"/>
                </a:moveTo>
                <a:lnTo>
                  <a:pt x="184" y="0"/>
                </a:lnTo>
                <a:lnTo>
                  <a:pt x="679" y="0"/>
                </a:lnTo>
                <a:lnTo>
                  <a:pt x="679" y="495"/>
                </a:lnTo>
                <a:lnTo>
                  <a:pt x="583" y="495"/>
                </a:lnTo>
                <a:lnTo>
                  <a:pt x="583" y="160"/>
                </a:lnTo>
                <a:lnTo>
                  <a:pt x="72" y="671"/>
                </a:lnTo>
                <a:lnTo>
                  <a:pt x="0" y="599"/>
                </a:lnTo>
                <a:lnTo>
                  <a:pt x="503" y="96"/>
                </a:lnTo>
                <a:lnTo>
                  <a:pt x="184" y="96"/>
                </a:lnTo>
                <a:lnTo>
                  <a:pt x="184" y="0"/>
                </a:lnTo>
              </a:path>
            </a:pathLst>
          </a:custGeom>
          <a:solidFill>
            <a:srgbClr val="78B601"/>
          </a:solidFill>
          <a:ln algn="ctr" cap="flat" cmpd="sng" w="3175">
            <a:noFill/>
            <a:prstDash val="solid"/>
          </a:ln>
          <a:effectLst/>
        </p:spPr>
        <p:txBody>
          <a:bodyPr anchor="ctr" bIns="46648" lIns="93296" rIns="93296" tIns="46648"/>
          <a:lstStyle/>
          <a:p>
            <a:pPr>
              <a:lnSpc>
                <a:spcPct val="120000"/>
              </a:lnSpc>
              <a:defRPr/>
            </a:pPr>
            <a:endParaRPr altLang="en-US" kern="0" lang="zh-CN" sz="1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3" name="Freeform 5"/>
          <p:cNvSpPr/>
          <p:nvPr/>
        </p:nvSpPr>
        <p:spPr bwMode="blackWhite">
          <a:xfrm>
            <a:off x="2798332" y="1041072"/>
            <a:ext cx="1465955" cy="1386502"/>
          </a:xfrm>
          <a:custGeom>
            <a:gdLst>
              <a:gd fmla="*/ 184 w 680" name="T0"/>
              <a:gd fmla="*/ 583 h 664" name="T1"/>
              <a:gd fmla="*/ 184 w 680" name="T2"/>
              <a:gd fmla="*/ 663 h 664" name="T3"/>
              <a:gd fmla="*/ 679 w 680" name="T4"/>
              <a:gd fmla="*/ 663 h 664" name="T5"/>
              <a:gd fmla="*/ 679 w 680" name="T6"/>
              <a:gd fmla="*/ 168 h 664" name="T7"/>
              <a:gd fmla="*/ 583 w 680" name="T8"/>
              <a:gd fmla="*/ 168 h 664" name="T9"/>
              <a:gd fmla="*/ 583 w 680" name="T10"/>
              <a:gd fmla="*/ 511 h 664" name="T11"/>
              <a:gd fmla="*/ 72 w 680" name="T12"/>
              <a:gd fmla="*/ 0 h 664" name="T13"/>
              <a:gd fmla="*/ 0 w 680" name="T14"/>
              <a:gd fmla="*/ 72 h 664" name="T15"/>
              <a:gd fmla="*/ 511 w 680" name="T16"/>
              <a:gd fmla="*/ 575 h 664" name="T17"/>
              <a:gd fmla="*/ 184 w 680" name="T18"/>
              <a:gd fmla="*/ 575 h 664" name="T19"/>
              <a:gd fmla="*/ 184 w 680" name="T20"/>
              <a:gd fmla="*/ 663 h 6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4" w="680">
                <a:moveTo>
                  <a:pt x="184" y="583"/>
                </a:moveTo>
                <a:lnTo>
                  <a:pt x="184" y="663"/>
                </a:lnTo>
                <a:lnTo>
                  <a:pt x="679" y="663"/>
                </a:lnTo>
                <a:lnTo>
                  <a:pt x="679" y="168"/>
                </a:lnTo>
                <a:lnTo>
                  <a:pt x="583" y="168"/>
                </a:lnTo>
                <a:lnTo>
                  <a:pt x="583" y="511"/>
                </a:lnTo>
                <a:lnTo>
                  <a:pt x="72" y="0"/>
                </a:lnTo>
                <a:lnTo>
                  <a:pt x="0" y="72"/>
                </a:lnTo>
                <a:lnTo>
                  <a:pt x="511" y="575"/>
                </a:lnTo>
                <a:lnTo>
                  <a:pt x="184" y="575"/>
                </a:lnTo>
                <a:lnTo>
                  <a:pt x="184" y="663"/>
                </a:lnTo>
              </a:path>
            </a:pathLst>
          </a:custGeom>
          <a:solidFill>
            <a:srgbClr val="9AC440"/>
          </a:solidFill>
          <a:ln algn="ctr" cap="flat" cmpd="sng" w="3175">
            <a:noFill/>
            <a:prstDash val="solid"/>
          </a:ln>
          <a:effectLst/>
        </p:spPr>
        <p:txBody>
          <a:bodyPr anchor="ctr" bIns="46648" lIns="93296" rIns="93296" tIns="46648"/>
          <a:lstStyle/>
          <a:p>
            <a:pPr>
              <a:lnSpc>
                <a:spcPct val="120000"/>
              </a:lnSpc>
              <a:defRPr/>
            </a:pPr>
            <a:endParaRPr altLang="en-US" kern="0" lang="zh-CN" sz="12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4" name="AutoShape 10"/>
          <p:cNvSpPr>
            <a:spLocks noChangeArrowheads="1"/>
          </p:cNvSpPr>
          <p:nvPr/>
        </p:nvSpPr>
        <p:spPr bwMode="blackWhite">
          <a:xfrm>
            <a:off x="4254567" y="2429194"/>
            <a:ext cx="644697" cy="644658"/>
          </a:xfrm>
          <a:prstGeom prst="flowChartOr">
            <a:avLst/>
          </a:prstGeom>
          <a:solidFill>
            <a:srgbClr val="78B601"/>
          </a:solidFill>
          <a:ln algn="ctr" cap="flat" cmpd="sng" w="3175">
            <a:noFill/>
            <a:prstDash val="solid"/>
          </a:ln>
          <a:effectLst/>
        </p:spPr>
        <p:txBody>
          <a:bodyPr anchor="ctr" bIns="46648" lIns="93296" rIns="93296" tIns="46648"/>
          <a:lstStyle/>
          <a:p>
            <a:pPr>
              <a:lnSpc>
                <a:spcPct val="120000"/>
              </a:lnSpc>
              <a:defRPr/>
            </a:pPr>
            <a:endParaRPr altLang="en-US" kern="0" lang="zh-CN" sz="12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nvGrpSpPr>
          <p:cNvPr id="15" name="组合 4"/>
          <p:cNvGrpSpPr/>
          <p:nvPr/>
        </p:nvGrpSpPr>
        <p:grpSpPr>
          <a:xfrm>
            <a:off x="1034325" y="3160513"/>
            <a:ext cx="1764007" cy="1085257"/>
            <a:chOff x="1052897" y="5281774"/>
            <a:chExt cx="1764007" cy="1085257"/>
          </a:xfrm>
        </p:grpSpPr>
        <p:sp>
          <p:nvSpPr>
            <p:cNvPr id="16" name="TextBox 20"/>
            <p:cNvSpPr txBox="1"/>
            <p:nvPr/>
          </p:nvSpPr>
          <p:spPr bwMode="auto">
            <a:xfrm>
              <a:off x="1052897" y="5580326"/>
              <a:ext cx="1764007" cy="779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单击此处添加段落文本单击此处添加段落文本单击此处添加段落文本单击此处添加</a:t>
              </a:r>
            </a:p>
          </p:txBody>
        </p:sp>
        <p:sp>
          <p:nvSpPr>
            <p:cNvPr id="17" name="TextBox 19"/>
            <p:cNvSpPr txBox="1">
              <a:spLocks noChangeArrowheads="1"/>
            </p:cNvSpPr>
            <p:nvPr/>
          </p:nvSpPr>
          <p:spPr bwMode="auto">
            <a:xfrm>
              <a:off x="1052898" y="5281775"/>
              <a:ext cx="1764006" cy="27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b="1" lang="zh-CN" sz="1200">
                  <a:solidFill>
                    <a:schemeClr val="tx1">
                      <a:lumMod val="65000"/>
                      <a:lumOff val="35000"/>
                    </a:schemeClr>
                  </a:solidFill>
                  <a:latin charset="-122" panose="020b0503020204020204" pitchFamily="34" typeface="微软雅黑"/>
                  <a:ea charset="-122" panose="020b0503020204020204" pitchFamily="34" typeface="微软雅黑"/>
                  <a:cs charset="-122" panose="02010600030101010101" pitchFamily="2" typeface="宋体"/>
                </a:rPr>
                <a:t>单击此处添加标题</a:t>
              </a:r>
            </a:p>
          </p:txBody>
        </p:sp>
      </p:grpSp>
      <p:grpSp>
        <p:nvGrpSpPr>
          <p:cNvPr id="18" name="组合 11"/>
          <p:cNvGrpSpPr/>
          <p:nvPr/>
        </p:nvGrpSpPr>
        <p:grpSpPr>
          <a:xfrm>
            <a:off x="1034325" y="1061922"/>
            <a:ext cx="1764007" cy="1085257"/>
            <a:chOff x="1052897" y="2195545"/>
            <a:chExt cx="1764007" cy="1085257"/>
          </a:xfrm>
        </p:grpSpPr>
        <p:sp>
          <p:nvSpPr>
            <p:cNvPr id="19" name="TextBox 20"/>
            <p:cNvSpPr txBox="1"/>
            <p:nvPr/>
          </p:nvSpPr>
          <p:spPr bwMode="auto">
            <a:xfrm>
              <a:off x="1052897" y="2494098"/>
              <a:ext cx="1764007" cy="779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单击此处添加段落文本单击此处添加段落文本单击此处添加段落文本单击此处添加</a:t>
              </a:r>
            </a:p>
          </p:txBody>
        </p:sp>
        <p:sp>
          <p:nvSpPr>
            <p:cNvPr id="20" name="TextBox 19"/>
            <p:cNvSpPr txBox="1">
              <a:spLocks noChangeArrowheads="1"/>
            </p:cNvSpPr>
            <p:nvPr/>
          </p:nvSpPr>
          <p:spPr bwMode="auto">
            <a:xfrm>
              <a:off x="1052898" y="2195545"/>
              <a:ext cx="1764006" cy="27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b="1" lang="zh-CN" sz="1200">
                  <a:solidFill>
                    <a:schemeClr val="tx1">
                      <a:lumMod val="65000"/>
                      <a:lumOff val="35000"/>
                    </a:schemeClr>
                  </a:solidFill>
                  <a:latin charset="-122" panose="020b0503020204020204" pitchFamily="34" typeface="微软雅黑"/>
                  <a:ea charset="-122" panose="020b0503020204020204" pitchFamily="34" typeface="微软雅黑"/>
                  <a:cs charset="-122" panose="02010600030101010101" pitchFamily="2" typeface="宋体"/>
                </a:rPr>
                <a:t>单击此处添加标题</a:t>
              </a:r>
            </a:p>
          </p:txBody>
        </p:sp>
      </p:grpSp>
      <p:grpSp>
        <p:nvGrpSpPr>
          <p:cNvPr id="21" name="组合 1"/>
          <p:cNvGrpSpPr/>
          <p:nvPr/>
        </p:nvGrpSpPr>
        <p:grpSpPr>
          <a:xfrm>
            <a:off x="6363599" y="1061922"/>
            <a:ext cx="1764007" cy="1085257"/>
            <a:chOff x="6382171" y="2195545"/>
            <a:chExt cx="1764007" cy="1085257"/>
          </a:xfrm>
        </p:grpSpPr>
        <p:sp>
          <p:nvSpPr>
            <p:cNvPr id="22" name="TextBox 20"/>
            <p:cNvSpPr txBox="1"/>
            <p:nvPr/>
          </p:nvSpPr>
          <p:spPr bwMode="auto">
            <a:xfrm>
              <a:off x="6382172" y="2494098"/>
              <a:ext cx="1764007" cy="779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单击此处添加段落文本单击此处添加段落文本单击此处添加段落文本单击此处添加</a:t>
              </a:r>
            </a:p>
          </p:txBody>
        </p:sp>
        <p:sp>
          <p:nvSpPr>
            <p:cNvPr id="23" name="TextBox 19"/>
            <p:cNvSpPr txBox="1">
              <a:spLocks noChangeArrowheads="1"/>
            </p:cNvSpPr>
            <p:nvPr/>
          </p:nvSpPr>
          <p:spPr bwMode="auto">
            <a:xfrm>
              <a:off x="6382172" y="2195545"/>
              <a:ext cx="1764006" cy="27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b="1" lang="zh-CN" sz="1200">
                  <a:solidFill>
                    <a:schemeClr val="tx1">
                      <a:lumMod val="65000"/>
                      <a:lumOff val="35000"/>
                    </a:schemeClr>
                  </a:solidFill>
                  <a:latin charset="-122" panose="020b0503020204020204" pitchFamily="34" typeface="微软雅黑"/>
                  <a:ea charset="-122" panose="020b0503020204020204" pitchFamily="34" typeface="微软雅黑"/>
                  <a:cs charset="-122" panose="02010600030101010101" pitchFamily="2" typeface="宋体"/>
                </a:rPr>
                <a:t>单击此处添加标题</a:t>
              </a:r>
            </a:p>
          </p:txBody>
        </p:sp>
      </p:grpSp>
      <p:grpSp>
        <p:nvGrpSpPr>
          <p:cNvPr id="24" name="组合 2"/>
          <p:cNvGrpSpPr/>
          <p:nvPr/>
        </p:nvGrpSpPr>
        <p:grpSpPr>
          <a:xfrm>
            <a:off x="6363599" y="3124698"/>
            <a:ext cx="1764007" cy="1085257"/>
            <a:chOff x="6382171" y="5245959"/>
            <a:chExt cx="1764007" cy="1085257"/>
          </a:xfrm>
        </p:grpSpPr>
        <p:sp>
          <p:nvSpPr>
            <p:cNvPr id="25" name="TextBox 20"/>
            <p:cNvSpPr txBox="1"/>
            <p:nvPr/>
          </p:nvSpPr>
          <p:spPr bwMode="auto">
            <a:xfrm>
              <a:off x="6382172" y="5544511"/>
              <a:ext cx="1764007" cy="779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50000"/>
                </a:lnSpc>
                <a:defRPr/>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单击此处添加段落文本单击此处添加段落文本单击此处添加段落文本单击此处添加</a:t>
              </a:r>
            </a:p>
          </p:txBody>
        </p:sp>
        <p:sp>
          <p:nvSpPr>
            <p:cNvPr id="26" name="TextBox 17"/>
            <p:cNvSpPr txBox="1">
              <a:spLocks noChangeArrowheads="1"/>
            </p:cNvSpPr>
            <p:nvPr/>
          </p:nvSpPr>
          <p:spPr bwMode="auto">
            <a:xfrm>
              <a:off x="6382172" y="5245958"/>
              <a:ext cx="1764006" cy="27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b="1" lang="zh-CN" sz="1200">
                  <a:solidFill>
                    <a:schemeClr val="tx1">
                      <a:lumMod val="65000"/>
                      <a:lumOff val="35000"/>
                    </a:schemeClr>
                  </a:solidFill>
                  <a:latin charset="-122" panose="020b0503020204020204" pitchFamily="34" typeface="微软雅黑"/>
                  <a:ea charset="-122" panose="020b0503020204020204" pitchFamily="34" typeface="微软雅黑"/>
                  <a:cs charset="-122" panose="02010600030101010101" pitchFamily="2" typeface="宋体"/>
                </a:rPr>
                <a:t>单击此处添加标题</a:t>
              </a:r>
            </a:p>
          </p:txBody>
        </p:sp>
      </p:grpSp>
    </p:spTree>
    <p:extLst>
      <p:ext uri="{BB962C8B-B14F-4D97-AF65-F5344CB8AC3E}">
        <p14:creationId val="263324990"/>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p:cTn dur="500" fill="hold" id="21"/>
                                        <p:tgtEl>
                                          <p:spTgt spid="14"/>
                                        </p:tgtEl>
                                        <p:attrNameLst>
                                          <p:attrName>ppt_w</p:attrName>
                                        </p:attrNameLst>
                                      </p:cBhvr>
                                      <p:tavLst>
                                        <p:tav tm="0">
                                          <p:val>
                                            <p:fltVal val="0"/>
                                          </p:val>
                                        </p:tav>
                                        <p:tav tm="100000">
                                          <p:val>
                                            <p:strVal val="#ppt_w"/>
                                          </p:val>
                                        </p:tav>
                                      </p:tavLst>
                                    </p:anim>
                                    <p:anim calcmode="lin" valueType="num">
                                      <p:cBhvr>
                                        <p:cTn dur="500" fill="hold" id="22"/>
                                        <p:tgtEl>
                                          <p:spTgt spid="14"/>
                                        </p:tgtEl>
                                        <p:attrNameLst>
                                          <p:attrName>ppt_h</p:attrName>
                                        </p:attrNameLst>
                                      </p:cBhvr>
                                      <p:tavLst>
                                        <p:tav tm="0">
                                          <p:val>
                                            <p:fltVal val="0"/>
                                          </p:val>
                                        </p:tav>
                                        <p:tav tm="100000">
                                          <p:val>
                                            <p:strVal val="#ppt_h"/>
                                          </p:val>
                                        </p:tav>
                                      </p:tavLst>
                                    </p:anim>
                                    <p:animEffect filter="fade" transition="in">
                                      <p:cBhvr>
                                        <p:cTn dur="500" id="23"/>
                                        <p:tgtEl>
                                          <p:spTgt spid="14"/>
                                        </p:tgtEl>
                                      </p:cBhvr>
                                    </p:animEffect>
                                  </p:childTnLst>
                                </p:cTn>
                              </p:par>
                            </p:childTnLst>
                          </p:cTn>
                        </p:par>
                        <p:par>
                          <p:cTn fill="hold" id="24" nodeType="afterGroup">
                            <p:stCondLst>
                              <p:cond delay="1500"/>
                            </p:stCondLst>
                            <p:childTnLst>
                              <p:par>
                                <p:cTn fill="hold" grpId="0" id="25" nodeType="afterEffect" presetClass="entr" presetID="2" presetSubtype="9">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0-#ppt_w/2"/>
                                          </p:val>
                                        </p:tav>
                                        <p:tav tm="100000">
                                          <p:val>
                                            <p:strVal val="#ppt_x"/>
                                          </p:val>
                                        </p:tav>
                                      </p:tavLst>
                                    </p:anim>
                                    <p:anim calcmode="lin" valueType="num">
                                      <p:cBhvr additive="base">
                                        <p:cTn dur="500" fill="hold" id="28"/>
                                        <p:tgtEl>
                                          <p:spTgt spid="13"/>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000"/>
                            </p:stCondLst>
                            <p:childTnLst>
                              <p:par>
                                <p:cTn fill="hold" id="30" nodeType="afterEffect" presetClass="entr" presetID="10"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500" id="32"/>
                                        <p:tgtEl>
                                          <p:spTgt spid="18"/>
                                        </p:tgtEl>
                                      </p:cBhvr>
                                    </p:animEffect>
                                  </p:childTnLst>
                                </p:cTn>
                              </p:par>
                            </p:childTnLst>
                          </p:cTn>
                        </p:par>
                        <p:par>
                          <p:cTn fill="hold" id="33" nodeType="afterGroup">
                            <p:stCondLst>
                              <p:cond delay="2500"/>
                            </p:stCondLst>
                            <p:childTnLst>
                              <p:par>
                                <p:cTn fill="hold" grpId="0" id="34" nodeType="afterEffect" presetClass="entr" presetID="2" presetSubtype="3">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fill="hold" id="36"/>
                                        <p:tgtEl>
                                          <p:spTgt spid="10"/>
                                        </p:tgtEl>
                                        <p:attrNameLst>
                                          <p:attrName>ppt_x</p:attrName>
                                        </p:attrNameLst>
                                      </p:cBhvr>
                                      <p:tavLst>
                                        <p:tav tm="0">
                                          <p:val>
                                            <p:strVal val="1+#ppt_w/2"/>
                                          </p:val>
                                        </p:tav>
                                        <p:tav tm="100000">
                                          <p:val>
                                            <p:strVal val="#ppt_x"/>
                                          </p:val>
                                        </p:tav>
                                      </p:tavLst>
                                    </p:anim>
                                    <p:anim calcmode="lin" valueType="num">
                                      <p:cBhvr additive="base">
                                        <p:cTn dur="500" fill="hold" id="37"/>
                                        <p:tgtEl>
                                          <p:spTgt spid="10"/>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3000"/>
                            </p:stCondLst>
                            <p:childTnLst>
                              <p:par>
                                <p:cTn fill="hold" id="39" nodeType="afterEffect" presetClass="entr" presetID="10" presetSubtype="0">
                                  <p:stCondLst>
                                    <p:cond delay="0"/>
                                  </p:stCondLst>
                                  <p:childTnLst>
                                    <p:set>
                                      <p:cBhvr>
                                        <p:cTn dur="1" fill="hold" id="40">
                                          <p:stCondLst>
                                            <p:cond delay="0"/>
                                          </p:stCondLst>
                                        </p:cTn>
                                        <p:tgtEl>
                                          <p:spTgt spid="21"/>
                                        </p:tgtEl>
                                        <p:attrNameLst>
                                          <p:attrName>style.visibility</p:attrName>
                                        </p:attrNameLst>
                                      </p:cBhvr>
                                      <p:to>
                                        <p:strVal val="visible"/>
                                      </p:to>
                                    </p:set>
                                    <p:animEffect filter="fade" transition="in">
                                      <p:cBhvr>
                                        <p:cTn dur="500" id="41"/>
                                        <p:tgtEl>
                                          <p:spTgt spid="21"/>
                                        </p:tgtEl>
                                      </p:cBhvr>
                                    </p:animEffect>
                                  </p:childTnLst>
                                </p:cTn>
                              </p:par>
                            </p:childTnLst>
                          </p:cTn>
                        </p:par>
                        <p:par>
                          <p:cTn fill="hold" id="42" nodeType="afterGroup">
                            <p:stCondLst>
                              <p:cond delay="3500"/>
                            </p:stCondLst>
                            <p:childTnLst>
                              <p:par>
                                <p:cTn fill="hold" grpId="0" id="43" nodeType="afterEffect" presetClass="entr" presetID="2" presetSubtype="12">
                                  <p:stCondLst>
                                    <p:cond delay="0"/>
                                  </p:stCondLst>
                                  <p:childTnLst>
                                    <p:set>
                                      <p:cBhvr>
                                        <p:cTn dur="1" fill="hold" id="44">
                                          <p:stCondLst>
                                            <p:cond delay="0"/>
                                          </p:stCondLst>
                                        </p:cTn>
                                        <p:tgtEl>
                                          <p:spTgt spid="12"/>
                                        </p:tgtEl>
                                        <p:attrNameLst>
                                          <p:attrName>style.visibility</p:attrName>
                                        </p:attrNameLst>
                                      </p:cBhvr>
                                      <p:to>
                                        <p:strVal val="visible"/>
                                      </p:to>
                                    </p:set>
                                    <p:anim calcmode="lin" valueType="num">
                                      <p:cBhvr additive="base">
                                        <p:cTn dur="500" fill="hold" id="45"/>
                                        <p:tgtEl>
                                          <p:spTgt spid="12"/>
                                        </p:tgtEl>
                                        <p:attrNameLst>
                                          <p:attrName>ppt_x</p:attrName>
                                        </p:attrNameLst>
                                      </p:cBhvr>
                                      <p:tavLst>
                                        <p:tav tm="0">
                                          <p:val>
                                            <p:strVal val="0-#ppt_w/2"/>
                                          </p:val>
                                        </p:tav>
                                        <p:tav tm="100000">
                                          <p:val>
                                            <p:strVal val="#ppt_x"/>
                                          </p:val>
                                        </p:tav>
                                      </p:tavLst>
                                    </p:anim>
                                    <p:anim calcmode="lin" valueType="num">
                                      <p:cBhvr additive="base">
                                        <p:cTn dur="500" fill="hold" id="46"/>
                                        <p:tgtEl>
                                          <p:spTgt spid="12"/>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000"/>
                            </p:stCondLst>
                            <p:childTnLst>
                              <p:par>
                                <p:cTn fill="hold" id="48" nodeType="afterEffect" presetClass="entr" presetID="10" presetSubtype="0">
                                  <p:stCondLst>
                                    <p:cond delay="0"/>
                                  </p:stCondLst>
                                  <p:childTnLst>
                                    <p:set>
                                      <p:cBhvr>
                                        <p:cTn dur="1" fill="hold" id="49">
                                          <p:stCondLst>
                                            <p:cond delay="0"/>
                                          </p:stCondLst>
                                        </p:cTn>
                                        <p:tgtEl>
                                          <p:spTgt spid="15"/>
                                        </p:tgtEl>
                                        <p:attrNameLst>
                                          <p:attrName>style.visibility</p:attrName>
                                        </p:attrNameLst>
                                      </p:cBhvr>
                                      <p:to>
                                        <p:strVal val="visible"/>
                                      </p:to>
                                    </p:set>
                                    <p:animEffect filter="fade" transition="in">
                                      <p:cBhvr>
                                        <p:cTn dur="500" id="50"/>
                                        <p:tgtEl>
                                          <p:spTgt spid="15"/>
                                        </p:tgtEl>
                                      </p:cBhvr>
                                    </p:animEffect>
                                  </p:childTnLst>
                                </p:cTn>
                              </p:par>
                            </p:childTnLst>
                          </p:cTn>
                        </p:par>
                        <p:par>
                          <p:cTn fill="hold" id="51" nodeType="afterGroup">
                            <p:stCondLst>
                              <p:cond delay="4500"/>
                            </p:stCondLst>
                            <p:childTnLst>
                              <p:par>
                                <p:cTn fill="hold" grpId="0" id="52" nodeType="afterEffect" presetClass="entr" presetID="2" presetSubtype="6">
                                  <p:stCondLst>
                                    <p:cond delay="0"/>
                                  </p:stCondLst>
                                  <p:childTnLst>
                                    <p:set>
                                      <p:cBhvr>
                                        <p:cTn dur="1" fill="hold" id="53">
                                          <p:stCondLst>
                                            <p:cond delay="0"/>
                                          </p:stCondLst>
                                        </p:cTn>
                                        <p:tgtEl>
                                          <p:spTgt spid="11"/>
                                        </p:tgtEl>
                                        <p:attrNameLst>
                                          <p:attrName>style.visibility</p:attrName>
                                        </p:attrNameLst>
                                      </p:cBhvr>
                                      <p:to>
                                        <p:strVal val="visible"/>
                                      </p:to>
                                    </p:set>
                                    <p:anim calcmode="lin" valueType="num">
                                      <p:cBhvr additive="base">
                                        <p:cTn dur="500" fill="hold" id="54"/>
                                        <p:tgtEl>
                                          <p:spTgt spid="11"/>
                                        </p:tgtEl>
                                        <p:attrNameLst>
                                          <p:attrName>ppt_x</p:attrName>
                                        </p:attrNameLst>
                                      </p:cBhvr>
                                      <p:tavLst>
                                        <p:tav tm="0">
                                          <p:val>
                                            <p:strVal val="1+#ppt_w/2"/>
                                          </p:val>
                                        </p:tav>
                                        <p:tav tm="100000">
                                          <p:val>
                                            <p:strVal val="#ppt_x"/>
                                          </p:val>
                                        </p:tav>
                                      </p:tavLst>
                                    </p:anim>
                                    <p:anim calcmode="lin" valueType="num">
                                      <p:cBhvr additive="base">
                                        <p:cTn dur="500" fill="hold" id="55"/>
                                        <p:tgtEl>
                                          <p:spTgt spid="11"/>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5000"/>
                            </p:stCondLst>
                            <p:childTnLst>
                              <p:par>
                                <p:cTn fill="hold" id="57" nodeType="afterEffect" presetClass="entr" presetID="10" presetSubtype="0">
                                  <p:stCondLst>
                                    <p:cond delay="0"/>
                                  </p:stCondLst>
                                  <p:childTnLst>
                                    <p:set>
                                      <p:cBhvr>
                                        <p:cTn dur="1" fill="hold" id="58">
                                          <p:stCondLst>
                                            <p:cond delay="0"/>
                                          </p:stCondLst>
                                        </p:cTn>
                                        <p:tgtEl>
                                          <p:spTgt spid="24"/>
                                        </p:tgtEl>
                                        <p:attrNameLst>
                                          <p:attrName>style.visibility</p:attrName>
                                        </p:attrNameLst>
                                      </p:cBhvr>
                                      <p:to>
                                        <p:strVal val="visible"/>
                                      </p:to>
                                    </p:set>
                                    <p:animEffect filter="fade" transition="in">
                                      <p:cBhvr>
                                        <p:cTn dur="500" id="5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P grpId="0" spid="1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3843337" cy="5143500"/>
          </a:xfrm>
          <a:prstGeom prst="rect">
            <a:avLst/>
          </a:prstGeom>
        </p:spPr>
      </p:pic>
      <p:sp>
        <p:nvSpPr>
          <p:cNvPr id="5" name="圆角矩形 4"/>
          <p:cNvSpPr/>
          <p:nvPr/>
        </p:nvSpPr>
        <p:spPr>
          <a:xfrm>
            <a:off x="5713310" y="1376312"/>
            <a:ext cx="2957265" cy="438053"/>
          </a:xfrm>
          <a:prstGeom prst="roundRect">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2" rIns="68572" rtlCol="0" tIns="34286"/>
          <a:lstStyle/>
          <a:p>
            <a:pPr algn="ctr"/>
            <a:endParaRPr altLang="en-US" lang="zh-CN"/>
          </a:p>
        </p:txBody>
      </p:sp>
      <p:sp>
        <p:nvSpPr>
          <p:cNvPr id="6" name="矩形 5"/>
          <p:cNvSpPr/>
          <p:nvPr/>
        </p:nvSpPr>
        <p:spPr>
          <a:xfrm>
            <a:off x="6094638" y="1394235"/>
            <a:ext cx="1949767" cy="394868"/>
          </a:xfrm>
          <a:prstGeom prst="rect">
            <a:avLst/>
          </a:prstGeom>
          <a:effectLst/>
        </p:spPr>
        <p:txBody>
          <a:bodyPr wrap="none">
            <a:spAutoFit/>
          </a:bodyPr>
          <a:lstStyle/>
          <a:p>
            <a:r>
              <a:rPr altLang="en-US" lang="zh-CN" sz="1991">
                <a:solidFill>
                  <a:schemeClr val="bg1"/>
                </a:solidFill>
                <a:ea charset="-122" panose="020b0503020204020204" pitchFamily="34" typeface="微软雅黑"/>
              </a:rPr>
              <a:t>请替换文字内容</a:t>
            </a:r>
          </a:p>
        </p:txBody>
      </p:sp>
      <p:grpSp>
        <p:nvGrpSpPr>
          <p:cNvPr id="7" name="组合 6"/>
          <p:cNvGrpSpPr/>
          <p:nvPr/>
        </p:nvGrpSpPr>
        <p:grpSpPr>
          <a:xfrm>
            <a:off x="4714785" y="1337470"/>
            <a:ext cx="1096471" cy="515736"/>
            <a:chOff x="4304043" y="1286668"/>
            <a:chExt cx="3837944" cy="2757793"/>
          </a:xfrm>
          <a:effectLst>
            <a:outerShdw algn="tr" blurRad="381000" dir="8100000" dist="254000"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圆角矩形 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0" name="圆角矩形 9"/>
          <p:cNvSpPr/>
          <p:nvPr/>
        </p:nvSpPr>
        <p:spPr bwMode="auto">
          <a:xfrm>
            <a:off x="5109208" y="1385953"/>
            <a:ext cx="507932" cy="418770"/>
          </a:xfrm>
          <a:prstGeom prst="roundRect">
            <a:avLst/>
          </a:prstGeom>
          <a:solidFill>
            <a:srgbClr val="9AC440"/>
          </a:solidFill>
          <a:ln w="38100">
            <a:no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1991">
                <a:latin charset="0" panose="020b0806030902050204" pitchFamily="34" typeface="Impact"/>
                <a:cs typeface="+mn-ea"/>
                <a:sym typeface="+mn-lt"/>
              </a:rPr>
              <a:t>01</a:t>
            </a:r>
          </a:p>
        </p:txBody>
      </p:sp>
      <p:sp>
        <p:nvSpPr>
          <p:cNvPr id="11" name="圆角矩形 10"/>
          <p:cNvSpPr/>
          <p:nvPr/>
        </p:nvSpPr>
        <p:spPr>
          <a:xfrm>
            <a:off x="5713310" y="2086789"/>
            <a:ext cx="2957265" cy="438053"/>
          </a:xfrm>
          <a:prstGeom prst="round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2" rIns="68572" rtlCol="0" tIns="34286"/>
          <a:lstStyle/>
          <a:p>
            <a:pPr algn="ctr"/>
            <a:endParaRPr altLang="en-US" lang="zh-CN"/>
          </a:p>
        </p:txBody>
      </p:sp>
      <p:sp>
        <p:nvSpPr>
          <p:cNvPr id="12" name="矩形 11"/>
          <p:cNvSpPr/>
          <p:nvPr/>
        </p:nvSpPr>
        <p:spPr>
          <a:xfrm>
            <a:off x="6094638" y="2104713"/>
            <a:ext cx="1949767" cy="394868"/>
          </a:xfrm>
          <a:prstGeom prst="rect">
            <a:avLst/>
          </a:prstGeom>
          <a:effectLst/>
        </p:spPr>
        <p:txBody>
          <a:bodyPr wrap="none">
            <a:spAutoFit/>
          </a:bodyPr>
          <a:lstStyle/>
          <a:p>
            <a:r>
              <a:rPr altLang="en-US" lang="zh-CN" sz="1991">
                <a:solidFill>
                  <a:schemeClr val="bg1"/>
                </a:solidFill>
                <a:ea charset="-122" panose="020b0503020204020204" pitchFamily="34" typeface="微软雅黑"/>
              </a:rPr>
              <a:t>请替换文字内容</a:t>
            </a:r>
          </a:p>
        </p:txBody>
      </p:sp>
      <p:grpSp>
        <p:nvGrpSpPr>
          <p:cNvPr id="13" name="组合 12"/>
          <p:cNvGrpSpPr/>
          <p:nvPr/>
        </p:nvGrpSpPr>
        <p:grpSpPr>
          <a:xfrm>
            <a:off x="4714785" y="2047948"/>
            <a:ext cx="1096471" cy="515736"/>
            <a:chOff x="4304043" y="1286668"/>
            <a:chExt cx="3837944" cy="2757793"/>
          </a:xfrm>
          <a:effectLst>
            <a:outerShdw algn="tr" blurRad="381000" dir="8100000" dist="254000"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圆角矩形 1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6" name="圆角矩形 15"/>
          <p:cNvSpPr/>
          <p:nvPr/>
        </p:nvSpPr>
        <p:spPr bwMode="auto">
          <a:xfrm>
            <a:off x="5109208" y="2096431"/>
            <a:ext cx="507932" cy="418770"/>
          </a:xfrm>
          <a:prstGeom prst="roundRect">
            <a:avLst/>
          </a:prstGeom>
          <a:solidFill>
            <a:srgbClr val="78B601"/>
          </a:solidFill>
          <a:ln w="38100">
            <a:no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1991">
                <a:latin charset="0" panose="020b0806030902050204" pitchFamily="34" typeface="Impact"/>
                <a:cs typeface="+mn-ea"/>
                <a:sym typeface="+mn-lt"/>
              </a:rPr>
              <a:t>02</a:t>
            </a:r>
          </a:p>
        </p:txBody>
      </p:sp>
      <p:sp>
        <p:nvSpPr>
          <p:cNvPr id="17" name="圆角矩形 16"/>
          <p:cNvSpPr/>
          <p:nvPr/>
        </p:nvSpPr>
        <p:spPr>
          <a:xfrm>
            <a:off x="5713310" y="2805740"/>
            <a:ext cx="2957265" cy="438053"/>
          </a:xfrm>
          <a:prstGeom prst="roundRect">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2" rIns="68572" rtlCol="0" tIns="34286"/>
          <a:lstStyle/>
          <a:p>
            <a:pPr algn="ctr"/>
            <a:endParaRPr altLang="en-US" lang="zh-CN"/>
          </a:p>
        </p:txBody>
      </p:sp>
      <p:sp>
        <p:nvSpPr>
          <p:cNvPr id="18" name="矩形 17"/>
          <p:cNvSpPr/>
          <p:nvPr/>
        </p:nvSpPr>
        <p:spPr>
          <a:xfrm>
            <a:off x="6094638" y="2823663"/>
            <a:ext cx="1949767" cy="394868"/>
          </a:xfrm>
          <a:prstGeom prst="rect">
            <a:avLst/>
          </a:prstGeom>
          <a:effectLst/>
        </p:spPr>
        <p:txBody>
          <a:bodyPr wrap="none">
            <a:spAutoFit/>
          </a:bodyPr>
          <a:lstStyle/>
          <a:p>
            <a:r>
              <a:rPr altLang="en-US" lang="zh-CN" sz="1991">
                <a:solidFill>
                  <a:schemeClr val="bg1"/>
                </a:solidFill>
                <a:ea charset="-122" panose="020b0503020204020204" pitchFamily="34" typeface="微软雅黑"/>
              </a:rPr>
              <a:t>请替换文字内容</a:t>
            </a:r>
          </a:p>
        </p:txBody>
      </p:sp>
      <p:grpSp>
        <p:nvGrpSpPr>
          <p:cNvPr id="19" name="组合 18"/>
          <p:cNvGrpSpPr/>
          <p:nvPr/>
        </p:nvGrpSpPr>
        <p:grpSpPr>
          <a:xfrm>
            <a:off x="4714785" y="2766898"/>
            <a:ext cx="1096471" cy="515736"/>
            <a:chOff x="4304043" y="1286668"/>
            <a:chExt cx="3837944" cy="2757793"/>
          </a:xfrm>
          <a:effectLst>
            <a:outerShdw algn="tr" blurRad="381000" dir="8100000" dist="254000"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圆角矩形 2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2" name="圆角矩形 21"/>
          <p:cNvSpPr/>
          <p:nvPr/>
        </p:nvSpPr>
        <p:spPr bwMode="auto">
          <a:xfrm>
            <a:off x="5109208" y="2815381"/>
            <a:ext cx="507932" cy="418770"/>
          </a:xfrm>
          <a:prstGeom prst="roundRect">
            <a:avLst/>
          </a:prstGeom>
          <a:solidFill>
            <a:srgbClr val="9AC440"/>
          </a:solidFill>
          <a:ln w="38100">
            <a:no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1991">
                <a:latin charset="0" panose="020b0806030902050204" pitchFamily="34" typeface="Impact"/>
                <a:cs typeface="+mn-ea"/>
                <a:sym typeface="+mn-lt"/>
              </a:rPr>
              <a:t>03</a:t>
            </a:r>
          </a:p>
        </p:txBody>
      </p:sp>
      <p:sp>
        <p:nvSpPr>
          <p:cNvPr id="23" name="圆角矩形 22"/>
          <p:cNvSpPr/>
          <p:nvPr/>
        </p:nvSpPr>
        <p:spPr>
          <a:xfrm>
            <a:off x="5713310" y="3524690"/>
            <a:ext cx="2957265" cy="438053"/>
          </a:xfrm>
          <a:prstGeom prst="round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6" lIns="68572" rIns="68572" rtlCol="0" tIns="34286"/>
          <a:lstStyle/>
          <a:p>
            <a:pPr algn="ctr"/>
            <a:endParaRPr altLang="en-US" lang="zh-CN"/>
          </a:p>
        </p:txBody>
      </p:sp>
      <p:sp>
        <p:nvSpPr>
          <p:cNvPr id="24" name="矩形 23"/>
          <p:cNvSpPr/>
          <p:nvPr/>
        </p:nvSpPr>
        <p:spPr>
          <a:xfrm>
            <a:off x="6094638" y="3542614"/>
            <a:ext cx="1949767" cy="394868"/>
          </a:xfrm>
          <a:prstGeom prst="rect">
            <a:avLst/>
          </a:prstGeom>
          <a:effectLst/>
        </p:spPr>
        <p:txBody>
          <a:bodyPr wrap="none">
            <a:spAutoFit/>
          </a:bodyPr>
          <a:lstStyle/>
          <a:p>
            <a:r>
              <a:rPr altLang="en-US" lang="zh-CN" sz="1991">
                <a:solidFill>
                  <a:schemeClr val="bg1"/>
                </a:solidFill>
                <a:ea charset="-122" panose="020b0503020204020204" pitchFamily="34" typeface="微软雅黑"/>
              </a:rPr>
              <a:t>请替换文字内容</a:t>
            </a:r>
          </a:p>
        </p:txBody>
      </p:sp>
      <p:grpSp>
        <p:nvGrpSpPr>
          <p:cNvPr id="25" name="组合 24"/>
          <p:cNvGrpSpPr/>
          <p:nvPr/>
        </p:nvGrpSpPr>
        <p:grpSpPr>
          <a:xfrm>
            <a:off x="4714785" y="3485849"/>
            <a:ext cx="1096471" cy="515736"/>
            <a:chOff x="4304043" y="1286668"/>
            <a:chExt cx="3837944" cy="2757793"/>
          </a:xfrm>
          <a:effectLst>
            <a:outerShdw algn="tr" blurRad="381000" dir="8100000" dist="254000"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圆角矩形 2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8" name="圆角矩形 27"/>
          <p:cNvSpPr/>
          <p:nvPr/>
        </p:nvSpPr>
        <p:spPr bwMode="auto">
          <a:xfrm>
            <a:off x="5109208" y="3534332"/>
            <a:ext cx="507932" cy="418770"/>
          </a:xfrm>
          <a:prstGeom prst="roundRect">
            <a:avLst/>
          </a:prstGeom>
          <a:solidFill>
            <a:srgbClr val="78B601"/>
          </a:solidFill>
          <a:ln w="38100">
            <a:noFill/>
          </a:ln>
          <a:effectLst>
            <a:outerShdw algn="tr" blurRad="203200" dir="8100000" dist="889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altLang="zh-CN" lang="en-US" sz="1991">
                <a:latin charset="0" panose="020b0806030902050204" pitchFamily="34" typeface="Impact"/>
                <a:cs typeface="+mn-ea"/>
                <a:sym typeface="+mn-lt"/>
              </a:rPr>
              <a:t>04</a:t>
            </a:r>
          </a:p>
        </p:txBody>
      </p:sp>
      <p:sp>
        <p:nvSpPr>
          <p:cNvPr id="29" name="矩形 28"/>
          <p:cNvSpPr/>
          <p:nvPr/>
        </p:nvSpPr>
        <p:spPr>
          <a:xfrm>
            <a:off x="3365057" y="0"/>
            <a:ext cx="1030869" cy="3167157"/>
          </a:xfrm>
          <a:prstGeom prst="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AC440"/>
              </a:solidFill>
            </a:endParaRPr>
          </a:p>
        </p:txBody>
      </p:sp>
      <p:sp>
        <p:nvSpPr>
          <p:cNvPr id="30" name="TextBox 148"/>
          <p:cNvSpPr txBox="1"/>
          <p:nvPr/>
        </p:nvSpPr>
        <p:spPr>
          <a:xfrm>
            <a:off x="3644833" y="842174"/>
            <a:ext cx="755112" cy="1682639"/>
          </a:xfrm>
          <a:prstGeom prst="rect">
            <a:avLst/>
          </a:prstGeom>
          <a:noFill/>
        </p:spPr>
        <p:txBody>
          <a:bodyPr rtlCol="0" vert="eaVert" wrap="square">
            <a:spAutoFit/>
          </a:bodyPr>
          <a:lstStyle/>
          <a:p>
            <a:pPr algn="ctr">
              <a:lnSpc>
                <a:spcPct val="120000"/>
              </a:lnSpc>
            </a:pPr>
            <a:r>
              <a:rPr altLang="en-US" b="1" cap="all" lang="zh-CN" spc="427" sz="3129">
                <a:solidFill>
                  <a:schemeClr val="bg1"/>
                </a:solidFill>
                <a:latin charset="-122" panose="020b0503020204020204" pitchFamily="34" typeface="微软雅黑"/>
                <a:ea charset="-122" panose="020b0503020204020204" pitchFamily="34" typeface="微软雅黑"/>
                <a:cs typeface="+mn-ea"/>
                <a:sym typeface="+mn-lt"/>
              </a:rPr>
              <a:t>目录</a:t>
            </a:r>
          </a:p>
        </p:txBody>
      </p:sp>
      <p:sp>
        <p:nvSpPr>
          <p:cNvPr id="31" name="TextBox 148"/>
          <p:cNvSpPr txBox="1"/>
          <p:nvPr/>
        </p:nvSpPr>
        <p:spPr>
          <a:xfrm>
            <a:off x="3360493" y="1337470"/>
            <a:ext cx="546994" cy="1829665"/>
          </a:xfrm>
          <a:prstGeom prst="rect">
            <a:avLst/>
          </a:prstGeom>
          <a:noFill/>
        </p:spPr>
        <p:txBody>
          <a:bodyPr rtlCol="0" vert="eaVert" wrap="square">
            <a:spAutoFit/>
          </a:bodyPr>
          <a:lstStyle/>
          <a:p>
            <a:pPr algn="ctr">
              <a:lnSpc>
                <a:spcPct val="120000"/>
              </a:lnSpc>
            </a:pPr>
            <a:r>
              <a:rPr altLang="zh-CN" b="1" cap="all" lang="en-US" sz="1991">
                <a:solidFill>
                  <a:schemeClr val="bg1"/>
                </a:solidFill>
                <a:latin charset="0" panose="020b0503020102020204" pitchFamily="34" typeface="Franklin Gothic Book"/>
                <a:ea charset="0" panose="02040503050406030204" pitchFamily="18" typeface="Cambria Math"/>
                <a:cs typeface="+mn-ea"/>
                <a:sym typeface="+mn-lt"/>
              </a:rPr>
              <a:t>contents</a:t>
            </a:r>
          </a:p>
        </p:txBody>
      </p:sp>
    </p:spTree>
    <p:extLst>
      <p:ext uri="{BB962C8B-B14F-4D97-AF65-F5344CB8AC3E}">
        <p14:creationId val="187533254"/>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9"/>
                                        </p:tgtEl>
                                        <p:attrNameLst>
                                          <p:attrName>style.visibility</p:attrName>
                                        </p:attrNameLst>
                                      </p:cBhvr>
                                      <p:to>
                                        <p:strVal val="visible"/>
                                      </p:to>
                                    </p:set>
                                    <p:animEffect filter="wipe(up)" transition="in">
                                      <p:cBhvr>
                                        <p:cTn dur="500" id="7"/>
                                        <p:tgtEl>
                                          <p:spTgt spid="29"/>
                                        </p:tgtEl>
                                      </p:cBhvr>
                                    </p:animEffect>
                                  </p:childTnLst>
                                </p:cTn>
                              </p:par>
                              <p:par>
                                <p:cTn fill="hold" grpId="0" id="8" nodeType="withEffect" presetClass="entr" presetID="12" presetSubtype="4">
                                  <p:stCondLst>
                                    <p:cond delay="0"/>
                                  </p:stCondLst>
                                  <p:childTnLst>
                                    <p:set>
                                      <p:cBhvr>
                                        <p:cTn dur="1" fill="hold" id="9">
                                          <p:stCondLst>
                                            <p:cond delay="0"/>
                                          </p:stCondLst>
                                        </p:cTn>
                                        <p:tgtEl>
                                          <p:spTgt spid="30"/>
                                        </p:tgtEl>
                                        <p:attrNameLst>
                                          <p:attrName>style.visibility</p:attrName>
                                        </p:attrNameLst>
                                      </p:cBhvr>
                                      <p:to>
                                        <p:strVal val="visible"/>
                                      </p:to>
                                    </p:set>
                                    <p:anim calcmode="lin" valueType="num">
                                      <p:cBhvr additive="base">
                                        <p:cTn dur="500" id="10"/>
                                        <p:tgtEl>
                                          <p:spTgt spid="30"/>
                                        </p:tgtEl>
                                        <p:attrNameLst>
                                          <p:attrName>ppt_y</p:attrName>
                                        </p:attrNameLst>
                                      </p:cBhvr>
                                      <p:tavLst>
                                        <p:tav tm="0">
                                          <p:val>
                                            <p:strVal val="#ppt_y+#ppt_h*1.125000"/>
                                          </p:val>
                                        </p:tav>
                                        <p:tav tm="100000">
                                          <p:val>
                                            <p:strVal val="#ppt_y"/>
                                          </p:val>
                                        </p:tav>
                                      </p:tavLst>
                                    </p:anim>
                                    <p:animEffect filter="wipe(up)" transition="in">
                                      <p:cBhvr>
                                        <p:cTn dur="500" id="11"/>
                                        <p:tgtEl>
                                          <p:spTgt spid="30"/>
                                        </p:tgtEl>
                                      </p:cBhvr>
                                    </p:animEffect>
                                  </p:childTnLst>
                                </p:cTn>
                              </p:par>
                            </p:childTnLst>
                          </p:cTn>
                        </p:par>
                        <p:par>
                          <p:cTn fill="hold" id="12" nodeType="afterGroup">
                            <p:stCondLst>
                              <p:cond delay="500"/>
                            </p:stCondLst>
                            <p:childTnLst>
                              <p:par>
                                <p:cTn fill="hold" grpId="0" id="13" nodeType="afterEffect" presetClass="entr" presetID="23" presetSubtype="32">
                                  <p:stCondLst>
                                    <p:cond delay="0"/>
                                  </p:stCondLst>
                                  <p:childTnLst>
                                    <p:set>
                                      <p:cBhvr>
                                        <p:cTn dur="1" fill="hold" id="14">
                                          <p:stCondLst>
                                            <p:cond delay="0"/>
                                          </p:stCondLst>
                                        </p:cTn>
                                        <p:tgtEl>
                                          <p:spTgt spid="31"/>
                                        </p:tgtEl>
                                        <p:attrNameLst>
                                          <p:attrName>style.visibility</p:attrName>
                                        </p:attrNameLst>
                                      </p:cBhvr>
                                      <p:to>
                                        <p:strVal val="visible"/>
                                      </p:to>
                                    </p:set>
                                    <p:anim calcmode="lin" valueType="num">
                                      <p:cBhvr>
                                        <p:cTn dur="500" fill="hold" id="15"/>
                                        <p:tgtEl>
                                          <p:spTgt spid="31"/>
                                        </p:tgtEl>
                                        <p:attrNameLst>
                                          <p:attrName>ppt_w</p:attrName>
                                        </p:attrNameLst>
                                      </p:cBhvr>
                                      <p:tavLst>
                                        <p:tav tm="0">
                                          <p:val>
                                            <p:strVal val="4*#ppt_w"/>
                                          </p:val>
                                        </p:tav>
                                        <p:tav tm="100000">
                                          <p:val>
                                            <p:strVal val="#ppt_w"/>
                                          </p:val>
                                        </p:tav>
                                      </p:tavLst>
                                    </p:anim>
                                    <p:anim calcmode="lin" valueType="num">
                                      <p:cBhvr>
                                        <p:cTn dur="500" fill="hold" id="16"/>
                                        <p:tgtEl>
                                          <p:spTgt spid="31"/>
                                        </p:tgtEl>
                                        <p:attrNameLst>
                                          <p:attrName>ppt_h</p:attrName>
                                        </p:attrNameLst>
                                      </p:cBhvr>
                                      <p:tavLst>
                                        <p:tav tm="0">
                                          <p:val>
                                            <p:strVal val="4*#ppt_h"/>
                                          </p:val>
                                        </p:tav>
                                        <p:tav tm="100000">
                                          <p:val>
                                            <p:strVal val="#ppt_h"/>
                                          </p:val>
                                        </p:tav>
                                      </p:tavLst>
                                    </p:anim>
                                  </p:childTnLst>
                                </p:cTn>
                              </p:par>
                            </p:childTnLst>
                          </p:cTn>
                        </p:par>
                        <p:par>
                          <p:cTn fill="hold" id="17" nodeType="afterGroup">
                            <p:stCondLst>
                              <p:cond delay="1000"/>
                            </p:stCondLst>
                            <p:childTnLst>
                              <p:par>
                                <p:cTn fill="hold" id="18" nodeType="afterEffect" presetClass="entr" presetID="22" presetSubtype="2">
                                  <p:stCondLst>
                                    <p:cond delay="0"/>
                                  </p:stCondLst>
                                  <p:childTnLst>
                                    <p:set>
                                      <p:cBhvr>
                                        <p:cTn dur="1" fill="hold" id="19">
                                          <p:stCondLst>
                                            <p:cond delay="0"/>
                                          </p:stCondLst>
                                        </p:cTn>
                                        <p:tgtEl>
                                          <p:spTgt spid="7"/>
                                        </p:tgtEl>
                                        <p:attrNameLst>
                                          <p:attrName>style.visibility</p:attrName>
                                        </p:attrNameLst>
                                      </p:cBhvr>
                                      <p:to>
                                        <p:strVal val="visible"/>
                                      </p:to>
                                    </p:set>
                                    <p:animEffect filter="wipe(right)" transition="in">
                                      <p:cBhvr>
                                        <p:cTn dur="500" id="20"/>
                                        <p:tgtEl>
                                          <p:spTgt spid="7"/>
                                        </p:tgtEl>
                                      </p:cBhvr>
                                    </p:animEffect>
                                  </p:childTnLst>
                                </p:cTn>
                              </p:par>
                            </p:childTnLst>
                          </p:cTn>
                        </p:par>
                        <p:par>
                          <p:cTn fill="hold" id="21" nodeType="afterGroup">
                            <p:stCondLst>
                              <p:cond delay="1500"/>
                            </p:stCondLst>
                            <p:childTnLst>
                              <p:par>
                                <p:cTn fill="hold" grpId="0" id="22" nodeType="afterEffect" presetClass="entr" presetID="2" presetSubtype="1">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additive="base">
                                        <p:cTn dur="500" fill="hold" id="24"/>
                                        <p:tgtEl>
                                          <p:spTgt spid="10"/>
                                        </p:tgtEl>
                                        <p:attrNameLst>
                                          <p:attrName>ppt_x</p:attrName>
                                        </p:attrNameLst>
                                      </p:cBhvr>
                                      <p:tavLst>
                                        <p:tav tm="0">
                                          <p:val>
                                            <p:strVal val="#ppt_x"/>
                                          </p:val>
                                        </p:tav>
                                        <p:tav tm="100000">
                                          <p:val>
                                            <p:strVal val="#ppt_x"/>
                                          </p:val>
                                        </p:tav>
                                      </p:tavLst>
                                    </p:anim>
                                    <p:anim calcmode="lin" valueType="num">
                                      <p:cBhvr additive="base">
                                        <p:cTn dur="500" fill="hold" id="25"/>
                                        <p:tgtEl>
                                          <p:spTgt spid="10"/>
                                        </p:tgtEl>
                                        <p:attrNameLst>
                                          <p:attrName>ppt_y</p:attrName>
                                        </p:attrNameLst>
                                      </p:cBhvr>
                                      <p:tavLst>
                                        <p:tav tm="0">
                                          <p:val>
                                            <p:strVal val="0-#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ppt_x"/>
                                          </p:val>
                                        </p:tav>
                                        <p:tav tm="100000">
                                          <p:val>
                                            <p:strVal val="#ppt_x"/>
                                          </p:val>
                                        </p:tav>
                                      </p:tavLst>
                                    </p:anim>
                                    <p:anim calcmode="lin" valueType="num">
                                      <p:cBhvr additive="base">
                                        <p:cTn dur="500" fill="hold" id="29"/>
                                        <p:tgtEl>
                                          <p:spTgt spid="5"/>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6"/>
                                        </p:tgtEl>
                                        <p:attrNameLst>
                                          <p:attrName>style.visibility</p:attrName>
                                        </p:attrNameLst>
                                      </p:cBhvr>
                                      <p:to>
                                        <p:strVal val="visible"/>
                                      </p:to>
                                    </p:set>
                                    <p:animEffect filter="wipe(left)" transition="in">
                                      <p:cBhvr>
                                        <p:cTn dur="500" id="33"/>
                                        <p:tgtEl>
                                          <p:spTgt spid="6"/>
                                        </p:tgtEl>
                                      </p:cBhvr>
                                    </p:animEffect>
                                  </p:childTnLst>
                                </p:cTn>
                              </p:par>
                            </p:childTnLst>
                          </p:cTn>
                        </p:par>
                        <p:par>
                          <p:cTn fill="hold" id="34" nodeType="afterGroup">
                            <p:stCondLst>
                              <p:cond delay="2500"/>
                            </p:stCondLst>
                            <p:childTnLst>
                              <p:par>
                                <p:cTn fill="hold" id="35" nodeType="afterEffect" presetClass="entr" presetID="22" presetSubtype="2">
                                  <p:stCondLst>
                                    <p:cond delay="0"/>
                                  </p:stCondLst>
                                  <p:childTnLst>
                                    <p:set>
                                      <p:cBhvr>
                                        <p:cTn dur="1" fill="hold" id="36">
                                          <p:stCondLst>
                                            <p:cond delay="0"/>
                                          </p:stCondLst>
                                        </p:cTn>
                                        <p:tgtEl>
                                          <p:spTgt spid="13"/>
                                        </p:tgtEl>
                                        <p:attrNameLst>
                                          <p:attrName>style.visibility</p:attrName>
                                        </p:attrNameLst>
                                      </p:cBhvr>
                                      <p:to>
                                        <p:strVal val="visible"/>
                                      </p:to>
                                    </p:set>
                                    <p:animEffect filter="wipe(right)" transition="in">
                                      <p:cBhvr>
                                        <p:cTn dur="500" id="37"/>
                                        <p:tgtEl>
                                          <p:spTgt spid="13"/>
                                        </p:tgtEl>
                                      </p:cBhvr>
                                    </p:animEffect>
                                  </p:childTnLst>
                                </p:cTn>
                              </p:par>
                            </p:childTnLst>
                          </p:cTn>
                        </p:par>
                        <p:par>
                          <p:cTn fill="hold" id="38" nodeType="afterGroup">
                            <p:stCondLst>
                              <p:cond delay="3000"/>
                            </p:stCondLst>
                            <p:childTnLst>
                              <p:par>
                                <p:cTn fill="hold" grpId="0" id="39" nodeType="afterEffect" presetClass="entr" presetID="2" presetSubtype="1">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500" fill="hold" id="41"/>
                                        <p:tgtEl>
                                          <p:spTgt spid="16"/>
                                        </p:tgtEl>
                                        <p:attrNameLst>
                                          <p:attrName>ppt_x</p:attrName>
                                        </p:attrNameLst>
                                      </p:cBhvr>
                                      <p:tavLst>
                                        <p:tav tm="0">
                                          <p:val>
                                            <p:strVal val="#ppt_x"/>
                                          </p:val>
                                        </p:tav>
                                        <p:tav tm="100000">
                                          <p:val>
                                            <p:strVal val="#ppt_x"/>
                                          </p:val>
                                        </p:tav>
                                      </p:tavLst>
                                    </p:anim>
                                    <p:anim calcmode="lin" valueType="num">
                                      <p:cBhvr additive="base">
                                        <p:cTn dur="500" fill="hold" id="42"/>
                                        <p:tgtEl>
                                          <p:spTgt spid="16"/>
                                        </p:tgtEl>
                                        <p:attrNameLst>
                                          <p:attrName>ppt_y</p:attrName>
                                        </p:attrNameLst>
                                      </p:cBhvr>
                                      <p:tavLst>
                                        <p:tav tm="0">
                                          <p:val>
                                            <p:strVal val="0-#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additive="base">
                                        <p:cTn dur="500" fill="hold" id="45"/>
                                        <p:tgtEl>
                                          <p:spTgt spid="11"/>
                                        </p:tgtEl>
                                        <p:attrNameLst>
                                          <p:attrName>ppt_x</p:attrName>
                                        </p:attrNameLst>
                                      </p:cBhvr>
                                      <p:tavLst>
                                        <p:tav tm="0">
                                          <p:val>
                                            <p:strVal val="#ppt_x"/>
                                          </p:val>
                                        </p:tav>
                                        <p:tav tm="100000">
                                          <p:val>
                                            <p:strVal val="#ppt_x"/>
                                          </p:val>
                                        </p:tav>
                                      </p:tavLst>
                                    </p:anim>
                                    <p:anim calcmode="lin" valueType="num">
                                      <p:cBhvr additive="base">
                                        <p:cTn dur="500" fill="hold" id="46"/>
                                        <p:tgtEl>
                                          <p:spTgt spid="11"/>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22" presetSubtype="8">
                                  <p:stCondLst>
                                    <p:cond delay="0"/>
                                  </p:stCondLst>
                                  <p:childTnLst>
                                    <p:set>
                                      <p:cBhvr>
                                        <p:cTn dur="1" fill="hold" id="49">
                                          <p:stCondLst>
                                            <p:cond delay="0"/>
                                          </p:stCondLst>
                                        </p:cTn>
                                        <p:tgtEl>
                                          <p:spTgt spid="12"/>
                                        </p:tgtEl>
                                        <p:attrNameLst>
                                          <p:attrName>style.visibility</p:attrName>
                                        </p:attrNameLst>
                                      </p:cBhvr>
                                      <p:to>
                                        <p:strVal val="visible"/>
                                      </p:to>
                                    </p:set>
                                    <p:animEffect filter="wipe(left)" transition="in">
                                      <p:cBhvr>
                                        <p:cTn dur="500" id="50"/>
                                        <p:tgtEl>
                                          <p:spTgt spid="12"/>
                                        </p:tgtEl>
                                      </p:cBhvr>
                                    </p:animEffect>
                                  </p:childTnLst>
                                </p:cTn>
                              </p:par>
                            </p:childTnLst>
                          </p:cTn>
                        </p:par>
                        <p:par>
                          <p:cTn fill="hold" id="51" nodeType="afterGroup">
                            <p:stCondLst>
                              <p:cond delay="4000"/>
                            </p:stCondLst>
                            <p:childTnLst>
                              <p:par>
                                <p:cTn fill="hold" id="52" nodeType="afterEffect" presetClass="entr" presetID="22" presetSubtype="2">
                                  <p:stCondLst>
                                    <p:cond delay="0"/>
                                  </p:stCondLst>
                                  <p:childTnLst>
                                    <p:set>
                                      <p:cBhvr>
                                        <p:cTn dur="1" fill="hold" id="53">
                                          <p:stCondLst>
                                            <p:cond delay="0"/>
                                          </p:stCondLst>
                                        </p:cTn>
                                        <p:tgtEl>
                                          <p:spTgt spid="19"/>
                                        </p:tgtEl>
                                        <p:attrNameLst>
                                          <p:attrName>style.visibility</p:attrName>
                                        </p:attrNameLst>
                                      </p:cBhvr>
                                      <p:to>
                                        <p:strVal val="visible"/>
                                      </p:to>
                                    </p:set>
                                    <p:animEffect filter="wipe(right)" transition="in">
                                      <p:cBhvr>
                                        <p:cTn dur="500" id="54"/>
                                        <p:tgtEl>
                                          <p:spTgt spid="19"/>
                                        </p:tgtEl>
                                      </p:cBhvr>
                                    </p:animEffect>
                                  </p:childTnLst>
                                </p:cTn>
                              </p:par>
                            </p:childTnLst>
                          </p:cTn>
                        </p:par>
                        <p:par>
                          <p:cTn fill="hold" id="55" nodeType="afterGroup">
                            <p:stCondLst>
                              <p:cond delay="4500"/>
                            </p:stCondLst>
                            <p:childTnLst>
                              <p:par>
                                <p:cTn fill="hold" grpId="0" id="56" nodeType="afterEffect" presetClass="entr" presetID="2" presetSubtype="1">
                                  <p:stCondLst>
                                    <p:cond delay="0"/>
                                  </p:stCondLst>
                                  <p:childTnLst>
                                    <p:set>
                                      <p:cBhvr>
                                        <p:cTn dur="1" fill="hold" id="57">
                                          <p:stCondLst>
                                            <p:cond delay="0"/>
                                          </p:stCondLst>
                                        </p:cTn>
                                        <p:tgtEl>
                                          <p:spTgt spid="22"/>
                                        </p:tgtEl>
                                        <p:attrNameLst>
                                          <p:attrName>style.visibility</p:attrName>
                                        </p:attrNameLst>
                                      </p:cBhvr>
                                      <p:to>
                                        <p:strVal val="visible"/>
                                      </p:to>
                                    </p:set>
                                    <p:anim calcmode="lin" valueType="num">
                                      <p:cBhvr additive="base">
                                        <p:cTn dur="500" fill="hold" id="58"/>
                                        <p:tgtEl>
                                          <p:spTgt spid="22"/>
                                        </p:tgtEl>
                                        <p:attrNameLst>
                                          <p:attrName>ppt_x</p:attrName>
                                        </p:attrNameLst>
                                      </p:cBhvr>
                                      <p:tavLst>
                                        <p:tav tm="0">
                                          <p:val>
                                            <p:strVal val="#ppt_x"/>
                                          </p:val>
                                        </p:tav>
                                        <p:tav tm="100000">
                                          <p:val>
                                            <p:strVal val="#ppt_x"/>
                                          </p:val>
                                        </p:tav>
                                      </p:tavLst>
                                    </p:anim>
                                    <p:anim calcmode="lin" valueType="num">
                                      <p:cBhvr additive="base">
                                        <p:cTn dur="500" fill="hold" id="59"/>
                                        <p:tgtEl>
                                          <p:spTgt spid="22"/>
                                        </p:tgtEl>
                                        <p:attrNameLst>
                                          <p:attrName>ppt_y</p:attrName>
                                        </p:attrNameLst>
                                      </p:cBhvr>
                                      <p:tavLst>
                                        <p:tav tm="0">
                                          <p:val>
                                            <p:strVal val="0-#ppt_h/2"/>
                                          </p:val>
                                        </p:tav>
                                        <p:tav tm="100000">
                                          <p:val>
                                            <p:strVal val="#ppt_y"/>
                                          </p:val>
                                        </p:tav>
                                      </p:tavLst>
                                    </p:anim>
                                  </p:childTnLst>
                                </p:cTn>
                              </p:par>
                              <p:par>
                                <p:cTn fill="hold" grpId="0" id="60" nodeType="withEffect" presetClass="entr" presetID="2" presetSubtype="4">
                                  <p:stCondLst>
                                    <p:cond delay="0"/>
                                  </p:stCondLst>
                                  <p:childTnLst>
                                    <p:set>
                                      <p:cBhvr>
                                        <p:cTn dur="1" fill="hold" id="61">
                                          <p:stCondLst>
                                            <p:cond delay="0"/>
                                          </p:stCondLst>
                                        </p:cTn>
                                        <p:tgtEl>
                                          <p:spTgt spid="17"/>
                                        </p:tgtEl>
                                        <p:attrNameLst>
                                          <p:attrName>style.visibility</p:attrName>
                                        </p:attrNameLst>
                                      </p:cBhvr>
                                      <p:to>
                                        <p:strVal val="visible"/>
                                      </p:to>
                                    </p:set>
                                    <p:anim calcmode="lin" valueType="num">
                                      <p:cBhvr additive="base">
                                        <p:cTn dur="500" fill="hold" id="62"/>
                                        <p:tgtEl>
                                          <p:spTgt spid="17"/>
                                        </p:tgtEl>
                                        <p:attrNameLst>
                                          <p:attrName>ppt_x</p:attrName>
                                        </p:attrNameLst>
                                      </p:cBhvr>
                                      <p:tavLst>
                                        <p:tav tm="0">
                                          <p:val>
                                            <p:strVal val="#ppt_x"/>
                                          </p:val>
                                        </p:tav>
                                        <p:tav tm="100000">
                                          <p:val>
                                            <p:strVal val="#ppt_x"/>
                                          </p:val>
                                        </p:tav>
                                      </p:tavLst>
                                    </p:anim>
                                    <p:anim calcmode="lin" valueType="num">
                                      <p:cBhvr additive="base">
                                        <p:cTn dur="500" fill="hold" id="63"/>
                                        <p:tgtEl>
                                          <p:spTgt spid="17"/>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5000"/>
                            </p:stCondLst>
                            <p:childTnLst>
                              <p:par>
                                <p:cTn fill="hold" grpId="0" id="65" nodeType="afterEffect" presetClass="entr" presetID="22" presetSubtype="8">
                                  <p:stCondLst>
                                    <p:cond delay="0"/>
                                  </p:stCondLst>
                                  <p:childTnLst>
                                    <p:set>
                                      <p:cBhvr>
                                        <p:cTn dur="1" fill="hold" id="66">
                                          <p:stCondLst>
                                            <p:cond delay="0"/>
                                          </p:stCondLst>
                                        </p:cTn>
                                        <p:tgtEl>
                                          <p:spTgt spid="18"/>
                                        </p:tgtEl>
                                        <p:attrNameLst>
                                          <p:attrName>style.visibility</p:attrName>
                                        </p:attrNameLst>
                                      </p:cBhvr>
                                      <p:to>
                                        <p:strVal val="visible"/>
                                      </p:to>
                                    </p:set>
                                    <p:animEffect filter="wipe(left)" transition="in">
                                      <p:cBhvr>
                                        <p:cTn dur="500" id="67"/>
                                        <p:tgtEl>
                                          <p:spTgt spid="18"/>
                                        </p:tgtEl>
                                      </p:cBhvr>
                                    </p:animEffect>
                                  </p:childTnLst>
                                </p:cTn>
                              </p:par>
                            </p:childTnLst>
                          </p:cTn>
                        </p:par>
                        <p:par>
                          <p:cTn fill="hold" id="68" nodeType="afterGroup">
                            <p:stCondLst>
                              <p:cond delay="5500"/>
                            </p:stCondLst>
                            <p:childTnLst>
                              <p:par>
                                <p:cTn fill="hold" id="69" nodeType="afterEffect" presetClass="entr" presetID="22" presetSubtype="2">
                                  <p:stCondLst>
                                    <p:cond delay="0"/>
                                  </p:stCondLst>
                                  <p:childTnLst>
                                    <p:set>
                                      <p:cBhvr>
                                        <p:cTn dur="1" fill="hold" id="70">
                                          <p:stCondLst>
                                            <p:cond delay="0"/>
                                          </p:stCondLst>
                                        </p:cTn>
                                        <p:tgtEl>
                                          <p:spTgt spid="25"/>
                                        </p:tgtEl>
                                        <p:attrNameLst>
                                          <p:attrName>style.visibility</p:attrName>
                                        </p:attrNameLst>
                                      </p:cBhvr>
                                      <p:to>
                                        <p:strVal val="visible"/>
                                      </p:to>
                                    </p:set>
                                    <p:animEffect filter="wipe(right)" transition="in">
                                      <p:cBhvr>
                                        <p:cTn dur="500" id="71"/>
                                        <p:tgtEl>
                                          <p:spTgt spid="25"/>
                                        </p:tgtEl>
                                      </p:cBhvr>
                                    </p:animEffect>
                                  </p:childTnLst>
                                </p:cTn>
                              </p:par>
                            </p:childTnLst>
                          </p:cTn>
                        </p:par>
                        <p:par>
                          <p:cTn fill="hold" id="72" nodeType="afterGroup">
                            <p:stCondLst>
                              <p:cond delay="6000"/>
                            </p:stCondLst>
                            <p:childTnLst>
                              <p:par>
                                <p:cTn fill="hold" grpId="0" id="73" nodeType="afterEffect" presetClass="entr" presetID="2" presetSubtype="1">
                                  <p:stCondLst>
                                    <p:cond delay="0"/>
                                  </p:stCondLst>
                                  <p:childTnLst>
                                    <p:set>
                                      <p:cBhvr>
                                        <p:cTn dur="1" fill="hold" id="74">
                                          <p:stCondLst>
                                            <p:cond delay="0"/>
                                          </p:stCondLst>
                                        </p:cTn>
                                        <p:tgtEl>
                                          <p:spTgt spid="28"/>
                                        </p:tgtEl>
                                        <p:attrNameLst>
                                          <p:attrName>style.visibility</p:attrName>
                                        </p:attrNameLst>
                                      </p:cBhvr>
                                      <p:to>
                                        <p:strVal val="visible"/>
                                      </p:to>
                                    </p:set>
                                    <p:anim calcmode="lin" valueType="num">
                                      <p:cBhvr additive="base">
                                        <p:cTn dur="500" fill="hold" id="75"/>
                                        <p:tgtEl>
                                          <p:spTgt spid="28"/>
                                        </p:tgtEl>
                                        <p:attrNameLst>
                                          <p:attrName>ppt_x</p:attrName>
                                        </p:attrNameLst>
                                      </p:cBhvr>
                                      <p:tavLst>
                                        <p:tav tm="0">
                                          <p:val>
                                            <p:strVal val="#ppt_x"/>
                                          </p:val>
                                        </p:tav>
                                        <p:tav tm="100000">
                                          <p:val>
                                            <p:strVal val="#ppt_x"/>
                                          </p:val>
                                        </p:tav>
                                      </p:tavLst>
                                    </p:anim>
                                    <p:anim calcmode="lin" valueType="num">
                                      <p:cBhvr additive="base">
                                        <p:cTn dur="500" fill="hold" id="76"/>
                                        <p:tgtEl>
                                          <p:spTgt spid="28"/>
                                        </p:tgtEl>
                                        <p:attrNameLst>
                                          <p:attrName>ppt_y</p:attrName>
                                        </p:attrNameLst>
                                      </p:cBhvr>
                                      <p:tavLst>
                                        <p:tav tm="0">
                                          <p:val>
                                            <p:strVal val="0-#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23"/>
                                        </p:tgtEl>
                                        <p:attrNameLst>
                                          <p:attrName>style.visibility</p:attrName>
                                        </p:attrNameLst>
                                      </p:cBhvr>
                                      <p:to>
                                        <p:strVal val="visible"/>
                                      </p:to>
                                    </p:set>
                                    <p:anim calcmode="lin" valueType="num">
                                      <p:cBhvr additive="base">
                                        <p:cTn dur="500" fill="hold" id="79"/>
                                        <p:tgtEl>
                                          <p:spTgt spid="23"/>
                                        </p:tgtEl>
                                        <p:attrNameLst>
                                          <p:attrName>ppt_x</p:attrName>
                                        </p:attrNameLst>
                                      </p:cBhvr>
                                      <p:tavLst>
                                        <p:tav tm="0">
                                          <p:val>
                                            <p:strVal val="#ppt_x"/>
                                          </p:val>
                                        </p:tav>
                                        <p:tav tm="100000">
                                          <p:val>
                                            <p:strVal val="#ppt_x"/>
                                          </p:val>
                                        </p:tav>
                                      </p:tavLst>
                                    </p:anim>
                                    <p:anim calcmode="lin" valueType="num">
                                      <p:cBhvr additive="base">
                                        <p:cTn dur="500" fill="hold" id="80"/>
                                        <p:tgtEl>
                                          <p:spTgt spid="23"/>
                                        </p:tgtEl>
                                        <p:attrNameLst>
                                          <p:attrName>ppt_y</p:attrName>
                                        </p:attrNameLst>
                                      </p:cBhvr>
                                      <p:tavLst>
                                        <p:tav tm="0">
                                          <p:val>
                                            <p:strVal val="1+#ppt_h/2"/>
                                          </p:val>
                                        </p:tav>
                                        <p:tav tm="100000">
                                          <p:val>
                                            <p:strVal val="#ppt_y"/>
                                          </p:val>
                                        </p:tav>
                                      </p:tavLst>
                                    </p:anim>
                                  </p:childTnLst>
                                </p:cTn>
                              </p:par>
                            </p:childTnLst>
                          </p:cTn>
                        </p:par>
                        <p:par>
                          <p:cTn fill="hold" id="81" nodeType="afterGroup">
                            <p:stCondLst>
                              <p:cond delay="6500"/>
                            </p:stCondLst>
                            <p:childTnLst>
                              <p:par>
                                <p:cTn fill="hold" grpId="0" id="82" nodeType="afterEffect" presetClass="entr" presetID="22" presetSubtype="8">
                                  <p:stCondLst>
                                    <p:cond delay="0"/>
                                  </p:stCondLst>
                                  <p:childTnLst>
                                    <p:set>
                                      <p:cBhvr>
                                        <p:cTn dur="1" fill="hold" id="83">
                                          <p:stCondLst>
                                            <p:cond delay="0"/>
                                          </p:stCondLst>
                                        </p:cTn>
                                        <p:tgtEl>
                                          <p:spTgt spid="24"/>
                                        </p:tgtEl>
                                        <p:attrNameLst>
                                          <p:attrName>style.visibility</p:attrName>
                                        </p:attrNameLst>
                                      </p:cBhvr>
                                      <p:to>
                                        <p:strVal val="visible"/>
                                      </p:to>
                                    </p:set>
                                    <p:animEffect filter="wipe(left)" transition="in">
                                      <p:cBhvr>
                                        <p:cTn dur="500" id="84"/>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
      <p:bldP grpId="0" spid="11"/>
      <p:bldP grpId="0" spid="12"/>
      <p:bldP grpId="0" spid="16"/>
      <p:bldP grpId="0" spid="17"/>
      <p:bldP grpId="0" spid="18"/>
      <p:bldP grpId="0" spid="22"/>
      <p:bldP grpId="0" spid="23"/>
      <p:bldP grpId="0" spid="24"/>
      <p:bldP grpId="0" spid="28"/>
      <p:bldP grpId="0" spid="29"/>
      <p:bldP grpId="0" spid="30"/>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algn="tr" blurRad="444500" dir="8100000" dist="254000" rotWithShape="0">
                <a:prstClr val="black">
                  <a:alpha val="50000"/>
                </a:prstClr>
              </a:outerShdw>
            </a:effectLst>
          </p:grpSpPr>
          <p:sp>
            <p:nvSpPr>
              <p:cNvPr id="10" name="同心圆 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4"/>
            <p:cNvSpPr txBox="1"/>
            <p:nvPr/>
          </p:nvSpPr>
          <p:spPr>
            <a:xfrm>
              <a:off x="1849462" y="1367503"/>
              <a:ext cx="2015213" cy="1239675"/>
            </a:xfrm>
            <a:prstGeom prst="rect">
              <a:avLst/>
            </a:prstGeom>
            <a:noFill/>
          </p:spPr>
          <p:txBody>
            <a:bodyPr rtlCol="0" wrap="square">
              <a:spAutoFit/>
            </a:bodyPr>
            <a:lstStyle/>
            <a:p>
              <a:pPr algn="ctr"/>
              <a:r>
                <a:rPr altLang="zh-CN" b="1" lang="en-US" smtClean="0" sz="5400">
                  <a:solidFill>
                    <a:srgbClr val="78B601"/>
                  </a:solidFill>
                  <a:effectLst>
                    <a:innerShdw blurRad="63500" dir="18900000" dist="50800">
                      <a:prstClr val="black">
                        <a:alpha val="50000"/>
                      </a:prstClr>
                    </a:innerShdw>
                  </a:effectLst>
                  <a:latin charset="-122" panose="020b0503020204020204" pitchFamily="34" typeface="微软雅黑"/>
                  <a:ea charset="-122" panose="020b0503020204020204" pitchFamily="34" typeface="微软雅黑"/>
                </a:rPr>
                <a:t>04</a:t>
              </a:r>
            </a:p>
          </p:txBody>
        </p:sp>
      </p:grpSp>
      <p:sp>
        <p:nvSpPr>
          <p:cNvPr id="12" name="TextBox 11"/>
          <p:cNvSpPr txBox="1"/>
          <p:nvPr/>
        </p:nvSpPr>
        <p:spPr>
          <a:xfrm>
            <a:off x="3765713" y="2351673"/>
            <a:ext cx="1706880" cy="396240"/>
          </a:xfrm>
          <a:prstGeom prst="rect">
            <a:avLst/>
          </a:prstGeom>
          <a:noFill/>
        </p:spPr>
        <p:txBody>
          <a:bodyPr rtlCol="0" wrap="none">
            <a:spAutoFit/>
          </a:bodyPr>
          <a:lstStyle/>
          <a:p>
            <a:pPr algn="r" lvl="1" marL="0"/>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添加标题文字</a:t>
            </a:r>
          </a:p>
        </p:txBody>
      </p:sp>
    </p:spTree>
    <p:extLst>
      <p:ext uri="{BB962C8B-B14F-4D97-AF65-F5344CB8AC3E}">
        <p14:creationId val="3041246874"/>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ppt_w</p:attrName>
                                        </p:attrNameLst>
                                      </p:cBhvr>
                                      <p:tavLst>
                                        <p:tav tm="0">
                                          <p:val>
                                            <p:fltVal val="0"/>
                                          </p:val>
                                        </p:tav>
                                        <p:tav tm="100000">
                                          <p:val>
                                            <p:strVal val="#ppt_w"/>
                                          </p:val>
                                        </p:tav>
                                      </p:tavLst>
                                    </p:anim>
                                    <p:anim calcmode="lin" valueType="num">
                                      <p:cBhvr>
                                        <p:cTn dur="500" fill="hold" id="12"/>
                                        <p:tgtEl>
                                          <p:spTgt spid="7"/>
                                        </p:tgtEl>
                                        <p:attrNameLst>
                                          <p:attrName>ppt_h</p:attrName>
                                        </p:attrNameLst>
                                      </p:cBhvr>
                                      <p:tavLst>
                                        <p:tav tm="0">
                                          <p:val>
                                            <p:fltVal val="0"/>
                                          </p:val>
                                        </p:tav>
                                        <p:tav tm="100000">
                                          <p:val>
                                            <p:strVal val="#ppt_h"/>
                                          </p:val>
                                        </p:tav>
                                      </p:tavLst>
                                    </p:anim>
                                    <p:animEffect filter="fade" transition="in">
                                      <p:cBhvr>
                                        <p:cTn dur="500" id="13"/>
                                        <p:tgtEl>
                                          <p:spTgt spid="7"/>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6"/>
                                        </p:tgtEl>
                                        <p:attrNameLst>
                                          <p:attrName>style.visibility</p:attrName>
                                        </p:attrNameLst>
                                      </p:cBhvr>
                                      <p:to>
                                        <p:strVal val="visible"/>
                                      </p:to>
                                    </p:set>
                                    <p:animEffect filter="barn(inVertical)" transition="in">
                                      <p:cBhvr>
                                        <p:cTn dur="500" id="17"/>
                                        <p:tgtEl>
                                          <p:spTgt spid="6"/>
                                        </p:tgtEl>
                                      </p:cBhvr>
                                    </p:animEffect>
                                  </p:childTnLst>
                                </p:cTn>
                              </p:par>
                            </p:childTnLst>
                          </p:cTn>
                        </p:par>
                        <p:par>
                          <p:cTn fill="hold" id="18" nodeType="afterGroup">
                            <p:stCondLst>
                              <p:cond delay="1500"/>
                            </p:stCondLst>
                            <p:childTnLst>
                              <p:par>
                                <p:cTn fill="hold" grpId="0" id="19" nodeType="afterEffect" presetClass="entr" presetID="12" presetSubtype="8">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500" id="21"/>
                                        <p:tgtEl>
                                          <p:spTgt spid="12"/>
                                        </p:tgtEl>
                                        <p:attrNameLst>
                                          <p:attrName>ppt_x</p:attrName>
                                        </p:attrNameLst>
                                      </p:cBhvr>
                                      <p:tavLst>
                                        <p:tav tm="0">
                                          <p:val>
                                            <p:strVal val="#ppt_x-#ppt_w*1.125000"/>
                                          </p:val>
                                        </p:tav>
                                        <p:tav tm="100000">
                                          <p:val>
                                            <p:strVal val="#ppt_x"/>
                                          </p:val>
                                        </p:tav>
                                      </p:tavLst>
                                    </p:anim>
                                    <p:animEffect filter="wipe(right)" transition="in">
                                      <p:cBhvr>
                                        <p:cTn dur="500" id="2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AutoShape 7"/>
          <p:cNvSpPr>
            <a:spLocks noChangeArrowheads="1"/>
          </p:cNvSpPr>
          <p:nvPr/>
        </p:nvSpPr>
        <p:spPr bwMode="auto">
          <a:xfrm>
            <a:off x="1247957" y="1573599"/>
            <a:ext cx="1670356" cy="1670356"/>
          </a:xfrm>
          <a:prstGeom prst="diamond">
            <a:avLst/>
          </a:prstGeom>
          <a:blipFill dpi="0" rotWithShape="1">
            <a:blip r:embed="rId2"/>
            <a:stretch>
              <a:fillRect/>
            </a:stretch>
          </a:blipFill>
          <a:ln>
            <a:noFill/>
          </a:ln>
          <a:extLst/>
        </p:spPr>
        <p:txBody>
          <a:bodyP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endParaRPr altLang="en-US" lang="es-ES" sz="2175">
              <a:solidFill>
                <a:srgbClr val="000000"/>
              </a:solidFill>
              <a:latin charset="0" panose="020b0604020202020204" pitchFamily="34" typeface="Arial"/>
              <a:ea charset="-122" panose="020b0503020204020204" pitchFamily="34" typeface="微软雅黑"/>
              <a:cs typeface="ヒラギノ角ゴ ProN W3"/>
              <a:sym charset="0" panose="020b0604020202020204" pitchFamily="34" typeface="Arial"/>
            </a:endParaRPr>
          </a:p>
        </p:txBody>
      </p:sp>
      <p:sp>
        <p:nvSpPr>
          <p:cNvPr id="11" name="AutoShape 8"/>
          <p:cNvSpPr>
            <a:spLocks noChangeArrowheads="1"/>
          </p:cNvSpPr>
          <p:nvPr/>
        </p:nvSpPr>
        <p:spPr bwMode="auto">
          <a:xfrm>
            <a:off x="2918313" y="1573599"/>
            <a:ext cx="1671546" cy="1670356"/>
          </a:xfrm>
          <a:prstGeom prst="diamond">
            <a:avLst/>
          </a:prstGeom>
          <a:solidFill>
            <a:srgbClr val="9AC440"/>
          </a:solidFill>
          <a:ln>
            <a:noFill/>
          </a:ln>
          <a:extLst/>
        </p:spPr>
        <p:txBody>
          <a:bodyP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endParaRPr altLang="en-US" lang="es-ES" sz="2175">
              <a:solidFill>
                <a:srgbClr val="000000"/>
              </a:solidFill>
              <a:latin charset="0" panose="020b0604020202020204" pitchFamily="34" typeface="Arial"/>
              <a:ea charset="-122" panose="020b0503020204020204" pitchFamily="34" typeface="微软雅黑"/>
              <a:cs typeface="ヒラギノ角ゴ ProN W3"/>
              <a:sym charset="0" panose="020b0604020202020204" pitchFamily="34" typeface="Arial"/>
            </a:endParaRPr>
          </a:p>
        </p:txBody>
      </p:sp>
      <p:sp>
        <p:nvSpPr>
          <p:cNvPr id="12" name="AutoShape 9"/>
          <p:cNvSpPr>
            <a:spLocks noChangeArrowheads="1"/>
          </p:cNvSpPr>
          <p:nvPr/>
        </p:nvSpPr>
        <p:spPr bwMode="auto">
          <a:xfrm>
            <a:off x="4577954" y="1573599"/>
            <a:ext cx="1671546" cy="1670356"/>
          </a:xfrm>
          <a:prstGeom prst="diamond">
            <a:avLst/>
          </a:prstGeom>
          <a:solidFill>
            <a:srgbClr val="78B601"/>
          </a:solidFill>
          <a:ln algn="ctr" cap="flat" cmpd="sng" w="25400">
            <a:noFill/>
            <a:prstDash val="solid"/>
          </a:ln>
          <a:effectLst/>
          <a:ex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altLang="en-US" kern="0" lang="es-ES" sz="1423">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AutoShape 10"/>
          <p:cNvSpPr>
            <a:spLocks noChangeArrowheads="1"/>
          </p:cNvSpPr>
          <p:nvPr/>
        </p:nvSpPr>
        <p:spPr bwMode="auto">
          <a:xfrm>
            <a:off x="6249499" y="1562885"/>
            <a:ext cx="1670354" cy="1670354"/>
          </a:xfrm>
          <a:prstGeom prst="diamond">
            <a:avLst/>
          </a:prstGeom>
          <a:blipFill dpi="0" rotWithShape="1">
            <a:blip r:embed="rId3"/>
            <a:stretch>
              <a:fillRect/>
            </a:stretch>
          </a:blipFill>
          <a:ln>
            <a:noFill/>
          </a:ln>
          <a:extLst/>
        </p:spPr>
        <p:txBody>
          <a:bodyP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endParaRPr altLang="en-US" lang="es-ES" sz="2175">
              <a:solidFill>
                <a:srgbClr val="000000"/>
              </a:solidFill>
              <a:latin charset="0" panose="020b0604020202020204" pitchFamily="34" typeface="Arial"/>
              <a:ea charset="-122" panose="020b0503020204020204" pitchFamily="34" typeface="微软雅黑"/>
              <a:cs typeface="ヒラギノ角ゴ ProN W3"/>
              <a:sym charset="0" panose="020b0604020202020204" pitchFamily="34" typeface="Arial"/>
            </a:endParaRPr>
          </a:p>
        </p:txBody>
      </p:sp>
      <p:sp>
        <p:nvSpPr>
          <p:cNvPr id="14" name="AutoShape 11"/>
          <p:cNvSpPr>
            <a:spLocks noChangeArrowheads="1"/>
          </p:cNvSpPr>
          <p:nvPr/>
        </p:nvSpPr>
        <p:spPr bwMode="auto">
          <a:xfrm>
            <a:off x="2076587" y="2545096"/>
            <a:ext cx="1670356" cy="1670356"/>
          </a:xfrm>
          <a:prstGeom prst="diamond">
            <a:avLst/>
          </a:prstGeom>
          <a:solidFill>
            <a:srgbClr val="78B601"/>
          </a:solidFill>
          <a:ln algn="ctr" cap="flat" cmpd="sng" w="25400">
            <a:noFill/>
            <a:prstDash val="solid"/>
          </a:ln>
          <a:effectLst/>
          <a:ex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altLang="en-US" kern="0" lang="es-ES" sz="1423">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15" name="AutoShape 12"/>
          <p:cNvSpPr>
            <a:spLocks noChangeArrowheads="1"/>
          </p:cNvSpPr>
          <p:nvPr/>
        </p:nvSpPr>
        <p:spPr bwMode="auto">
          <a:xfrm>
            <a:off x="3746943" y="2545096"/>
            <a:ext cx="1671546" cy="1670356"/>
          </a:xfrm>
          <a:prstGeom prst="diamond">
            <a:avLst/>
          </a:prstGeom>
          <a:blipFill dpi="0" rotWithShape="1">
            <a:blip r:embed="rId4"/>
            <a:stretch>
              <a:fillRect/>
            </a:stretch>
          </a:blipFill>
          <a:ln>
            <a:noFill/>
          </a:ln>
          <a:extLst/>
        </p:spPr>
        <p:txBody>
          <a:bodyP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endParaRPr altLang="en-US" lang="es-ES" sz="2175">
              <a:solidFill>
                <a:srgbClr val="000000"/>
              </a:solidFill>
              <a:latin charset="0" panose="020b0604020202020204" pitchFamily="34" typeface="Arial"/>
              <a:ea charset="-122" panose="020b0503020204020204" pitchFamily="34" typeface="微软雅黑"/>
              <a:cs typeface="ヒラギノ角ゴ ProN W3"/>
              <a:sym charset="0" panose="020b0604020202020204" pitchFamily="34" typeface="Arial"/>
            </a:endParaRPr>
          </a:p>
        </p:txBody>
      </p:sp>
      <p:sp>
        <p:nvSpPr>
          <p:cNvPr id="16" name="AutoShape 13"/>
          <p:cNvSpPr>
            <a:spLocks noChangeArrowheads="1"/>
          </p:cNvSpPr>
          <p:nvPr/>
        </p:nvSpPr>
        <p:spPr bwMode="auto">
          <a:xfrm>
            <a:off x="5406583" y="2545096"/>
            <a:ext cx="1671546" cy="1670356"/>
          </a:xfrm>
          <a:prstGeom prst="diamond">
            <a:avLst/>
          </a:prstGeom>
          <a:solidFill>
            <a:srgbClr val="9AC440"/>
          </a:solidFill>
          <a:ln>
            <a:noFill/>
          </a:ln>
          <a:extLst/>
        </p:spPr>
        <p:txBody>
          <a:bodyP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lnSpc>
                <a:spcPct val="130000"/>
              </a:lnSpc>
            </a:pPr>
            <a:endParaRPr altLang="en-US" lang="es-ES" sz="2175">
              <a:solidFill>
                <a:srgbClr val="000000"/>
              </a:solidFill>
              <a:latin charset="0" panose="020b0604020202020204" pitchFamily="34" typeface="Arial"/>
              <a:ea charset="-122" panose="020b0503020204020204" pitchFamily="34" typeface="微软雅黑"/>
              <a:cs typeface="ヒラギノ角ゴ ProN W3"/>
              <a:sym charset="0" panose="020b0604020202020204" pitchFamily="34" typeface="Arial"/>
            </a:endParaRPr>
          </a:p>
        </p:txBody>
      </p:sp>
      <p:sp>
        <p:nvSpPr>
          <p:cNvPr id="17" name="AutoShape 10"/>
          <p:cNvSpPr/>
          <p:nvPr/>
        </p:nvSpPr>
        <p:spPr bwMode="auto">
          <a:xfrm>
            <a:off x="2748063" y="2956611"/>
            <a:ext cx="350025" cy="291688"/>
          </a:xfrm>
          <a:custGeom>
            <a:gdLst>
              <a:gd fmla="*/ 466725 w 21600" name="T0"/>
              <a:gd fmla="*/ 169263 h 21579" name="T1"/>
              <a:gd fmla="*/ 458471 w 21600" name="T2"/>
              <a:gd fmla="*/ 192802 h 21579" name="T3"/>
              <a:gd fmla="*/ 437836 w 21600" name="T4"/>
              <a:gd fmla="*/ 205977 h 21579" name="T5"/>
              <a:gd fmla="*/ 437836 w 21600" name="T6"/>
              <a:gd fmla="*/ 299395 h 21579" name="T7"/>
              <a:gd fmla="*/ 426319 w 21600" name="T8"/>
              <a:gd fmla="*/ 326737 h 21579" name="T9"/>
              <a:gd fmla="*/ 398855 w 21600" name="T10"/>
              <a:gd fmla="*/ 338111 h 21579" name="T11"/>
              <a:gd fmla="*/ 357326 w 21600" name="T12"/>
              <a:gd fmla="*/ 304676 h 21579" name="T13"/>
              <a:gd fmla="*/ 305013 w 21600" name="T14"/>
              <a:gd fmla="*/ 274955 h 21579" name="T15"/>
              <a:gd fmla="*/ 247407 w 21600" name="T16"/>
              <a:gd fmla="*/ 251776 h 21579" name="T17"/>
              <a:gd fmla="*/ 189910 w 21600" name="T18"/>
              <a:gd fmla="*/ 239141 h 21579" name="T19"/>
              <a:gd fmla="*/ 172191 w 21600" name="T20"/>
              <a:gd fmla="*/ 249253 h 21579" name="T21"/>
              <a:gd fmla="*/ 162814 w 21600" name="T22"/>
              <a:gd fmla="*/ 265060 h 21579" name="T23"/>
              <a:gd fmla="*/ 162295 w 21600" name="T24"/>
              <a:gd fmla="*/ 282939 h 21579" name="T25"/>
              <a:gd fmla="*/ 171716 w 21600" name="T26"/>
              <a:gd fmla="*/ 299395 h 21579" name="T27"/>
              <a:gd fmla="*/ 165882 w 21600" name="T28"/>
              <a:gd fmla="*/ 318537 h 21579" name="T29"/>
              <a:gd fmla="*/ 171068 w 21600" name="T30"/>
              <a:gd fmla="*/ 335353 h 21579" name="T31"/>
              <a:gd fmla="*/ 183622 w 21600" name="T32"/>
              <a:gd fmla="*/ 350908 h 21579" name="T33"/>
              <a:gd fmla="*/ 200324 w 21600" name="T34"/>
              <a:gd fmla="*/ 365723 h 21579" name="T35"/>
              <a:gd fmla="*/ 182714 w 21600" name="T36"/>
              <a:gd fmla="*/ 382341 h 21579" name="T37"/>
              <a:gd fmla="*/ 155834 w 21600" name="T38"/>
              <a:gd fmla="*/ 388794 h 21579" name="T39"/>
              <a:gd fmla="*/ 127852 w 21600" name="T40"/>
              <a:gd fmla="*/ 386144 h 21579" name="T41"/>
              <a:gd fmla="*/ 106374 w 21600" name="T42"/>
              <a:gd fmla="*/ 375096 h 21579" name="T43"/>
              <a:gd fmla="*/ 96219 w 21600" name="T44"/>
              <a:gd fmla="*/ 343464 h 21579" name="T45"/>
              <a:gd fmla="*/ 87122 w 21600" name="T46"/>
              <a:gd fmla="*/ 310444 h 21579" name="T47"/>
              <a:gd fmla="*/ 83578 w 21600" name="T48"/>
              <a:gd fmla="*/ 275423 h 21579" name="T49"/>
              <a:gd fmla="*/ 89672 w 21600" name="T50"/>
              <a:gd fmla="*/ 237087 h 21579" name="T51"/>
              <a:gd fmla="*/ 38980 w 21600" name="T52"/>
              <a:gd fmla="*/ 237087 h 21579" name="T53"/>
              <a:gd fmla="*/ 11538 w 21600" name="T54"/>
              <a:gd fmla="*/ 225713 h 21579" name="T55"/>
              <a:gd fmla="*/ 0 w 21600" name="T56"/>
              <a:gd fmla="*/ 198101 h 21579" name="T57"/>
              <a:gd fmla="*/ 0 w 21600" name="T58"/>
              <a:gd fmla="*/ 140118 h 21579" name="T59"/>
              <a:gd fmla="*/ 11366 w 21600" name="T60"/>
              <a:gd fmla="*/ 112559 h 21579" name="T61"/>
              <a:gd fmla="*/ 38980 w 21600" name="T62"/>
              <a:gd fmla="*/ 101024 h 21579" name="T63"/>
              <a:gd fmla="*/ 165363 w 21600" name="T64"/>
              <a:gd fmla="*/ 101024 h 21579" name="T65"/>
              <a:gd fmla="*/ 227420 w 21600" name="T66"/>
              <a:gd fmla="*/ 92571 h 21579" name="T67"/>
              <a:gd fmla="*/ 291941 w 21600" name="T68"/>
              <a:gd fmla="*/ 69825 h 21579" name="T69"/>
              <a:gd fmla="*/ 351621 w 21600" name="T70"/>
              <a:gd fmla="*/ 37346 h 21579" name="T71"/>
              <a:gd fmla="*/ 398855 w 21600" name="T72"/>
              <a:gd fmla="*/ 0 h 21579" name="T73"/>
              <a:gd fmla="*/ 426319 w 21600" name="T74"/>
              <a:gd fmla="*/ 11427 h 21579" name="T75"/>
              <a:gd fmla="*/ 437836 w 21600" name="T76"/>
              <a:gd fmla="*/ 39040 h 21579" name="T77"/>
              <a:gd fmla="*/ 437836 w 21600" name="T78"/>
              <a:gd fmla="*/ 132187 h 21579" name="T79"/>
              <a:gd fmla="*/ 458471 w 21600" name="T80"/>
              <a:gd fmla="*/ 145471 h 21579" name="T81"/>
              <a:gd fmla="*/ 466725 w 21600" name="T82"/>
              <a:gd fmla="*/ 169263 h 21579" name="T83"/>
              <a:gd fmla="*/ 398855 w 21600" name="T84"/>
              <a:gd fmla="*/ 51458 h 21579" name="T85"/>
              <a:gd fmla="*/ 356807 w 21600" name="T86"/>
              <a:gd fmla="*/ 80242 h 21579" name="T87"/>
              <a:gd fmla="*/ 308557 w 21600" name="T88"/>
              <a:gd fmla="*/ 105152 h 21579" name="T89"/>
              <a:gd fmla="*/ 256656 w 21600" name="T90"/>
              <a:gd fmla="*/ 124780 h 21579" name="T91"/>
              <a:gd fmla="*/ 204343 w 21600" name="T92"/>
              <a:gd fmla="*/ 137054 h 21579" name="T93"/>
              <a:gd fmla="*/ 204343 w 21600" name="T94"/>
              <a:gd fmla="*/ 201381 h 21579" name="T95"/>
              <a:gd fmla="*/ 256656 w 21600" name="T96"/>
              <a:gd fmla="*/ 213800 h 21579" name="T97"/>
              <a:gd fmla="*/ 308557 w 21600" name="T98"/>
              <a:gd fmla="*/ 233536 h 21579" name="T99"/>
              <a:gd fmla="*/ 357066 w 21600" name="T100"/>
              <a:gd fmla="*/ 258607 h 21579" name="T101"/>
              <a:gd fmla="*/ 398855 w 21600" name="T102"/>
              <a:gd fmla="*/ 286959 h 21579" name="T103"/>
              <a:gd fmla="*/ 398855 w 21600" name="T104"/>
              <a:gd fmla="*/ 51458 h 21579" name="T105"/>
              <a:gd fmla="*/ 398855 w 21600" name="T106"/>
              <a:gd fmla="*/ 51458 h 21579"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1579" w="21600">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w="9525">
                <a:solidFill>
                  <a:srgbClr val="000000"/>
                </a:solidFill>
                <a:round/>
                <a:headEnd/>
                <a:tailEnd/>
              </a14:hiddenLine>
            </a:ext>
          </a:extLst>
        </p:spPr>
        <p:txBody>
          <a:bodyPr bIns="0" lIns="0" rIns="0" tIns="0"/>
          <a:lstStyle/>
          <a:p>
            <a:pPr>
              <a:lnSpc>
                <a:spcPct val="130000"/>
              </a:lnSpc>
            </a:pPr>
            <a:endParaRPr altLang="en-US" lang="zh-CN" sz="1424">
              <a:latin charset="0" panose="020b0604020202020204" pitchFamily="34" typeface="Arial"/>
              <a:ea charset="-122" panose="020b0503020204020204" pitchFamily="34" typeface="微软雅黑"/>
              <a:sym charset="0" panose="020b0604020202020204" pitchFamily="34" typeface="Arial"/>
            </a:endParaRPr>
          </a:p>
        </p:txBody>
      </p:sp>
      <p:sp>
        <p:nvSpPr>
          <p:cNvPr id="18" name="Rectangle 21"/>
          <p:cNvSpPr>
            <a:spLocks noChangeArrowheads="1"/>
          </p:cNvSpPr>
          <p:nvPr/>
        </p:nvSpPr>
        <p:spPr bwMode="auto">
          <a:xfrm>
            <a:off x="2554946" y="3332797"/>
            <a:ext cx="712447" cy="394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1991">
                <a:solidFill>
                  <a:srgbClr val="FFFFFF"/>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19" name="AutoShape 8"/>
          <p:cNvSpPr/>
          <p:nvPr/>
        </p:nvSpPr>
        <p:spPr bwMode="auto">
          <a:xfrm>
            <a:off x="3567168" y="2080360"/>
            <a:ext cx="391694" cy="266685"/>
          </a:xfrm>
          <a:custGeom>
            <a:gdLst>
              <a:gd fmla="*/ 449095 w 21600" name="T0"/>
              <a:gd fmla="*/ 156201 h 21600" name="T1"/>
              <a:gd fmla="*/ 455745 w 21600" name="T2"/>
              <a:gd fmla="*/ 122962 h 21600" name="T3"/>
              <a:gd fmla="*/ 332668 w 21600" name="T4"/>
              <a:gd fmla="*/ 0 h 21600" name="T5"/>
              <a:gd fmla="*/ 242840 w 21600" name="T6"/>
              <a:gd fmla="*/ 59826 h 21600" name="T7"/>
              <a:gd fmla="*/ 153035 w 21600" name="T8"/>
              <a:gd fmla="*/ 26588 h 21600" name="T9"/>
              <a:gd fmla="*/ 66543 w 21600" name="T10"/>
              <a:gd fmla="*/ 132938 h 21600" name="T11"/>
              <a:gd fmla="*/ 69856 w 21600" name="T12"/>
              <a:gd fmla="*/ 156201 h 21600" name="T13"/>
              <a:gd fmla="*/ 0 w 21600" name="T14"/>
              <a:gd fmla="*/ 252575 h 21600" name="T15"/>
              <a:gd fmla="*/ 103128 w 21600" name="T16"/>
              <a:gd fmla="*/ 355600 h 21600" name="T17"/>
              <a:gd fmla="*/ 419160 w 21600" name="T18"/>
              <a:gd fmla="*/ 355600 h 21600" name="T19"/>
              <a:gd fmla="*/ 522288 w 21600" name="T20"/>
              <a:gd fmla="*/ 252575 h 21600" name="T21"/>
              <a:gd fmla="*/ 449095 w 21600" name="T22"/>
              <a:gd fmla="*/ 156201 h 21600" name="T23"/>
              <a:gd fmla="*/ 399212 w 21600" name="T24"/>
              <a:gd fmla="*/ 335663 h 21600" name="T25"/>
              <a:gd fmla="*/ 262812 w 21600" name="T26"/>
              <a:gd fmla="*/ 335663 h 21600" name="T27"/>
              <a:gd fmla="*/ 345967 w 21600" name="T28"/>
              <a:gd fmla="*/ 252575 h 21600" name="T29"/>
              <a:gd fmla="*/ 342655 w 21600" name="T30"/>
              <a:gd fmla="*/ 242598 h 21600" name="T31"/>
              <a:gd fmla="*/ 306046 w 21600" name="T32"/>
              <a:gd fmla="*/ 242598 h 21600" name="T33"/>
              <a:gd fmla="*/ 306046 w 21600" name="T34"/>
              <a:gd fmla="*/ 225987 h 21600" name="T35"/>
              <a:gd fmla="*/ 306046 w 21600" name="T36"/>
              <a:gd fmla="*/ 122962 h 21600" name="T37"/>
              <a:gd fmla="*/ 299397 w 21600" name="T38"/>
              <a:gd fmla="*/ 119636 h 21600" name="T39"/>
              <a:gd fmla="*/ 212905 w 21600" name="T40"/>
              <a:gd fmla="*/ 119636 h 21600" name="T41"/>
              <a:gd fmla="*/ 206255 w 21600" name="T42"/>
              <a:gd fmla="*/ 126287 h 21600" name="T43"/>
              <a:gd fmla="*/ 206255 w 21600" name="T44"/>
              <a:gd fmla="*/ 225987 h 21600" name="T45"/>
              <a:gd fmla="*/ 206255 w 21600" name="T46"/>
              <a:gd fmla="*/ 242598 h 21600" name="T47"/>
              <a:gd fmla="*/ 169671 w 21600" name="T48"/>
              <a:gd fmla="*/ 242598 h 21600" name="T49"/>
              <a:gd fmla="*/ 169671 w 21600" name="T50"/>
              <a:gd fmla="*/ 252575 h 21600" name="T51"/>
              <a:gd fmla="*/ 252826 w 21600" name="T52"/>
              <a:gd fmla="*/ 335663 h 21600" name="T53"/>
              <a:gd fmla="*/ 126413 w 21600" name="T54"/>
              <a:gd fmla="*/ 335663 h 21600" name="T55"/>
              <a:gd fmla="*/ 36584 w 21600" name="T56"/>
              <a:gd fmla="*/ 249249 h 21600" name="T57"/>
              <a:gd fmla="*/ 96478 w 21600" name="T58"/>
              <a:gd fmla="*/ 166161 h 21600" name="T59"/>
              <a:gd fmla="*/ 93141 w 21600" name="T60"/>
              <a:gd fmla="*/ 146224 h 21600" name="T61"/>
              <a:gd fmla="*/ 169671 w 21600" name="T62"/>
              <a:gd fmla="*/ 56501 h 21600" name="T63"/>
              <a:gd fmla="*/ 249489 w 21600" name="T64"/>
              <a:gd fmla="*/ 99700 h 21600" name="T65"/>
              <a:gd fmla="*/ 326019 w 21600" name="T66"/>
              <a:gd fmla="*/ 36564 h 21600" name="T67"/>
              <a:gd fmla="*/ 425810 w 21600" name="T68"/>
              <a:gd fmla="*/ 139573 h 21600" name="T69"/>
              <a:gd fmla="*/ 422497 w 21600" name="T70"/>
              <a:gd fmla="*/ 166161 h 21600" name="T71"/>
              <a:gd fmla="*/ 489016 w 21600" name="T72"/>
              <a:gd fmla="*/ 249249 h 21600" name="T73"/>
              <a:gd fmla="*/ 399212 w 21600" name="T74"/>
              <a:gd fmla="*/ 335663 h 21600" name="T75"/>
              <a:gd fmla="*/ 399212 w 21600" name="T76"/>
              <a:gd fmla="*/ 335663 h 2160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1600" w="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w="9525">
                <a:solidFill>
                  <a:srgbClr val="000000"/>
                </a:solidFill>
                <a:round/>
                <a:headEnd/>
                <a:tailEnd/>
              </a14:hiddenLine>
            </a:ext>
          </a:extLst>
        </p:spPr>
        <p:txBody>
          <a:bodyPr bIns="0" lIns="0" rIns="0" tIns="0"/>
          <a:lstStyle/>
          <a:p>
            <a:pPr>
              <a:lnSpc>
                <a:spcPct val="130000"/>
              </a:lnSpc>
            </a:pPr>
            <a:endParaRPr altLang="en-US" lang="zh-CN" sz="1424">
              <a:latin charset="0" panose="020b0604020202020204" pitchFamily="34" typeface="Arial"/>
              <a:ea charset="-122" panose="020b0503020204020204" pitchFamily="34" typeface="微软雅黑"/>
              <a:sym charset="0" panose="020b0604020202020204" pitchFamily="34" typeface="Arial"/>
            </a:endParaRPr>
          </a:p>
        </p:txBody>
      </p:sp>
      <p:sp>
        <p:nvSpPr>
          <p:cNvPr id="20" name="Rectangle 21"/>
          <p:cNvSpPr>
            <a:spLocks noChangeArrowheads="1"/>
          </p:cNvSpPr>
          <p:nvPr/>
        </p:nvSpPr>
        <p:spPr bwMode="auto">
          <a:xfrm>
            <a:off x="3376432" y="2399398"/>
            <a:ext cx="712447" cy="394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1991">
                <a:solidFill>
                  <a:srgbClr val="FFFFFF"/>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21" name="AutoShape 21"/>
          <p:cNvSpPr/>
          <p:nvPr/>
        </p:nvSpPr>
        <p:spPr bwMode="auto">
          <a:xfrm>
            <a:off x="5287527" y="2098218"/>
            <a:ext cx="328594" cy="273829"/>
          </a:xfrm>
          <a:custGeom>
            <a:gdLst>
              <a:gd fmla="*/ 432795 w 21600" name="T0"/>
              <a:gd fmla="*/ 242301 h 21600" name="T1"/>
              <a:gd fmla="*/ 438150 w 21600" name="T2"/>
              <a:gd fmla="*/ 346598 h 21600" name="T3"/>
              <a:gd fmla="*/ 420076 w 21600" name="T4"/>
              <a:gd fmla="*/ 365125 h 21600" name="T5"/>
              <a:gd fmla="*/ 315711 w 21600" name="T6"/>
              <a:gd fmla="*/ 359817 h 21600" name="T7"/>
              <a:gd fmla="*/ 310681 w 21600" name="T8"/>
              <a:gd fmla="*/ 255520 h 21600" name="T9"/>
              <a:gd fmla="*/ 328572 w 21600" name="T10"/>
              <a:gd fmla="*/ 236993 h 21600" name="T11"/>
              <a:gd fmla="*/ 360845 w 21600" name="T12"/>
              <a:gd fmla="*/ 200633 h 21600" name="T13"/>
              <a:gd fmla="*/ 232727 w 21600" name="T14"/>
              <a:gd fmla="*/ 196119 h 21600" name="T15"/>
              <a:gd fmla="*/ 264797 w 21600" name="T16"/>
              <a:gd fmla="*/ 236993 h 21600" name="T17"/>
              <a:gd fmla="*/ 282870 w 21600" name="T18"/>
              <a:gd fmla="*/ 255520 h 21600" name="T19"/>
              <a:gd fmla="*/ 277515 w 21600" name="T20"/>
              <a:gd fmla="*/ 359817 h 21600" name="T21"/>
              <a:gd fmla="*/ 173292 w 21600" name="T22"/>
              <a:gd fmla="*/ 365125 h 21600" name="T23"/>
              <a:gd fmla="*/ 155219 w 21600" name="T24"/>
              <a:gd fmla="*/ 346598 h 21600" name="T25"/>
              <a:gd fmla="*/ 160533 w 21600" name="T26"/>
              <a:gd fmla="*/ 242301 h 21600" name="T27"/>
              <a:gd fmla="*/ 205363 w 21600" name="T28"/>
              <a:gd fmla="*/ 236993 h 21600" name="T29"/>
              <a:gd fmla="*/ 82275 w 21600" name="T30"/>
              <a:gd fmla="*/ 196119 h 21600" name="T31"/>
              <a:gd fmla="*/ 77508 w 21600" name="T32"/>
              <a:gd fmla="*/ 236993 h 21600" name="T33"/>
              <a:gd fmla="*/ 122804 w 21600" name="T34"/>
              <a:gd fmla="*/ 242301 h 21600" name="T35"/>
              <a:gd fmla="*/ 128118 w 21600" name="T36"/>
              <a:gd fmla="*/ 346598 h 21600" name="T37"/>
              <a:gd fmla="*/ 109578 w 21600" name="T38"/>
              <a:gd fmla="*/ 365125 h 21600" name="T39"/>
              <a:gd fmla="*/ 5315 w 21600" name="T40"/>
              <a:gd fmla="*/ 359817 h 21600" name="T41"/>
              <a:gd fmla="*/ 0 w 21600" name="T42"/>
              <a:gd fmla="*/ 255520 h 21600" name="T43"/>
              <a:gd fmla="*/ 18520 w 21600" name="T44"/>
              <a:gd fmla="*/ 236993 h 21600" name="T45"/>
              <a:gd fmla="*/ 50144 w 21600" name="T46"/>
              <a:gd fmla="*/ 200633 h 21600" name="T47"/>
              <a:gd fmla="*/ 82234 w 21600" name="T48"/>
              <a:gd fmla="*/ 169006 h 21600" name="T49"/>
              <a:gd fmla="*/ 205322 w 21600" name="T50"/>
              <a:gd fmla="*/ 127642 h 21600" name="T51"/>
              <a:gd fmla="*/ 160493 w 21600" name="T52"/>
              <a:gd fmla="*/ 122520 h 21600" name="T53"/>
              <a:gd fmla="*/ 155178 w 21600" name="T54"/>
              <a:gd fmla="*/ 18020 h 21600" name="T55"/>
              <a:gd fmla="*/ 173252 w 21600" name="T56"/>
              <a:gd fmla="*/ 0 h 21600" name="T57"/>
              <a:gd fmla="*/ 277475 w 21600" name="T58"/>
              <a:gd fmla="*/ 5308 h 21600" name="T59"/>
              <a:gd fmla="*/ 282830 w 21600" name="T60"/>
              <a:gd fmla="*/ 109605 h 21600" name="T61"/>
              <a:gd fmla="*/ 264756 w 21600" name="T62"/>
              <a:gd fmla="*/ 127642 h 21600" name="T63"/>
              <a:gd fmla="*/ 232686 w 21600" name="T64"/>
              <a:gd fmla="*/ 169006 h 21600" name="T65"/>
              <a:gd fmla="*/ 378371 w 21600" name="T66"/>
              <a:gd fmla="*/ 178151 h 21600" name="T67"/>
              <a:gd fmla="*/ 387905 w 21600" name="T68"/>
              <a:gd fmla="*/ 236993 h 21600" name="T69"/>
              <a:gd fmla="*/ 420076 w 21600" name="T70"/>
              <a:gd fmla="*/ 236993 h 2160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21600" w="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w="9525">
                <a:solidFill>
                  <a:srgbClr val="000000"/>
                </a:solidFill>
                <a:round/>
                <a:headEnd/>
                <a:tailEnd/>
              </a14:hiddenLine>
            </a:ext>
          </a:extLst>
        </p:spPr>
        <p:txBody>
          <a:bodyPr bIns="0" lIns="0" rIns="0" tIns="0"/>
          <a:lstStyle/>
          <a:p>
            <a:pPr>
              <a:lnSpc>
                <a:spcPct val="130000"/>
              </a:lnSpc>
            </a:pPr>
            <a:endParaRPr altLang="en-US" lang="zh-CN" sz="1424">
              <a:latin charset="0" panose="020b0604020202020204" pitchFamily="34" typeface="Arial"/>
              <a:ea charset="-122" panose="020b0503020204020204" pitchFamily="34" typeface="微软雅黑"/>
              <a:sym charset="0" panose="020b0604020202020204" pitchFamily="34" typeface="Arial"/>
            </a:endParaRPr>
          </a:p>
        </p:txBody>
      </p:sp>
      <p:sp>
        <p:nvSpPr>
          <p:cNvPr id="22" name="AutoShape 16"/>
          <p:cNvSpPr/>
          <p:nvPr/>
        </p:nvSpPr>
        <p:spPr bwMode="auto">
          <a:xfrm>
            <a:off x="6123301" y="3088185"/>
            <a:ext cx="302402" cy="292878"/>
          </a:xfrm>
          <a:custGeom>
            <a:gdLst>
              <a:gd fmla="*/ 375933 w 21600" name="T0"/>
              <a:gd fmla="*/ 0 h 21600" name="T1"/>
              <a:gd fmla="*/ 27292 w 21600" name="T2"/>
              <a:gd fmla="*/ 0 h 21600" name="T3"/>
              <a:gd fmla="*/ 0 w 21600" name="T4"/>
              <a:gd fmla="*/ 27680 h 21600" name="T5"/>
              <a:gd fmla="*/ 0 w 21600" name="T6"/>
              <a:gd fmla="*/ 279822 h 21600" name="T7"/>
              <a:gd fmla="*/ 27292 w 21600" name="T8"/>
              <a:gd fmla="*/ 307502 h 21600" name="T9"/>
              <a:gd fmla="*/ 160693 w 21600" name="T10"/>
              <a:gd fmla="*/ 307502 h 21600" name="T11"/>
              <a:gd fmla="*/ 118242 w 21600" name="T12"/>
              <a:gd fmla="*/ 362845 h 21600" name="T13"/>
              <a:gd fmla="*/ 118242 w 21600" name="T14"/>
              <a:gd fmla="*/ 390525 h 21600" name="T15"/>
              <a:gd fmla="*/ 160693 w 21600" name="T16"/>
              <a:gd fmla="*/ 390525 h 21600" name="T17"/>
              <a:gd fmla="*/ 242532 w 21600" name="T18"/>
              <a:gd fmla="*/ 390525 h 21600" name="T19"/>
              <a:gd fmla="*/ 281959 w 21600" name="T20"/>
              <a:gd fmla="*/ 390525 h 21600" name="T21"/>
              <a:gd fmla="*/ 281959 w 21600" name="T22"/>
              <a:gd fmla="*/ 362845 h 21600" name="T23"/>
              <a:gd fmla="*/ 242532 w 21600" name="T24"/>
              <a:gd fmla="*/ 307502 h 21600" name="T25"/>
              <a:gd fmla="*/ 375933 w 21600" name="T26"/>
              <a:gd fmla="*/ 307502 h 21600" name="T27"/>
              <a:gd fmla="*/ 403225 w 21600" name="T28"/>
              <a:gd fmla="*/ 279822 h 21600" name="T29"/>
              <a:gd fmla="*/ 403225 w 21600" name="T30"/>
              <a:gd fmla="*/ 27680 h 21600" name="T31"/>
              <a:gd fmla="*/ 375933 w 21600" name="T32"/>
              <a:gd fmla="*/ 0 h 21600" name="T33"/>
              <a:gd fmla="*/ 178875 w 21600" name="T34"/>
              <a:gd fmla="*/ 273675 h 21600" name="T35"/>
              <a:gd fmla="*/ 203125 w 21600" name="T36"/>
              <a:gd fmla="*/ 252142 h 21600" name="T37"/>
              <a:gd fmla="*/ 227374 w 21600" name="T38"/>
              <a:gd fmla="*/ 273675 h 21600" name="T39"/>
              <a:gd fmla="*/ 203125 w 21600" name="T40"/>
              <a:gd fmla="*/ 298282 h 21600" name="T41"/>
              <a:gd fmla="*/ 178875 w 21600" name="T42"/>
              <a:gd fmla="*/ 273675 h 21600" name="T43"/>
              <a:gd fmla="*/ 372908 w 21600" name="T44"/>
              <a:gd fmla="*/ 242921 h 21600" name="T45"/>
              <a:gd fmla="*/ 27292 w 21600" name="T46"/>
              <a:gd fmla="*/ 242921 h 21600" name="T47"/>
              <a:gd fmla="*/ 27292 w 21600" name="T48"/>
              <a:gd fmla="*/ 30754 h 21600" name="T49"/>
              <a:gd fmla="*/ 372908 w 21600" name="T50"/>
              <a:gd fmla="*/ 30754 h 21600" name="T51"/>
              <a:gd fmla="*/ 372908 w 21600" name="T52"/>
              <a:gd fmla="*/ 242921 h 21600" name="T53"/>
              <a:gd fmla="*/ 372908 w 21600" name="T54"/>
              <a:gd fmla="*/ 242921 h 21600"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21600" w="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w="9525">
                <a:solidFill>
                  <a:srgbClr val="000000"/>
                </a:solidFill>
                <a:round/>
                <a:headEnd/>
                <a:tailEnd/>
              </a14:hiddenLine>
            </a:ext>
          </a:extLst>
        </p:spPr>
        <p:txBody>
          <a:bodyPr bIns="0" lIns="0" rIns="0" tIns="0"/>
          <a:lstStyle/>
          <a:p>
            <a:pPr>
              <a:lnSpc>
                <a:spcPct val="130000"/>
              </a:lnSpc>
            </a:pPr>
            <a:endParaRPr altLang="en-US" lang="zh-CN" sz="1424">
              <a:latin charset="0" panose="020b0604020202020204" pitchFamily="34" typeface="Arial"/>
              <a:ea charset="-122" panose="020b0503020204020204" pitchFamily="34" typeface="微软雅黑"/>
              <a:sym charset="0" panose="020b0604020202020204" pitchFamily="34" typeface="Arial"/>
            </a:endParaRPr>
          </a:p>
        </p:txBody>
      </p:sp>
      <p:sp>
        <p:nvSpPr>
          <p:cNvPr id="23" name="Rectangle 21"/>
          <p:cNvSpPr>
            <a:spLocks noChangeArrowheads="1"/>
          </p:cNvSpPr>
          <p:nvPr/>
        </p:nvSpPr>
        <p:spPr bwMode="auto">
          <a:xfrm>
            <a:off x="5099378" y="2399398"/>
            <a:ext cx="713225" cy="394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1991">
                <a:solidFill>
                  <a:srgbClr val="FFFFFF"/>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24" name="Rectangle 21"/>
          <p:cNvSpPr>
            <a:spLocks noChangeArrowheads="1"/>
          </p:cNvSpPr>
          <p:nvPr/>
        </p:nvSpPr>
        <p:spPr bwMode="auto">
          <a:xfrm>
            <a:off x="5925420" y="3367934"/>
            <a:ext cx="712447" cy="394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b="1" lang="en-US" sz="1991">
                <a:solidFill>
                  <a:srgbClr val="FFFFFF"/>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25" name="TextBox 23"/>
          <p:cNvSpPr txBox="1"/>
          <p:nvPr/>
        </p:nvSpPr>
        <p:spPr>
          <a:xfrm>
            <a:off x="815897" y="4086022"/>
            <a:ext cx="1727524" cy="530352"/>
          </a:xfrm>
          <a:prstGeom prst="rect">
            <a:avLst/>
          </a:prstGeom>
          <a:noFill/>
        </p:spPr>
        <p:txBody>
          <a:bodyPr rtlCol="0" wrap="square">
            <a:spAutoFit/>
          </a:bodyPr>
          <a:lstStyle/>
          <a:p>
            <a:pPr>
              <a:lnSpc>
                <a:spcPct val="150000"/>
              </a:lnSpc>
            </a:pPr>
            <a:r>
              <a:rPr altLang="en-US" lang="zh-CN" sz="64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26" name="TextBox 24"/>
          <p:cNvSpPr txBox="1"/>
          <p:nvPr/>
        </p:nvSpPr>
        <p:spPr>
          <a:xfrm>
            <a:off x="815896" y="3860771"/>
            <a:ext cx="1194117" cy="264871"/>
          </a:xfrm>
          <a:prstGeom prst="rect">
            <a:avLst/>
          </a:prstGeom>
          <a:noFill/>
        </p:spPr>
        <p:txBody>
          <a:bodyPr rtlCol="0" wrap="non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
        <p:nvSpPr>
          <p:cNvPr id="27" name="TextBox 23"/>
          <p:cNvSpPr txBox="1"/>
          <p:nvPr/>
        </p:nvSpPr>
        <p:spPr>
          <a:xfrm>
            <a:off x="2231339" y="1051568"/>
            <a:ext cx="1727524" cy="530352"/>
          </a:xfrm>
          <a:prstGeom prst="rect">
            <a:avLst/>
          </a:prstGeom>
          <a:noFill/>
        </p:spPr>
        <p:txBody>
          <a:bodyPr rtlCol="0" wrap="square">
            <a:spAutoFit/>
          </a:bodyPr>
          <a:lstStyle/>
          <a:p>
            <a:pPr>
              <a:lnSpc>
                <a:spcPct val="150000"/>
              </a:lnSpc>
            </a:pPr>
            <a:r>
              <a:rPr altLang="en-US" lang="zh-CN" sz="64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28" name="TextBox 24"/>
          <p:cNvSpPr txBox="1"/>
          <p:nvPr/>
        </p:nvSpPr>
        <p:spPr>
          <a:xfrm>
            <a:off x="2231339" y="826318"/>
            <a:ext cx="1194117" cy="264871"/>
          </a:xfrm>
          <a:prstGeom prst="rect">
            <a:avLst/>
          </a:prstGeom>
          <a:noFill/>
        </p:spPr>
        <p:txBody>
          <a:bodyPr rtlCol="0" wrap="non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
        <p:nvSpPr>
          <p:cNvPr id="29" name="TextBox 23"/>
          <p:cNvSpPr txBox="1"/>
          <p:nvPr/>
        </p:nvSpPr>
        <p:spPr>
          <a:xfrm>
            <a:off x="4674651" y="1024475"/>
            <a:ext cx="1727524" cy="530352"/>
          </a:xfrm>
          <a:prstGeom prst="rect">
            <a:avLst/>
          </a:prstGeom>
          <a:noFill/>
        </p:spPr>
        <p:txBody>
          <a:bodyPr rtlCol="0" wrap="square">
            <a:spAutoFit/>
          </a:bodyPr>
          <a:lstStyle/>
          <a:p>
            <a:pPr>
              <a:lnSpc>
                <a:spcPct val="150000"/>
              </a:lnSpc>
            </a:pPr>
            <a:r>
              <a:rPr altLang="en-US" lang="zh-CN" sz="64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30" name="TextBox 24"/>
          <p:cNvSpPr txBox="1"/>
          <p:nvPr/>
        </p:nvSpPr>
        <p:spPr>
          <a:xfrm>
            <a:off x="4709545" y="816190"/>
            <a:ext cx="1194117" cy="264871"/>
          </a:xfrm>
          <a:prstGeom prst="rect">
            <a:avLst/>
          </a:prstGeom>
          <a:noFill/>
        </p:spPr>
        <p:txBody>
          <a:bodyPr rtlCol="0" wrap="non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
        <p:nvSpPr>
          <p:cNvPr id="31" name="TextBox 23"/>
          <p:cNvSpPr txBox="1"/>
          <p:nvPr/>
        </p:nvSpPr>
        <p:spPr>
          <a:xfrm>
            <a:off x="6532590" y="4126662"/>
            <a:ext cx="1727524" cy="530352"/>
          </a:xfrm>
          <a:prstGeom prst="rect">
            <a:avLst/>
          </a:prstGeom>
          <a:noFill/>
        </p:spPr>
        <p:txBody>
          <a:bodyPr rtlCol="0" wrap="square">
            <a:spAutoFit/>
          </a:bodyPr>
          <a:lstStyle/>
          <a:p>
            <a:pPr>
              <a:lnSpc>
                <a:spcPct val="150000"/>
              </a:lnSpc>
            </a:pPr>
            <a:r>
              <a:rPr altLang="en-US" lang="zh-CN" sz="64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32" name="TextBox 24"/>
          <p:cNvSpPr txBox="1"/>
          <p:nvPr/>
        </p:nvSpPr>
        <p:spPr>
          <a:xfrm>
            <a:off x="6567484" y="3918377"/>
            <a:ext cx="1194117" cy="264871"/>
          </a:xfrm>
          <a:prstGeom prst="rect">
            <a:avLst/>
          </a:prstGeom>
          <a:noFill/>
        </p:spPr>
        <p:txBody>
          <a:bodyPr rtlCol="0" wrap="non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Tree>
    <p:extLst>
      <p:ext uri="{BB962C8B-B14F-4D97-AF65-F5344CB8AC3E}">
        <p14:creationId val="312479531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30"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ecel="100000" dur="800" id="22"/>
                                        <p:tgtEl>
                                          <p:spTgt spid="14"/>
                                        </p:tgtEl>
                                      </p:cBhvr>
                                    </p:animEffect>
                                    <p:anim calcmode="lin" valueType="num">
                                      <p:cBhvr>
                                        <p:cTn decel="100000" dur="800" fill="hold" id="23"/>
                                        <p:tgtEl>
                                          <p:spTgt spid="14"/>
                                        </p:tgtEl>
                                        <p:attrNameLst>
                                          <p:attrName>style.rotation</p:attrName>
                                        </p:attrNameLst>
                                      </p:cBhvr>
                                      <p:tavLst>
                                        <p:tav tm="0">
                                          <p:val>
                                            <p:fltVal val="-90"/>
                                          </p:val>
                                        </p:tav>
                                        <p:tav tm="100000">
                                          <p:val>
                                            <p:fltVal val="0"/>
                                          </p:val>
                                        </p:tav>
                                      </p:tavLst>
                                    </p:anim>
                                    <p:anim calcmode="lin" valueType="num">
                                      <p:cBhvr>
                                        <p:cTn decel="100000" dur="800" fill="hold" id="24"/>
                                        <p:tgtEl>
                                          <p:spTgt spid="14"/>
                                        </p:tgtEl>
                                        <p:attrNameLst>
                                          <p:attrName>ppt_x</p:attrName>
                                        </p:attrNameLst>
                                      </p:cBhvr>
                                      <p:tavLst>
                                        <p:tav tm="0">
                                          <p:val>
                                            <p:strVal val="#ppt_x+0.4"/>
                                          </p:val>
                                        </p:tav>
                                        <p:tav tm="100000">
                                          <p:val>
                                            <p:strVal val="#ppt_x-0.05"/>
                                          </p:val>
                                        </p:tav>
                                      </p:tavLst>
                                    </p:anim>
                                    <p:anim calcmode="lin" valueType="num">
                                      <p:cBhvr>
                                        <p:cTn decel="100000" dur="800" fill="hold" id="25"/>
                                        <p:tgtEl>
                                          <p:spTgt spid="14"/>
                                        </p:tgtEl>
                                        <p:attrNameLst>
                                          <p:attrName>ppt_y</p:attrName>
                                        </p:attrNameLst>
                                      </p:cBhvr>
                                      <p:tavLst>
                                        <p:tav tm="0">
                                          <p:val>
                                            <p:strVal val="#ppt_y-0.4"/>
                                          </p:val>
                                        </p:tav>
                                        <p:tav tm="100000">
                                          <p:val>
                                            <p:strVal val="#ppt_y+0.1"/>
                                          </p:val>
                                        </p:tav>
                                      </p:tavLst>
                                    </p:anim>
                                    <p:anim calcmode="lin" valueType="num">
                                      <p:cBhvr>
                                        <p:cTn accel="100000" dur="200" fill="hold" id="26">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accel="100000" dur="200" fill="hold" id="27">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30" presetSubtype="0">
                                  <p:stCondLst>
                                    <p:cond delay="0"/>
                                  </p:stCondLst>
                                  <p:childTnLst>
                                    <p:set>
                                      <p:cBhvr>
                                        <p:cTn dur="1" fill="hold" id="31">
                                          <p:stCondLst>
                                            <p:cond delay="0"/>
                                          </p:stCondLst>
                                        </p:cTn>
                                        <p:tgtEl>
                                          <p:spTgt spid="17"/>
                                        </p:tgtEl>
                                        <p:attrNameLst>
                                          <p:attrName>style.visibility</p:attrName>
                                        </p:attrNameLst>
                                      </p:cBhvr>
                                      <p:to>
                                        <p:strVal val="visible"/>
                                      </p:to>
                                    </p:set>
                                    <p:animEffect filter="fade" transition="in">
                                      <p:cBhvr>
                                        <p:cTn decel="100000" dur="800" id="32"/>
                                        <p:tgtEl>
                                          <p:spTgt spid="17"/>
                                        </p:tgtEl>
                                      </p:cBhvr>
                                    </p:animEffect>
                                    <p:anim calcmode="lin" valueType="num">
                                      <p:cBhvr>
                                        <p:cTn decel="100000" dur="800" fill="hold" id="33"/>
                                        <p:tgtEl>
                                          <p:spTgt spid="17"/>
                                        </p:tgtEl>
                                        <p:attrNameLst>
                                          <p:attrName>style.rotation</p:attrName>
                                        </p:attrNameLst>
                                      </p:cBhvr>
                                      <p:tavLst>
                                        <p:tav tm="0">
                                          <p:val>
                                            <p:fltVal val="-90"/>
                                          </p:val>
                                        </p:tav>
                                        <p:tav tm="100000">
                                          <p:val>
                                            <p:fltVal val="0"/>
                                          </p:val>
                                        </p:tav>
                                      </p:tavLst>
                                    </p:anim>
                                    <p:anim calcmode="lin" valueType="num">
                                      <p:cBhvr>
                                        <p:cTn decel="100000" dur="800" fill="hold" id="34"/>
                                        <p:tgtEl>
                                          <p:spTgt spid="17"/>
                                        </p:tgtEl>
                                        <p:attrNameLst>
                                          <p:attrName>ppt_x</p:attrName>
                                        </p:attrNameLst>
                                      </p:cBhvr>
                                      <p:tavLst>
                                        <p:tav tm="0">
                                          <p:val>
                                            <p:strVal val="#ppt_x+0.4"/>
                                          </p:val>
                                        </p:tav>
                                        <p:tav tm="100000">
                                          <p:val>
                                            <p:strVal val="#ppt_x-0.05"/>
                                          </p:val>
                                        </p:tav>
                                      </p:tavLst>
                                    </p:anim>
                                    <p:anim calcmode="lin" valueType="num">
                                      <p:cBhvr>
                                        <p:cTn decel="100000" dur="800" fill="hold" id="35"/>
                                        <p:tgtEl>
                                          <p:spTgt spid="17"/>
                                        </p:tgtEl>
                                        <p:attrNameLst>
                                          <p:attrName>ppt_y</p:attrName>
                                        </p:attrNameLst>
                                      </p:cBhvr>
                                      <p:tavLst>
                                        <p:tav tm="0">
                                          <p:val>
                                            <p:strVal val="#ppt_y-0.4"/>
                                          </p:val>
                                        </p:tav>
                                        <p:tav tm="100000">
                                          <p:val>
                                            <p:strVal val="#ppt_y+0.1"/>
                                          </p:val>
                                        </p:tav>
                                      </p:tavLst>
                                    </p:anim>
                                    <p:anim calcmode="lin" valueType="num">
                                      <p:cBhvr>
                                        <p:cTn accel="100000" dur="200" fill="hold" id="36">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accel="100000" dur="200" fill="hold" id="37">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30" presetSubtype="0">
                                  <p:stCondLst>
                                    <p:cond delay="0"/>
                                  </p:stCondLst>
                                  <p:childTnLst>
                                    <p:set>
                                      <p:cBhvr>
                                        <p:cTn dur="1" fill="hold" id="41">
                                          <p:stCondLst>
                                            <p:cond delay="0"/>
                                          </p:stCondLst>
                                        </p:cTn>
                                        <p:tgtEl>
                                          <p:spTgt spid="18"/>
                                        </p:tgtEl>
                                        <p:attrNameLst>
                                          <p:attrName>style.visibility</p:attrName>
                                        </p:attrNameLst>
                                      </p:cBhvr>
                                      <p:to>
                                        <p:strVal val="visible"/>
                                      </p:to>
                                    </p:set>
                                    <p:animEffect filter="fade" transition="in">
                                      <p:cBhvr>
                                        <p:cTn decel="100000" dur="800" id="42"/>
                                        <p:tgtEl>
                                          <p:spTgt spid="18"/>
                                        </p:tgtEl>
                                      </p:cBhvr>
                                    </p:animEffect>
                                    <p:anim calcmode="lin" valueType="num">
                                      <p:cBhvr>
                                        <p:cTn decel="100000" dur="800" fill="hold" id="43"/>
                                        <p:tgtEl>
                                          <p:spTgt spid="18"/>
                                        </p:tgtEl>
                                        <p:attrNameLst>
                                          <p:attrName>style.rotation</p:attrName>
                                        </p:attrNameLst>
                                      </p:cBhvr>
                                      <p:tavLst>
                                        <p:tav tm="0">
                                          <p:val>
                                            <p:fltVal val="-90"/>
                                          </p:val>
                                        </p:tav>
                                        <p:tav tm="100000">
                                          <p:val>
                                            <p:fltVal val="0"/>
                                          </p:val>
                                        </p:tav>
                                      </p:tavLst>
                                    </p:anim>
                                    <p:anim calcmode="lin" valueType="num">
                                      <p:cBhvr>
                                        <p:cTn decel="100000" dur="800" fill="hold" id="44"/>
                                        <p:tgtEl>
                                          <p:spTgt spid="18"/>
                                        </p:tgtEl>
                                        <p:attrNameLst>
                                          <p:attrName>ppt_x</p:attrName>
                                        </p:attrNameLst>
                                      </p:cBhvr>
                                      <p:tavLst>
                                        <p:tav tm="0">
                                          <p:val>
                                            <p:strVal val="#ppt_x+0.4"/>
                                          </p:val>
                                        </p:tav>
                                        <p:tav tm="100000">
                                          <p:val>
                                            <p:strVal val="#ppt_x-0.05"/>
                                          </p:val>
                                        </p:tav>
                                      </p:tavLst>
                                    </p:anim>
                                    <p:anim calcmode="lin" valueType="num">
                                      <p:cBhvr>
                                        <p:cTn decel="100000" dur="800" fill="hold" id="45"/>
                                        <p:tgtEl>
                                          <p:spTgt spid="18"/>
                                        </p:tgtEl>
                                        <p:attrNameLst>
                                          <p:attrName>ppt_y</p:attrName>
                                        </p:attrNameLst>
                                      </p:cBhvr>
                                      <p:tavLst>
                                        <p:tav tm="0">
                                          <p:val>
                                            <p:strVal val="#ppt_y-0.4"/>
                                          </p:val>
                                        </p:tav>
                                        <p:tav tm="100000">
                                          <p:val>
                                            <p:strVal val="#ppt_y+0.1"/>
                                          </p:val>
                                        </p:tav>
                                      </p:tavLst>
                                    </p:anim>
                                    <p:anim calcmode="lin" valueType="num">
                                      <p:cBhvr>
                                        <p:cTn accel="100000" dur="200" fill="hold" id="46">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accel="100000" dur="200" fill="hold" id="47">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30" presetSubtype="0">
                                  <p:stCondLst>
                                    <p:cond delay="0"/>
                                  </p:stCondLst>
                                  <p:childTnLst>
                                    <p:set>
                                      <p:cBhvr>
                                        <p:cTn dur="1" fill="hold" id="51">
                                          <p:stCondLst>
                                            <p:cond delay="0"/>
                                          </p:stCondLst>
                                        </p:cTn>
                                        <p:tgtEl>
                                          <p:spTgt spid="11"/>
                                        </p:tgtEl>
                                        <p:attrNameLst>
                                          <p:attrName>style.visibility</p:attrName>
                                        </p:attrNameLst>
                                      </p:cBhvr>
                                      <p:to>
                                        <p:strVal val="visible"/>
                                      </p:to>
                                    </p:set>
                                    <p:animEffect filter="fade" transition="in">
                                      <p:cBhvr>
                                        <p:cTn decel="100000" dur="800" id="52"/>
                                        <p:tgtEl>
                                          <p:spTgt spid="11"/>
                                        </p:tgtEl>
                                      </p:cBhvr>
                                    </p:animEffect>
                                    <p:anim calcmode="lin" valueType="num">
                                      <p:cBhvr>
                                        <p:cTn decel="100000" dur="800" fill="hold" id="53"/>
                                        <p:tgtEl>
                                          <p:spTgt spid="11"/>
                                        </p:tgtEl>
                                        <p:attrNameLst>
                                          <p:attrName>style.rotation</p:attrName>
                                        </p:attrNameLst>
                                      </p:cBhvr>
                                      <p:tavLst>
                                        <p:tav tm="0">
                                          <p:val>
                                            <p:fltVal val="-90"/>
                                          </p:val>
                                        </p:tav>
                                        <p:tav tm="100000">
                                          <p:val>
                                            <p:fltVal val="0"/>
                                          </p:val>
                                        </p:tav>
                                      </p:tavLst>
                                    </p:anim>
                                    <p:anim calcmode="lin" valueType="num">
                                      <p:cBhvr>
                                        <p:cTn decel="100000" dur="800" fill="hold" id="54"/>
                                        <p:tgtEl>
                                          <p:spTgt spid="11"/>
                                        </p:tgtEl>
                                        <p:attrNameLst>
                                          <p:attrName>ppt_x</p:attrName>
                                        </p:attrNameLst>
                                      </p:cBhvr>
                                      <p:tavLst>
                                        <p:tav tm="0">
                                          <p:val>
                                            <p:strVal val="#ppt_x+0.4"/>
                                          </p:val>
                                        </p:tav>
                                        <p:tav tm="100000">
                                          <p:val>
                                            <p:strVal val="#ppt_x-0.05"/>
                                          </p:val>
                                        </p:tav>
                                      </p:tavLst>
                                    </p:anim>
                                    <p:anim calcmode="lin" valueType="num">
                                      <p:cBhvr>
                                        <p:cTn decel="100000" dur="800" fill="hold" id="55"/>
                                        <p:tgtEl>
                                          <p:spTgt spid="11"/>
                                        </p:tgtEl>
                                        <p:attrNameLst>
                                          <p:attrName>ppt_y</p:attrName>
                                        </p:attrNameLst>
                                      </p:cBhvr>
                                      <p:tavLst>
                                        <p:tav tm="0">
                                          <p:val>
                                            <p:strVal val="#ppt_y-0.4"/>
                                          </p:val>
                                        </p:tav>
                                        <p:tav tm="100000">
                                          <p:val>
                                            <p:strVal val="#ppt_y+0.1"/>
                                          </p:val>
                                        </p:tav>
                                      </p:tavLst>
                                    </p:anim>
                                    <p:anim calcmode="lin" valueType="num">
                                      <p:cBhvr>
                                        <p:cTn accel="100000" dur="200" fill="hold" id="56">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accel="100000" dur="200" fill="hold" id="57">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grpId="0" id="60" nodeType="clickEffect" presetClass="entr" presetID="30" presetSubtype="0">
                                  <p:stCondLst>
                                    <p:cond delay="0"/>
                                  </p:stCondLst>
                                  <p:childTnLst>
                                    <p:set>
                                      <p:cBhvr>
                                        <p:cTn dur="1" fill="hold" id="61">
                                          <p:stCondLst>
                                            <p:cond delay="0"/>
                                          </p:stCondLst>
                                        </p:cTn>
                                        <p:tgtEl>
                                          <p:spTgt spid="19"/>
                                        </p:tgtEl>
                                        <p:attrNameLst>
                                          <p:attrName>style.visibility</p:attrName>
                                        </p:attrNameLst>
                                      </p:cBhvr>
                                      <p:to>
                                        <p:strVal val="visible"/>
                                      </p:to>
                                    </p:set>
                                    <p:animEffect filter="fade" transition="in">
                                      <p:cBhvr>
                                        <p:cTn decel="100000" dur="800" id="62"/>
                                        <p:tgtEl>
                                          <p:spTgt spid="19"/>
                                        </p:tgtEl>
                                      </p:cBhvr>
                                    </p:animEffect>
                                    <p:anim calcmode="lin" valueType="num">
                                      <p:cBhvr>
                                        <p:cTn decel="100000" dur="800" fill="hold" id="63"/>
                                        <p:tgtEl>
                                          <p:spTgt spid="19"/>
                                        </p:tgtEl>
                                        <p:attrNameLst>
                                          <p:attrName>style.rotation</p:attrName>
                                        </p:attrNameLst>
                                      </p:cBhvr>
                                      <p:tavLst>
                                        <p:tav tm="0">
                                          <p:val>
                                            <p:fltVal val="-90"/>
                                          </p:val>
                                        </p:tav>
                                        <p:tav tm="100000">
                                          <p:val>
                                            <p:fltVal val="0"/>
                                          </p:val>
                                        </p:tav>
                                      </p:tavLst>
                                    </p:anim>
                                    <p:anim calcmode="lin" valueType="num">
                                      <p:cBhvr>
                                        <p:cTn decel="100000" dur="800" fill="hold" id="64"/>
                                        <p:tgtEl>
                                          <p:spTgt spid="19"/>
                                        </p:tgtEl>
                                        <p:attrNameLst>
                                          <p:attrName>ppt_x</p:attrName>
                                        </p:attrNameLst>
                                      </p:cBhvr>
                                      <p:tavLst>
                                        <p:tav tm="0">
                                          <p:val>
                                            <p:strVal val="#ppt_x+0.4"/>
                                          </p:val>
                                        </p:tav>
                                        <p:tav tm="100000">
                                          <p:val>
                                            <p:strVal val="#ppt_x-0.05"/>
                                          </p:val>
                                        </p:tav>
                                      </p:tavLst>
                                    </p:anim>
                                    <p:anim calcmode="lin" valueType="num">
                                      <p:cBhvr>
                                        <p:cTn decel="100000" dur="800" fill="hold" id="65"/>
                                        <p:tgtEl>
                                          <p:spTgt spid="19"/>
                                        </p:tgtEl>
                                        <p:attrNameLst>
                                          <p:attrName>ppt_y</p:attrName>
                                        </p:attrNameLst>
                                      </p:cBhvr>
                                      <p:tavLst>
                                        <p:tav tm="0">
                                          <p:val>
                                            <p:strVal val="#ppt_y-0.4"/>
                                          </p:val>
                                        </p:tav>
                                        <p:tav tm="100000">
                                          <p:val>
                                            <p:strVal val="#ppt_y+0.1"/>
                                          </p:val>
                                        </p:tav>
                                      </p:tavLst>
                                    </p:anim>
                                    <p:anim calcmode="lin" valueType="num">
                                      <p:cBhvr>
                                        <p:cTn accel="100000" dur="200" fill="hold" id="66">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accel="100000" dur="200" fill="hold" id="67">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30" presetSubtype="0">
                                  <p:stCondLst>
                                    <p:cond delay="0"/>
                                  </p:stCondLst>
                                  <p:childTnLst>
                                    <p:set>
                                      <p:cBhvr>
                                        <p:cTn dur="1" fill="hold" id="71">
                                          <p:stCondLst>
                                            <p:cond delay="0"/>
                                          </p:stCondLst>
                                        </p:cTn>
                                        <p:tgtEl>
                                          <p:spTgt spid="20"/>
                                        </p:tgtEl>
                                        <p:attrNameLst>
                                          <p:attrName>style.visibility</p:attrName>
                                        </p:attrNameLst>
                                      </p:cBhvr>
                                      <p:to>
                                        <p:strVal val="visible"/>
                                      </p:to>
                                    </p:set>
                                    <p:animEffect filter="fade" transition="in">
                                      <p:cBhvr>
                                        <p:cTn decel="100000" dur="800" id="72"/>
                                        <p:tgtEl>
                                          <p:spTgt spid="20"/>
                                        </p:tgtEl>
                                      </p:cBhvr>
                                    </p:animEffect>
                                    <p:anim calcmode="lin" valueType="num">
                                      <p:cBhvr>
                                        <p:cTn decel="100000" dur="800" fill="hold" id="73"/>
                                        <p:tgtEl>
                                          <p:spTgt spid="20"/>
                                        </p:tgtEl>
                                        <p:attrNameLst>
                                          <p:attrName>style.rotation</p:attrName>
                                        </p:attrNameLst>
                                      </p:cBhvr>
                                      <p:tavLst>
                                        <p:tav tm="0">
                                          <p:val>
                                            <p:fltVal val="-90"/>
                                          </p:val>
                                        </p:tav>
                                        <p:tav tm="100000">
                                          <p:val>
                                            <p:fltVal val="0"/>
                                          </p:val>
                                        </p:tav>
                                      </p:tavLst>
                                    </p:anim>
                                    <p:anim calcmode="lin" valueType="num">
                                      <p:cBhvr>
                                        <p:cTn decel="100000" dur="800" fill="hold" id="74"/>
                                        <p:tgtEl>
                                          <p:spTgt spid="20"/>
                                        </p:tgtEl>
                                        <p:attrNameLst>
                                          <p:attrName>ppt_x</p:attrName>
                                        </p:attrNameLst>
                                      </p:cBhvr>
                                      <p:tavLst>
                                        <p:tav tm="0">
                                          <p:val>
                                            <p:strVal val="#ppt_x+0.4"/>
                                          </p:val>
                                        </p:tav>
                                        <p:tav tm="100000">
                                          <p:val>
                                            <p:strVal val="#ppt_x-0.05"/>
                                          </p:val>
                                        </p:tav>
                                      </p:tavLst>
                                    </p:anim>
                                    <p:anim calcmode="lin" valueType="num">
                                      <p:cBhvr>
                                        <p:cTn decel="100000" dur="800" fill="hold" id="75"/>
                                        <p:tgtEl>
                                          <p:spTgt spid="20"/>
                                        </p:tgtEl>
                                        <p:attrNameLst>
                                          <p:attrName>ppt_y</p:attrName>
                                        </p:attrNameLst>
                                      </p:cBhvr>
                                      <p:tavLst>
                                        <p:tav tm="0">
                                          <p:val>
                                            <p:strVal val="#ppt_y-0.4"/>
                                          </p:val>
                                        </p:tav>
                                        <p:tav tm="100000">
                                          <p:val>
                                            <p:strVal val="#ppt_y+0.1"/>
                                          </p:val>
                                        </p:tav>
                                      </p:tavLst>
                                    </p:anim>
                                    <p:anim calcmode="lin" valueType="num">
                                      <p:cBhvr>
                                        <p:cTn accel="100000" dur="200" fill="hold" id="76">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accel="100000" dur="200" fill="hold" id="77">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grpId="0" id="80" nodeType="clickEffect" presetClass="entr" presetID="30" presetSubtype="0">
                                  <p:stCondLst>
                                    <p:cond delay="0"/>
                                  </p:stCondLst>
                                  <p:childTnLst>
                                    <p:set>
                                      <p:cBhvr>
                                        <p:cTn dur="1" fill="hold" id="81">
                                          <p:stCondLst>
                                            <p:cond delay="0"/>
                                          </p:stCondLst>
                                        </p:cTn>
                                        <p:tgtEl>
                                          <p:spTgt spid="12"/>
                                        </p:tgtEl>
                                        <p:attrNameLst>
                                          <p:attrName>style.visibility</p:attrName>
                                        </p:attrNameLst>
                                      </p:cBhvr>
                                      <p:to>
                                        <p:strVal val="visible"/>
                                      </p:to>
                                    </p:set>
                                    <p:animEffect filter="fade" transition="in">
                                      <p:cBhvr>
                                        <p:cTn decel="100000" dur="800" id="82"/>
                                        <p:tgtEl>
                                          <p:spTgt spid="12"/>
                                        </p:tgtEl>
                                      </p:cBhvr>
                                    </p:animEffect>
                                    <p:anim calcmode="lin" valueType="num">
                                      <p:cBhvr>
                                        <p:cTn decel="100000" dur="800" fill="hold" id="83"/>
                                        <p:tgtEl>
                                          <p:spTgt spid="12"/>
                                        </p:tgtEl>
                                        <p:attrNameLst>
                                          <p:attrName>style.rotation</p:attrName>
                                        </p:attrNameLst>
                                      </p:cBhvr>
                                      <p:tavLst>
                                        <p:tav tm="0">
                                          <p:val>
                                            <p:fltVal val="-90"/>
                                          </p:val>
                                        </p:tav>
                                        <p:tav tm="100000">
                                          <p:val>
                                            <p:fltVal val="0"/>
                                          </p:val>
                                        </p:tav>
                                      </p:tavLst>
                                    </p:anim>
                                    <p:anim calcmode="lin" valueType="num">
                                      <p:cBhvr>
                                        <p:cTn decel="100000" dur="800" fill="hold" id="84"/>
                                        <p:tgtEl>
                                          <p:spTgt spid="12"/>
                                        </p:tgtEl>
                                        <p:attrNameLst>
                                          <p:attrName>ppt_x</p:attrName>
                                        </p:attrNameLst>
                                      </p:cBhvr>
                                      <p:tavLst>
                                        <p:tav tm="0">
                                          <p:val>
                                            <p:strVal val="#ppt_x+0.4"/>
                                          </p:val>
                                        </p:tav>
                                        <p:tav tm="100000">
                                          <p:val>
                                            <p:strVal val="#ppt_x-0.05"/>
                                          </p:val>
                                        </p:tav>
                                      </p:tavLst>
                                    </p:anim>
                                    <p:anim calcmode="lin" valueType="num">
                                      <p:cBhvr>
                                        <p:cTn decel="100000" dur="800" fill="hold" id="85"/>
                                        <p:tgtEl>
                                          <p:spTgt spid="12"/>
                                        </p:tgtEl>
                                        <p:attrNameLst>
                                          <p:attrName>ppt_y</p:attrName>
                                        </p:attrNameLst>
                                      </p:cBhvr>
                                      <p:tavLst>
                                        <p:tav tm="0">
                                          <p:val>
                                            <p:strVal val="#ppt_y-0.4"/>
                                          </p:val>
                                        </p:tav>
                                        <p:tav tm="100000">
                                          <p:val>
                                            <p:strVal val="#ppt_y+0.1"/>
                                          </p:val>
                                        </p:tav>
                                      </p:tavLst>
                                    </p:anim>
                                    <p:anim calcmode="lin" valueType="num">
                                      <p:cBhvr>
                                        <p:cTn accel="100000" dur="200" fill="hold" id="86">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accel="100000" dur="200" fill="hold" id="87">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fill="hold" id="88" nodeType="clickPar">
                      <p:stCondLst>
                        <p:cond delay="indefinite"/>
                        <p:cond delay="0" evt="onBegin">
                          <p:tn val="87"/>
                        </p:cond>
                      </p:stCondLst>
                      <p:childTnLst>
                        <p:par>
                          <p:cTn fill="hold" id="89" nodeType="afterGroup">
                            <p:stCondLst>
                              <p:cond delay="0"/>
                            </p:stCondLst>
                            <p:childTnLst>
                              <p:par>
                                <p:cTn fill="hold" grpId="0" id="90" nodeType="clickEffect" presetClass="entr" presetID="30" presetSubtype="0">
                                  <p:stCondLst>
                                    <p:cond delay="0"/>
                                  </p:stCondLst>
                                  <p:childTnLst>
                                    <p:set>
                                      <p:cBhvr>
                                        <p:cTn dur="1" fill="hold" id="91">
                                          <p:stCondLst>
                                            <p:cond delay="0"/>
                                          </p:stCondLst>
                                        </p:cTn>
                                        <p:tgtEl>
                                          <p:spTgt spid="21"/>
                                        </p:tgtEl>
                                        <p:attrNameLst>
                                          <p:attrName>style.visibility</p:attrName>
                                        </p:attrNameLst>
                                      </p:cBhvr>
                                      <p:to>
                                        <p:strVal val="visible"/>
                                      </p:to>
                                    </p:set>
                                    <p:animEffect filter="fade" transition="in">
                                      <p:cBhvr>
                                        <p:cTn decel="100000" dur="800" id="92"/>
                                        <p:tgtEl>
                                          <p:spTgt spid="21"/>
                                        </p:tgtEl>
                                      </p:cBhvr>
                                    </p:animEffect>
                                    <p:anim calcmode="lin" valueType="num">
                                      <p:cBhvr>
                                        <p:cTn decel="100000" dur="800" fill="hold" id="93"/>
                                        <p:tgtEl>
                                          <p:spTgt spid="21"/>
                                        </p:tgtEl>
                                        <p:attrNameLst>
                                          <p:attrName>style.rotation</p:attrName>
                                        </p:attrNameLst>
                                      </p:cBhvr>
                                      <p:tavLst>
                                        <p:tav tm="0">
                                          <p:val>
                                            <p:fltVal val="-90"/>
                                          </p:val>
                                        </p:tav>
                                        <p:tav tm="100000">
                                          <p:val>
                                            <p:fltVal val="0"/>
                                          </p:val>
                                        </p:tav>
                                      </p:tavLst>
                                    </p:anim>
                                    <p:anim calcmode="lin" valueType="num">
                                      <p:cBhvr>
                                        <p:cTn decel="100000" dur="800" fill="hold" id="94"/>
                                        <p:tgtEl>
                                          <p:spTgt spid="21"/>
                                        </p:tgtEl>
                                        <p:attrNameLst>
                                          <p:attrName>ppt_x</p:attrName>
                                        </p:attrNameLst>
                                      </p:cBhvr>
                                      <p:tavLst>
                                        <p:tav tm="0">
                                          <p:val>
                                            <p:strVal val="#ppt_x+0.4"/>
                                          </p:val>
                                        </p:tav>
                                        <p:tav tm="100000">
                                          <p:val>
                                            <p:strVal val="#ppt_x-0.05"/>
                                          </p:val>
                                        </p:tav>
                                      </p:tavLst>
                                    </p:anim>
                                    <p:anim calcmode="lin" valueType="num">
                                      <p:cBhvr>
                                        <p:cTn decel="100000" dur="800" fill="hold" id="95"/>
                                        <p:tgtEl>
                                          <p:spTgt spid="21"/>
                                        </p:tgtEl>
                                        <p:attrNameLst>
                                          <p:attrName>ppt_y</p:attrName>
                                        </p:attrNameLst>
                                      </p:cBhvr>
                                      <p:tavLst>
                                        <p:tav tm="0">
                                          <p:val>
                                            <p:strVal val="#ppt_y-0.4"/>
                                          </p:val>
                                        </p:tav>
                                        <p:tav tm="100000">
                                          <p:val>
                                            <p:strVal val="#ppt_y+0.1"/>
                                          </p:val>
                                        </p:tav>
                                      </p:tavLst>
                                    </p:anim>
                                    <p:anim calcmode="lin" valueType="num">
                                      <p:cBhvr>
                                        <p:cTn accel="100000" dur="200" fill="hold" id="96">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accel="100000" dur="200" fill="hold" id="97">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fill="hold" id="98" nodeType="clickPar">
                      <p:stCondLst>
                        <p:cond delay="indefinite"/>
                        <p:cond delay="0" evt="onBegin">
                          <p:tn val="97"/>
                        </p:cond>
                      </p:stCondLst>
                      <p:childTnLst>
                        <p:par>
                          <p:cTn fill="hold" id="99" nodeType="afterGroup">
                            <p:stCondLst>
                              <p:cond delay="0"/>
                            </p:stCondLst>
                            <p:childTnLst>
                              <p:par>
                                <p:cTn fill="hold" grpId="0" id="100" nodeType="clickEffect" presetClass="entr" presetID="30" presetSubtype="0">
                                  <p:stCondLst>
                                    <p:cond delay="0"/>
                                  </p:stCondLst>
                                  <p:childTnLst>
                                    <p:set>
                                      <p:cBhvr>
                                        <p:cTn dur="1" fill="hold" id="101">
                                          <p:stCondLst>
                                            <p:cond delay="0"/>
                                          </p:stCondLst>
                                        </p:cTn>
                                        <p:tgtEl>
                                          <p:spTgt spid="23"/>
                                        </p:tgtEl>
                                        <p:attrNameLst>
                                          <p:attrName>style.visibility</p:attrName>
                                        </p:attrNameLst>
                                      </p:cBhvr>
                                      <p:to>
                                        <p:strVal val="visible"/>
                                      </p:to>
                                    </p:set>
                                    <p:animEffect filter="fade" transition="in">
                                      <p:cBhvr>
                                        <p:cTn decel="100000" dur="800" id="102"/>
                                        <p:tgtEl>
                                          <p:spTgt spid="23"/>
                                        </p:tgtEl>
                                      </p:cBhvr>
                                    </p:animEffect>
                                    <p:anim calcmode="lin" valueType="num">
                                      <p:cBhvr>
                                        <p:cTn decel="100000" dur="800" fill="hold" id="103"/>
                                        <p:tgtEl>
                                          <p:spTgt spid="23"/>
                                        </p:tgtEl>
                                        <p:attrNameLst>
                                          <p:attrName>style.rotation</p:attrName>
                                        </p:attrNameLst>
                                      </p:cBhvr>
                                      <p:tavLst>
                                        <p:tav tm="0">
                                          <p:val>
                                            <p:fltVal val="-90"/>
                                          </p:val>
                                        </p:tav>
                                        <p:tav tm="100000">
                                          <p:val>
                                            <p:fltVal val="0"/>
                                          </p:val>
                                        </p:tav>
                                      </p:tavLst>
                                    </p:anim>
                                    <p:anim calcmode="lin" valueType="num">
                                      <p:cBhvr>
                                        <p:cTn decel="100000" dur="800" fill="hold" id="104"/>
                                        <p:tgtEl>
                                          <p:spTgt spid="23"/>
                                        </p:tgtEl>
                                        <p:attrNameLst>
                                          <p:attrName>ppt_x</p:attrName>
                                        </p:attrNameLst>
                                      </p:cBhvr>
                                      <p:tavLst>
                                        <p:tav tm="0">
                                          <p:val>
                                            <p:strVal val="#ppt_x+0.4"/>
                                          </p:val>
                                        </p:tav>
                                        <p:tav tm="100000">
                                          <p:val>
                                            <p:strVal val="#ppt_x-0.05"/>
                                          </p:val>
                                        </p:tav>
                                      </p:tavLst>
                                    </p:anim>
                                    <p:anim calcmode="lin" valueType="num">
                                      <p:cBhvr>
                                        <p:cTn decel="100000" dur="800" fill="hold" id="105"/>
                                        <p:tgtEl>
                                          <p:spTgt spid="23"/>
                                        </p:tgtEl>
                                        <p:attrNameLst>
                                          <p:attrName>ppt_y</p:attrName>
                                        </p:attrNameLst>
                                      </p:cBhvr>
                                      <p:tavLst>
                                        <p:tav tm="0">
                                          <p:val>
                                            <p:strVal val="#ppt_y-0.4"/>
                                          </p:val>
                                        </p:tav>
                                        <p:tav tm="100000">
                                          <p:val>
                                            <p:strVal val="#ppt_y+0.1"/>
                                          </p:val>
                                        </p:tav>
                                      </p:tavLst>
                                    </p:anim>
                                    <p:anim calcmode="lin" valueType="num">
                                      <p:cBhvr>
                                        <p:cTn accel="100000" dur="200" fill="hold" id="106">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accel="100000" dur="200" fill="hold" id="107">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fill="hold" id="108" nodeType="clickPar">
                      <p:stCondLst>
                        <p:cond delay="indefinite"/>
                        <p:cond delay="0" evt="onBegin">
                          <p:tn val="107"/>
                        </p:cond>
                      </p:stCondLst>
                      <p:childTnLst>
                        <p:par>
                          <p:cTn fill="hold" id="109" nodeType="afterGroup">
                            <p:stCondLst>
                              <p:cond delay="0"/>
                            </p:stCondLst>
                            <p:childTnLst>
                              <p:par>
                                <p:cTn fill="hold" grpId="0" id="110" nodeType="clickEffect" presetClass="entr" presetID="30" presetSubtype="0">
                                  <p:stCondLst>
                                    <p:cond delay="0"/>
                                  </p:stCondLst>
                                  <p:childTnLst>
                                    <p:set>
                                      <p:cBhvr>
                                        <p:cTn dur="1" fill="hold" id="111">
                                          <p:stCondLst>
                                            <p:cond delay="0"/>
                                          </p:stCondLst>
                                        </p:cTn>
                                        <p:tgtEl>
                                          <p:spTgt spid="16"/>
                                        </p:tgtEl>
                                        <p:attrNameLst>
                                          <p:attrName>style.visibility</p:attrName>
                                        </p:attrNameLst>
                                      </p:cBhvr>
                                      <p:to>
                                        <p:strVal val="visible"/>
                                      </p:to>
                                    </p:set>
                                    <p:animEffect filter="fade" transition="in">
                                      <p:cBhvr>
                                        <p:cTn decel="100000" dur="800" id="112"/>
                                        <p:tgtEl>
                                          <p:spTgt spid="16"/>
                                        </p:tgtEl>
                                      </p:cBhvr>
                                    </p:animEffect>
                                    <p:anim calcmode="lin" valueType="num">
                                      <p:cBhvr>
                                        <p:cTn decel="100000" dur="800" fill="hold" id="113"/>
                                        <p:tgtEl>
                                          <p:spTgt spid="16"/>
                                        </p:tgtEl>
                                        <p:attrNameLst>
                                          <p:attrName>style.rotation</p:attrName>
                                        </p:attrNameLst>
                                      </p:cBhvr>
                                      <p:tavLst>
                                        <p:tav tm="0">
                                          <p:val>
                                            <p:fltVal val="-90"/>
                                          </p:val>
                                        </p:tav>
                                        <p:tav tm="100000">
                                          <p:val>
                                            <p:fltVal val="0"/>
                                          </p:val>
                                        </p:tav>
                                      </p:tavLst>
                                    </p:anim>
                                    <p:anim calcmode="lin" valueType="num">
                                      <p:cBhvr>
                                        <p:cTn decel="100000" dur="800" fill="hold" id="114"/>
                                        <p:tgtEl>
                                          <p:spTgt spid="16"/>
                                        </p:tgtEl>
                                        <p:attrNameLst>
                                          <p:attrName>ppt_x</p:attrName>
                                        </p:attrNameLst>
                                      </p:cBhvr>
                                      <p:tavLst>
                                        <p:tav tm="0">
                                          <p:val>
                                            <p:strVal val="#ppt_x+0.4"/>
                                          </p:val>
                                        </p:tav>
                                        <p:tav tm="100000">
                                          <p:val>
                                            <p:strVal val="#ppt_x-0.05"/>
                                          </p:val>
                                        </p:tav>
                                      </p:tavLst>
                                    </p:anim>
                                    <p:anim calcmode="lin" valueType="num">
                                      <p:cBhvr>
                                        <p:cTn decel="100000" dur="800" fill="hold" id="115"/>
                                        <p:tgtEl>
                                          <p:spTgt spid="16"/>
                                        </p:tgtEl>
                                        <p:attrNameLst>
                                          <p:attrName>ppt_y</p:attrName>
                                        </p:attrNameLst>
                                      </p:cBhvr>
                                      <p:tavLst>
                                        <p:tav tm="0">
                                          <p:val>
                                            <p:strVal val="#ppt_y-0.4"/>
                                          </p:val>
                                        </p:tav>
                                        <p:tav tm="100000">
                                          <p:val>
                                            <p:strVal val="#ppt_y+0.1"/>
                                          </p:val>
                                        </p:tav>
                                      </p:tavLst>
                                    </p:anim>
                                    <p:anim calcmode="lin" valueType="num">
                                      <p:cBhvr>
                                        <p:cTn accel="100000" dur="200" fill="hold" id="116">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accel="100000" dur="200" fill="hold" id="117">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fill="hold" id="118" nodeType="clickPar">
                      <p:stCondLst>
                        <p:cond delay="indefinite"/>
                        <p:cond delay="0" evt="onBegin">
                          <p:tn val="117"/>
                        </p:cond>
                      </p:stCondLst>
                      <p:childTnLst>
                        <p:par>
                          <p:cTn fill="hold" id="119" nodeType="afterGroup">
                            <p:stCondLst>
                              <p:cond delay="0"/>
                            </p:stCondLst>
                            <p:childTnLst>
                              <p:par>
                                <p:cTn fill="hold" grpId="0" id="120" nodeType="clickEffect" presetClass="entr" presetID="30" presetSubtype="0">
                                  <p:stCondLst>
                                    <p:cond delay="0"/>
                                  </p:stCondLst>
                                  <p:childTnLst>
                                    <p:set>
                                      <p:cBhvr>
                                        <p:cTn dur="1" fill="hold" id="121">
                                          <p:stCondLst>
                                            <p:cond delay="0"/>
                                          </p:stCondLst>
                                        </p:cTn>
                                        <p:tgtEl>
                                          <p:spTgt spid="22"/>
                                        </p:tgtEl>
                                        <p:attrNameLst>
                                          <p:attrName>style.visibility</p:attrName>
                                        </p:attrNameLst>
                                      </p:cBhvr>
                                      <p:to>
                                        <p:strVal val="visible"/>
                                      </p:to>
                                    </p:set>
                                    <p:animEffect filter="fade" transition="in">
                                      <p:cBhvr>
                                        <p:cTn decel="100000" dur="800" id="122"/>
                                        <p:tgtEl>
                                          <p:spTgt spid="22"/>
                                        </p:tgtEl>
                                      </p:cBhvr>
                                    </p:animEffect>
                                    <p:anim calcmode="lin" valueType="num">
                                      <p:cBhvr>
                                        <p:cTn decel="100000" dur="800" fill="hold" id="123"/>
                                        <p:tgtEl>
                                          <p:spTgt spid="22"/>
                                        </p:tgtEl>
                                        <p:attrNameLst>
                                          <p:attrName>style.rotation</p:attrName>
                                        </p:attrNameLst>
                                      </p:cBhvr>
                                      <p:tavLst>
                                        <p:tav tm="0">
                                          <p:val>
                                            <p:fltVal val="-90"/>
                                          </p:val>
                                        </p:tav>
                                        <p:tav tm="100000">
                                          <p:val>
                                            <p:fltVal val="0"/>
                                          </p:val>
                                        </p:tav>
                                      </p:tavLst>
                                    </p:anim>
                                    <p:anim calcmode="lin" valueType="num">
                                      <p:cBhvr>
                                        <p:cTn decel="100000" dur="800" fill="hold" id="124"/>
                                        <p:tgtEl>
                                          <p:spTgt spid="22"/>
                                        </p:tgtEl>
                                        <p:attrNameLst>
                                          <p:attrName>ppt_x</p:attrName>
                                        </p:attrNameLst>
                                      </p:cBhvr>
                                      <p:tavLst>
                                        <p:tav tm="0">
                                          <p:val>
                                            <p:strVal val="#ppt_x+0.4"/>
                                          </p:val>
                                        </p:tav>
                                        <p:tav tm="100000">
                                          <p:val>
                                            <p:strVal val="#ppt_x-0.05"/>
                                          </p:val>
                                        </p:tav>
                                      </p:tavLst>
                                    </p:anim>
                                    <p:anim calcmode="lin" valueType="num">
                                      <p:cBhvr>
                                        <p:cTn decel="100000" dur="800" fill="hold" id="125"/>
                                        <p:tgtEl>
                                          <p:spTgt spid="22"/>
                                        </p:tgtEl>
                                        <p:attrNameLst>
                                          <p:attrName>ppt_y</p:attrName>
                                        </p:attrNameLst>
                                      </p:cBhvr>
                                      <p:tavLst>
                                        <p:tav tm="0">
                                          <p:val>
                                            <p:strVal val="#ppt_y-0.4"/>
                                          </p:val>
                                        </p:tav>
                                        <p:tav tm="100000">
                                          <p:val>
                                            <p:strVal val="#ppt_y+0.1"/>
                                          </p:val>
                                        </p:tav>
                                      </p:tavLst>
                                    </p:anim>
                                    <p:anim calcmode="lin" valueType="num">
                                      <p:cBhvr>
                                        <p:cTn accel="100000" dur="200" fill="hold" id="126">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accel="100000" dur="200" fill="hold" id="127">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fill="hold" id="128" nodeType="clickPar">
                      <p:stCondLst>
                        <p:cond delay="indefinite"/>
                        <p:cond delay="0" evt="onBegin">
                          <p:tn val="127"/>
                        </p:cond>
                      </p:stCondLst>
                      <p:childTnLst>
                        <p:par>
                          <p:cTn fill="hold" id="129" nodeType="afterGroup">
                            <p:stCondLst>
                              <p:cond delay="0"/>
                            </p:stCondLst>
                            <p:childTnLst>
                              <p:par>
                                <p:cTn fill="hold" grpId="0" id="130" nodeType="clickEffect" presetClass="entr" presetID="30" presetSubtype="0">
                                  <p:stCondLst>
                                    <p:cond delay="0"/>
                                  </p:stCondLst>
                                  <p:childTnLst>
                                    <p:set>
                                      <p:cBhvr>
                                        <p:cTn dur="1" fill="hold" id="131">
                                          <p:stCondLst>
                                            <p:cond delay="0"/>
                                          </p:stCondLst>
                                        </p:cTn>
                                        <p:tgtEl>
                                          <p:spTgt spid="24"/>
                                        </p:tgtEl>
                                        <p:attrNameLst>
                                          <p:attrName>style.visibility</p:attrName>
                                        </p:attrNameLst>
                                      </p:cBhvr>
                                      <p:to>
                                        <p:strVal val="visible"/>
                                      </p:to>
                                    </p:set>
                                    <p:animEffect filter="fade" transition="in">
                                      <p:cBhvr>
                                        <p:cTn decel="100000" dur="800" id="132"/>
                                        <p:tgtEl>
                                          <p:spTgt spid="24"/>
                                        </p:tgtEl>
                                      </p:cBhvr>
                                    </p:animEffect>
                                    <p:anim calcmode="lin" valueType="num">
                                      <p:cBhvr>
                                        <p:cTn decel="100000" dur="800" fill="hold" id="133"/>
                                        <p:tgtEl>
                                          <p:spTgt spid="24"/>
                                        </p:tgtEl>
                                        <p:attrNameLst>
                                          <p:attrName>style.rotation</p:attrName>
                                        </p:attrNameLst>
                                      </p:cBhvr>
                                      <p:tavLst>
                                        <p:tav tm="0">
                                          <p:val>
                                            <p:fltVal val="-90"/>
                                          </p:val>
                                        </p:tav>
                                        <p:tav tm="100000">
                                          <p:val>
                                            <p:fltVal val="0"/>
                                          </p:val>
                                        </p:tav>
                                      </p:tavLst>
                                    </p:anim>
                                    <p:anim calcmode="lin" valueType="num">
                                      <p:cBhvr>
                                        <p:cTn decel="100000" dur="800" fill="hold" id="134"/>
                                        <p:tgtEl>
                                          <p:spTgt spid="24"/>
                                        </p:tgtEl>
                                        <p:attrNameLst>
                                          <p:attrName>ppt_x</p:attrName>
                                        </p:attrNameLst>
                                      </p:cBhvr>
                                      <p:tavLst>
                                        <p:tav tm="0">
                                          <p:val>
                                            <p:strVal val="#ppt_x+0.4"/>
                                          </p:val>
                                        </p:tav>
                                        <p:tav tm="100000">
                                          <p:val>
                                            <p:strVal val="#ppt_x-0.05"/>
                                          </p:val>
                                        </p:tav>
                                      </p:tavLst>
                                    </p:anim>
                                    <p:anim calcmode="lin" valueType="num">
                                      <p:cBhvr>
                                        <p:cTn decel="100000" dur="800" fill="hold" id="135"/>
                                        <p:tgtEl>
                                          <p:spTgt spid="24"/>
                                        </p:tgtEl>
                                        <p:attrNameLst>
                                          <p:attrName>ppt_y</p:attrName>
                                        </p:attrNameLst>
                                      </p:cBhvr>
                                      <p:tavLst>
                                        <p:tav tm="0">
                                          <p:val>
                                            <p:strVal val="#ppt_y-0.4"/>
                                          </p:val>
                                        </p:tav>
                                        <p:tav tm="100000">
                                          <p:val>
                                            <p:strVal val="#ppt_y+0.1"/>
                                          </p:val>
                                        </p:tav>
                                      </p:tavLst>
                                    </p:anim>
                                    <p:anim calcmode="lin" valueType="num">
                                      <p:cBhvr>
                                        <p:cTn accel="100000" dur="200" fill="hold" id="136">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accel="100000" dur="200" fill="hold" id="137">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fill="hold" id="138" nodeType="clickPar">
                      <p:stCondLst>
                        <p:cond delay="indefinite"/>
                        <p:cond delay="0" evt="onBegin">
                          <p:tn val="137"/>
                        </p:cond>
                      </p:stCondLst>
                      <p:childTnLst>
                        <p:par>
                          <p:cTn fill="hold" id="139" nodeType="afterGroup">
                            <p:stCondLst>
                              <p:cond delay="0"/>
                            </p:stCondLst>
                            <p:childTnLst>
                              <p:par>
                                <p:cTn fill="hold" grpId="0" id="140" nodeType="clickEffect" presetClass="entr" presetID="42" presetSubtype="0">
                                  <p:stCondLst>
                                    <p:cond delay="0"/>
                                  </p:stCondLst>
                                  <p:childTnLst>
                                    <p:set>
                                      <p:cBhvr>
                                        <p:cTn dur="1" fill="hold" id="141">
                                          <p:stCondLst>
                                            <p:cond delay="0"/>
                                          </p:stCondLst>
                                        </p:cTn>
                                        <p:tgtEl>
                                          <p:spTgt spid="10"/>
                                        </p:tgtEl>
                                        <p:attrNameLst>
                                          <p:attrName>style.visibility</p:attrName>
                                        </p:attrNameLst>
                                      </p:cBhvr>
                                      <p:to>
                                        <p:strVal val="visible"/>
                                      </p:to>
                                    </p:set>
                                    <p:animEffect filter="fade" transition="in">
                                      <p:cBhvr>
                                        <p:cTn dur="1000" id="142"/>
                                        <p:tgtEl>
                                          <p:spTgt spid="10"/>
                                        </p:tgtEl>
                                      </p:cBhvr>
                                    </p:animEffect>
                                    <p:anim calcmode="lin" valueType="num">
                                      <p:cBhvr>
                                        <p:cTn dur="1000" fill="hold" id="143"/>
                                        <p:tgtEl>
                                          <p:spTgt spid="10"/>
                                        </p:tgtEl>
                                        <p:attrNameLst>
                                          <p:attrName>ppt_x</p:attrName>
                                        </p:attrNameLst>
                                      </p:cBhvr>
                                      <p:tavLst>
                                        <p:tav tm="0">
                                          <p:val>
                                            <p:strVal val="#ppt_x"/>
                                          </p:val>
                                        </p:tav>
                                        <p:tav tm="100000">
                                          <p:val>
                                            <p:strVal val="#ppt_x"/>
                                          </p:val>
                                        </p:tav>
                                      </p:tavLst>
                                    </p:anim>
                                    <p:anim calcmode="lin" valueType="num">
                                      <p:cBhvr>
                                        <p:cTn dur="1000" fill="hold" id="144"/>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45" nodeType="clickPar">
                      <p:stCondLst>
                        <p:cond delay="indefinite"/>
                        <p:cond delay="0" evt="onBegin">
                          <p:tn val="144"/>
                        </p:cond>
                      </p:stCondLst>
                      <p:childTnLst>
                        <p:par>
                          <p:cTn fill="hold" id="146" nodeType="afterGroup">
                            <p:stCondLst>
                              <p:cond delay="0"/>
                            </p:stCondLst>
                            <p:childTnLst>
                              <p:par>
                                <p:cTn fill="hold" grpId="0" id="147" nodeType="clickEffect" presetClass="entr" presetID="42" presetSubtype="0">
                                  <p:stCondLst>
                                    <p:cond delay="0"/>
                                  </p:stCondLst>
                                  <p:childTnLst>
                                    <p:set>
                                      <p:cBhvr>
                                        <p:cTn dur="1" fill="hold" id="148">
                                          <p:stCondLst>
                                            <p:cond delay="0"/>
                                          </p:stCondLst>
                                        </p:cTn>
                                        <p:tgtEl>
                                          <p:spTgt spid="15"/>
                                        </p:tgtEl>
                                        <p:attrNameLst>
                                          <p:attrName>style.visibility</p:attrName>
                                        </p:attrNameLst>
                                      </p:cBhvr>
                                      <p:to>
                                        <p:strVal val="visible"/>
                                      </p:to>
                                    </p:set>
                                    <p:animEffect filter="fade" transition="in">
                                      <p:cBhvr>
                                        <p:cTn dur="1000" id="149"/>
                                        <p:tgtEl>
                                          <p:spTgt spid="15"/>
                                        </p:tgtEl>
                                      </p:cBhvr>
                                    </p:animEffect>
                                    <p:anim calcmode="lin" valueType="num">
                                      <p:cBhvr>
                                        <p:cTn dur="1000" fill="hold" id="150"/>
                                        <p:tgtEl>
                                          <p:spTgt spid="15"/>
                                        </p:tgtEl>
                                        <p:attrNameLst>
                                          <p:attrName>ppt_x</p:attrName>
                                        </p:attrNameLst>
                                      </p:cBhvr>
                                      <p:tavLst>
                                        <p:tav tm="0">
                                          <p:val>
                                            <p:strVal val="#ppt_x"/>
                                          </p:val>
                                        </p:tav>
                                        <p:tav tm="100000">
                                          <p:val>
                                            <p:strVal val="#ppt_x"/>
                                          </p:val>
                                        </p:tav>
                                      </p:tavLst>
                                    </p:anim>
                                    <p:anim calcmode="lin" valueType="num">
                                      <p:cBhvr>
                                        <p:cTn dur="1000" fill="hold" id="151"/>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152" nodeType="clickPar">
                      <p:stCondLst>
                        <p:cond delay="indefinite"/>
                        <p:cond delay="0" evt="onBegin">
                          <p:tn val="151"/>
                        </p:cond>
                      </p:stCondLst>
                      <p:childTnLst>
                        <p:par>
                          <p:cTn fill="hold" id="153" nodeType="afterGroup">
                            <p:stCondLst>
                              <p:cond delay="0"/>
                            </p:stCondLst>
                            <p:childTnLst>
                              <p:par>
                                <p:cTn fill="hold" grpId="0" id="154" nodeType="clickEffect" presetClass="entr" presetID="42" presetSubtype="0">
                                  <p:stCondLst>
                                    <p:cond delay="0"/>
                                  </p:stCondLst>
                                  <p:childTnLst>
                                    <p:set>
                                      <p:cBhvr>
                                        <p:cTn dur="1" fill="hold" id="155">
                                          <p:stCondLst>
                                            <p:cond delay="0"/>
                                          </p:stCondLst>
                                        </p:cTn>
                                        <p:tgtEl>
                                          <p:spTgt spid="13"/>
                                        </p:tgtEl>
                                        <p:attrNameLst>
                                          <p:attrName>style.visibility</p:attrName>
                                        </p:attrNameLst>
                                      </p:cBhvr>
                                      <p:to>
                                        <p:strVal val="visible"/>
                                      </p:to>
                                    </p:set>
                                    <p:animEffect filter="fade" transition="in">
                                      <p:cBhvr>
                                        <p:cTn dur="1000" id="156"/>
                                        <p:tgtEl>
                                          <p:spTgt spid="13"/>
                                        </p:tgtEl>
                                      </p:cBhvr>
                                    </p:animEffect>
                                    <p:anim calcmode="lin" valueType="num">
                                      <p:cBhvr>
                                        <p:cTn dur="1000" fill="hold" id="157"/>
                                        <p:tgtEl>
                                          <p:spTgt spid="13"/>
                                        </p:tgtEl>
                                        <p:attrNameLst>
                                          <p:attrName>ppt_x</p:attrName>
                                        </p:attrNameLst>
                                      </p:cBhvr>
                                      <p:tavLst>
                                        <p:tav tm="0">
                                          <p:val>
                                            <p:strVal val="#ppt_x"/>
                                          </p:val>
                                        </p:tav>
                                        <p:tav tm="100000">
                                          <p:val>
                                            <p:strVal val="#ppt_x"/>
                                          </p:val>
                                        </p:tav>
                                      </p:tavLst>
                                    </p:anim>
                                    <p:anim calcmode="lin" valueType="num">
                                      <p:cBhvr>
                                        <p:cTn dur="1000" fill="hold" id="158"/>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59" nodeType="clickPar">
                      <p:stCondLst>
                        <p:cond delay="indefinite"/>
                        <p:cond delay="0" evt="onBegin">
                          <p:tn val="158"/>
                        </p:cond>
                      </p:stCondLst>
                      <p:childTnLst>
                        <p:par>
                          <p:cTn fill="hold" id="160" nodeType="afterGroup">
                            <p:stCondLst>
                              <p:cond delay="0"/>
                            </p:stCondLst>
                            <p:childTnLst>
                              <p:par>
                                <p:cTn fill="hold" grpId="0" id="161" nodeType="clickEffect" presetClass="entr" presetID="2" presetSubtype="9">
                                  <p:stCondLst>
                                    <p:cond delay="0"/>
                                  </p:stCondLst>
                                  <p:iterate type="lt">
                                    <p:tmPct val="10000"/>
                                  </p:iterate>
                                  <p:childTnLst>
                                    <p:set>
                                      <p:cBhvr>
                                        <p:cTn dur="1" fill="hold" id="162">
                                          <p:stCondLst>
                                            <p:cond delay="0"/>
                                          </p:stCondLst>
                                        </p:cTn>
                                        <p:tgtEl>
                                          <p:spTgt spid="25">
                                            <p:txEl>
                                              <p:pRg end="0" st="0"/>
                                            </p:txEl>
                                          </p:spTgt>
                                        </p:tgtEl>
                                        <p:attrNameLst>
                                          <p:attrName>style.visibility</p:attrName>
                                        </p:attrNameLst>
                                      </p:cBhvr>
                                      <p:to>
                                        <p:strVal val="visible"/>
                                      </p:to>
                                    </p:set>
                                    <p:anim calcmode="lin" valueType="num">
                                      <p:cBhvr additive="base">
                                        <p:cTn dur="500" fill="hold" id="163"/>
                                        <p:tgtEl>
                                          <p:spTgt spid="25">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64"/>
                                        <p:tgtEl>
                                          <p:spTgt spid="25">
                                            <p:txEl>
                                              <p:pRg end="0" st="0"/>
                                            </p:txEl>
                                          </p:spTgt>
                                        </p:tgtEl>
                                        <p:attrNameLst>
                                          <p:attrName>ppt_y</p:attrName>
                                        </p:attrNameLst>
                                      </p:cBhvr>
                                      <p:tavLst>
                                        <p:tav tm="0">
                                          <p:val>
                                            <p:strVal val="0-#ppt_h/2"/>
                                          </p:val>
                                        </p:tav>
                                        <p:tav tm="100000">
                                          <p:val>
                                            <p:strVal val="#ppt_y"/>
                                          </p:val>
                                        </p:tav>
                                      </p:tavLst>
                                    </p:anim>
                                  </p:childTnLst>
                                </p:cTn>
                              </p:par>
                              <p:par>
                                <p:cTn fill="hold" grpId="0" id="165" nodeType="withEffect" presetClass="entr" presetID="2" presetSubtype="9">
                                  <p:stCondLst>
                                    <p:cond delay="0"/>
                                  </p:stCondLst>
                                  <p:iterate type="lt">
                                    <p:tmPct val="10000"/>
                                  </p:iterate>
                                  <p:childTnLst>
                                    <p:set>
                                      <p:cBhvr>
                                        <p:cTn dur="1" fill="hold" id="166">
                                          <p:stCondLst>
                                            <p:cond delay="0"/>
                                          </p:stCondLst>
                                        </p:cTn>
                                        <p:tgtEl>
                                          <p:spTgt spid="26">
                                            <p:txEl>
                                              <p:pRg end="0" st="0"/>
                                            </p:txEl>
                                          </p:spTgt>
                                        </p:tgtEl>
                                        <p:attrNameLst>
                                          <p:attrName>style.visibility</p:attrName>
                                        </p:attrNameLst>
                                      </p:cBhvr>
                                      <p:to>
                                        <p:strVal val="visible"/>
                                      </p:to>
                                    </p:set>
                                    <p:anim calcmode="lin" valueType="num">
                                      <p:cBhvr additive="base">
                                        <p:cTn dur="500" fill="hold" id="167"/>
                                        <p:tgtEl>
                                          <p:spTgt spid="26">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68"/>
                                        <p:tgtEl>
                                          <p:spTgt spid="26">
                                            <p:txEl>
                                              <p:pRg end="0" st="0"/>
                                            </p:txEl>
                                          </p:spTgt>
                                        </p:tgtEl>
                                        <p:attrNameLst>
                                          <p:attrName>ppt_y</p:attrName>
                                        </p:attrNameLst>
                                      </p:cBhvr>
                                      <p:tavLst>
                                        <p:tav tm="0">
                                          <p:val>
                                            <p:strVal val="0-#ppt_h/2"/>
                                          </p:val>
                                        </p:tav>
                                        <p:tav tm="100000">
                                          <p:val>
                                            <p:strVal val="#ppt_y"/>
                                          </p:val>
                                        </p:tav>
                                      </p:tavLst>
                                    </p:anim>
                                  </p:childTnLst>
                                </p:cTn>
                              </p:par>
                            </p:childTnLst>
                          </p:cTn>
                        </p:par>
                      </p:childTnLst>
                    </p:cTn>
                  </p:par>
                  <p:par>
                    <p:cTn fill="hold" id="169" nodeType="clickPar">
                      <p:stCondLst>
                        <p:cond delay="indefinite"/>
                        <p:cond delay="0" evt="onBegin">
                          <p:tn val="168"/>
                        </p:cond>
                      </p:stCondLst>
                      <p:childTnLst>
                        <p:par>
                          <p:cTn fill="hold" id="170" nodeType="afterGroup">
                            <p:stCondLst>
                              <p:cond delay="0"/>
                            </p:stCondLst>
                            <p:childTnLst>
                              <p:par>
                                <p:cTn fill="hold" grpId="0" id="171" nodeType="clickEffect" presetClass="entr" presetID="2" presetSubtype="9">
                                  <p:stCondLst>
                                    <p:cond delay="0"/>
                                  </p:stCondLst>
                                  <p:iterate type="lt">
                                    <p:tmPct val="10000"/>
                                  </p:iterate>
                                  <p:childTnLst>
                                    <p:set>
                                      <p:cBhvr>
                                        <p:cTn dur="1" fill="hold" id="172">
                                          <p:stCondLst>
                                            <p:cond delay="0"/>
                                          </p:stCondLst>
                                        </p:cTn>
                                        <p:tgtEl>
                                          <p:spTgt spid="27">
                                            <p:txEl>
                                              <p:pRg end="0" st="0"/>
                                            </p:txEl>
                                          </p:spTgt>
                                        </p:tgtEl>
                                        <p:attrNameLst>
                                          <p:attrName>style.visibility</p:attrName>
                                        </p:attrNameLst>
                                      </p:cBhvr>
                                      <p:to>
                                        <p:strVal val="visible"/>
                                      </p:to>
                                    </p:set>
                                    <p:anim calcmode="lin" valueType="num">
                                      <p:cBhvr additive="base">
                                        <p:cTn dur="500" fill="hold" id="173"/>
                                        <p:tgtEl>
                                          <p:spTgt spid="27">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74"/>
                                        <p:tgtEl>
                                          <p:spTgt spid="27">
                                            <p:txEl>
                                              <p:pRg end="0" st="0"/>
                                            </p:txEl>
                                          </p:spTgt>
                                        </p:tgtEl>
                                        <p:attrNameLst>
                                          <p:attrName>ppt_y</p:attrName>
                                        </p:attrNameLst>
                                      </p:cBhvr>
                                      <p:tavLst>
                                        <p:tav tm="0">
                                          <p:val>
                                            <p:strVal val="0-#ppt_h/2"/>
                                          </p:val>
                                        </p:tav>
                                        <p:tav tm="100000">
                                          <p:val>
                                            <p:strVal val="#ppt_y"/>
                                          </p:val>
                                        </p:tav>
                                      </p:tavLst>
                                    </p:anim>
                                  </p:childTnLst>
                                </p:cTn>
                              </p:par>
                              <p:par>
                                <p:cTn fill="hold" grpId="0" id="175" nodeType="withEffect" presetClass="entr" presetID="2" presetSubtype="9">
                                  <p:stCondLst>
                                    <p:cond delay="0"/>
                                  </p:stCondLst>
                                  <p:iterate type="lt">
                                    <p:tmPct val="10000"/>
                                  </p:iterate>
                                  <p:childTnLst>
                                    <p:set>
                                      <p:cBhvr>
                                        <p:cTn dur="1" fill="hold" id="176">
                                          <p:stCondLst>
                                            <p:cond delay="0"/>
                                          </p:stCondLst>
                                        </p:cTn>
                                        <p:tgtEl>
                                          <p:spTgt spid="28">
                                            <p:txEl>
                                              <p:pRg end="0" st="0"/>
                                            </p:txEl>
                                          </p:spTgt>
                                        </p:tgtEl>
                                        <p:attrNameLst>
                                          <p:attrName>style.visibility</p:attrName>
                                        </p:attrNameLst>
                                      </p:cBhvr>
                                      <p:to>
                                        <p:strVal val="visible"/>
                                      </p:to>
                                    </p:set>
                                    <p:anim calcmode="lin" valueType="num">
                                      <p:cBhvr additive="base">
                                        <p:cTn dur="500" fill="hold" id="177"/>
                                        <p:tgtEl>
                                          <p:spTgt spid="28">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78"/>
                                        <p:tgtEl>
                                          <p:spTgt spid="28">
                                            <p:txEl>
                                              <p:pRg end="0" st="0"/>
                                            </p:txEl>
                                          </p:spTgt>
                                        </p:tgtEl>
                                        <p:attrNameLst>
                                          <p:attrName>ppt_y</p:attrName>
                                        </p:attrNameLst>
                                      </p:cBhvr>
                                      <p:tavLst>
                                        <p:tav tm="0">
                                          <p:val>
                                            <p:strVal val="0-#ppt_h/2"/>
                                          </p:val>
                                        </p:tav>
                                        <p:tav tm="100000">
                                          <p:val>
                                            <p:strVal val="#ppt_y"/>
                                          </p:val>
                                        </p:tav>
                                      </p:tavLst>
                                    </p:anim>
                                  </p:childTnLst>
                                </p:cTn>
                              </p:par>
                            </p:childTnLst>
                          </p:cTn>
                        </p:par>
                      </p:childTnLst>
                    </p:cTn>
                  </p:par>
                  <p:par>
                    <p:cTn fill="hold" id="179" nodeType="clickPar">
                      <p:stCondLst>
                        <p:cond delay="indefinite"/>
                        <p:cond delay="0" evt="onBegin">
                          <p:tn val="178"/>
                        </p:cond>
                      </p:stCondLst>
                      <p:childTnLst>
                        <p:par>
                          <p:cTn fill="hold" id="180" nodeType="afterGroup">
                            <p:stCondLst>
                              <p:cond delay="0"/>
                            </p:stCondLst>
                            <p:childTnLst>
                              <p:par>
                                <p:cTn fill="hold" grpId="0" id="181" nodeType="clickEffect" presetClass="entr" presetID="2" presetSubtype="9">
                                  <p:stCondLst>
                                    <p:cond delay="0"/>
                                  </p:stCondLst>
                                  <p:iterate type="lt">
                                    <p:tmPct val="10000"/>
                                  </p:iterate>
                                  <p:childTnLst>
                                    <p:set>
                                      <p:cBhvr>
                                        <p:cTn dur="1" fill="hold" id="182">
                                          <p:stCondLst>
                                            <p:cond delay="0"/>
                                          </p:stCondLst>
                                        </p:cTn>
                                        <p:tgtEl>
                                          <p:spTgt spid="29">
                                            <p:txEl>
                                              <p:pRg end="0" st="0"/>
                                            </p:txEl>
                                          </p:spTgt>
                                        </p:tgtEl>
                                        <p:attrNameLst>
                                          <p:attrName>style.visibility</p:attrName>
                                        </p:attrNameLst>
                                      </p:cBhvr>
                                      <p:to>
                                        <p:strVal val="visible"/>
                                      </p:to>
                                    </p:set>
                                    <p:anim calcmode="lin" valueType="num">
                                      <p:cBhvr additive="base">
                                        <p:cTn dur="500" fill="hold" id="183"/>
                                        <p:tgtEl>
                                          <p:spTgt spid="29">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84"/>
                                        <p:tgtEl>
                                          <p:spTgt spid="29">
                                            <p:txEl>
                                              <p:pRg end="0" st="0"/>
                                            </p:txEl>
                                          </p:spTgt>
                                        </p:tgtEl>
                                        <p:attrNameLst>
                                          <p:attrName>ppt_y</p:attrName>
                                        </p:attrNameLst>
                                      </p:cBhvr>
                                      <p:tavLst>
                                        <p:tav tm="0">
                                          <p:val>
                                            <p:strVal val="0-#ppt_h/2"/>
                                          </p:val>
                                        </p:tav>
                                        <p:tav tm="100000">
                                          <p:val>
                                            <p:strVal val="#ppt_y"/>
                                          </p:val>
                                        </p:tav>
                                      </p:tavLst>
                                    </p:anim>
                                  </p:childTnLst>
                                </p:cTn>
                              </p:par>
                              <p:par>
                                <p:cTn fill="hold" grpId="0" id="185" nodeType="withEffect" presetClass="entr" presetID="2" presetSubtype="9">
                                  <p:stCondLst>
                                    <p:cond delay="0"/>
                                  </p:stCondLst>
                                  <p:iterate type="lt">
                                    <p:tmPct val="10000"/>
                                  </p:iterate>
                                  <p:childTnLst>
                                    <p:set>
                                      <p:cBhvr>
                                        <p:cTn dur="1" fill="hold" id="186">
                                          <p:stCondLst>
                                            <p:cond delay="0"/>
                                          </p:stCondLst>
                                        </p:cTn>
                                        <p:tgtEl>
                                          <p:spTgt spid="30">
                                            <p:txEl>
                                              <p:pRg end="0" st="0"/>
                                            </p:txEl>
                                          </p:spTgt>
                                        </p:tgtEl>
                                        <p:attrNameLst>
                                          <p:attrName>style.visibility</p:attrName>
                                        </p:attrNameLst>
                                      </p:cBhvr>
                                      <p:to>
                                        <p:strVal val="visible"/>
                                      </p:to>
                                    </p:set>
                                    <p:anim calcmode="lin" valueType="num">
                                      <p:cBhvr additive="base">
                                        <p:cTn dur="500" fill="hold" id="187"/>
                                        <p:tgtEl>
                                          <p:spTgt spid="30">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88"/>
                                        <p:tgtEl>
                                          <p:spTgt spid="30">
                                            <p:txEl>
                                              <p:pRg end="0" st="0"/>
                                            </p:txEl>
                                          </p:spTgt>
                                        </p:tgtEl>
                                        <p:attrNameLst>
                                          <p:attrName>ppt_y</p:attrName>
                                        </p:attrNameLst>
                                      </p:cBhvr>
                                      <p:tavLst>
                                        <p:tav tm="0">
                                          <p:val>
                                            <p:strVal val="0-#ppt_h/2"/>
                                          </p:val>
                                        </p:tav>
                                        <p:tav tm="100000">
                                          <p:val>
                                            <p:strVal val="#ppt_y"/>
                                          </p:val>
                                        </p:tav>
                                      </p:tavLst>
                                    </p:anim>
                                  </p:childTnLst>
                                </p:cTn>
                              </p:par>
                            </p:childTnLst>
                          </p:cTn>
                        </p:par>
                      </p:childTnLst>
                    </p:cTn>
                  </p:par>
                  <p:par>
                    <p:cTn fill="hold" id="189" nodeType="clickPar">
                      <p:stCondLst>
                        <p:cond delay="indefinite"/>
                        <p:cond delay="0" evt="onBegin">
                          <p:tn val="188"/>
                        </p:cond>
                      </p:stCondLst>
                      <p:childTnLst>
                        <p:par>
                          <p:cTn fill="hold" id="190" nodeType="afterGroup">
                            <p:stCondLst>
                              <p:cond delay="0"/>
                            </p:stCondLst>
                            <p:childTnLst>
                              <p:par>
                                <p:cTn fill="hold" grpId="0" id="191" nodeType="clickEffect" presetClass="entr" presetID="2" presetSubtype="9">
                                  <p:stCondLst>
                                    <p:cond delay="0"/>
                                  </p:stCondLst>
                                  <p:iterate type="lt">
                                    <p:tmPct val="10000"/>
                                  </p:iterate>
                                  <p:childTnLst>
                                    <p:set>
                                      <p:cBhvr>
                                        <p:cTn dur="1" fill="hold" id="192">
                                          <p:stCondLst>
                                            <p:cond delay="0"/>
                                          </p:stCondLst>
                                        </p:cTn>
                                        <p:tgtEl>
                                          <p:spTgt spid="31">
                                            <p:txEl>
                                              <p:pRg end="0" st="0"/>
                                            </p:txEl>
                                          </p:spTgt>
                                        </p:tgtEl>
                                        <p:attrNameLst>
                                          <p:attrName>style.visibility</p:attrName>
                                        </p:attrNameLst>
                                      </p:cBhvr>
                                      <p:to>
                                        <p:strVal val="visible"/>
                                      </p:to>
                                    </p:set>
                                    <p:anim calcmode="lin" valueType="num">
                                      <p:cBhvr additive="base">
                                        <p:cTn dur="500" fill="hold" id="193"/>
                                        <p:tgtEl>
                                          <p:spTgt spid="31">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94"/>
                                        <p:tgtEl>
                                          <p:spTgt spid="31">
                                            <p:txEl>
                                              <p:pRg end="0" st="0"/>
                                            </p:txEl>
                                          </p:spTgt>
                                        </p:tgtEl>
                                        <p:attrNameLst>
                                          <p:attrName>ppt_y</p:attrName>
                                        </p:attrNameLst>
                                      </p:cBhvr>
                                      <p:tavLst>
                                        <p:tav tm="0">
                                          <p:val>
                                            <p:strVal val="0-#ppt_h/2"/>
                                          </p:val>
                                        </p:tav>
                                        <p:tav tm="100000">
                                          <p:val>
                                            <p:strVal val="#ppt_y"/>
                                          </p:val>
                                        </p:tav>
                                      </p:tavLst>
                                    </p:anim>
                                  </p:childTnLst>
                                </p:cTn>
                              </p:par>
                              <p:par>
                                <p:cTn fill="hold" grpId="0" id="195" nodeType="withEffect" presetClass="entr" presetID="2" presetSubtype="9">
                                  <p:stCondLst>
                                    <p:cond delay="0"/>
                                  </p:stCondLst>
                                  <p:iterate type="lt">
                                    <p:tmPct val="10000"/>
                                  </p:iterate>
                                  <p:childTnLst>
                                    <p:set>
                                      <p:cBhvr>
                                        <p:cTn dur="1" fill="hold" id="196">
                                          <p:stCondLst>
                                            <p:cond delay="0"/>
                                          </p:stCondLst>
                                        </p:cTn>
                                        <p:tgtEl>
                                          <p:spTgt spid="32">
                                            <p:txEl>
                                              <p:pRg end="0" st="0"/>
                                            </p:txEl>
                                          </p:spTgt>
                                        </p:tgtEl>
                                        <p:attrNameLst>
                                          <p:attrName>style.visibility</p:attrName>
                                        </p:attrNameLst>
                                      </p:cBhvr>
                                      <p:to>
                                        <p:strVal val="visible"/>
                                      </p:to>
                                    </p:set>
                                    <p:anim calcmode="lin" valueType="num">
                                      <p:cBhvr additive="base">
                                        <p:cTn dur="500" fill="hold" id="197"/>
                                        <p:tgtEl>
                                          <p:spTgt spid="32">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98"/>
                                        <p:tgtEl>
                                          <p:spTgt spid="32">
                                            <p:txEl>
                                              <p:pRg end="0" st="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build="p" grpId="0" spid="25"/>
      <p:bldP build="p" grpId="0" spid="26"/>
      <p:bldP build="p" grpId="0" spid="27"/>
      <p:bldP build="p" grpId="0" spid="28"/>
      <p:bldP build="p" grpId="0" spid="29"/>
      <p:bldP build="p" grpId="0" spid="30"/>
      <p:bldP build="p" grpId="0" spid="31"/>
      <p:bldP build="p" grpId="0" spid="3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椭圆 9"/>
          <p:cNvSpPr/>
          <p:nvPr/>
        </p:nvSpPr>
        <p:spPr>
          <a:xfrm>
            <a:off x="827584" y="2614138"/>
            <a:ext cx="680119" cy="680119"/>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标题</a:t>
            </a:r>
          </a:p>
        </p:txBody>
      </p:sp>
      <p:sp>
        <p:nvSpPr>
          <p:cNvPr id="11" name="虚尾箭头 10"/>
          <p:cNvSpPr/>
          <p:nvPr/>
        </p:nvSpPr>
        <p:spPr>
          <a:xfrm>
            <a:off x="1695270" y="2825526"/>
            <a:ext cx="395204" cy="257342"/>
          </a:xfrm>
          <a:prstGeom prst="stripedRightArrow">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bg1"/>
              </a:solidFill>
              <a:latin charset="-122" panose="020b0503020204020204" pitchFamily="34" typeface="微软雅黑"/>
              <a:ea charset="-122" panose="020b0503020204020204" pitchFamily="34" typeface="微软雅黑"/>
            </a:endParaRPr>
          </a:p>
        </p:txBody>
      </p:sp>
      <p:sp>
        <p:nvSpPr>
          <p:cNvPr id="12" name="椭圆 11"/>
          <p:cNvSpPr/>
          <p:nvPr/>
        </p:nvSpPr>
        <p:spPr>
          <a:xfrm>
            <a:off x="2278041" y="2614138"/>
            <a:ext cx="680119" cy="680119"/>
          </a:xfrm>
          <a:prstGeom prst="ellipse">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标题</a:t>
            </a:r>
          </a:p>
        </p:txBody>
      </p:sp>
      <p:sp>
        <p:nvSpPr>
          <p:cNvPr id="13" name="虚尾箭头 12"/>
          <p:cNvSpPr/>
          <p:nvPr/>
        </p:nvSpPr>
        <p:spPr>
          <a:xfrm>
            <a:off x="3145727" y="2825526"/>
            <a:ext cx="395204" cy="257342"/>
          </a:xfrm>
          <a:prstGeom prst="stripedRightArrow">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bg1"/>
              </a:solidFill>
              <a:latin charset="-122" panose="020b0503020204020204" pitchFamily="34" typeface="微软雅黑"/>
              <a:ea charset="-122" panose="020b0503020204020204" pitchFamily="34" typeface="微软雅黑"/>
            </a:endParaRPr>
          </a:p>
        </p:txBody>
      </p:sp>
      <p:sp>
        <p:nvSpPr>
          <p:cNvPr id="14" name="椭圆 13"/>
          <p:cNvSpPr/>
          <p:nvPr/>
        </p:nvSpPr>
        <p:spPr>
          <a:xfrm>
            <a:off x="3728498" y="2614138"/>
            <a:ext cx="680119" cy="680119"/>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bg1"/>
                </a:solidFill>
                <a:latin charset="-122" panose="020b0503020204020204" pitchFamily="34" typeface="微软雅黑"/>
                <a:ea charset="-122" panose="020b0503020204020204" pitchFamily="34" typeface="微软雅黑"/>
              </a:rPr>
              <a:t>标题</a:t>
            </a:r>
          </a:p>
        </p:txBody>
      </p:sp>
      <p:sp>
        <p:nvSpPr>
          <p:cNvPr id="15" name="虚尾箭头 14"/>
          <p:cNvSpPr/>
          <p:nvPr/>
        </p:nvSpPr>
        <p:spPr>
          <a:xfrm>
            <a:off x="4596184" y="2825526"/>
            <a:ext cx="395204" cy="257342"/>
          </a:xfrm>
          <a:prstGeom prst="stripedRightArrow">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bg1"/>
              </a:solidFill>
              <a:latin charset="-122" panose="020b0503020204020204" pitchFamily="34" typeface="微软雅黑"/>
              <a:ea charset="-122" panose="020b0503020204020204" pitchFamily="34" typeface="微软雅黑"/>
            </a:endParaRPr>
          </a:p>
        </p:txBody>
      </p:sp>
      <p:sp>
        <p:nvSpPr>
          <p:cNvPr id="16" name="椭圆 15"/>
          <p:cNvSpPr/>
          <p:nvPr/>
        </p:nvSpPr>
        <p:spPr>
          <a:xfrm>
            <a:off x="5178955" y="2331949"/>
            <a:ext cx="1244499" cy="1244499"/>
          </a:xfrm>
          <a:prstGeom prst="ellipse">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solidFill>
                  <a:schemeClr val="bg1"/>
                </a:solidFill>
                <a:latin charset="-122" panose="020b0503020204020204" pitchFamily="34" typeface="微软雅黑"/>
                <a:ea charset="-122" panose="020b0503020204020204" pitchFamily="34" typeface="微软雅黑"/>
              </a:rPr>
              <a:t>标题</a:t>
            </a:r>
          </a:p>
        </p:txBody>
      </p:sp>
      <p:sp>
        <p:nvSpPr>
          <p:cNvPr id="17" name="虚尾箭头 16"/>
          <p:cNvSpPr/>
          <p:nvPr/>
        </p:nvSpPr>
        <p:spPr>
          <a:xfrm>
            <a:off x="6611020" y="2825526"/>
            <a:ext cx="395204" cy="257342"/>
          </a:xfrm>
          <a:prstGeom prst="stripedRightArrow">
            <a:avLst/>
          </a:pr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bg1"/>
              </a:solidFill>
              <a:latin charset="-122" panose="020b0503020204020204" pitchFamily="34" typeface="微软雅黑"/>
              <a:ea charset="-122" panose="020b0503020204020204" pitchFamily="34" typeface="微软雅黑"/>
            </a:endParaRPr>
          </a:p>
        </p:txBody>
      </p:sp>
      <p:sp>
        <p:nvSpPr>
          <p:cNvPr id="18" name="椭圆 17"/>
          <p:cNvSpPr/>
          <p:nvPr/>
        </p:nvSpPr>
        <p:spPr>
          <a:xfrm>
            <a:off x="7116876" y="2562026"/>
            <a:ext cx="784341" cy="784341"/>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400">
                <a:solidFill>
                  <a:schemeClr val="bg1"/>
                </a:solidFill>
                <a:latin charset="-122" panose="020b0503020204020204" pitchFamily="34" typeface="微软雅黑"/>
                <a:ea charset="-122" panose="020b0503020204020204" pitchFamily="34" typeface="微软雅黑"/>
              </a:rPr>
              <a:t>标题</a:t>
            </a:r>
          </a:p>
        </p:txBody>
      </p:sp>
      <p:grpSp>
        <p:nvGrpSpPr>
          <p:cNvPr id="19" name="组合 18"/>
          <p:cNvGrpSpPr/>
          <p:nvPr/>
        </p:nvGrpSpPr>
        <p:grpSpPr>
          <a:xfrm>
            <a:off x="1132828" y="1174852"/>
            <a:ext cx="2302770" cy="1340544"/>
            <a:chOff x="1602873" y="1131590"/>
            <a:chExt cx="2080153" cy="1210948"/>
          </a:xfrm>
        </p:grpSpPr>
        <p:sp>
          <p:nvSpPr>
            <p:cNvPr id="20" name="椭圆 19"/>
            <p:cNvSpPr/>
            <p:nvPr/>
          </p:nvSpPr>
          <p:spPr>
            <a:xfrm>
              <a:off x="1602873" y="2259515"/>
              <a:ext cx="83023" cy="8302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endParaRPr>
            </a:p>
          </p:txBody>
        </p:sp>
        <p:cxnSp>
          <p:nvCxnSpPr>
            <p:cNvPr id="21" name="直接连接符 20"/>
            <p:cNvCxnSpPr>
              <a:stCxn id="20" idx="0"/>
            </p:cNvCxnSpPr>
            <p:nvPr/>
          </p:nvCxnSpPr>
          <p:spPr>
            <a:xfrm flipH="1" flipV="1">
              <a:off x="1644384" y="1131590"/>
              <a:ext cx="0" cy="11279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3"/>
            <p:cNvSpPr txBox="1"/>
            <p:nvPr/>
          </p:nvSpPr>
          <p:spPr>
            <a:xfrm>
              <a:off x="1685896" y="1147321"/>
              <a:ext cx="2281830" cy="660801"/>
            </a:xfrm>
            <a:prstGeom prst="rect">
              <a:avLst/>
            </a:prstGeom>
            <a:noFill/>
          </p:spPr>
          <p:txBody>
            <a:bodyPr rtlCol="0" wrap="none">
              <a:spAutoFit/>
            </a:bodyPr>
            <a:lstStyle/>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标题文字</a:t>
              </a:r>
            </a:p>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点击添加文本点击添加文本    </a:t>
              </a:r>
            </a:p>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点击添加文本点击添加文本</a:t>
              </a:r>
            </a:p>
          </p:txBody>
        </p:sp>
      </p:grpSp>
      <p:grpSp>
        <p:nvGrpSpPr>
          <p:cNvPr id="23" name="组合 22"/>
          <p:cNvGrpSpPr/>
          <p:nvPr/>
        </p:nvGrpSpPr>
        <p:grpSpPr>
          <a:xfrm>
            <a:off x="5775545" y="935709"/>
            <a:ext cx="2302770" cy="1287622"/>
            <a:chOff x="1602873" y="915566"/>
            <a:chExt cx="2080153" cy="1163143"/>
          </a:xfrm>
        </p:grpSpPr>
        <p:sp>
          <p:nvSpPr>
            <p:cNvPr id="24" name="椭圆 23"/>
            <p:cNvSpPr/>
            <p:nvPr/>
          </p:nvSpPr>
          <p:spPr>
            <a:xfrm>
              <a:off x="1602873" y="1995686"/>
              <a:ext cx="83023" cy="83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endParaRPr>
            </a:p>
          </p:txBody>
        </p:sp>
        <p:cxnSp>
          <p:nvCxnSpPr>
            <p:cNvPr id="25" name="直接连接符 24"/>
            <p:cNvCxnSpPr/>
            <p:nvPr/>
          </p:nvCxnSpPr>
          <p:spPr>
            <a:xfrm flipH="1" flipV="1">
              <a:off x="1644384" y="915566"/>
              <a:ext cx="0" cy="11279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文本框 3"/>
            <p:cNvSpPr txBox="1"/>
            <p:nvPr/>
          </p:nvSpPr>
          <p:spPr>
            <a:xfrm>
              <a:off x="1685896" y="1147321"/>
              <a:ext cx="2281830" cy="660801"/>
            </a:xfrm>
            <a:prstGeom prst="rect">
              <a:avLst/>
            </a:prstGeom>
            <a:noFill/>
          </p:spPr>
          <p:txBody>
            <a:bodyPr rtlCol="0" wrap="none">
              <a:spAutoFit/>
            </a:bodyPr>
            <a:lstStyle/>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标题文字</a:t>
              </a:r>
            </a:p>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点击添加文本点击添加文本    </a:t>
              </a:r>
            </a:p>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点击添加文本点击添加文本</a:t>
              </a:r>
            </a:p>
          </p:txBody>
        </p:sp>
      </p:grpSp>
      <p:grpSp>
        <p:nvGrpSpPr>
          <p:cNvPr id="27" name="组合 26"/>
          <p:cNvGrpSpPr/>
          <p:nvPr/>
        </p:nvGrpSpPr>
        <p:grpSpPr>
          <a:xfrm>
            <a:off x="2572146" y="3406852"/>
            <a:ext cx="2304712" cy="1253130"/>
            <a:chOff x="2572146" y="3406852"/>
            <a:chExt cx="2304712" cy="1253130"/>
          </a:xfrm>
        </p:grpSpPr>
        <p:grpSp>
          <p:nvGrpSpPr>
            <p:cNvPr id="28" name="组合 27"/>
            <p:cNvGrpSpPr/>
            <p:nvPr/>
          </p:nvGrpSpPr>
          <p:grpSpPr>
            <a:xfrm>
              <a:off x="2572146" y="3406852"/>
              <a:ext cx="91908" cy="1253130"/>
              <a:chOff x="5796760" y="3373688"/>
              <a:chExt cx="83023" cy="1131985"/>
            </a:xfrm>
          </p:grpSpPr>
          <p:sp>
            <p:nvSpPr>
              <p:cNvPr id="30" name="椭圆 29"/>
              <p:cNvSpPr/>
              <p:nvPr/>
            </p:nvSpPr>
            <p:spPr>
              <a:xfrm>
                <a:off x="5796760" y="3373688"/>
                <a:ext cx="83023" cy="83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endParaRPr>
              </a:p>
            </p:txBody>
          </p:sp>
          <p:cxnSp>
            <p:nvCxnSpPr>
              <p:cNvPr id="31" name="直接连接符 30"/>
              <p:cNvCxnSpPr>
                <a:stCxn id="30" idx="4"/>
              </p:cNvCxnSpPr>
              <p:nvPr/>
            </p:nvCxnSpPr>
            <p:spPr>
              <a:xfrm flipH="1">
                <a:off x="5838271" y="3456711"/>
                <a:ext cx="0" cy="104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文本框 3"/>
            <p:cNvSpPr txBox="1"/>
            <p:nvPr/>
          </p:nvSpPr>
          <p:spPr>
            <a:xfrm>
              <a:off x="2665996" y="3704585"/>
              <a:ext cx="2526030" cy="731520"/>
            </a:xfrm>
            <a:prstGeom prst="rect">
              <a:avLst/>
            </a:prstGeom>
            <a:noFill/>
          </p:spPr>
          <p:txBody>
            <a:bodyPr rtlCol="0" wrap="none">
              <a:spAutoFit/>
            </a:bodyPr>
            <a:lstStyle/>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标题文字</a:t>
              </a:r>
            </a:p>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点击添加文本点击添加文本    </a:t>
              </a:r>
            </a:p>
            <a:p>
              <a:r>
                <a:rPr altLang="en-US" b="1" lang="zh-CN" smtClean="0" sz="1400">
                  <a:solidFill>
                    <a:schemeClr val="tx1">
                      <a:lumMod val="65000"/>
                      <a:lumOff val="35000"/>
                    </a:schemeClr>
                  </a:solidFill>
                  <a:latin charset="-122" panose="020b0503020204020204" pitchFamily="34" typeface="微软雅黑"/>
                  <a:ea charset="-122" panose="020b0503020204020204" pitchFamily="34" typeface="微软雅黑"/>
                </a:rPr>
                <a:t>点击添加文本点击添加文本</a:t>
              </a:r>
            </a:p>
          </p:txBody>
        </p:sp>
      </p:grpSp>
    </p:spTree>
    <p:extLst>
      <p:ext uri="{BB962C8B-B14F-4D97-AF65-F5344CB8AC3E}">
        <p14:creationId val="51762848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grpId="0" id="19" nodeType="afterEffect" presetClass="entr" presetID="10"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500" id="21"/>
                                        <p:tgtEl>
                                          <p:spTgt spid="10"/>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childTnLst>
                          </p:cTn>
                        </p:par>
                        <p:par>
                          <p:cTn fill="hold" id="26" nodeType="afterGroup">
                            <p:stCondLst>
                              <p:cond delay="2000"/>
                            </p:stCondLst>
                            <p:childTnLst>
                              <p:par>
                                <p:cTn fill="hold" grpId="0" id="27" nodeType="afterEffect" presetClass="entr" presetID="10" presetSubtype="0">
                                  <p:stCondLst>
                                    <p:cond delay="0"/>
                                  </p:stCondLst>
                                  <p:childTnLst>
                                    <p:set>
                                      <p:cBhvr>
                                        <p:cTn dur="1" fill="hold" id="28">
                                          <p:stCondLst>
                                            <p:cond delay="0"/>
                                          </p:stCondLst>
                                        </p:cTn>
                                        <p:tgtEl>
                                          <p:spTgt spid="12"/>
                                        </p:tgtEl>
                                        <p:attrNameLst>
                                          <p:attrName>style.visibility</p:attrName>
                                        </p:attrNameLst>
                                      </p:cBhvr>
                                      <p:to>
                                        <p:strVal val="visible"/>
                                      </p:to>
                                    </p:set>
                                    <p:animEffect filter="fade" transition="in">
                                      <p:cBhvr>
                                        <p:cTn dur="500" id="29"/>
                                        <p:tgtEl>
                                          <p:spTgt spid="12"/>
                                        </p:tgtEl>
                                      </p:cBhvr>
                                    </p:animEffect>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13"/>
                                        </p:tgtEl>
                                        <p:attrNameLst>
                                          <p:attrName>style.visibility</p:attrName>
                                        </p:attrNameLst>
                                      </p:cBhvr>
                                      <p:to>
                                        <p:strVal val="visible"/>
                                      </p:to>
                                    </p:set>
                                    <p:animEffect filter="wipe(left)" transition="in">
                                      <p:cBhvr>
                                        <p:cTn dur="500" id="33"/>
                                        <p:tgtEl>
                                          <p:spTgt spid="13"/>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15"/>
                                        </p:tgtEl>
                                        <p:attrNameLst>
                                          <p:attrName>style.visibility</p:attrName>
                                        </p:attrNameLst>
                                      </p:cBhvr>
                                      <p:to>
                                        <p:strVal val="visible"/>
                                      </p:to>
                                    </p:set>
                                    <p:animEffect filter="wipe(left)" transition="in">
                                      <p:cBhvr>
                                        <p:cTn dur="500" id="41"/>
                                        <p:tgtEl>
                                          <p:spTgt spid="15"/>
                                        </p:tgtEl>
                                      </p:cBhvr>
                                    </p:animEffect>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16"/>
                                        </p:tgtEl>
                                        <p:attrNameLst>
                                          <p:attrName>style.visibility</p:attrName>
                                        </p:attrNameLst>
                                      </p:cBhvr>
                                      <p:to>
                                        <p:strVal val="visible"/>
                                      </p:to>
                                    </p:set>
                                    <p:animEffect filter="fade" transition="in">
                                      <p:cBhvr>
                                        <p:cTn dur="500" id="45"/>
                                        <p:tgtEl>
                                          <p:spTgt spid="16"/>
                                        </p:tgtEl>
                                      </p:cBhvr>
                                    </p:animEffect>
                                  </p:childTnLst>
                                </p:cTn>
                              </p:par>
                            </p:childTnLst>
                          </p:cTn>
                        </p:par>
                        <p:par>
                          <p:cTn fill="hold" id="46" nodeType="afterGroup">
                            <p:stCondLst>
                              <p:cond delay="4500"/>
                            </p:stCondLst>
                            <p:childTnLst>
                              <p:par>
                                <p:cTn fill="hold" grpId="0" id="47" nodeType="afterEffect" presetClass="entr" presetID="22" presetSubtype="8">
                                  <p:stCondLst>
                                    <p:cond delay="0"/>
                                  </p:stCondLst>
                                  <p:childTnLst>
                                    <p:set>
                                      <p:cBhvr>
                                        <p:cTn dur="1" fill="hold" id="48">
                                          <p:stCondLst>
                                            <p:cond delay="0"/>
                                          </p:stCondLst>
                                        </p:cTn>
                                        <p:tgtEl>
                                          <p:spTgt spid="17"/>
                                        </p:tgtEl>
                                        <p:attrNameLst>
                                          <p:attrName>style.visibility</p:attrName>
                                        </p:attrNameLst>
                                      </p:cBhvr>
                                      <p:to>
                                        <p:strVal val="visible"/>
                                      </p:to>
                                    </p:set>
                                    <p:animEffect filter="wipe(left)" transition="in">
                                      <p:cBhvr>
                                        <p:cTn dur="500" id="49"/>
                                        <p:tgtEl>
                                          <p:spTgt spid="17"/>
                                        </p:tgtEl>
                                      </p:cBhvr>
                                    </p:animEffect>
                                  </p:childTnLst>
                                </p:cTn>
                              </p:par>
                            </p:childTnLst>
                          </p:cTn>
                        </p:par>
                        <p:par>
                          <p:cTn fill="hold" id="50" nodeType="afterGroup">
                            <p:stCondLst>
                              <p:cond delay="5000"/>
                            </p:stCondLst>
                            <p:childTnLst>
                              <p:par>
                                <p:cTn fill="hold" grpId="0" id="51" nodeType="afterEffect" presetClass="entr" presetID="10" presetSubtype="0">
                                  <p:stCondLst>
                                    <p:cond delay="0"/>
                                  </p:stCondLst>
                                  <p:childTnLst>
                                    <p:set>
                                      <p:cBhvr>
                                        <p:cTn dur="1" fill="hold" id="52">
                                          <p:stCondLst>
                                            <p:cond delay="0"/>
                                          </p:stCondLst>
                                        </p:cTn>
                                        <p:tgtEl>
                                          <p:spTgt spid="18"/>
                                        </p:tgtEl>
                                        <p:attrNameLst>
                                          <p:attrName>style.visibility</p:attrName>
                                        </p:attrNameLst>
                                      </p:cBhvr>
                                      <p:to>
                                        <p:strVal val="visible"/>
                                      </p:to>
                                    </p:set>
                                    <p:animEffect filter="fade" transition="in">
                                      <p:cBhvr>
                                        <p:cTn dur="500" id="53"/>
                                        <p:tgtEl>
                                          <p:spTgt spid="18"/>
                                        </p:tgtEl>
                                      </p:cBhvr>
                                    </p:animEffect>
                                  </p:childTnLst>
                                </p:cTn>
                              </p:par>
                            </p:childTnLst>
                          </p:cTn>
                        </p:par>
                        <p:par>
                          <p:cTn fill="hold" id="54" nodeType="afterGroup">
                            <p:stCondLst>
                              <p:cond delay="5500"/>
                            </p:stCondLst>
                            <p:childTnLst>
                              <p:par>
                                <p:cTn fill="hold" id="55" nodeType="afterEffect" presetClass="entr" presetID="42" presetSubtype="0">
                                  <p:stCondLst>
                                    <p:cond delay="0"/>
                                  </p:stCondLst>
                                  <p:childTnLst>
                                    <p:set>
                                      <p:cBhvr>
                                        <p:cTn dur="1" fill="hold" id="56">
                                          <p:stCondLst>
                                            <p:cond delay="0"/>
                                          </p:stCondLst>
                                        </p:cTn>
                                        <p:tgtEl>
                                          <p:spTgt spid="19"/>
                                        </p:tgtEl>
                                        <p:attrNameLst>
                                          <p:attrName>style.visibility</p:attrName>
                                        </p:attrNameLst>
                                      </p:cBhvr>
                                      <p:to>
                                        <p:strVal val="visible"/>
                                      </p:to>
                                    </p:set>
                                    <p:animEffect filter="fade" transition="in">
                                      <p:cBhvr>
                                        <p:cTn dur="1000" id="57"/>
                                        <p:tgtEl>
                                          <p:spTgt spid="19"/>
                                        </p:tgtEl>
                                      </p:cBhvr>
                                    </p:animEffect>
                                    <p:anim calcmode="lin" valueType="num">
                                      <p:cBhvr>
                                        <p:cTn dur="1000" fill="hold" id="58"/>
                                        <p:tgtEl>
                                          <p:spTgt spid="19"/>
                                        </p:tgtEl>
                                        <p:attrNameLst>
                                          <p:attrName>ppt_x</p:attrName>
                                        </p:attrNameLst>
                                      </p:cBhvr>
                                      <p:tavLst>
                                        <p:tav tm="0">
                                          <p:val>
                                            <p:strVal val="#ppt_x"/>
                                          </p:val>
                                        </p:tav>
                                        <p:tav tm="100000">
                                          <p:val>
                                            <p:strVal val="#ppt_x"/>
                                          </p:val>
                                        </p:tav>
                                      </p:tavLst>
                                    </p:anim>
                                    <p:anim calcmode="lin" valueType="num">
                                      <p:cBhvr>
                                        <p:cTn dur="1000" fill="hold" id="59"/>
                                        <p:tgtEl>
                                          <p:spTgt spid="1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6500"/>
                            </p:stCondLst>
                            <p:childTnLst>
                              <p:par>
                                <p:cTn fill="hold" id="61" nodeType="afterEffect" presetClass="entr" presetID="42"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fade" transition="in">
                                      <p:cBhvr>
                                        <p:cTn dur="1000" id="63"/>
                                        <p:tgtEl>
                                          <p:spTgt spid="23"/>
                                        </p:tgtEl>
                                      </p:cBhvr>
                                    </p:animEffect>
                                    <p:anim calcmode="lin" valueType="num">
                                      <p:cBhvr>
                                        <p:cTn dur="1000" fill="hold" id="64"/>
                                        <p:tgtEl>
                                          <p:spTgt spid="23"/>
                                        </p:tgtEl>
                                        <p:attrNameLst>
                                          <p:attrName>ppt_x</p:attrName>
                                        </p:attrNameLst>
                                      </p:cBhvr>
                                      <p:tavLst>
                                        <p:tav tm="0">
                                          <p:val>
                                            <p:strVal val="#ppt_x"/>
                                          </p:val>
                                        </p:tav>
                                        <p:tav tm="100000">
                                          <p:val>
                                            <p:strVal val="#ppt_x"/>
                                          </p:val>
                                        </p:tav>
                                      </p:tavLst>
                                    </p:anim>
                                    <p:anim calcmode="lin" valueType="num">
                                      <p:cBhvr>
                                        <p:cTn dur="1000" fill="hold" id="65"/>
                                        <p:tgtEl>
                                          <p:spTgt spid="23"/>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7500"/>
                            </p:stCondLst>
                            <p:childTnLst>
                              <p:par>
                                <p:cTn fill="hold" id="67" nodeType="afterEffect" presetClass="entr" presetID="47" presetSubtype="0">
                                  <p:stCondLst>
                                    <p:cond delay="0"/>
                                  </p:stCondLst>
                                  <p:childTnLst>
                                    <p:set>
                                      <p:cBhvr>
                                        <p:cTn dur="1" fill="hold" id="68">
                                          <p:stCondLst>
                                            <p:cond delay="0"/>
                                          </p:stCondLst>
                                        </p:cTn>
                                        <p:tgtEl>
                                          <p:spTgt spid="27"/>
                                        </p:tgtEl>
                                        <p:attrNameLst>
                                          <p:attrName>style.visibility</p:attrName>
                                        </p:attrNameLst>
                                      </p:cBhvr>
                                      <p:to>
                                        <p:strVal val="visible"/>
                                      </p:to>
                                    </p:set>
                                    <p:animEffect filter="fade" transition="in">
                                      <p:cBhvr>
                                        <p:cTn dur="1000" id="69"/>
                                        <p:tgtEl>
                                          <p:spTgt spid="27"/>
                                        </p:tgtEl>
                                      </p:cBhvr>
                                    </p:animEffect>
                                    <p:anim calcmode="lin" valueType="num">
                                      <p:cBhvr>
                                        <p:cTn dur="1000" fill="hold" id="70"/>
                                        <p:tgtEl>
                                          <p:spTgt spid="27"/>
                                        </p:tgtEl>
                                        <p:attrNameLst>
                                          <p:attrName>ppt_x</p:attrName>
                                        </p:attrNameLst>
                                      </p:cBhvr>
                                      <p:tavLst>
                                        <p:tav tm="0">
                                          <p:val>
                                            <p:strVal val="#ppt_x"/>
                                          </p:val>
                                        </p:tav>
                                        <p:tav tm="100000">
                                          <p:val>
                                            <p:strVal val="#ppt_x"/>
                                          </p:val>
                                        </p:tav>
                                      </p:tavLst>
                                    </p:anim>
                                    <p:anim calcmode="lin" valueType="num">
                                      <p:cBhvr>
                                        <p:cTn dur="1000" fill="hold" id="71"/>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P grpId="0" spid="13"/>
      <p:bldP grpId="0" spid="14"/>
      <p:bldP grpId="0" spid="15"/>
      <p:bldP grpId="0" spid="16"/>
      <p:bldP grpId="0" spid="17"/>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椭圆 9"/>
          <p:cNvSpPr/>
          <p:nvPr/>
        </p:nvSpPr>
        <p:spPr>
          <a:xfrm rot="1742296">
            <a:off x="1968690" y="1102942"/>
            <a:ext cx="3520617" cy="3461987"/>
          </a:xfrm>
          <a:prstGeom prst="ellipse">
            <a:avLst/>
          </a:prstGeom>
          <a:noFill/>
          <a:ln algn="ctr" cap="flat" cmpd="sng" w="6350">
            <a:solidFill>
              <a:schemeClr val="bg1">
                <a:lumMod val="65000"/>
              </a:schemeClr>
            </a:solidFill>
            <a:prstDash val="solid"/>
          </a:ln>
          <a:effectLst/>
        </p:spPr>
        <p:txBody>
          <a:bodyPr anchor="ctr" bIns="34290" lIns="68580" rIns="68580" rtlCol="0" tIns="34290"/>
          <a:lstStyle/>
          <a:p>
            <a:pPr algn="ctr">
              <a:defRPr/>
            </a:pPr>
            <a:endParaRPr kern="0" lang="en-US">
              <a:solidFill>
                <a:sysClr lastClr="FFFFFF" val="window"/>
              </a:solidFill>
              <a:latin charset="0" pitchFamily="50" typeface="Avant GardeBook"/>
            </a:endParaRPr>
          </a:p>
        </p:txBody>
      </p:sp>
      <p:sp>
        <p:nvSpPr>
          <p:cNvPr id="11" name="椭圆 10"/>
          <p:cNvSpPr/>
          <p:nvPr/>
        </p:nvSpPr>
        <p:spPr>
          <a:xfrm>
            <a:off x="1660505" y="1352323"/>
            <a:ext cx="2963610" cy="2963225"/>
          </a:xfrm>
          <a:prstGeom prst="ellipse">
            <a:avLst/>
          </a:prstGeom>
          <a:blipFill>
            <a:blip r:embed="rId2"/>
            <a:stretch>
              <a:fillRect/>
            </a:stretch>
          </a:blipFill>
          <a:ln algn="ctr" cap="flat" cmpd="sng" w="25400">
            <a:noFill/>
            <a:prstDash val="solid"/>
          </a:ln>
          <a:effectLst/>
        </p:spPr>
        <p:txBody>
          <a:bodyPr anchor="ctr" bIns="34290" lIns="68580" rIns="68580" rtlCol="0" tIns="34290"/>
          <a:lstStyle/>
          <a:p>
            <a:pPr algn="ctr">
              <a:defRPr/>
            </a:pPr>
            <a:endParaRPr kern="0" lang="en-US">
              <a:solidFill>
                <a:sysClr lastClr="FFFFFF" val="window"/>
              </a:solidFill>
              <a:latin charset="0" pitchFamily="50" typeface="Avant GardeBook"/>
            </a:endParaRPr>
          </a:p>
        </p:txBody>
      </p:sp>
      <p:sp>
        <p:nvSpPr>
          <p:cNvPr id="12" name="椭圆 11"/>
          <p:cNvSpPr/>
          <p:nvPr/>
        </p:nvSpPr>
        <p:spPr>
          <a:xfrm>
            <a:off x="5192901" y="2550004"/>
            <a:ext cx="534177" cy="534107"/>
          </a:xfrm>
          <a:prstGeom prst="ellipse">
            <a:avLst/>
          </a:prstGeom>
          <a:solidFill>
            <a:srgbClr val="9AC440"/>
          </a:solidFill>
          <a:ln algn="ctr" cap="flat" cmpd="sng" w="57150">
            <a:noFill/>
            <a:prstDash val="solid"/>
          </a:ln>
          <a:effectLst/>
        </p:spPr>
        <p:txBody>
          <a:bodyPr anchor="ctr" bIns="34290" lIns="68580" rIns="68580" rtlCol="0" tIns="34290"/>
          <a:lstStyle/>
          <a:p>
            <a:pPr algn="ctr">
              <a:defRPr/>
            </a:pPr>
            <a:endParaRPr kern="0" lang="en-US" sz="2700">
              <a:solidFill>
                <a:sysClr lastClr="FFFFFF" val="window"/>
              </a:solidFill>
              <a:latin charset="0" pitchFamily="50" typeface="Avant GardeBook"/>
            </a:endParaRPr>
          </a:p>
        </p:txBody>
      </p:sp>
      <p:sp>
        <p:nvSpPr>
          <p:cNvPr id="13" name="椭圆 12"/>
          <p:cNvSpPr/>
          <p:nvPr/>
        </p:nvSpPr>
        <p:spPr>
          <a:xfrm>
            <a:off x="894067" y="2090066"/>
            <a:ext cx="1487933" cy="1487741"/>
          </a:xfrm>
          <a:prstGeom prst="ellipse">
            <a:avLst/>
          </a:prstGeom>
          <a:solidFill>
            <a:srgbClr val="78B601"/>
          </a:solidFill>
          <a:ln algn="ctr" cap="flat" cmpd="sng" w="25400">
            <a:noFill/>
            <a:prstDash val="solid"/>
          </a:ln>
          <a:effectLst/>
        </p:spPr>
        <p:txBody>
          <a:bodyPr anchor="ctr" bIns="34290" lIns="68580" rIns="68580" rtlCol="0" tIns="34290"/>
          <a:lstStyle/>
          <a:p>
            <a:pPr algn="ctr">
              <a:defRPr/>
            </a:pPr>
            <a:r>
              <a:rPr altLang="en-US" kern="0" lang="zh-CN" sz="1500">
                <a:solidFill>
                  <a:sysClr lastClr="FFFFFF" val="window"/>
                </a:solidFill>
                <a:latin charset="-122" panose="020b0503020204020204" pitchFamily="34" typeface="微软雅黑"/>
                <a:ea charset="-122" panose="020b0503020204020204" pitchFamily="34" typeface="微软雅黑"/>
              </a:rPr>
              <a:t>添加标题</a:t>
            </a:r>
          </a:p>
        </p:txBody>
      </p:sp>
      <p:sp>
        <p:nvSpPr>
          <p:cNvPr id="14" name="椭圆 13"/>
          <p:cNvSpPr/>
          <p:nvPr/>
        </p:nvSpPr>
        <p:spPr>
          <a:xfrm>
            <a:off x="4795921" y="1455267"/>
            <a:ext cx="534177" cy="534107"/>
          </a:xfrm>
          <a:prstGeom prst="ellipse">
            <a:avLst/>
          </a:prstGeom>
          <a:solidFill>
            <a:srgbClr val="9AC440"/>
          </a:solidFill>
          <a:ln algn="ctr" cap="flat" cmpd="sng" w="57150">
            <a:noFill/>
            <a:prstDash val="solid"/>
          </a:ln>
          <a:effectLst/>
        </p:spPr>
        <p:txBody>
          <a:bodyPr anchor="ctr" bIns="34290" lIns="68580" rIns="68580" rtlCol="0" tIns="34290"/>
          <a:lstStyle/>
          <a:p>
            <a:pPr algn="ctr">
              <a:defRPr/>
            </a:pPr>
            <a:endParaRPr kern="0" lang="en-US" sz="2700">
              <a:solidFill>
                <a:sysClr lastClr="FFFFFF" val="window"/>
              </a:solidFill>
              <a:latin charset="0" pitchFamily="50" typeface="Avant GardeBook"/>
            </a:endParaRPr>
          </a:p>
        </p:txBody>
      </p:sp>
      <p:sp>
        <p:nvSpPr>
          <p:cNvPr id="15" name="椭圆 14"/>
          <p:cNvSpPr/>
          <p:nvPr/>
        </p:nvSpPr>
        <p:spPr>
          <a:xfrm>
            <a:off x="4866231" y="3563131"/>
            <a:ext cx="534177" cy="534107"/>
          </a:xfrm>
          <a:prstGeom prst="ellipse">
            <a:avLst/>
          </a:prstGeom>
          <a:solidFill>
            <a:srgbClr val="9AC440"/>
          </a:solidFill>
          <a:ln algn="ctr" cap="flat" cmpd="sng" w="57150">
            <a:noFill/>
            <a:prstDash val="solid"/>
          </a:ln>
          <a:effectLst/>
        </p:spPr>
        <p:txBody>
          <a:bodyPr anchor="ctr" bIns="34290" lIns="68580" rIns="68580" rtlCol="0" tIns="34290"/>
          <a:lstStyle/>
          <a:p>
            <a:pPr algn="ctr">
              <a:defRPr/>
            </a:pPr>
            <a:endParaRPr kern="0" lang="en-US" sz="2700">
              <a:solidFill>
                <a:sysClr lastClr="FFFFFF" val="window"/>
              </a:solidFill>
              <a:latin charset="0" pitchFamily="50" typeface="Avant GardeBook"/>
            </a:endParaRPr>
          </a:p>
        </p:txBody>
      </p:sp>
      <p:sp>
        <p:nvSpPr>
          <p:cNvPr id="16" name="TextBox 28"/>
          <p:cNvSpPr txBox="1"/>
          <p:nvPr/>
        </p:nvSpPr>
        <p:spPr>
          <a:xfrm>
            <a:off x="5473767" y="1440100"/>
            <a:ext cx="2563781" cy="544068"/>
          </a:xfrm>
          <a:prstGeom prst="rect">
            <a:avLst/>
          </a:prstGeom>
          <a:noFill/>
        </p:spPr>
        <p:txBody>
          <a:bodyPr bIns="34290" lIns="68580" rIns="68580" rtlCol="0" tIns="34290" wrap="square">
            <a:spAutoFit/>
          </a:bodyPr>
          <a:lstStyle/>
          <a:p>
            <a:pPr lvl="0">
              <a:lnSpc>
                <a:spcPct val="13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7" name="TextBox 29"/>
          <p:cNvSpPr txBox="1"/>
          <p:nvPr/>
        </p:nvSpPr>
        <p:spPr>
          <a:xfrm>
            <a:off x="5806042" y="2581559"/>
            <a:ext cx="2563781" cy="544068"/>
          </a:xfrm>
          <a:prstGeom prst="rect">
            <a:avLst/>
          </a:prstGeom>
          <a:noFill/>
        </p:spPr>
        <p:txBody>
          <a:bodyPr bIns="34290" lIns="68580" rIns="68580" rtlCol="0" tIns="34290" wrap="square">
            <a:spAutoFit/>
          </a:bodyPr>
          <a:lstStyle/>
          <a:p>
            <a:pPr lvl="0">
              <a:lnSpc>
                <a:spcPct val="13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8" name="TextBox 30"/>
          <p:cNvSpPr txBox="1"/>
          <p:nvPr/>
        </p:nvSpPr>
        <p:spPr>
          <a:xfrm>
            <a:off x="5557062" y="3577807"/>
            <a:ext cx="2563781" cy="544068"/>
          </a:xfrm>
          <a:prstGeom prst="rect">
            <a:avLst/>
          </a:prstGeom>
          <a:noFill/>
        </p:spPr>
        <p:txBody>
          <a:bodyPr bIns="34290" lIns="68580" rIns="68580" rtlCol="0" tIns="34290" wrap="square">
            <a:spAutoFit/>
          </a:bodyPr>
          <a:lstStyle/>
          <a:p>
            <a:pPr lvl="0">
              <a:lnSpc>
                <a:spcPct val="130000"/>
              </a:lnSpc>
            </a:pPr>
            <a:r>
              <a:rPr altLang="en-US" lang="zh-CN" sz="8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9" name="椭圆 18"/>
          <p:cNvSpPr/>
          <p:nvPr/>
        </p:nvSpPr>
        <p:spPr>
          <a:xfrm>
            <a:off x="2382000" y="2694976"/>
            <a:ext cx="277956" cy="277920"/>
          </a:xfrm>
          <a:prstGeom prst="ellipse">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atin charset="0" pitchFamily="50" typeface="Avant GardeBook"/>
            </a:endParaRPr>
          </a:p>
        </p:txBody>
      </p:sp>
      <p:sp>
        <p:nvSpPr>
          <p:cNvPr id="20" name="Freeform 16"/>
          <p:cNvSpPr>
            <a:spLocks noEditPoints="1"/>
          </p:cNvSpPr>
          <p:nvPr/>
        </p:nvSpPr>
        <p:spPr bwMode="auto">
          <a:xfrm>
            <a:off x="4877257" y="1547015"/>
            <a:ext cx="371504" cy="350609"/>
          </a:xfrm>
          <a:custGeom>
            <a:gdLst>
              <a:gd fmla="*/ 130 w 166" name="T0"/>
              <a:gd fmla="*/ 130 h 157" name="T1"/>
              <a:gd fmla="*/ 65 w 166" name="T2"/>
              <a:gd fmla="*/ 157 h 157" name="T3"/>
              <a:gd fmla="*/ 0 w 166" name="T4"/>
              <a:gd fmla="*/ 130 h 157" name="T5"/>
              <a:gd fmla="*/ 6 w 166" name="T6"/>
              <a:gd fmla="*/ 124 h 157" name="T7"/>
              <a:gd fmla="*/ 125 w 166" name="T8"/>
              <a:gd fmla="*/ 124 h 157" name="T9"/>
              <a:gd fmla="*/ 125 w 166" name="T10"/>
              <a:gd fmla="*/ 6 h 157" name="T11"/>
              <a:gd fmla="*/ 130 w 166" name="T12"/>
              <a:gd fmla="*/ 0 h 157" name="T13"/>
              <a:gd fmla="*/ 130 w 166" name="T14"/>
              <a:gd fmla="*/ 130 h 157" name="T15"/>
              <a:gd fmla="*/ 11 w 166" name="T16"/>
              <a:gd fmla="*/ 120 h 157" name="T17"/>
              <a:gd fmla="*/ 120 w 166" name="T18"/>
              <a:gd fmla="*/ 11 h 157" name="T19"/>
              <a:gd fmla="*/ 120 w 166" name="T20"/>
              <a:gd fmla="*/ 120 h 157" name="T21"/>
              <a:gd fmla="*/ 11 w 166" name="T22"/>
              <a:gd fmla="*/ 120 h 157" name="T23"/>
              <a:gd fmla="*/ 115 w 166" name="T24"/>
              <a:gd fmla="*/ 38 h 157" name="T25"/>
              <a:gd fmla="*/ 121 w 166" name="T26"/>
              <a:gd fmla="*/ 40 h 157" name="T27"/>
              <a:gd fmla="*/ 126 w 166" name="T28"/>
              <a:gd fmla="*/ 38 h 157" name="T29"/>
              <a:gd fmla="*/ 121 w 166" name="T30"/>
              <a:gd fmla="*/ 35 h 157" name="T31"/>
              <a:gd fmla="*/ 115 w 166" name="T32"/>
              <a:gd fmla="*/ 38 h 157" name="T33"/>
              <a:gd fmla="*/ 101 w 166" name="T34"/>
              <a:gd fmla="*/ 90 h 157" name="T35"/>
              <a:gd fmla="*/ 104 w 166" name="T36"/>
              <a:gd fmla="*/ 96 h 157" name="T37"/>
              <a:gd fmla="*/ 106 w 166" name="T38"/>
              <a:gd fmla="*/ 90 h 157" name="T39"/>
              <a:gd fmla="*/ 103 w 166" name="T40"/>
              <a:gd fmla="*/ 85 h 157" name="T41"/>
              <a:gd fmla="*/ 101 w 166" name="T42"/>
              <a:gd fmla="*/ 90 h 157" name="T43"/>
              <a:gd fmla="*/ 108 w 166" name="T44"/>
              <a:gd fmla="*/ 64 h 157" name="T45"/>
              <a:gd fmla="*/ 102 w 166" name="T46"/>
              <a:gd fmla="*/ 66 h 157" name="T47"/>
              <a:gd fmla="*/ 107 w 166" name="T48"/>
              <a:gd fmla="*/ 69 h 157" name="T49"/>
              <a:gd fmla="*/ 113 w 166" name="T50"/>
              <a:gd fmla="*/ 67 h 157" name="T51"/>
              <a:gd fmla="*/ 108 w 166" name="T52"/>
              <a:gd fmla="*/ 64 h 157" name="T53"/>
              <a:gd fmla="*/ 88 w 166" name="T54"/>
              <a:gd fmla="*/ 98 h 157" name="T55"/>
              <a:gd fmla="*/ 84 w 166" name="T56"/>
              <a:gd fmla="*/ 102 h 157" name="T57"/>
              <a:gd fmla="*/ 90 w 166" name="T58"/>
              <a:gd fmla="*/ 102 h 157" name="T59"/>
              <a:gd fmla="*/ 94 w 166" name="T60"/>
              <a:gd fmla="*/ 98 h 157" name="T61"/>
              <a:gd fmla="*/ 88 w 166" name="T62"/>
              <a:gd fmla="*/ 98 h 157" name="T63"/>
              <a:gd fmla="*/ 82 w 166" name="T64"/>
              <a:gd fmla="*/ 82 h 157" name="T65"/>
              <a:gd fmla="*/ 84 w 166" name="T66"/>
              <a:gd fmla="*/ 88 h 157" name="T67"/>
              <a:gd fmla="*/ 87 w 166" name="T68"/>
              <a:gd fmla="*/ 82 h 157" name="T69"/>
              <a:gd fmla="*/ 84 w 166" name="T70"/>
              <a:gd fmla="*/ 77 h 157" name="T71"/>
              <a:gd fmla="*/ 82 w 166" name="T72"/>
              <a:gd fmla="*/ 82 h 157" name="T73"/>
              <a:gd fmla="*/ 90 w 166" name="T74"/>
              <a:gd fmla="*/ 64 h 157" name="T75"/>
              <a:gd fmla="*/ 95 w 166" name="T76"/>
              <a:gd fmla="*/ 65 h 157" name="T77"/>
              <a:gd fmla="*/ 93 w 166" name="T78"/>
              <a:gd fmla="*/ 60 h 157" name="T79"/>
              <a:gd fmla="*/ 87 w 166" name="T80"/>
              <a:gd fmla="*/ 58 h 157" name="T81"/>
              <a:gd fmla="*/ 90 w 166" name="T82"/>
              <a:gd fmla="*/ 64 h 157" name="T83"/>
              <a:gd fmla="*/ 62 w 166" name="T84"/>
              <a:gd fmla="*/ 85 h 157" name="T85"/>
              <a:gd fmla="*/ 65 w 166" name="T86"/>
              <a:gd fmla="*/ 90 h 157" name="T87"/>
              <a:gd fmla="*/ 67 w 166" name="T88"/>
              <a:gd fmla="*/ 85 h 157" name="T89"/>
              <a:gd fmla="*/ 65 w 166" name="T90"/>
              <a:gd fmla="*/ 79 h 157" name="T91"/>
              <a:gd fmla="*/ 62 w 166" name="T92"/>
              <a:gd fmla="*/ 85 h 157" name="T93"/>
              <a:gd fmla="*/ 60 w 166" name="T94"/>
              <a:gd fmla="*/ 103 h 157" name="T95"/>
              <a:gd fmla="*/ 63 w 166" name="T96"/>
              <a:gd fmla="*/ 108 h 157" name="T97"/>
              <a:gd fmla="*/ 69 w 166" name="T98"/>
              <a:gd fmla="*/ 109 h 157" name="T99"/>
              <a:gd fmla="*/ 66 w 166" name="T100"/>
              <a:gd fmla="*/ 104 h 157" name="T101"/>
              <a:gd fmla="*/ 60 w 166" name="T102"/>
              <a:gd fmla="*/ 103 h 157" name="T103"/>
              <a:gd fmla="*/ 48 w 166" name="T104"/>
              <a:gd fmla="*/ 120 h 157" name="T105"/>
              <a:gd fmla="*/ 46 w 166" name="T106"/>
              <a:gd fmla="*/ 115 h 157" name="T107"/>
              <a:gd fmla="*/ 40 w 166" name="T108"/>
              <a:gd fmla="*/ 113 h 157" name="T109"/>
              <a:gd fmla="*/ 43 w 166" name="T110"/>
              <a:gd fmla="*/ 119 h 157" name="T111"/>
              <a:gd fmla="*/ 48 w 166" name="T112"/>
              <a:gd fmla="*/ 120 h 15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57" w="166">
                <a:moveTo>
                  <a:pt x="130" y="130"/>
                </a:moveTo>
                <a:cubicBezTo>
                  <a:pt x="112" y="148"/>
                  <a:pt x="89" y="157"/>
                  <a:pt x="65" y="157"/>
                </a:cubicBezTo>
                <a:cubicBezTo>
                  <a:pt x="42" y="157"/>
                  <a:pt x="18" y="148"/>
                  <a:pt x="0" y="130"/>
                </a:cubicBezTo>
                <a:cubicBezTo>
                  <a:pt x="6" y="124"/>
                  <a:pt x="6" y="124"/>
                  <a:pt x="6" y="124"/>
                </a:cubicBezTo>
                <a:cubicBezTo>
                  <a:pt x="38" y="157"/>
                  <a:pt x="92" y="157"/>
                  <a:pt x="125" y="124"/>
                </a:cubicBezTo>
                <a:cubicBezTo>
                  <a:pt x="157" y="92"/>
                  <a:pt x="157" y="38"/>
                  <a:pt x="125" y="6"/>
                </a:cubicBezTo>
                <a:cubicBezTo>
                  <a:pt x="130" y="0"/>
                  <a:pt x="130" y="0"/>
                  <a:pt x="130" y="0"/>
                </a:cubicBezTo>
                <a:cubicBezTo>
                  <a:pt x="166" y="36"/>
                  <a:pt x="166" y="94"/>
                  <a:pt x="130" y="130"/>
                </a:cubicBezTo>
                <a:close/>
                <a:moveTo>
                  <a:pt x="11" y="120"/>
                </a:moveTo>
                <a:cubicBezTo>
                  <a:pt x="120" y="11"/>
                  <a:pt x="120" y="11"/>
                  <a:pt x="120" y="11"/>
                </a:cubicBezTo>
                <a:cubicBezTo>
                  <a:pt x="150" y="41"/>
                  <a:pt x="150" y="90"/>
                  <a:pt x="120" y="120"/>
                </a:cubicBezTo>
                <a:cubicBezTo>
                  <a:pt x="90" y="150"/>
                  <a:pt x="41" y="150"/>
                  <a:pt x="11" y="120"/>
                </a:cubicBezTo>
                <a:close/>
                <a:moveTo>
                  <a:pt x="115" y="38"/>
                </a:moveTo>
                <a:cubicBezTo>
                  <a:pt x="115" y="38"/>
                  <a:pt x="118" y="40"/>
                  <a:pt x="121" y="40"/>
                </a:cubicBezTo>
                <a:cubicBezTo>
                  <a:pt x="124" y="40"/>
                  <a:pt x="126" y="38"/>
                  <a:pt x="126" y="38"/>
                </a:cubicBezTo>
                <a:cubicBezTo>
                  <a:pt x="126" y="38"/>
                  <a:pt x="124" y="35"/>
                  <a:pt x="121" y="35"/>
                </a:cubicBezTo>
                <a:cubicBezTo>
                  <a:pt x="118" y="35"/>
                  <a:pt x="115" y="38"/>
                  <a:pt x="115" y="38"/>
                </a:cubicBezTo>
                <a:close/>
                <a:moveTo>
                  <a:pt x="101" y="90"/>
                </a:moveTo>
                <a:cubicBezTo>
                  <a:pt x="101" y="93"/>
                  <a:pt x="104" y="96"/>
                  <a:pt x="104" y="96"/>
                </a:cubicBezTo>
                <a:cubicBezTo>
                  <a:pt x="104" y="96"/>
                  <a:pt x="106" y="93"/>
                  <a:pt x="106" y="90"/>
                </a:cubicBezTo>
                <a:cubicBezTo>
                  <a:pt x="106" y="87"/>
                  <a:pt x="103" y="85"/>
                  <a:pt x="103" y="85"/>
                </a:cubicBezTo>
                <a:cubicBezTo>
                  <a:pt x="103" y="85"/>
                  <a:pt x="101" y="87"/>
                  <a:pt x="101" y="90"/>
                </a:cubicBezTo>
                <a:close/>
                <a:moveTo>
                  <a:pt x="108" y="64"/>
                </a:moveTo>
                <a:cubicBezTo>
                  <a:pt x="105" y="64"/>
                  <a:pt x="102" y="66"/>
                  <a:pt x="102" y="66"/>
                </a:cubicBezTo>
                <a:cubicBezTo>
                  <a:pt x="102" y="66"/>
                  <a:pt x="104" y="69"/>
                  <a:pt x="107" y="69"/>
                </a:cubicBezTo>
                <a:cubicBezTo>
                  <a:pt x="110" y="69"/>
                  <a:pt x="113" y="67"/>
                  <a:pt x="113" y="67"/>
                </a:cubicBezTo>
                <a:cubicBezTo>
                  <a:pt x="113" y="67"/>
                  <a:pt x="111" y="65"/>
                  <a:pt x="108" y="64"/>
                </a:cubicBezTo>
                <a:close/>
                <a:moveTo>
                  <a:pt x="88" y="98"/>
                </a:moveTo>
                <a:cubicBezTo>
                  <a:pt x="85" y="99"/>
                  <a:pt x="84" y="102"/>
                  <a:pt x="84" y="102"/>
                </a:cubicBezTo>
                <a:cubicBezTo>
                  <a:pt x="84" y="102"/>
                  <a:pt x="87" y="104"/>
                  <a:pt x="90" y="102"/>
                </a:cubicBezTo>
                <a:cubicBezTo>
                  <a:pt x="93" y="101"/>
                  <a:pt x="94" y="98"/>
                  <a:pt x="94" y="98"/>
                </a:cubicBezTo>
                <a:cubicBezTo>
                  <a:pt x="94" y="98"/>
                  <a:pt x="91" y="97"/>
                  <a:pt x="88" y="98"/>
                </a:cubicBezTo>
                <a:close/>
                <a:moveTo>
                  <a:pt x="82" y="82"/>
                </a:moveTo>
                <a:cubicBezTo>
                  <a:pt x="82" y="85"/>
                  <a:pt x="84" y="88"/>
                  <a:pt x="84" y="88"/>
                </a:cubicBezTo>
                <a:cubicBezTo>
                  <a:pt x="84" y="88"/>
                  <a:pt x="87" y="85"/>
                  <a:pt x="87" y="82"/>
                </a:cubicBezTo>
                <a:cubicBezTo>
                  <a:pt x="87" y="79"/>
                  <a:pt x="84" y="77"/>
                  <a:pt x="84" y="77"/>
                </a:cubicBezTo>
                <a:cubicBezTo>
                  <a:pt x="84" y="77"/>
                  <a:pt x="82" y="79"/>
                  <a:pt x="82" y="82"/>
                </a:cubicBezTo>
                <a:close/>
                <a:moveTo>
                  <a:pt x="90" y="64"/>
                </a:moveTo>
                <a:cubicBezTo>
                  <a:pt x="92" y="66"/>
                  <a:pt x="95" y="65"/>
                  <a:pt x="95" y="65"/>
                </a:cubicBezTo>
                <a:cubicBezTo>
                  <a:pt x="95" y="65"/>
                  <a:pt x="95" y="62"/>
                  <a:pt x="93" y="60"/>
                </a:cubicBezTo>
                <a:cubicBezTo>
                  <a:pt x="90" y="58"/>
                  <a:pt x="87" y="58"/>
                  <a:pt x="87" y="58"/>
                </a:cubicBezTo>
                <a:cubicBezTo>
                  <a:pt x="87" y="58"/>
                  <a:pt x="87" y="62"/>
                  <a:pt x="90" y="64"/>
                </a:cubicBezTo>
                <a:close/>
                <a:moveTo>
                  <a:pt x="62" y="85"/>
                </a:moveTo>
                <a:cubicBezTo>
                  <a:pt x="62" y="88"/>
                  <a:pt x="65" y="90"/>
                  <a:pt x="65" y="90"/>
                </a:cubicBezTo>
                <a:cubicBezTo>
                  <a:pt x="65" y="90"/>
                  <a:pt x="67" y="88"/>
                  <a:pt x="67" y="85"/>
                </a:cubicBezTo>
                <a:cubicBezTo>
                  <a:pt x="67" y="81"/>
                  <a:pt x="65" y="79"/>
                  <a:pt x="65" y="79"/>
                </a:cubicBezTo>
                <a:cubicBezTo>
                  <a:pt x="65" y="79"/>
                  <a:pt x="62" y="81"/>
                  <a:pt x="62" y="85"/>
                </a:cubicBezTo>
                <a:close/>
                <a:moveTo>
                  <a:pt x="60" y="103"/>
                </a:moveTo>
                <a:cubicBezTo>
                  <a:pt x="60" y="103"/>
                  <a:pt x="61" y="106"/>
                  <a:pt x="63" y="108"/>
                </a:cubicBezTo>
                <a:cubicBezTo>
                  <a:pt x="66" y="109"/>
                  <a:pt x="69" y="109"/>
                  <a:pt x="69" y="109"/>
                </a:cubicBezTo>
                <a:cubicBezTo>
                  <a:pt x="69" y="109"/>
                  <a:pt x="68" y="105"/>
                  <a:pt x="66" y="104"/>
                </a:cubicBezTo>
                <a:cubicBezTo>
                  <a:pt x="64" y="102"/>
                  <a:pt x="60" y="103"/>
                  <a:pt x="60" y="103"/>
                </a:cubicBezTo>
                <a:close/>
                <a:moveTo>
                  <a:pt x="48" y="120"/>
                </a:moveTo>
                <a:cubicBezTo>
                  <a:pt x="48" y="120"/>
                  <a:pt x="48" y="117"/>
                  <a:pt x="46" y="115"/>
                </a:cubicBezTo>
                <a:cubicBezTo>
                  <a:pt x="43" y="113"/>
                  <a:pt x="40" y="113"/>
                  <a:pt x="40" y="113"/>
                </a:cubicBezTo>
                <a:cubicBezTo>
                  <a:pt x="40" y="113"/>
                  <a:pt x="40" y="117"/>
                  <a:pt x="43" y="119"/>
                </a:cubicBezTo>
                <a:cubicBezTo>
                  <a:pt x="45" y="121"/>
                  <a:pt x="48" y="120"/>
                  <a:pt x="48" y="120"/>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p>
        </p:txBody>
      </p:sp>
      <p:sp>
        <p:nvSpPr>
          <p:cNvPr id="21" name="Freeform 17"/>
          <p:cNvSpPr>
            <a:spLocks noEditPoints="1"/>
          </p:cNvSpPr>
          <p:nvPr/>
        </p:nvSpPr>
        <p:spPr bwMode="auto">
          <a:xfrm>
            <a:off x="4973155" y="3644456"/>
            <a:ext cx="320328" cy="371456"/>
          </a:xfrm>
          <a:custGeom>
            <a:gdLst>
              <a:gd fmla="*/ 72 w 143" name="T0"/>
              <a:gd fmla="*/ 24 h 166" name="T1"/>
              <a:gd fmla="*/ 10 w 143" name="T2"/>
              <a:gd fmla="*/ 85 h 166" name="T3"/>
              <a:gd fmla="*/ 75 w 143" name="T4"/>
              <a:gd fmla="*/ 150 h 166" name="T5"/>
              <a:gd fmla="*/ 131 w 143" name="T6"/>
              <a:gd fmla="*/ 87 h 166" name="T7"/>
              <a:gd fmla="*/ 72 w 143" name="T8"/>
              <a:gd fmla="*/ 24 h 166" name="T9"/>
              <a:gd fmla="*/ 74 w 143" name="T10"/>
              <a:gd fmla="*/ 143 h 166" name="T11"/>
              <a:gd fmla="*/ 67 w 143" name="T12"/>
              <a:gd fmla="*/ 141 h 166" name="T13"/>
              <a:gd fmla="*/ 62 w 143" name="T14"/>
              <a:gd fmla="*/ 137 h 166" name="T15"/>
              <a:gd fmla="*/ 74 w 143" name="T16"/>
              <a:gd fmla="*/ 139 h 166" name="T17"/>
              <a:gd fmla="*/ 86 w 143" name="T18"/>
              <a:gd fmla="*/ 137 h 166" name="T19"/>
              <a:gd fmla="*/ 74 w 143" name="T20"/>
              <a:gd fmla="*/ 143 h 166" name="T21"/>
              <a:gd fmla="*/ 52 w 143" name="T22"/>
              <a:gd fmla="*/ 7 h 166" name="T23"/>
              <a:gd fmla="*/ 70 w 143" name="T24"/>
              <a:gd fmla="*/ 15 h 166" name="T25"/>
              <a:gd fmla="*/ 70 w 143" name="T26"/>
              <a:gd fmla="*/ 0 h 166" name="T27"/>
              <a:gd fmla="*/ 74 w 143" name="T28"/>
              <a:gd fmla="*/ 0 h 166" name="T29"/>
              <a:gd fmla="*/ 74 w 143" name="T30"/>
              <a:gd fmla="*/ 14 h 166" name="T31"/>
              <a:gd fmla="*/ 80 w 143" name="T32"/>
              <a:gd fmla="*/ 8 h 166" name="T33"/>
              <a:gd fmla="*/ 80 w 143" name="T34"/>
              <a:gd fmla="*/ 13 h 166" name="T35"/>
              <a:gd fmla="*/ 90 w 143" name="T36"/>
              <a:gd fmla="*/ 11 h 166" name="T37"/>
              <a:gd fmla="*/ 75 w 143" name="T38"/>
              <a:gd fmla="*/ 21 h 166" name="T39"/>
              <a:gd fmla="*/ 65 w 143" name="T40"/>
              <a:gd fmla="*/ 20 h 166" name="T41"/>
              <a:gd fmla="*/ 52 w 143" name="T42"/>
              <a:gd fmla="*/ 7 h 16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6" w="143">
                <a:moveTo>
                  <a:pt x="72" y="24"/>
                </a:moveTo>
                <a:cubicBezTo>
                  <a:pt x="1" y="3"/>
                  <a:pt x="0" y="40"/>
                  <a:pt x="10" y="85"/>
                </a:cubicBezTo>
                <a:cubicBezTo>
                  <a:pt x="18" y="113"/>
                  <a:pt x="35" y="166"/>
                  <a:pt x="75" y="150"/>
                </a:cubicBezTo>
                <a:cubicBezTo>
                  <a:pt x="115" y="160"/>
                  <a:pt x="125" y="124"/>
                  <a:pt x="131" y="87"/>
                </a:cubicBezTo>
                <a:cubicBezTo>
                  <a:pt x="138" y="55"/>
                  <a:pt x="143" y="1"/>
                  <a:pt x="72" y="24"/>
                </a:cubicBezTo>
                <a:close/>
                <a:moveTo>
                  <a:pt x="74" y="143"/>
                </a:moveTo>
                <a:cubicBezTo>
                  <a:pt x="72" y="143"/>
                  <a:pt x="69" y="143"/>
                  <a:pt x="67" y="141"/>
                </a:cubicBezTo>
                <a:cubicBezTo>
                  <a:pt x="65" y="140"/>
                  <a:pt x="63" y="139"/>
                  <a:pt x="62" y="137"/>
                </a:cubicBezTo>
                <a:cubicBezTo>
                  <a:pt x="66" y="138"/>
                  <a:pt x="70" y="139"/>
                  <a:pt x="74" y="139"/>
                </a:cubicBezTo>
                <a:cubicBezTo>
                  <a:pt x="78" y="139"/>
                  <a:pt x="81" y="138"/>
                  <a:pt x="86" y="137"/>
                </a:cubicBezTo>
                <a:cubicBezTo>
                  <a:pt x="83" y="141"/>
                  <a:pt x="79" y="143"/>
                  <a:pt x="74" y="143"/>
                </a:cubicBezTo>
                <a:close/>
                <a:moveTo>
                  <a:pt x="52" y="7"/>
                </a:moveTo>
                <a:cubicBezTo>
                  <a:pt x="52" y="7"/>
                  <a:pt x="70" y="21"/>
                  <a:pt x="70" y="15"/>
                </a:cubicBezTo>
                <a:cubicBezTo>
                  <a:pt x="70" y="8"/>
                  <a:pt x="70" y="0"/>
                  <a:pt x="70" y="0"/>
                </a:cubicBezTo>
                <a:cubicBezTo>
                  <a:pt x="74" y="0"/>
                  <a:pt x="74" y="0"/>
                  <a:pt x="74" y="0"/>
                </a:cubicBezTo>
                <a:cubicBezTo>
                  <a:pt x="74" y="14"/>
                  <a:pt x="74" y="14"/>
                  <a:pt x="74" y="14"/>
                </a:cubicBezTo>
                <a:cubicBezTo>
                  <a:pt x="80" y="8"/>
                  <a:pt x="80" y="8"/>
                  <a:pt x="80" y="8"/>
                </a:cubicBezTo>
                <a:cubicBezTo>
                  <a:pt x="80" y="13"/>
                  <a:pt x="80" y="13"/>
                  <a:pt x="80" y="13"/>
                </a:cubicBezTo>
                <a:cubicBezTo>
                  <a:pt x="90" y="11"/>
                  <a:pt x="90" y="11"/>
                  <a:pt x="90" y="11"/>
                </a:cubicBezTo>
                <a:cubicBezTo>
                  <a:pt x="90" y="11"/>
                  <a:pt x="79" y="21"/>
                  <a:pt x="75" y="21"/>
                </a:cubicBezTo>
                <a:cubicBezTo>
                  <a:pt x="75" y="21"/>
                  <a:pt x="73" y="23"/>
                  <a:pt x="65" y="20"/>
                </a:cubicBezTo>
                <a:cubicBezTo>
                  <a:pt x="57" y="17"/>
                  <a:pt x="52" y="7"/>
                  <a:pt x="52" y="7"/>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p>
        </p:txBody>
      </p:sp>
      <p:sp>
        <p:nvSpPr>
          <p:cNvPr id="22" name="Freeform 22"/>
          <p:cNvSpPr>
            <a:spLocks noEditPoints="1"/>
          </p:cNvSpPr>
          <p:nvPr/>
        </p:nvSpPr>
        <p:spPr bwMode="auto">
          <a:xfrm>
            <a:off x="5284771" y="2643831"/>
            <a:ext cx="350435" cy="346452"/>
          </a:xfrm>
          <a:custGeom>
            <a:gdLst>
              <a:gd fmla="*/ 113 w 113" name="T0"/>
              <a:gd fmla="*/ 67 h 112" name="T1"/>
              <a:gd fmla="*/ 56 w 113" name="T2"/>
              <a:gd fmla="*/ 112 h 112" name="T3"/>
              <a:gd fmla="*/ 18 w 113" name="T4"/>
              <a:gd fmla="*/ 97 h 112" name="T5"/>
              <a:gd fmla="*/ 42 w 113" name="T6"/>
              <a:gd fmla="*/ 104 h 112" name="T7"/>
              <a:gd fmla="*/ 44 w 113" name="T8"/>
              <a:gd fmla="*/ 105 h 112" name="T9"/>
              <a:gd fmla="*/ 45 w 113" name="T10"/>
              <a:gd fmla="*/ 103 h 112" name="T11"/>
              <a:gd fmla="*/ 76 w 113" name="T12"/>
              <a:gd fmla="*/ 89 h 112" name="T13"/>
              <a:gd fmla="*/ 79 w 113" name="T14"/>
              <a:gd fmla="*/ 89 h 112" name="T15"/>
              <a:gd fmla="*/ 79 w 113" name="T16"/>
              <a:gd fmla="*/ 86 h 112" name="T17"/>
              <a:gd fmla="*/ 87 w 113" name="T18"/>
              <a:gd fmla="*/ 68 h 112" name="T19"/>
              <a:gd fmla="*/ 113 w 113" name="T20"/>
              <a:gd fmla="*/ 67 h 112" name="T21"/>
              <a:gd fmla="*/ 81 w 113" name="T22"/>
              <a:gd fmla="*/ 6 h 112" name="T23"/>
              <a:gd fmla="*/ 77 w 113" name="T24"/>
              <a:gd fmla="*/ 18 h 112" name="T25"/>
              <a:gd fmla="*/ 92 w 113" name="T26"/>
              <a:gd fmla="*/ 39 h 112" name="T27"/>
              <a:gd fmla="*/ 90 w 113" name="T28"/>
              <a:gd fmla="*/ 43 h 112" name="T29"/>
              <a:gd fmla="*/ 76 w 113" name="T30"/>
              <a:gd fmla="*/ 43 h 112" name="T31"/>
              <a:gd fmla="*/ 63 w 113" name="T32"/>
              <a:gd fmla="*/ 56 h 112" name="T33"/>
              <a:gd fmla="*/ 59 w 113" name="T34"/>
              <a:gd fmla="*/ 67 h 112" name="T35"/>
              <a:gd fmla="*/ 59 w 113" name="T36"/>
              <a:gd fmla="*/ 56 h 112" name="T37"/>
              <a:gd fmla="*/ 55 w 113" name="T38"/>
              <a:gd fmla="*/ 44 h 112" name="T39"/>
              <a:gd fmla="*/ 40 w 113" name="T40"/>
              <a:gd fmla="*/ 45 h 112" name="T41"/>
              <a:gd fmla="*/ 37 w 113" name="T42"/>
              <a:gd fmla="*/ 46 h 112" name="T43"/>
              <a:gd fmla="*/ 36 w 113" name="T44"/>
              <a:gd fmla="*/ 44 h 112" name="T45"/>
              <a:gd fmla="*/ 21 w 113" name="T46"/>
              <a:gd fmla="*/ 21 h 112" name="T47"/>
              <a:gd fmla="*/ 14 w 113" name="T48"/>
              <a:gd fmla="*/ 19 h 112" name="T49"/>
              <a:gd fmla="*/ 4 w 113" name="T50"/>
              <a:gd fmla="*/ 35 h 112" name="T51"/>
              <a:gd fmla="*/ 0 w 113" name="T52"/>
              <a:gd fmla="*/ 56 h 112" name="T53"/>
              <a:gd fmla="*/ 14 w 113" name="T54"/>
              <a:gd fmla="*/ 92 h 112" name="T55"/>
              <a:gd fmla="*/ 42 w 113" name="T56"/>
              <a:gd fmla="*/ 99 h 112" name="T57"/>
              <a:gd fmla="*/ 73 w 113" name="T58"/>
              <a:gd fmla="*/ 84 h 112" name="T59"/>
              <a:gd fmla="*/ 83 w 113" name="T60"/>
              <a:gd fmla="*/ 66 h 112" name="T61"/>
              <a:gd fmla="*/ 111 w 113" name="T62"/>
              <a:gd fmla="*/ 64 h 112" name="T63"/>
              <a:gd fmla="*/ 112 w 113" name="T64"/>
              <a:gd fmla="*/ 56 h 112" name="T65"/>
              <a:gd fmla="*/ 81 w 113" name="T66"/>
              <a:gd fmla="*/ 6 h 112" name="T67"/>
              <a:gd fmla="*/ 51 w 113" name="T68"/>
              <a:gd fmla="*/ 23 h 112" name="T69"/>
              <a:gd fmla="*/ 52 w 113" name="T70"/>
              <a:gd fmla="*/ 23 h 112" name="T71"/>
              <a:gd fmla="*/ 59 w 113" name="T72"/>
              <a:gd fmla="*/ 22 h 112" name="T73"/>
              <a:gd fmla="*/ 55 w 113" name="T74"/>
              <a:gd fmla="*/ 10 h 112" name="T75"/>
              <a:gd fmla="*/ 59 w 113" name="T76"/>
              <a:gd fmla="*/ 2 h 112" name="T77"/>
              <a:gd fmla="*/ 56 w 113" name="T78"/>
              <a:gd fmla="*/ 2 h 112" name="T79"/>
              <a:gd fmla="*/ 39 w 113" name="T80"/>
              <a:gd fmla="*/ 4 h 112" name="T81"/>
              <a:gd fmla="*/ 51 w 113" name="T82"/>
              <a:gd fmla="*/ 23 h 112" name="T83"/>
              <a:gd fmla="*/ 23 w 113" name="T84"/>
              <a:gd fmla="*/ 17 h 112" name="T85"/>
              <a:gd fmla="*/ 40 w 113" name="T86"/>
              <a:gd fmla="*/ 40 h 112" name="T87"/>
              <a:gd fmla="*/ 57 w 113" name="T88"/>
              <a:gd fmla="*/ 40 h 112" name="T89"/>
              <a:gd fmla="*/ 63 w 113" name="T90"/>
              <a:gd fmla="*/ 49 h 112" name="T91"/>
              <a:gd fmla="*/ 74 w 113" name="T92"/>
              <a:gd fmla="*/ 39 h 112" name="T93"/>
              <a:gd fmla="*/ 83 w 113" name="T94"/>
              <a:gd fmla="*/ 37 h 112" name="T95"/>
              <a:gd fmla="*/ 72 w 113" name="T96"/>
              <a:gd fmla="*/ 18 h 112" name="T97"/>
              <a:gd fmla="*/ 77 w 113" name="T98"/>
              <a:gd fmla="*/ 4 h 112" name="T99"/>
              <a:gd fmla="*/ 63 w 113" name="T100"/>
              <a:gd fmla="*/ 0 h 112" name="T101"/>
              <a:gd fmla="*/ 58 w 113" name="T102"/>
              <a:gd fmla="*/ 8 h 112" name="T103"/>
              <a:gd fmla="*/ 66 w 113" name="T104"/>
              <a:gd fmla="*/ 23 h 112" name="T105"/>
              <a:gd fmla="*/ 76 w 113" name="T106"/>
              <a:gd fmla="*/ 31 h 112" name="T107"/>
              <a:gd fmla="*/ 64 w 113" name="T108"/>
              <a:gd fmla="*/ 25 h 112" name="T109"/>
              <a:gd fmla="*/ 53 w 113" name="T110"/>
              <a:gd fmla="*/ 23 h 112" name="T111"/>
              <a:gd fmla="*/ 51 w 113" name="T112"/>
              <a:gd fmla="*/ 25 h 112" name="T113"/>
              <a:gd fmla="*/ 50 w 113" name="T114"/>
              <a:gd fmla="*/ 29 h 112" name="T115"/>
              <a:gd fmla="*/ 49 w 113" name="T116"/>
              <a:gd fmla="*/ 24 h 112" name="T117"/>
              <a:gd fmla="*/ 38 w 113" name="T118"/>
              <a:gd fmla="*/ 4 h 112" name="T119"/>
              <a:gd fmla="*/ 37 w 113" name="T120"/>
              <a:gd fmla="*/ 3 h 112" name="T121"/>
              <a:gd fmla="*/ 18 w 113" name="T122"/>
              <a:gd fmla="*/ 15 h 112" name="T123"/>
              <a:gd fmla="*/ 23 w 113" name="T124"/>
              <a:gd fmla="*/ 17 h 1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2" w="113">
                <a:moveTo>
                  <a:pt x="113" y="67"/>
                </a:moveTo>
                <a:cubicBezTo>
                  <a:pt x="107" y="93"/>
                  <a:pt x="84" y="112"/>
                  <a:pt x="56" y="112"/>
                </a:cubicBezTo>
                <a:cubicBezTo>
                  <a:pt x="41" y="112"/>
                  <a:pt x="28" y="106"/>
                  <a:pt x="18" y="97"/>
                </a:cubicBezTo>
                <a:cubicBezTo>
                  <a:pt x="23" y="98"/>
                  <a:pt x="31" y="100"/>
                  <a:pt x="42" y="104"/>
                </a:cubicBezTo>
                <a:cubicBezTo>
                  <a:pt x="44" y="105"/>
                  <a:pt x="44" y="105"/>
                  <a:pt x="44" y="105"/>
                </a:cubicBezTo>
                <a:cubicBezTo>
                  <a:pt x="45" y="103"/>
                  <a:pt x="45" y="103"/>
                  <a:pt x="45" y="103"/>
                </a:cubicBezTo>
                <a:cubicBezTo>
                  <a:pt x="45" y="102"/>
                  <a:pt x="52" y="86"/>
                  <a:pt x="76" y="89"/>
                </a:cubicBezTo>
                <a:cubicBezTo>
                  <a:pt x="79" y="89"/>
                  <a:pt x="79" y="89"/>
                  <a:pt x="79" y="89"/>
                </a:cubicBezTo>
                <a:cubicBezTo>
                  <a:pt x="79" y="86"/>
                  <a:pt x="79" y="86"/>
                  <a:pt x="79" y="86"/>
                </a:cubicBezTo>
                <a:cubicBezTo>
                  <a:pt x="79" y="86"/>
                  <a:pt x="78" y="74"/>
                  <a:pt x="87" y="68"/>
                </a:cubicBezTo>
                <a:cubicBezTo>
                  <a:pt x="93" y="64"/>
                  <a:pt x="102" y="64"/>
                  <a:pt x="113" y="67"/>
                </a:cubicBezTo>
                <a:close/>
                <a:moveTo>
                  <a:pt x="81" y="6"/>
                </a:moveTo>
                <a:cubicBezTo>
                  <a:pt x="78" y="10"/>
                  <a:pt x="77" y="14"/>
                  <a:pt x="77" y="18"/>
                </a:cubicBezTo>
                <a:cubicBezTo>
                  <a:pt x="78" y="30"/>
                  <a:pt x="92" y="39"/>
                  <a:pt x="92" y="39"/>
                </a:cubicBezTo>
                <a:cubicBezTo>
                  <a:pt x="90" y="43"/>
                  <a:pt x="90" y="43"/>
                  <a:pt x="90" y="43"/>
                </a:cubicBezTo>
                <a:cubicBezTo>
                  <a:pt x="85" y="41"/>
                  <a:pt x="80" y="41"/>
                  <a:pt x="76" y="43"/>
                </a:cubicBezTo>
                <a:cubicBezTo>
                  <a:pt x="68" y="46"/>
                  <a:pt x="63" y="56"/>
                  <a:pt x="63" y="56"/>
                </a:cubicBezTo>
                <a:cubicBezTo>
                  <a:pt x="59" y="67"/>
                  <a:pt x="59" y="67"/>
                  <a:pt x="59" y="67"/>
                </a:cubicBezTo>
                <a:cubicBezTo>
                  <a:pt x="59" y="56"/>
                  <a:pt x="59" y="56"/>
                  <a:pt x="59" y="56"/>
                </a:cubicBezTo>
                <a:cubicBezTo>
                  <a:pt x="59" y="50"/>
                  <a:pt x="58" y="46"/>
                  <a:pt x="55" y="44"/>
                </a:cubicBezTo>
                <a:cubicBezTo>
                  <a:pt x="49" y="41"/>
                  <a:pt x="40" y="45"/>
                  <a:pt x="40" y="45"/>
                </a:cubicBezTo>
                <a:cubicBezTo>
                  <a:pt x="37" y="46"/>
                  <a:pt x="37" y="46"/>
                  <a:pt x="37" y="46"/>
                </a:cubicBezTo>
                <a:cubicBezTo>
                  <a:pt x="36" y="44"/>
                  <a:pt x="36" y="44"/>
                  <a:pt x="36" y="44"/>
                </a:cubicBezTo>
                <a:cubicBezTo>
                  <a:pt x="34" y="32"/>
                  <a:pt x="28" y="24"/>
                  <a:pt x="21" y="21"/>
                </a:cubicBezTo>
                <a:cubicBezTo>
                  <a:pt x="19" y="20"/>
                  <a:pt x="16" y="19"/>
                  <a:pt x="14" y="19"/>
                </a:cubicBezTo>
                <a:cubicBezTo>
                  <a:pt x="9" y="24"/>
                  <a:pt x="6" y="29"/>
                  <a:pt x="4" y="35"/>
                </a:cubicBezTo>
                <a:cubicBezTo>
                  <a:pt x="1" y="42"/>
                  <a:pt x="0" y="48"/>
                  <a:pt x="0" y="56"/>
                </a:cubicBezTo>
                <a:cubicBezTo>
                  <a:pt x="0" y="69"/>
                  <a:pt x="5" y="82"/>
                  <a:pt x="14" y="92"/>
                </a:cubicBezTo>
                <a:cubicBezTo>
                  <a:pt x="20" y="93"/>
                  <a:pt x="28" y="95"/>
                  <a:pt x="42" y="99"/>
                </a:cubicBezTo>
                <a:cubicBezTo>
                  <a:pt x="45" y="94"/>
                  <a:pt x="53" y="83"/>
                  <a:pt x="73" y="84"/>
                </a:cubicBezTo>
                <a:cubicBezTo>
                  <a:pt x="73" y="80"/>
                  <a:pt x="75" y="71"/>
                  <a:pt x="83" y="66"/>
                </a:cubicBezTo>
                <a:cubicBezTo>
                  <a:pt x="89" y="61"/>
                  <a:pt x="99" y="60"/>
                  <a:pt x="111" y="64"/>
                </a:cubicBezTo>
                <a:cubicBezTo>
                  <a:pt x="112" y="61"/>
                  <a:pt x="112" y="58"/>
                  <a:pt x="112" y="56"/>
                </a:cubicBezTo>
                <a:cubicBezTo>
                  <a:pt x="112" y="34"/>
                  <a:pt x="99" y="15"/>
                  <a:pt x="81" y="6"/>
                </a:cubicBezTo>
                <a:close/>
                <a:moveTo>
                  <a:pt x="51" y="23"/>
                </a:moveTo>
                <a:cubicBezTo>
                  <a:pt x="51" y="23"/>
                  <a:pt x="52" y="23"/>
                  <a:pt x="52" y="23"/>
                </a:cubicBezTo>
                <a:cubicBezTo>
                  <a:pt x="54" y="22"/>
                  <a:pt x="56" y="22"/>
                  <a:pt x="59" y="22"/>
                </a:cubicBezTo>
                <a:cubicBezTo>
                  <a:pt x="57" y="19"/>
                  <a:pt x="55" y="15"/>
                  <a:pt x="55" y="10"/>
                </a:cubicBezTo>
                <a:cubicBezTo>
                  <a:pt x="55" y="7"/>
                  <a:pt x="57" y="4"/>
                  <a:pt x="59" y="2"/>
                </a:cubicBezTo>
                <a:cubicBezTo>
                  <a:pt x="58" y="2"/>
                  <a:pt x="57" y="2"/>
                  <a:pt x="56" y="2"/>
                </a:cubicBezTo>
                <a:cubicBezTo>
                  <a:pt x="50" y="2"/>
                  <a:pt x="45" y="3"/>
                  <a:pt x="39" y="4"/>
                </a:cubicBezTo>
                <a:cubicBezTo>
                  <a:pt x="42" y="6"/>
                  <a:pt x="47" y="10"/>
                  <a:pt x="51" y="23"/>
                </a:cubicBezTo>
                <a:close/>
                <a:moveTo>
                  <a:pt x="23" y="17"/>
                </a:moveTo>
                <a:cubicBezTo>
                  <a:pt x="31" y="20"/>
                  <a:pt x="37" y="28"/>
                  <a:pt x="40" y="40"/>
                </a:cubicBezTo>
                <a:cubicBezTo>
                  <a:pt x="44" y="39"/>
                  <a:pt x="52" y="37"/>
                  <a:pt x="57" y="40"/>
                </a:cubicBezTo>
                <a:cubicBezTo>
                  <a:pt x="60" y="42"/>
                  <a:pt x="62" y="45"/>
                  <a:pt x="63" y="49"/>
                </a:cubicBezTo>
                <a:cubicBezTo>
                  <a:pt x="65" y="45"/>
                  <a:pt x="69" y="41"/>
                  <a:pt x="74" y="39"/>
                </a:cubicBezTo>
                <a:cubicBezTo>
                  <a:pt x="77" y="38"/>
                  <a:pt x="80" y="37"/>
                  <a:pt x="83" y="37"/>
                </a:cubicBezTo>
                <a:cubicBezTo>
                  <a:pt x="78" y="33"/>
                  <a:pt x="73" y="26"/>
                  <a:pt x="72" y="18"/>
                </a:cubicBezTo>
                <a:cubicBezTo>
                  <a:pt x="72" y="13"/>
                  <a:pt x="74" y="8"/>
                  <a:pt x="77" y="4"/>
                </a:cubicBezTo>
                <a:cubicBezTo>
                  <a:pt x="73" y="2"/>
                  <a:pt x="68" y="1"/>
                  <a:pt x="63" y="0"/>
                </a:cubicBezTo>
                <a:cubicBezTo>
                  <a:pt x="60" y="3"/>
                  <a:pt x="58" y="5"/>
                  <a:pt x="58" y="8"/>
                </a:cubicBezTo>
                <a:cubicBezTo>
                  <a:pt x="57" y="16"/>
                  <a:pt x="65" y="23"/>
                  <a:pt x="66" y="23"/>
                </a:cubicBezTo>
                <a:cubicBezTo>
                  <a:pt x="76" y="31"/>
                  <a:pt x="76" y="31"/>
                  <a:pt x="76" y="31"/>
                </a:cubicBezTo>
                <a:cubicBezTo>
                  <a:pt x="64" y="25"/>
                  <a:pt x="64" y="25"/>
                  <a:pt x="64" y="25"/>
                </a:cubicBezTo>
                <a:cubicBezTo>
                  <a:pt x="58" y="22"/>
                  <a:pt x="55" y="23"/>
                  <a:pt x="53" y="23"/>
                </a:cubicBezTo>
                <a:cubicBezTo>
                  <a:pt x="52" y="24"/>
                  <a:pt x="51" y="25"/>
                  <a:pt x="51" y="25"/>
                </a:cubicBezTo>
                <a:cubicBezTo>
                  <a:pt x="50" y="29"/>
                  <a:pt x="50" y="29"/>
                  <a:pt x="50" y="29"/>
                </a:cubicBezTo>
                <a:cubicBezTo>
                  <a:pt x="49" y="24"/>
                  <a:pt x="49" y="24"/>
                  <a:pt x="49" y="24"/>
                </a:cubicBezTo>
                <a:cubicBezTo>
                  <a:pt x="44" y="6"/>
                  <a:pt x="38" y="4"/>
                  <a:pt x="38" y="4"/>
                </a:cubicBezTo>
                <a:cubicBezTo>
                  <a:pt x="37" y="3"/>
                  <a:pt x="37" y="3"/>
                  <a:pt x="37" y="3"/>
                </a:cubicBezTo>
                <a:cubicBezTo>
                  <a:pt x="30" y="6"/>
                  <a:pt x="23" y="10"/>
                  <a:pt x="18" y="15"/>
                </a:cubicBezTo>
                <a:cubicBezTo>
                  <a:pt x="19" y="15"/>
                  <a:pt x="21" y="16"/>
                  <a:pt x="23" y="17"/>
                </a:cubicBez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p>
        </p:txBody>
      </p:sp>
    </p:spTree>
    <p:extLst>
      <p:ext uri="{BB962C8B-B14F-4D97-AF65-F5344CB8AC3E}">
        <p14:creationId val="41342942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grpId="0" id="19" nodeType="afterEffect" presetClass="entr" presetID="2" presetSubtype="8">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500" fill="hold" id="21"/>
                                        <p:tgtEl>
                                          <p:spTgt spid="13"/>
                                        </p:tgtEl>
                                        <p:attrNameLst>
                                          <p:attrName>ppt_x</p:attrName>
                                        </p:attrNameLst>
                                      </p:cBhvr>
                                      <p:tavLst>
                                        <p:tav tm="0">
                                          <p:val>
                                            <p:strVal val="0-#ppt_w/2"/>
                                          </p:val>
                                        </p:tav>
                                        <p:tav tm="100000">
                                          <p:val>
                                            <p:strVal val="#ppt_x"/>
                                          </p:val>
                                        </p:tav>
                                      </p:tavLst>
                                    </p:anim>
                                    <p:anim calcmode="lin" valueType="num">
                                      <p:cBhvr additive="base">
                                        <p:cTn dur="500" fill="hold" id="22"/>
                                        <p:tgtEl>
                                          <p:spTgt spid="13"/>
                                        </p:tgtEl>
                                        <p:attrNameLst>
                                          <p:attrName>ppt_y</p:attrName>
                                        </p:attrNameLst>
                                      </p:cBhvr>
                                      <p:tavLst>
                                        <p:tav tm="0">
                                          <p:val>
                                            <p:strVal val="#ppt_y"/>
                                          </p:val>
                                        </p:tav>
                                        <p:tav tm="100000">
                                          <p:val>
                                            <p:strVal val="#ppt_y"/>
                                          </p:val>
                                        </p:tav>
                                      </p:tavLst>
                                    </p:anim>
                                  </p:childTnLst>
                                </p:cTn>
                              </p:par>
                              <p:par>
                                <p:cTn fill="hold" grpId="0" id="23" nodeType="withEffect" presetClass="entr" presetID="10" presetSubtype="0">
                                  <p:stCondLst>
                                    <p:cond delay="0"/>
                                  </p:stCondLst>
                                  <p:childTnLst>
                                    <p:set>
                                      <p:cBhvr>
                                        <p:cTn dur="1" fill="hold" id="24">
                                          <p:stCondLst>
                                            <p:cond delay="0"/>
                                          </p:stCondLst>
                                        </p:cTn>
                                        <p:tgtEl>
                                          <p:spTgt spid="19"/>
                                        </p:tgtEl>
                                        <p:attrNameLst>
                                          <p:attrName>style.visibility</p:attrName>
                                        </p:attrNameLst>
                                      </p:cBhvr>
                                      <p:to>
                                        <p:strVal val="visible"/>
                                      </p:to>
                                    </p:set>
                                    <p:animEffect filter="fade" transition="in">
                                      <p:cBhvr>
                                        <p:cTn dur="500" id="25"/>
                                        <p:tgtEl>
                                          <p:spTgt spid="19"/>
                                        </p:tgtEl>
                                      </p:cBhvr>
                                    </p:animEffect>
                                  </p:childTnLst>
                                </p:cTn>
                              </p:par>
                              <p:par>
                                <p:cTn fill="hold" grpId="1" id="26" nodeType="withEffect" presetClass="path" presetID="63" presetSubtype="0">
                                  <p:stCondLst>
                                    <p:cond delay="300"/>
                                  </p:stCondLst>
                                  <p:childTnLst>
                                    <p:animMotion origin="layout" path="M -4.44444E-06 4.07407E-06 L 0.0698 4.07407E-06" pathEditMode="relative" ptsTypes="AA" rAng="0">
                                      <p:cBhvr>
                                        <p:cTn dur="300" fill="hold" id="27"/>
                                        <p:tgtEl>
                                          <p:spTgt spid="19"/>
                                        </p:tgtEl>
                                        <p:attrNameLst>
                                          <p:attrName>ppt_x</p:attrName>
                                          <p:attrName>ppt_y</p:attrName>
                                        </p:attrNameLst>
                                      </p:cBhvr>
                                      <p:rCtr x="3490" y="0"/>
                                    </p:animMotion>
                                  </p:childTnLst>
                                </p:cTn>
                              </p:par>
                            </p:childTnLst>
                          </p:cTn>
                        </p:par>
                        <p:par>
                          <p:cTn fill="hold" id="28" nodeType="afterGroup">
                            <p:stCondLst>
                              <p:cond delay="1600"/>
                            </p:stCondLst>
                            <p:childTnLst>
                              <p:par>
                                <p:cTn fill="hold" grpId="2" id="29" nodeType="afterEffect" presetClass="emph" presetID="6" presetSubtype="0">
                                  <p:stCondLst>
                                    <p:cond delay="0"/>
                                  </p:stCondLst>
                                  <p:childTnLst>
                                    <p:animScale>
                                      <p:cBhvr>
                                        <p:cTn dur="300" fill="hold" id="30"/>
                                        <p:tgtEl>
                                          <p:spTgt spid="19"/>
                                        </p:tgtEl>
                                      </p:cBhvr>
                                      <p:by x="800000" y="800000"/>
                                    </p:animScale>
                                  </p:childTnLst>
                                </p:cTn>
                              </p:par>
                            </p:childTnLst>
                          </p:cTn>
                        </p:par>
                        <p:par>
                          <p:cTn fill="hold" id="31" nodeType="afterGroup">
                            <p:stCondLst>
                              <p:cond delay="1900"/>
                            </p:stCondLst>
                            <p:childTnLst>
                              <p:par>
                                <p:cTn fill="hold" grpId="3" id="32" nodeType="afterEffect" presetClass="exit" presetID="10" presetSubtype="0">
                                  <p:stCondLst>
                                    <p:cond delay="0"/>
                                  </p:stCondLst>
                                  <p:childTnLst>
                                    <p:animEffect filter="fade" transition="out">
                                      <p:cBhvr>
                                        <p:cTn dur="300" id="33"/>
                                        <p:tgtEl>
                                          <p:spTgt spid="19"/>
                                        </p:tgtEl>
                                      </p:cBhvr>
                                    </p:animEffect>
                                    <p:set>
                                      <p:cBhvr>
                                        <p:cTn dur="1" fill="hold" id="34">
                                          <p:stCondLst>
                                            <p:cond delay="299"/>
                                          </p:stCondLst>
                                        </p:cTn>
                                        <p:tgtEl>
                                          <p:spTgt spid="19"/>
                                        </p:tgtEl>
                                        <p:attrNameLst>
                                          <p:attrName>style.visibility</p:attrName>
                                        </p:attrNameLst>
                                      </p:cBhvr>
                                      <p:to>
                                        <p:strVal val="hidden"/>
                                      </p:to>
                                    </p:set>
                                  </p:childTnLst>
                                </p:cTn>
                              </p:par>
                              <p:par>
                                <p:cTn fill="hold" grpId="0" id="35" nodeType="withEffect" presetClass="entr" presetID="10" presetSubtype="0">
                                  <p:stCondLst>
                                    <p:cond delay="0"/>
                                  </p:stCondLst>
                                  <p:childTnLst>
                                    <p:set>
                                      <p:cBhvr>
                                        <p:cTn dur="1" fill="hold" id="36">
                                          <p:stCondLst>
                                            <p:cond delay="0"/>
                                          </p:stCondLst>
                                        </p:cTn>
                                        <p:tgtEl>
                                          <p:spTgt spid="11"/>
                                        </p:tgtEl>
                                        <p:attrNameLst>
                                          <p:attrName>style.visibility</p:attrName>
                                        </p:attrNameLst>
                                      </p:cBhvr>
                                      <p:to>
                                        <p:strVal val="visible"/>
                                      </p:to>
                                    </p:set>
                                    <p:animEffect filter="fade" transition="in">
                                      <p:cBhvr>
                                        <p:cTn dur="500" id="37"/>
                                        <p:tgtEl>
                                          <p:spTgt spid="11"/>
                                        </p:tgtEl>
                                      </p:cBhvr>
                                    </p:animEffect>
                                  </p:childTnLst>
                                </p:cTn>
                              </p:par>
                              <p:par>
                                <p:cTn fill="hold" grpId="0" id="38" nodeType="withEffect" presetClass="entr" presetID="22" presetSubtype="8">
                                  <p:stCondLst>
                                    <p:cond delay="200"/>
                                  </p:stCondLst>
                                  <p:childTnLst>
                                    <p:set>
                                      <p:cBhvr>
                                        <p:cTn dur="1" fill="hold" id="39">
                                          <p:stCondLst>
                                            <p:cond delay="0"/>
                                          </p:stCondLst>
                                        </p:cTn>
                                        <p:tgtEl>
                                          <p:spTgt spid="10"/>
                                        </p:tgtEl>
                                        <p:attrNameLst>
                                          <p:attrName>style.visibility</p:attrName>
                                        </p:attrNameLst>
                                      </p:cBhvr>
                                      <p:to>
                                        <p:strVal val="visible"/>
                                      </p:to>
                                    </p:set>
                                    <p:animEffect filter="wipe(left)" transition="in">
                                      <p:cBhvr>
                                        <p:cTn dur="500" id="40"/>
                                        <p:tgtEl>
                                          <p:spTgt spid="10"/>
                                        </p:tgtEl>
                                      </p:cBhvr>
                                    </p:animEffect>
                                  </p:childTnLst>
                                </p:cTn>
                              </p:par>
                            </p:childTnLst>
                          </p:cTn>
                        </p:par>
                        <p:par>
                          <p:cTn fill="hold" id="41" nodeType="afterGroup">
                            <p:stCondLst>
                              <p:cond delay="2600"/>
                            </p:stCondLst>
                            <p:childTnLst>
                              <p:par>
                                <p:cTn decel="100000" fill="hold" grpId="0" id="42" nodeType="afterEffect" presetClass="entr" presetID="2" presetSubtype="2">
                                  <p:stCondLst>
                                    <p:cond delay="0"/>
                                  </p:stCondLst>
                                  <p:childTnLst>
                                    <p:set>
                                      <p:cBhvr>
                                        <p:cTn dur="1" fill="hold" id="43">
                                          <p:stCondLst>
                                            <p:cond delay="0"/>
                                          </p:stCondLst>
                                        </p:cTn>
                                        <p:tgtEl>
                                          <p:spTgt spid="14"/>
                                        </p:tgtEl>
                                        <p:attrNameLst>
                                          <p:attrName>style.visibility</p:attrName>
                                        </p:attrNameLst>
                                      </p:cBhvr>
                                      <p:to>
                                        <p:strVal val="visible"/>
                                      </p:to>
                                    </p:set>
                                    <p:anim calcmode="lin" valueType="num">
                                      <p:cBhvr additive="base">
                                        <p:cTn dur="500" fill="hold" id="44"/>
                                        <p:tgtEl>
                                          <p:spTgt spid="14"/>
                                        </p:tgtEl>
                                        <p:attrNameLst>
                                          <p:attrName>ppt_x</p:attrName>
                                        </p:attrNameLst>
                                      </p:cBhvr>
                                      <p:tavLst>
                                        <p:tav tm="0">
                                          <p:val>
                                            <p:strVal val="1+#ppt_w/2"/>
                                          </p:val>
                                        </p:tav>
                                        <p:tav tm="100000">
                                          <p:val>
                                            <p:strVal val="#ppt_x"/>
                                          </p:val>
                                        </p:tav>
                                      </p:tavLst>
                                    </p:anim>
                                    <p:anim calcmode="lin" valueType="num">
                                      <p:cBhvr additive="base">
                                        <p:cTn dur="500" fill="hold" id="45"/>
                                        <p:tgtEl>
                                          <p:spTgt spid="14"/>
                                        </p:tgtEl>
                                        <p:attrNameLst>
                                          <p:attrName>ppt_y</p:attrName>
                                        </p:attrNameLst>
                                      </p:cBhvr>
                                      <p:tavLst>
                                        <p:tav tm="0">
                                          <p:val>
                                            <p:strVal val="#ppt_y"/>
                                          </p:val>
                                        </p:tav>
                                        <p:tav tm="100000">
                                          <p:val>
                                            <p:strVal val="#ppt_y"/>
                                          </p:val>
                                        </p:tav>
                                      </p:tavLst>
                                    </p:anim>
                                  </p:childTnLst>
                                </p:cTn>
                              </p:par>
                              <p:par>
                                <p:cTn fill="hold" grpId="0" id="46" nodeType="withEffect" presetClass="entr" presetID="10" presetSubtype="0">
                                  <p:stCondLst>
                                    <p:cond delay="0"/>
                                  </p:stCondLst>
                                  <p:childTnLst>
                                    <p:set>
                                      <p:cBhvr>
                                        <p:cTn dur="1" fill="hold" id="47">
                                          <p:stCondLst>
                                            <p:cond delay="0"/>
                                          </p:stCondLst>
                                        </p:cTn>
                                        <p:tgtEl>
                                          <p:spTgt spid="20"/>
                                        </p:tgtEl>
                                        <p:attrNameLst>
                                          <p:attrName>style.visibility</p:attrName>
                                        </p:attrNameLst>
                                      </p:cBhvr>
                                      <p:to>
                                        <p:strVal val="visible"/>
                                      </p:to>
                                    </p:set>
                                    <p:animEffect filter="fade" transition="in">
                                      <p:cBhvr>
                                        <p:cTn dur="500" id="48"/>
                                        <p:tgtEl>
                                          <p:spTgt spid="20"/>
                                        </p:tgtEl>
                                      </p:cBhvr>
                                    </p:animEffect>
                                  </p:childTnLst>
                                </p:cTn>
                              </p:par>
                              <p:par>
                                <p:cTn decel="100000" fill="hold" grpId="0" id="49" nodeType="withEffect" presetClass="entr" presetID="2" presetSubtype="2">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1+#ppt_w/2"/>
                                          </p:val>
                                        </p:tav>
                                        <p:tav tm="100000">
                                          <p:val>
                                            <p:strVal val="#ppt_x"/>
                                          </p:val>
                                        </p:tav>
                                      </p:tavLst>
                                    </p:anim>
                                    <p:anim calcmode="lin" valueType="num">
                                      <p:cBhvr additive="base">
                                        <p:cTn dur="500" fill="hold" id="52"/>
                                        <p:tgtEl>
                                          <p:spTgt spid="15"/>
                                        </p:tgtEl>
                                        <p:attrNameLst>
                                          <p:attrName>ppt_y</p:attrName>
                                        </p:attrNameLst>
                                      </p:cBhvr>
                                      <p:tavLst>
                                        <p:tav tm="0">
                                          <p:val>
                                            <p:strVal val="#ppt_y"/>
                                          </p:val>
                                        </p:tav>
                                        <p:tav tm="100000">
                                          <p:val>
                                            <p:strVal val="#ppt_y"/>
                                          </p:val>
                                        </p:tav>
                                      </p:tavLst>
                                    </p:anim>
                                  </p:childTnLst>
                                </p:cTn>
                              </p:par>
                              <p:par>
                                <p:cTn fill="hold" grpId="0" id="53" nodeType="withEffect" presetClass="entr" presetID="10" presetSubtype="0">
                                  <p:stCondLst>
                                    <p:cond delay="0"/>
                                  </p:stCondLst>
                                  <p:childTnLst>
                                    <p:set>
                                      <p:cBhvr>
                                        <p:cTn dur="1" fill="hold" id="54">
                                          <p:stCondLst>
                                            <p:cond delay="0"/>
                                          </p:stCondLst>
                                        </p:cTn>
                                        <p:tgtEl>
                                          <p:spTgt spid="22"/>
                                        </p:tgtEl>
                                        <p:attrNameLst>
                                          <p:attrName>style.visibility</p:attrName>
                                        </p:attrNameLst>
                                      </p:cBhvr>
                                      <p:to>
                                        <p:strVal val="visible"/>
                                      </p:to>
                                    </p:set>
                                    <p:animEffect filter="fade" transition="in">
                                      <p:cBhvr>
                                        <p:cTn dur="500" id="55"/>
                                        <p:tgtEl>
                                          <p:spTgt spid="22"/>
                                        </p:tgtEl>
                                      </p:cBhvr>
                                    </p:animEffect>
                                  </p:childTnLst>
                                </p:cTn>
                              </p:par>
                              <p:par>
                                <p:cTn decel="100000" fill="hold" grpId="0" id="56" nodeType="withEffect" presetClass="entr" presetID="2" presetSubtype="2">
                                  <p:stCondLst>
                                    <p:cond delay="0"/>
                                  </p:stCondLst>
                                  <p:childTnLst>
                                    <p:set>
                                      <p:cBhvr>
                                        <p:cTn dur="1" fill="hold" id="57">
                                          <p:stCondLst>
                                            <p:cond delay="0"/>
                                          </p:stCondLst>
                                        </p:cTn>
                                        <p:tgtEl>
                                          <p:spTgt spid="12"/>
                                        </p:tgtEl>
                                        <p:attrNameLst>
                                          <p:attrName>style.visibility</p:attrName>
                                        </p:attrNameLst>
                                      </p:cBhvr>
                                      <p:to>
                                        <p:strVal val="visible"/>
                                      </p:to>
                                    </p:set>
                                    <p:anim calcmode="lin" valueType="num">
                                      <p:cBhvr additive="base">
                                        <p:cTn dur="500" fill="hold" id="58"/>
                                        <p:tgtEl>
                                          <p:spTgt spid="12"/>
                                        </p:tgtEl>
                                        <p:attrNameLst>
                                          <p:attrName>ppt_x</p:attrName>
                                        </p:attrNameLst>
                                      </p:cBhvr>
                                      <p:tavLst>
                                        <p:tav tm="0">
                                          <p:val>
                                            <p:strVal val="1+#ppt_w/2"/>
                                          </p:val>
                                        </p:tav>
                                        <p:tav tm="100000">
                                          <p:val>
                                            <p:strVal val="#ppt_x"/>
                                          </p:val>
                                        </p:tav>
                                      </p:tavLst>
                                    </p:anim>
                                    <p:anim calcmode="lin" valueType="num">
                                      <p:cBhvr additive="base">
                                        <p:cTn dur="500" fill="hold" id="59"/>
                                        <p:tgtEl>
                                          <p:spTgt spid="12"/>
                                        </p:tgtEl>
                                        <p:attrNameLst>
                                          <p:attrName>ppt_y</p:attrName>
                                        </p:attrNameLst>
                                      </p:cBhvr>
                                      <p:tavLst>
                                        <p:tav tm="0">
                                          <p:val>
                                            <p:strVal val="#ppt_y"/>
                                          </p:val>
                                        </p:tav>
                                        <p:tav tm="100000">
                                          <p:val>
                                            <p:strVal val="#ppt_y"/>
                                          </p:val>
                                        </p:tav>
                                      </p:tavLst>
                                    </p:anim>
                                  </p:childTnLst>
                                </p:cTn>
                              </p:par>
                              <p:par>
                                <p:cTn fill="hold" grpId="0" id="60" nodeType="withEffect" presetClass="entr" presetID="10" presetSubtype="0">
                                  <p:stCondLst>
                                    <p:cond delay="0"/>
                                  </p:stCondLst>
                                  <p:childTnLst>
                                    <p:set>
                                      <p:cBhvr>
                                        <p:cTn dur="1" fill="hold" id="61">
                                          <p:stCondLst>
                                            <p:cond delay="0"/>
                                          </p:stCondLst>
                                        </p:cTn>
                                        <p:tgtEl>
                                          <p:spTgt spid="21"/>
                                        </p:tgtEl>
                                        <p:attrNameLst>
                                          <p:attrName>style.visibility</p:attrName>
                                        </p:attrNameLst>
                                      </p:cBhvr>
                                      <p:to>
                                        <p:strVal val="visible"/>
                                      </p:to>
                                    </p:set>
                                    <p:animEffect filter="fade" transition="in">
                                      <p:cBhvr>
                                        <p:cTn dur="500" id="62"/>
                                        <p:tgtEl>
                                          <p:spTgt spid="21"/>
                                        </p:tgtEl>
                                      </p:cBhvr>
                                    </p:animEffect>
                                  </p:childTnLst>
                                </p:cTn>
                              </p:par>
                              <p:par>
                                <p:cTn fill="hold" grpId="0" id="63" nodeType="withEffect" presetClass="entr" presetID="12" presetSubtype="8">
                                  <p:stCondLst>
                                    <p:cond delay="0"/>
                                  </p:stCondLst>
                                  <p:childTnLst>
                                    <p:set>
                                      <p:cBhvr>
                                        <p:cTn dur="1" fill="hold" id="64">
                                          <p:stCondLst>
                                            <p:cond delay="0"/>
                                          </p:stCondLst>
                                        </p:cTn>
                                        <p:tgtEl>
                                          <p:spTgt spid="16"/>
                                        </p:tgtEl>
                                        <p:attrNameLst>
                                          <p:attrName>style.visibility</p:attrName>
                                        </p:attrNameLst>
                                      </p:cBhvr>
                                      <p:to>
                                        <p:strVal val="visible"/>
                                      </p:to>
                                    </p:set>
                                    <p:anim calcmode="lin" valueType="num">
                                      <p:cBhvr additive="base">
                                        <p:cTn dur="500" id="65"/>
                                        <p:tgtEl>
                                          <p:spTgt spid="16"/>
                                        </p:tgtEl>
                                        <p:attrNameLst>
                                          <p:attrName>ppt_x</p:attrName>
                                        </p:attrNameLst>
                                      </p:cBhvr>
                                      <p:tavLst>
                                        <p:tav tm="0">
                                          <p:val>
                                            <p:strVal val="#ppt_x-#ppt_w*1.125000"/>
                                          </p:val>
                                        </p:tav>
                                        <p:tav tm="100000">
                                          <p:val>
                                            <p:strVal val="#ppt_x"/>
                                          </p:val>
                                        </p:tav>
                                      </p:tavLst>
                                    </p:anim>
                                    <p:animEffect filter="wipe(right)" transition="in">
                                      <p:cBhvr>
                                        <p:cTn dur="500" id="66"/>
                                        <p:tgtEl>
                                          <p:spTgt spid="16"/>
                                        </p:tgtEl>
                                      </p:cBhvr>
                                    </p:animEffect>
                                  </p:childTnLst>
                                </p:cTn>
                              </p:par>
                              <p:par>
                                <p:cTn fill="hold" grpId="0" id="67" nodeType="withEffect" presetClass="entr" presetID="12" presetSubtype="8">
                                  <p:stCondLst>
                                    <p:cond delay="0"/>
                                  </p:stCondLst>
                                  <p:childTnLst>
                                    <p:set>
                                      <p:cBhvr>
                                        <p:cTn dur="1" fill="hold" id="68">
                                          <p:stCondLst>
                                            <p:cond delay="0"/>
                                          </p:stCondLst>
                                        </p:cTn>
                                        <p:tgtEl>
                                          <p:spTgt spid="17"/>
                                        </p:tgtEl>
                                        <p:attrNameLst>
                                          <p:attrName>style.visibility</p:attrName>
                                        </p:attrNameLst>
                                      </p:cBhvr>
                                      <p:to>
                                        <p:strVal val="visible"/>
                                      </p:to>
                                    </p:set>
                                    <p:anim calcmode="lin" valueType="num">
                                      <p:cBhvr additive="base">
                                        <p:cTn dur="500" id="69"/>
                                        <p:tgtEl>
                                          <p:spTgt spid="17"/>
                                        </p:tgtEl>
                                        <p:attrNameLst>
                                          <p:attrName>ppt_x</p:attrName>
                                        </p:attrNameLst>
                                      </p:cBhvr>
                                      <p:tavLst>
                                        <p:tav tm="0">
                                          <p:val>
                                            <p:strVal val="#ppt_x-#ppt_w*1.125000"/>
                                          </p:val>
                                        </p:tav>
                                        <p:tav tm="100000">
                                          <p:val>
                                            <p:strVal val="#ppt_x"/>
                                          </p:val>
                                        </p:tav>
                                      </p:tavLst>
                                    </p:anim>
                                    <p:animEffect filter="wipe(right)" transition="in">
                                      <p:cBhvr>
                                        <p:cTn dur="500" id="70"/>
                                        <p:tgtEl>
                                          <p:spTgt spid="17"/>
                                        </p:tgtEl>
                                      </p:cBhvr>
                                    </p:animEffect>
                                  </p:childTnLst>
                                </p:cTn>
                              </p:par>
                              <p:par>
                                <p:cTn fill="hold" grpId="0" id="71" nodeType="withEffect" presetClass="entr" presetID="12" presetSubtype="8">
                                  <p:stCondLst>
                                    <p:cond delay="0"/>
                                  </p:stCondLst>
                                  <p:childTnLst>
                                    <p:set>
                                      <p:cBhvr>
                                        <p:cTn dur="1" fill="hold" id="72">
                                          <p:stCondLst>
                                            <p:cond delay="0"/>
                                          </p:stCondLst>
                                        </p:cTn>
                                        <p:tgtEl>
                                          <p:spTgt spid="18"/>
                                        </p:tgtEl>
                                        <p:attrNameLst>
                                          <p:attrName>style.visibility</p:attrName>
                                        </p:attrNameLst>
                                      </p:cBhvr>
                                      <p:to>
                                        <p:strVal val="visible"/>
                                      </p:to>
                                    </p:set>
                                    <p:anim calcmode="lin" valueType="num">
                                      <p:cBhvr additive="base">
                                        <p:cTn dur="500" id="73"/>
                                        <p:tgtEl>
                                          <p:spTgt spid="18"/>
                                        </p:tgtEl>
                                        <p:attrNameLst>
                                          <p:attrName>ppt_x</p:attrName>
                                        </p:attrNameLst>
                                      </p:cBhvr>
                                      <p:tavLst>
                                        <p:tav tm="0">
                                          <p:val>
                                            <p:strVal val="#ppt_x-#ppt_w*1.125000"/>
                                          </p:val>
                                        </p:tav>
                                        <p:tav tm="100000">
                                          <p:val>
                                            <p:strVal val="#ppt_x"/>
                                          </p:val>
                                        </p:tav>
                                      </p:tavLst>
                                    </p:anim>
                                    <p:animEffect filter="wipe(right)" transition="in">
                                      <p:cBhvr>
                                        <p:cTn dur="500" id="74"/>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P grpId="0" spid="13"/>
      <p:bldP grpId="0" spid="14"/>
      <p:bldP grpId="0" spid="15"/>
      <p:bldP grpId="0" spid="16"/>
      <p:bldP grpId="0" spid="17"/>
      <p:bldP grpId="0" spid="18"/>
      <p:bldP grpId="0" spid="19"/>
      <p:bldP grpId="1" spid="19"/>
      <p:bldP grpId="2" spid="19"/>
      <p:bldP grpId="3" spid="19"/>
      <p:bldP grpId="0" spid="20"/>
      <p:bldP grpId="0" spid="21"/>
      <p:bldP grpId="0" spid="2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MH_SubTitle_1"/>
          <p:cNvSpPr>
            <a:spLocks noChangeArrowheads="1"/>
          </p:cNvSpPr>
          <p:nvPr>
            <p:custDataLst>
              <p:tags r:id="rId2"/>
            </p:custDataLst>
          </p:nvPr>
        </p:nvSpPr>
        <p:spPr bwMode="auto">
          <a:xfrm>
            <a:off x="1400729" y="1762105"/>
            <a:ext cx="892640" cy="892640"/>
          </a:xfrm>
          <a:prstGeom prst="ellipse">
            <a:avLst/>
          </a:prstGeom>
          <a:solidFill>
            <a:srgbClr val="78B601"/>
          </a:solidFill>
          <a:ln cap="flat" w="28575">
            <a:noFill/>
            <a:prstDash val="solid"/>
            <a:miter lim="800000"/>
          </a:ln>
          <a:effectLst>
            <a:outerShdw algn="ctr" rotWithShape="0" sx="1000" sy="1000">
              <a:prstClr val="black"/>
            </a:outerShdw>
          </a:effectLst>
        </p:spPr>
        <p:txBody>
          <a:bodyPr anchor="ctr" anchorCtr="1" bIns="34290" compatLnSpc="1" lIns="68580" numCol="1" rIns="68580" tIns="34290" vert="horz" wrap="square">
            <a:prstTxWarp prst="textNoShape">
              <a:avLst/>
            </a:prstTxWarp>
          </a:bodyPr>
          <a:lstStyle/>
          <a:p>
            <a:r>
              <a:rPr altLang="en-US" lang="zh-CN" smtClean="0" sz="1800">
                <a:solidFill>
                  <a:schemeClr val="bg1"/>
                </a:solidFill>
                <a:latin charset="-122" panose="02010600040101010101" pitchFamily="2" typeface="华文细黑"/>
                <a:ea charset="-122" panose="02010600040101010101" pitchFamily="2" typeface="华文细黑"/>
              </a:rPr>
              <a:t>标题</a:t>
            </a:r>
          </a:p>
        </p:txBody>
      </p:sp>
      <p:grpSp>
        <p:nvGrpSpPr>
          <p:cNvPr id="11" name="组合 10"/>
          <p:cNvGrpSpPr/>
          <p:nvPr/>
        </p:nvGrpSpPr>
        <p:grpSpPr>
          <a:xfrm>
            <a:off x="752888" y="2208425"/>
            <a:ext cx="1094161" cy="604561"/>
            <a:chOff x="1001790" y="2546063"/>
            <a:chExt cx="1458881" cy="806081"/>
          </a:xfrm>
        </p:grpSpPr>
        <p:cxnSp>
          <p:nvCxnSpPr>
            <p:cNvPr id="12" name="MH_Other_1"/>
            <p:cNvCxnSpPr/>
            <p:nvPr>
              <p:custDataLst>
                <p:tags r:id="rId3"/>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3" name="MH_Other_3"/>
            <p:cNvSpPr/>
            <p:nvPr>
              <p:custDataLst>
                <p:tags r:id="rId4"/>
              </p:custDataLst>
            </p:nvPr>
          </p:nvSpPr>
          <p:spPr bwMode="auto">
            <a:xfrm flipV="1">
              <a:off x="1641967" y="2546063"/>
              <a:ext cx="818704" cy="806081"/>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sz="1800">
                <a:solidFill>
                  <a:schemeClr val="bg1"/>
                </a:solidFill>
                <a:latin charset="-120" panose="020b0604030504040204" pitchFamily="34" typeface="Microsoft JhengHei UI"/>
                <a:ea charset="-120" panose="020b0604030504040204" pitchFamily="34" typeface="Microsoft JhengHei UI"/>
              </a:endParaRPr>
            </a:p>
          </p:txBody>
        </p:sp>
      </p:grpSp>
      <p:sp>
        <p:nvSpPr>
          <p:cNvPr id="14" name="MH_SubTitle_2"/>
          <p:cNvSpPr>
            <a:spLocks noChangeArrowheads="1"/>
          </p:cNvSpPr>
          <p:nvPr>
            <p:custDataLst>
              <p:tags r:id="rId5"/>
            </p:custDataLst>
          </p:nvPr>
        </p:nvSpPr>
        <p:spPr bwMode="auto">
          <a:xfrm>
            <a:off x="3227936" y="1762105"/>
            <a:ext cx="891288" cy="892640"/>
          </a:xfrm>
          <a:prstGeom prst="ellipse">
            <a:avLst/>
          </a:prstGeom>
          <a:solidFill>
            <a:srgbClr val="9AC440"/>
          </a:solidFill>
          <a:ln cap="flat" w="28575">
            <a:noFill/>
            <a:prstDash val="solid"/>
            <a:miter lim="800000"/>
          </a:ln>
          <a:effectLst>
            <a:outerShdw algn="ctr" rotWithShape="0" sx="1000" sy="1000">
              <a:prstClr val="black"/>
            </a:outerShdw>
          </a:effectLst>
        </p:spPr>
        <p:txBody>
          <a:bodyPr anchor="ctr" anchorCtr="1" bIns="34290" compatLnSpc="1" lIns="68580" numCol="1" rIns="68580" tIns="34290" vert="horz" wrap="square">
            <a:prstTxWarp prst="textNoShape">
              <a:avLst/>
            </a:prstTxWarp>
          </a:bodyPr>
          <a:lstStyle/>
          <a:p>
            <a:r>
              <a:rPr altLang="en-US" lang="zh-CN" smtClean="0" sz="1800">
                <a:solidFill>
                  <a:schemeClr val="bg1"/>
                </a:solidFill>
                <a:latin charset="-122" panose="02010600040101010101" pitchFamily="2" typeface="华文细黑"/>
                <a:ea charset="-122" panose="02010600040101010101" pitchFamily="2" typeface="华文细黑"/>
              </a:rPr>
              <a:t>标题</a:t>
            </a:r>
          </a:p>
        </p:txBody>
      </p:sp>
      <p:sp>
        <p:nvSpPr>
          <p:cNvPr id="15" name="MH_SubTitle_3"/>
          <p:cNvSpPr>
            <a:spLocks noChangeArrowheads="1"/>
          </p:cNvSpPr>
          <p:nvPr>
            <p:custDataLst>
              <p:tags r:id="rId6"/>
            </p:custDataLst>
          </p:nvPr>
        </p:nvSpPr>
        <p:spPr bwMode="auto">
          <a:xfrm>
            <a:off x="5053790" y="1762105"/>
            <a:ext cx="891288" cy="892640"/>
          </a:xfrm>
          <a:prstGeom prst="ellipse">
            <a:avLst/>
          </a:prstGeom>
          <a:solidFill>
            <a:srgbClr val="78B601"/>
          </a:solidFill>
          <a:ln cap="flat" w="28575">
            <a:noFill/>
            <a:prstDash val="solid"/>
            <a:miter lim="800000"/>
          </a:ln>
          <a:effectLst>
            <a:outerShdw algn="ctr" rotWithShape="0" sx="1000" sy="1000">
              <a:prstClr val="black"/>
            </a:outerShdw>
          </a:effectLst>
        </p:spPr>
        <p:txBody>
          <a:bodyPr anchor="ctr" anchorCtr="1" bIns="34290" compatLnSpc="1" lIns="68580" numCol="1" rIns="68580" tIns="34290" vert="horz" wrap="square">
            <a:prstTxWarp prst="textNoShape">
              <a:avLst/>
            </a:prstTxWarp>
          </a:bodyPr>
          <a:lstStyle/>
          <a:p>
            <a:r>
              <a:rPr altLang="en-US" lang="zh-CN" smtClean="0" sz="1800">
                <a:solidFill>
                  <a:schemeClr val="bg1"/>
                </a:solidFill>
                <a:latin charset="-122" panose="02010600040101010101" pitchFamily="2" typeface="华文细黑"/>
                <a:ea charset="-122" panose="02010600040101010101" pitchFamily="2" typeface="华文细黑"/>
              </a:rPr>
              <a:t>标题</a:t>
            </a:r>
          </a:p>
        </p:txBody>
      </p:sp>
      <p:sp>
        <p:nvSpPr>
          <p:cNvPr id="16" name="MH_SubTitle_4"/>
          <p:cNvSpPr>
            <a:spLocks noChangeArrowheads="1"/>
          </p:cNvSpPr>
          <p:nvPr>
            <p:custDataLst>
              <p:tags r:id="rId7"/>
            </p:custDataLst>
          </p:nvPr>
        </p:nvSpPr>
        <p:spPr bwMode="auto">
          <a:xfrm>
            <a:off x="6885055" y="1762105"/>
            <a:ext cx="891288" cy="892640"/>
          </a:xfrm>
          <a:prstGeom prst="ellipse">
            <a:avLst/>
          </a:prstGeom>
          <a:solidFill>
            <a:srgbClr val="9AC440"/>
          </a:solidFill>
          <a:ln cap="flat" w="28575">
            <a:noFill/>
            <a:prstDash val="solid"/>
            <a:miter lim="800000"/>
          </a:ln>
          <a:effectLst>
            <a:outerShdw algn="ctr" rotWithShape="0" sx="1000" sy="1000">
              <a:prstClr val="black"/>
            </a:outerShdw>
          </a:effectLst>
        </p:spPr>
        <p:txBody>
          <a:bodyPr anchor="ctr" anchorCtr="1" bIns="34290" compatLnSpc="1" lIns="68580" numCol="1" rIns="68580" tIns="34290" vert="horz" wrap="square">
            <a:prstTxWarp prst="textNoShape">
              <a:avLst/>
            </a:prstTxWarp>
          </a:bodyPr>
          <a:lstStyle/>
          <a:p>
            <a:r>
              <a:rPr altLang="en-US" lang="zh-CN" smtClean="0" sz="1800">
                <a:solidFill>
                  <a:schemeClr val="bg1"/>
                </a:solidFill>
                <a:latin charset="-122" panose="02010600040101010101" pitchFamily="2" typeface="华文细黑"/>
                <a:ea charset="-122" panose="02010600040101010101" pitchFamily="2" typeface="华文细黑"/>
              </a:rPr>
              <a:t>标题</a:t>
            </a:r>
          </a:p>
        </p:txBody>
      </p:sp>
      <p:grpSp>
        <p:nvGrpSpPr>
          <p:cNvPr id="17" name="组合 16"/>
          <p:cNvGrpSpPr/>
          <p:nvPr/>
        </p:nvGrpSpPr>
        <p:grpSpPr>
          <a:xfrm>
            <a:off x="5498758" y="1603865"/>
            <a:ext cx="1831265" cy="1209121"/>
            <a:chOff x="7329618" y="1739983"/>
            <a:chExt cx="2441686" cy="1612161"/>
          </a:xfrm>
        </p:grpSpPr>
        <p:sp>
          <p:nvSpPr>
            <p:cNvPr id="18" name="MH_Other_6"/>
            <p:cNvSpPr/>
            <p:nvPr>
              <p:custDataLst>
                <p:tags r:id="rId8"/>
              </p:custDataLst>
            </p:nvPr>
          </p:nvSpPr>
          <p:spPr bwMode="auto">
            <a:xfrm flipH="1">
              <a:off x="7329618" y="1739983"/>
              <a:ext cx="818704" cy="806080"/>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sz="1800">
                <a:solidFill>
                  <a:schemeClr val="bg1"/>
                </a:solidFill>
                <a:latin charset="-120" panose="020b0604030504040204" pitchFamily="34" typeface="Microsoft JhengHei UI"/>
                <a:ea charset="-120" panose="020b0604030504040204" pitchFamily="34" typeface="Microsoft JhengHei UI"/>
              </a:endParaRPr>
            </a:p>
          </p:txBody>
        </p:sp>
        <p:cxnSp>
          <p:nvCxnSpPr>
            <p:cNvPr id="19" name="MH_Other_8"/>
            <p:cNvCxnSpPr/>
            <p:nvPr>
              <p:custDataLst>
                <p:tags r:id="rId9"/>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0" name="MH_Other_10"/>
            <p:cNvSpPr/>
            <p:nvPr>
              <p:custDataLst>
                <p:tags r:id="rId10"/>
              </p:custDataLst>
            </p:nvPr>
          </p:nvSpPr>
          <p:spPr bwMode="auto">
            <a:xfrm flipV="1">
              <a:off x="8952600" y="2546063"/>
              <a:ext cx="818704" cy="806081"/>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sz="1800">
                <a:solidFill>
                  <a:schemeClr val="bg1"/>
                </a:solidFill>
                <a:latin charset="-120" panose="020b0604030504040204" pitchFamily="34" typeface="Microsoft JhengHei UI"/>
                <a:ea charset="-120" panose="020b0604030504040204" pitchFamily="34" typeface="Microsoft JhengHei UI"/>
              </a:endParaRPr>
            </a:p>
          </p:txBody>
        </p:sp>
      </p:grpSp>
      <p:grpSp>
        <p:nvGrpSpPr>
          <p:cNvPr id="21" name="组合 20"/>
          <p:cNvGrpSpPr/>
          <p:nvPr/>
        </p:nvGrpSpPr>
        <p:grpSpPr>
          <a:xfrm>
            <a:off x="7330023" y="1603864"/>
            <a:ext cx="1094160" cy="604560"/>
            <a:chOff x="9771304" y="1739983"/>
            <a:chExt cx="1458880" cy="806080"/>
          </a:xfrm>
        </p:grpSpPr>
        <p:sp>
          <p:nvSpPr>
            <p:cNvPr id="22" name="MH_Other_9"/>
            <p:cNvSpPr/>
            <p:nvPr>
              <p:custDataLst>
                <p:tags r:id="rId11"/>
              </p:custDataLst>
            </p:nvPr>
          </p:nvSpPr>
          <p:spPr bwMode="auto">
            <a:xfrm flipH="1">
              <a:off x="9771304" y="1739983"/>
              <a:ext cx="818704" cy="806080"/>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sz="1800">
                <a:solidFill>
                  <a:schemeClr val="bg1"/>
                </a:solidFill>
                <a:latin charset="-120" panose="020b0604030504040204" pitchFamily="34" typeface="Microsoft JhengHei UI"/>
                <a:ea charset="-120" panose="020b0604030504040204" pitchFamily="34" typeface="Microsoft JhengHei UI"/>
              </a:endParaRPr>
            </a:p>
          </p:txBody>
        </p:sp>
        <p:cxnSp>
          <p:nvCxnSpPr>
            <p:cNvPr id="23" name="MH_Other_11"/>
            <p:cNvCxnSpPr/>
            <p:nvPr>
              <p:custDataLst>
                <p:tags r:id="rId12"/>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847048" y="1603865"/>
            <a:ext cx="1827207" cy="1209121"/>
            <a:chOff x="2460671" y="1739983"/>
            <a:chExt cx="2436276" cy="1612161"/>
          </a:xfrm>
        </p:grpSpPr>
        <p:sp>
          <p:nvSpPr>
            <p:cNvPr id="25" name="MH_Other_2"/>
            <p:cNvSpPr/>
            <p:nvPr>
              <p:custDataLst>
                <p:tags r:id="rId13"/>
              </p:custDataLst>
            </p:nvPr>
          </p:nvSpPr>
          <p:spPr bwMode="auto">
            <a:xfrm flipH="1">
              <a:off x="2460671" y="1739983"/>
              <a:ext cx="818704" cy="806080"/>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sz="1800">
                <a:solidFill>
                  <a:schemeClr val="bg1"/>
                </a:solidFill>
                <a:latin charset="-120" panose="020b0604030504040204" pitchFamily="34" typeface="Microsoft JhengHei UI"/>
                <a:ea charset="-120" panose="020b0604030504040204" pitchFamily="34" typeface="Microsoft JhengHei UI"/>
              </a:endParaRPr>
            </a:p>
          </p:txBody>
        </p:sp>
        <p:sp>
          <p:nvSpPr>
            <p:cNvPr id="26" name="MH_Other_5"/>
            <p:cNvSpPr/>
            <p:nvPr>
              <p:custDataLst>
                <p:tags r:id="rId14"/>
              </p:custDataLst>
            </p:nvPr>
          </p:nvSpPr>
          <p:spPr bwMode="auto">
            <a:xfrm flipV="1">
              <a:off x="4078243" y="2546063"/>
              <a:ext cx="818704" cy="806081"/>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sz="1800">
                <a:solidFill>
                  <a:schemeClr val="bg1"/>
                </a:solidFill>
                <a:latin charset="-120" panose="020b0604030504040204" pitchFamily="34" typeface="Microsoft JhengHei UI"/>
                <a:ea charset="-120" panose="020b0604030504040204" pitchFamily="34" typeface="Microsoft JhengHei UI"/>
              </a:endParaRPr>
            </a:p>
          </p:txBody>
        </p:sp>
        <p:cxnSp>
          <p:nvCxnSpPr>
            <p:cNvPr id="27" name="MH_Other_12"/>
            <p:cNvCxnSpPr/>
            <p:nvPr>
              <p:custDataLst>
                <p:tags r:id="rId15"/>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674255" y="1603865"/>
            <a:ext cx="1824503" cy="1209121"/>
            <a:chOff x="4896947" y="1739983"/>
            <a:chExt cx="2432670" cy="1612161"/>
          </a:xfrm>
        </p:grpSpPr>
        <p:sp>
          <p:nvSpPr>
            <p:cNvPr id="29" name="MH_Other_4"/>
            <p:cNvSpPr/>
            <p:nvPr>
              <p:custDataLst>
                <p:tags r:id="rId16"/>
              </p:custDataLst>
            </p:nvPr>
          </p:nvSpPr>
          <p:spPr bwMode="auto">
            <a:xfrm flipH="1">
              <a:off x="4896947" y="1739983"/>
              <a:ext cx="818704" cy="806080"/>
            </a:xfrm>
            <a:custGeom>
              <a:gdLst>
                <a:gd fmla="*/ 0 w 722402" name="T0"/>
                <a:gd fmla="*/ 706355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sz="1800">
                <a:solidFill>
                  <a:schemeClr val="bg1"/>
                </a:solidFill>
                <a:latin charset="-120" panose="020b0604030504040204" pitchFamily="34" typeface="Microsoft JhengHei UI"/>
                <a:ea charset="-120" panose="020b0604030504040204" pitchFamily="34" typeface="Microsoft JhengHei UI"/>
              </a:endParaRPr>
            </a:p>
          </p:txBody>
        </p:sp>
        <p:sp>
          <p:nvSpPr>
            <p:cNvPr id="30" name="MH_Other_7"/>
            <p:cNvSpPr/>
            <p:nvPr>
              <p:custDataLst>
                <p:tags r:id="rId17"/>
              </p:custDataLst>
            </p:nvPr>
          </p:nvSpPr>
          <p:spPr bwMode="auto">
            <a:xfrm flipV="1">
              <a:off x="6510913" y="2546063"/>
              <a:ext cx="818704" cy="806081"/>
            </a:xfrm>
            <a:custGeom>
              <a:gdLst>
                <a:gd fmla="*/ 0 w 722402" name="T0"/>
                <a:gd fmla="*/ 706357 h 711200" name="T1"/>
                <a:gd fmla="*/ 210799 w 722402" name="T2"/>
                <a:gd fmla="*/ 202969 h 711200" name="T3"/>
                <a:gd fmla="*/ 717354 w 722402" name="T4"/>
                <a:gd fmla="*/ 89 h 711200" name="T5"/>
                <a:gd fmla="*/ 0 60000 65536" name="T6"/>
                <a:gd fmla="*/ 0 60000 65536" name="T7"/>
                <a:gd fmla="*/ 0 60000 65536" name="T8"/>
              </a:gdLst>
              <a:cxnLst>
                <a:cxn ang="T6">
                  <a:pos x="T0" y="T1"/>
                </a:cxn>
                <a:cxn ang="T7">
                  <a:pos x="T2" y="T3"/>
                </a:cxn>
                <a:cxn ang="T8">
                  <a:pos x="T4" y="T5"/>
                </a:cxn>
              </a:cxnLst>
              <a:rect b="b" l="0" r="r" t="0"/>
              <a:pathLst>
                <a:path h="711200" w="722402">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a:solidFill>
                    <a:srgbClr val="FFFFFF"/>
                  </a:solidFill>
                </a14:hiddenFill>
              </a:ext>
            </a:extLst>
          </p:spPr>
          <p:txBody>
            <a:bodyPr anchor="ctr"/>
            <a:lstStyle/>
            <a:p>
              <a:endParaRPr altLang="en-US" lang="zh-CN" sz="1800">
                <a:solidFill>
                  <a:schemeClr val="bg1"/>
                </a:solidFill>
                <a:latin charset="-120" panose="020b0604030504040204" pitchFamily="34" typeface="Microsoft JhengHei UI"/>
                <a:ea charset="-120" panose="020b0604030504040204" pitchFamily="34" typeface="Microsoft JhengHei UI"/>
              </a:endParaRPr>
            </a:p>
          </p:txBody>
        </p:sp>
        <p:cxnSp>
          <p:nvCxnSpPr>
            <p:cNvPr id="31" name="MH_Other_13"/>
            <p:cNvCxnSpPr/>
            <p:nvPr>
              <p:custDataLst>
                <p:tags r:id="rId18"/>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47707" y="3108752"/>
            <a:ext cx="1596107" cy="1362075"/>
            <a:chOff x="1394883" y="3746500"/>
            <a:chExt cx="2128142" cy="1816100"/>
          </a:xfrm>
        </p:grpSpPr>
        <p:sp>
          <p:nvSpPr>
            <p:cNvPr id="33" name="TextBox 96"/>
            <p:cNvSpPr txBox="1"/>
            <p:nvPr/>
          </p:nvSpPr>
          <p:spPr>
            <a:xfrm>
              <a:off x="1575035" y="3746499"/>
              <a:ext cx="1767839" cy="426720"/>
            </a:xfrm>
            <a:prstGeom prst="rect">
              <a:avLst/>
            </a:prstGeom>
            <a:noFill/>
          </p:spPr>
          <p:txBody>
            <a:bodyPr rtlCol="0" wrap="none">
              <a:spAutoFit/>
            </a:bodyPr>
            <a:lstStyle/>
            <a:p>
              <a:pPr algn="ctr"/>
              <a:r>
                <a:rPr altLang="en-US" lang="zh-CN" sz="1500">
                  <a:solidFill>
                    <a:srgbClr val="181D2F"/>
                  </a:solidFill>
                  <a:latin charset="-122" panose="020b0503020204020204" pitchFamily="34" typeface="微软雅黑"/>
                  <a:ea charset="-122" panose="020b0503020204020204" pitchFamily="34" typeface="微软雅黑"/>
                </a:rPr>
                <a:t>单击添加标题</a:t>
              </a:r>
            </a:p>
          </p:txBody>
        </p:sp>
        <p:sp>
          <p:nvSpPr>
            <p:cNvPr id="34" name="Rectangle 5"/>
            <p:cNvSpPr/>
            <p:nvPr/>
          </p:nvSpPr>
          <p:spPr bwMode="auto">
            <a:xfrm>
              <a:off x="1394883" y="4246938"/>
              <a:ext cx="2128142" cy="13156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800">
                  <a:solidFill>
                    <a:schemeClr val="tx1">
                      <a:lumMod val="85000"/>
                      <a:lumOff val="15000"/>
                    </a:scheme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a:t>
              </a:r>
            </a:p>
          </p:txBody>
        </p:sp>
      </p:grpSp>
      <p:grpSp>
        <p:nvGrpSpPr>
          <p:cNvPr id="35" name="组合 34"/>
          <p:cNvGrpSpPr/>
          <p:nvPr/>
        </p:nvGrpSpPr>
        <p:grpSpPr>
          <a:xfrm>
            <a:off x="2950438" y="3108752"/>
            <a:ext cx="1596107" cy="1362075"/>
            <a:chOff x="3931858" y="3746500"/>
            <a:chExt cx="2128142" cy="1816100"/>
          </a:xfrm>
        </p:grpSpPr>
        <p:sp>
          <p:nvSpPr>
            <p:cNvPr id="36" name="TextBox 98"/>
            <p:cNvSpPr txBox="1"/>
            <p:nvPr/>
          </p:nvSpPr>
          <p:spPr>
            <a:xfrm>
              <a:off x="4112009" y="3746499"/>
              <a:ext cx="1767839" cy="426720"/>
            </a:xfrm>
            <a:prstGeom prst="rect">
              <a:avLst/>
            </a:prstGeom>
            <a:noFill/>
          </p:spPr>
          <p:txBody>
            <a:bodyPr rtlCol="0" wrap="none">
              <a:spAutoFit/>
            </a:bodyPr>
            <a:lstStyle/>
            <a:p>
              <a:pPr algn="ctr"/>
              <a:r>
                <a:rPr altLang="en-US" lang="zh-CN" sz="1500">
                  <a:solidFill>
                    <a:srgbClr val="181D2F"/>
                  </a:solidFill>
                  <a:latin charset="-122" panose="020b0503020204020204" pitchFamily="34" typeface="微软雅黑"/>
                  <a:ea charset="-122" panose="020b0503020204020204" pitchFamily="34" typeface="微软雅黑"/>
                </a:rPr>
                <a:t>单击添加标题</a:t>
              </a:r>
            </a:p>
          </p:txBody>
        </p:sp>
        <p:sp>
          <p:nvSpPr>
            <p:cNvPr id="37" name="Rectangle 5"/>
            <p:cNvSpPr/>
            <p:nvPr/>
          </p:nvSpPr>
          <p:spPr bwMode="auto">
            <a:xfrm>
              <a:off x="3931858" y="4246938"/>
              <a:ext cx="2128142" cy="13156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800">
                  <a:solidFill>
                    <a:schemeClr val="tx1">
                      <a:lumMod val="85000"/>
                      <a:lumOff val="15000"/>
                    </a:scheme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a:t>
              </a:r>
            </a:p>
          </p:txBody>
        </p:sp>
      </p:grpSp>
      <p:grpSp>
        <p:nvGrpSpPr>
          <p:cNvPr id="38" name="组合 37"/>
          <p:cNvGrpSpPr/>
          <p:nvPr/>
        </p:nvGrpSpPr>
        <p:grpSpPr>
          <a:xfrm>
            <a:off x="4776293" y="3108752"/>
            <a:ext cx="1596107" cy="1362075"/>
            <a:chOff x="6366331" y="3746500"/>
            <a:chExt cx="2128142" cy="1816100"/>
          </a:xfrm>
        </p:grpSpPr>
        <p:sp>
          <p:nvSpPr>
            <p:cNvPr id="39" name="TextBox 100"/>
            <p:cNvSpPr txBox="1"/>
            <p:nvPr/>
          </p:nvSpPr>
          <p:spPr>
            <a:xfrm>
              <a:off x="6546483" y="3746499"/>
              <a:ext cx="1767839" cy="426720"/>
            </a:xfrm>
            <a:prstGeom prst="rect">
              <a:avLst/>
            </a:prstGeom>
            <a:noFill/>
          </p:spPr>
          <p:txBody>
            <a:bodyPr rtlCol="0" wrap="none">
              <a:spAutoFit/>
            </a:bodyPr>
            <a:lstStyle/>
            <a:p>
              <a:pPr algn="ctr"/>
              <a:r>
                <a:rPr altLang="en-US" lang="zh-CN" sz="1500">
                  <a:solidFill>
                    <a:srgbClr val="181D2F"/>
                  </a:solidFill>
                  <a:latin charset="-122" panose="020b0503020204020204" pitchFamily="34" typeface="微软雅黑"/>
                  <a:ea charset="-122" panose="020b0503020204020204" pitchFamily="34" typeface="微软雅黑"/>
                </a:rPr>
                <a:t>单击添加标题</a:t>
              </a:r>
            </a:p>
          </p:txBody>
        </p:sp>
        <p:sp>
          <p:nvSpPr>
            <p:cNvPr id="40" name="Rectangle 5"/>
            <p:cNvSpPr/>
            <p:nvPr/>
          </p:nvSpPr>
          <p:spPr bwMode="auto">
            <a:xfrm>
              <a:off x="6366331" y="4246938"/>
              <a:ext cx="2128142" cy="13156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800">
                  <a:solidFill>
                    <a:schemeClr val="tx1">
                      <a:lumMod val="85000"/>
                      <a:lumOff val="15000"/>
                    </a:scheme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a:t>
              </a:r>
            </a:p>
          </p:txBody>
        </p:sp>
      </p:grpSp>
      <p:grpSp>
        <p:nvGrpSpPr>
          <p:cNvPr id="41" name="组合 40"/>
          <p:cNvGrpSpPr/>
          <p:nvPr/>
        </p:nvGrpSpPr>
        <p:grpSpPr>
          <a:xfrm>
            <a:off x="6678526" y="3108752"/>
            <a:ext cx="1596107" cy="1362075"/>
            <a:chOff x="8902642" y="3746500"/>
            <a:chExt cx="2128142" cy="1816100"/>
          </a:xfrm>
        </p:grpSpPr>
        <p:sp>
          <p:nvSpPr>
            <p:cNvPr id="42" name="TextBox 102"/>
            <p:cNvSpPr txBox="1"/>
            <p:nvPr/>
          </p:nvSpPr>
          <p:spPr>
            <a:xfrm>
              <a:off x="9082793" y="3746499"/>
              <a:ext cx="1767839" cy="426720"/>
            </a:xfrm>
            <a:prstGeom prst="rect">
              <a:avLst/>
            </a:prstGeom>
            <a:noFill/>
          </p:spPr>
          <p:txBody>
            <a:bodyPr rtlCol="0" wrap="none">
              <a:spAutoFit/>
            </a:bodyPr>
            <a:lstStyle/>
            <a:p>
              <a:pPr algn="ctr"/>
              <a:r>
                <a:rPr altLang="en-US" lang="zh-CN" sz="1500">
                  <a:solidFill>
                    <a:srgbClr val="181D2F"/>
                  </a:solidFill>
                  <a:latin charset="-122" panose="020b0503020204020204" pitchFamily="34" typeface="微软雅黑"/>
                  <a:ea charset="-122" panose="020b0503020204020204" pitchFamily="34" typeface="微软雅黑"/>
                </a:rPr>
                <a:t>单击添加标题</a:t>
              </a:r>
            </a:p>
          </p:txBody>
        </p:sp>
        <p:sp>
          <p:nvSpPr>
            <p:cNvPr id="43" name="Rectangle 5"/>
            <p:cNvSpPr/>
            <p:nvPr/>
          </p:nvSpPr>
          <p:spPr bwMode="auto">
            <a:xfrm>
              <a:off x="8902642" y="4246938"/>
              <a:ext cx="2128142" cy="131566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z="800">
                  <a:solidFill>
                    <a:schemeClr val="tx1">
                      <a:lumMod val="85000"/>
                      <a:lumOff val="15000"/>
                    </a:scheme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a:t>
              </a:r>
            </a:p>
          </p:txBody>
        </p:sp>
      </p:grpSp>
    </p:spTree>
    <p:extLst>
      <p:ext uri="{BB962C8B-B14F-4D97-AF65-F5344CB8AC3E}">
        <p14:creationId val="370891532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id="19" nodeType="after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childTnLst>
                          </p:cTn>
                        </p:par>
                        <p:par>
                          <p:cTn fill="hold" id="22" nodeType="afterGroup">
                            <p:stCondLst>
                              <p:cond delay="1500"/>
                            </p:stCondLst>
                            <p:childTnLst>
                              <p:par>
                                <p:cTn accel="53333" fill="hold" grpId="0" id="23" nodeType="afterEffect" presetClass="entr" presetID="2" presetSubtype="1">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1500" fill="hold" id="25"/>
                                        <p:tgtEl>
                                          <p:spTgt spid="10"/>
                                        </p:tgtEl>
                                        <p:attrNameLst>
                                          <p:attrName>ppt_x</p:attrName>
                                        </p:attrNameLst>
                                      </p:cBhvr>
                                      <p:tavLst>
                                        <p:tav tm="0">
                                          <p:val>
                                            <p:strVal val="#ppt_x"/>
                                          </p:val>
                                        </p:tav>
                                        <p:tav tm="100000">
                                          <p:val>
                                            <p:strVal val="#ppt_x"/>
                                          </p:val>
                                        </p:tav>
                                      </p:tavLst>
                                    </p:anim>
                                    <p:anim calcmode="lin" valueType="num">
                                      <p:cBhvr additive="base">
                                        <p:cTn dur="1500" fill="hold" id="26"/>
                                        <p:tgtEl>
                                          <p:spTgt spid="10"/>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3000"/>
                            </p:stCondLst>
                            <p:childTnLst>
                              <p:par>
                                <p:cTn decel="100000" fill="hold" id="28" nodeType="afterEffect" presetClass="entr" presetID="2" presetSubtype="4">
                                  <p:stCondLst>
                                    <p:cond delay="0"/>
                                  </p:stCondLst>
                                  <p:childTnLst>
                                    <p:set>
                                      <p:cBhvr>
                                        <p:cTn dur="1" fill="hold" id="29">
                                          <p:stCondLst>
                                            <p:cond delay="0"/>
                                          </p:stCondLst>
                                        </p:cTn>
                                        <p:tgtEl>
                                          <p:spTgt spid="32"/>
                                        </p:tgtEl>
                                        <p:attrNameLst>
                                          <p:attrName>style.visibility</p:attrName>
                                        </p:attrNameLst>
                                      </p:cBhvr>
                                      <p:to>
                                        <p:strVal val="visible"/>
                                      </p:to>
                                    </p:set>
                                    <p:anim calcmode="lin" valueType="num">
                                      <p:cBhvr additive="base">
                                        <p:cTn dur="500" fill="hold" id="30"/>
                                        <p:tgtEl>
                                          <p:spTgt spid="32"/>
                                        </p:tgtEl>
                                        <p:attrNameLst>
                                          <p:attrName>ppt_x</p:attrName>
                                        </p:attrNameLst>
                                      </p:cBhvr>
                                      <p:tavLst>
                                        <p:tav tm="0">
                                          <p:val>
                                            <p:strVal val="#ppt_x"/>
                                          </p:val>
                                        </p:tav>
                                        <p:tav tm="100000">
                                          <p:val>
                                            <p:strVal val="#ppt_x"/>
                                          </p:val>
                                        </p:tav>
                                      </p:tavLst>
                                    </p:anim>
                                    <p:anim calcmode="lin" valueType="num">
                                      <p:cBhvr additive="base">
                                        <p:cTn dur="500" fill="hold" id="31"/>
                                        <p:tgtEl>
                                          <p:spTgt spid="32"/>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24"/>
                                        </p:tgtEl>
                                        <p:attrNameLst>
                                          <p:attrName>style.visibility</p:attrName>
                                        </p:attrNameLst>
                                      </p:cBhvr>
                                      <p:to>
                                        <p:strVal val="visible"/>
                                      </p:to>
                                    </p:set>
                                    <p:animEffect filter="wipe(left)" transition="in">
                                      <p:cBhvr>
                                        <p:cTn dur="500" id="35"/>
                                        <p:tgtEl>
                                          <p:spTgt spid="24"/>
                                        </p:tgtEl>
                                      </p:cBhvr>
                                    </p:animEffect>
                                  </p:childTnLst>
                                </p:cTn>
                              </p:par>
                            </p:childTnLst>
                          </p:cTn>
                        </p:par>
                        <p:par>
                          <p:cTn fill="hold" id="36" nodeType="afterGroup">
                            <p:stCondLst>
                              <p:cond delay="4000"/>
                            </p:stCondLst>
                            <p:childTnLst>
                              <p:par>
                                <p:cTn accel="53333" fill="hold" grpId="0" id="37" nodeType="afterEffect" presetClass="entr" presetID="2" presetSubtype="1">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500" fill="hold" id="39"/>
                                        <p:tgtEl>
                                          <p:spTgt spid="14"/>
                                        </p:tgtEl>
                                        <p:attrNameLst>
                                          <p:attrName>ppt_x</p:attrName>
                                        </p:attrNameLst>
                                      </p:cBhvr>
                                      <p:tavLst>
                                        <p:tav tm="0">
                                          <p:val>
                                            <p:strVal val="#ppt_x"/>
                                          </p:val>
                                        </p:tav>
                                        <p:tav tm="100000">
                                          <p:val>
                                            <p:strVal val="#ppt_x"/>
                                          </p:val>
                                        </p:tav>
                                      </p:tavLst>
                                    </p:anim>
                                    <p:anim calcmode="lin" valueType="num">
                                      <p:cBhvr additive="base">
                                        <p:cTn dur="1500" fill="hold" id="40"/>
                                        <p:tgtEl>
                                          <p:spTgt spid="14"/>
                                        </p:tgtEl>
                                        <p:attrNameLst>
                                          <p:attrName>ppt_y</p:attrName>
                                        </p:attrNameLst>
                                      </p:cBhvr>
                                      <p:tavLst>
                                        <p:tav tm="0">
                                          <p:val>
                                            <p:strVal val="0-#ppt_h/2"/>
                                          </p:val>
                                        </p:tav>
                                        <p:tav tm="100000">
                                          <p:val>
                                            <p:strVal val="#ppt_y"/>
                                          </p:val>
                                        </p:tav>
                                      </p:tavLst>
                                    </p:anim>
                                  </p:childTnLst>
                                </p:cTn>
                              </p:par>
                            </p:childTnLst>
                          </p:cTn>
                        </p:par>
                        <p:par>
                          <p:cTn fill="hold" id="41" nodeType="afterGroup">
                            <p:stCondLst>
                              <p:cond delay="5500"/>
                            </p:stCondLst>
                            <p:childTnLst>
                              <p:par>
                                <p:cTn decel="100000" fill="hold" id="42" nodeType="afterEffect" presetClass="entr" presetID="2" presetSubtype="4">
                                  <p:stCondLst>
                                    <p:cond delay="0"/>
                                  </p:stCondLst>
                                  <p:childTnLst>
                                    <p:set>
                                      <p:cBhvr>
                                        <p:cTn dur="1" fill="hold" id="43">
                                          <p:stCondLst>
                                            <p:cond delay="0"/>
                                          </p:stCondLst>
                                        </p:cTn>
                                        <p:tgtEl>
                                          <p:spTgt spid="35"/>
                                        </p:tgtEl>
                                        <p:attrNameLst>
                                          <p:attrName>style.visibility</p:attrName>
                                        </p:attrNameLst>
                                      </p:cBhvr>
                                      <p:to>
                                        <p:strVal val="visible"/>
                                      </p:to>
                                    </p:set>
                                    <p:anim calcmode="lin" valueType="num">
                                      <p:cBhvr additive="base">
                                        <p:cTn dur="500" fill="hold" id="44"/>
                                        <p:tgtEl>
                                          <p:spTgt spid="35"/>
                                        </p:tgtEl>
                                        <p:attrNameLst>
                                          <p:attrName>ppt_x</p:attrName>
                                        </p:attrNameLst>
                                      </p:cBhvr>
                                      <p:tavLst>
                                        <p:tav tm="0">
                                          <p:val>
                                            <p:strVal val="#ppt_x"/>
                                          </p:val>
                                        </p:tav>
                                        <p:tav tm="100000">
                                          <p:val>
                                            <p:strVal val="#ppt_x"/>
                                          </p:val>
                                        </p:tav>
                                      </p:tavLst>
                                    </p:anim>
                                    <p:anim calcmode="lin" valueType="num">
                                      <p:cBhvr additive="base">
                                        <p:cTn dur="500" fill="hold" id="45"/>
                                        <p:tgtEl>
                                          <p:spTgt spid="35"/>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6000"/>
                            </p:stCondLst>
                            <p:childTnLst>
                              <p:par>
                                <p:cTn fill="hold" id="47" nodeType="afterEffect" presetClass="entr" presetID="22" presetSubtype="8">
                                  <p:stCondLst>
                                    <p:cond delay="0"/>
                                  </p:stCondLst>
                                  <p:childTnLst>
                                    <p:set>
                                      <p:cBhvr>
                                        <p:cTn dur="1" fill="hold" id="48">
                                          <p:stCondLst>
                                            <p:cond delay="0"/>
                                          </p:stCondLst>
                                        </p:cTn>
                                        <p:tgtEl>
                                          <p:spTgt spid="28"/>
                                        </p:tgtEl>
                                        <p:attrNameLst>
                                          <p:attrName>style.visibility</p:attrName>
                                        </p:attrNameLst>
                                      </p:cBhvr>
                                      <p:to>
                                        <p:strVal val="visible"/>
                                      </p:to>
                                    </p:set>
                                    <p:animEffect filter="wipe(left)" transition="in">
                                      <p:cBhvr>
                                        <p:cTn dur="500" id="49"/>
                                        <p:tgtEl>
                                          <p:spTgt spid="28"/>
                                        </p:tgtEl>
                                      </p:cBhvr>
                                    </p:animEffect>
                                  </p:childTnLst>
                                </p:cTn>
                              </p:par>
                            </p:childTnLst>
                          </p:cTn>
                        </p:par>
                        <p:par>
                          <p:cTn fill="hold" id="50" nodeType="afterGroup">
                            <p:stCondLst>
                              <p:cond delay="6500"/>
                            </p:stCondLst>
                            <p:childTnLst>
                              <p:par>
                                <p:cTn accel="53333" fill="hold" grpId="0" id="51" nodeType="afterEffect" presetClass="entr" presetID="2" presetSubtype="1">
                                  <p:stCondLst>
                                    <p:cond delay="0"/>
                                  </p:stCondLst>
                                  <p:childTnLst>
                                    <p:set>
                                      <p:cBhvr>
                                        <p:cTn dur="1" fill="hold" id="52">
                                          <p:stCondLst>
                                            <p:cond delay="0"/>
                                          </p:stCondLst>
                                        </p:cTn>
                                        <p:tgtEl>
                                          <p:spTgt spid="15"/>
                                        </p:tgtEl>
                                        <p:attrNameLst>
                                          <p:attrName>style.visibility</p:attrName>
                                        </p:attrNameLst>
                                      </p:cBhvr>
                                      <p:to>
                                        <p:strVal val="visible"/>
                                      </p:to>
                                    </p:set>
                                    <p:anim calcmode="lin" valueType="num">
                                      <p:cBhvr additive="base">
                                        <p:cTn dur="1500" fill="hold" id="53"/>
                                        <p:tgtEl>
                                          <p:spTgt spid="15"/>
                                        </p:tgtEl>
                                        <p:attrNameLst>
                                          <p:attrName>ppt_x</p:attrName>
                                        </p:attrNameLst>
                                      </p:cBhvr>
                                      <p:tavLst>
                                        <p:tav tm="0">
                                          <p:val>
                                            <p:strVal val="#ppt_x"/>
                                          </p:val>
                                        </p:tav>
                                        <p:tav tm="100000">
                                          <p:val>
                                            <p:strVal val="#ppt_x"/>
                                          </p:val>
                                        </p:tav>
                                      </p:tavLst>
                                    </p:anim>
                                    <p:anim calcmode="lin" valueType="num">
                                      <p:cBhvr additive="base">
                                        <p:cTn dur="1500" fill="hold" id="54"/>
                                        <p:tgtEl>
                                          <p:spTgt spid="15"/>
                                        </p:tgtEl>
                                        <p:attrNameLst>
                                          <p:attrName>ppt_y</p:attrName>
                                        </p:attrNameLst>
                                      </p:cBhvr>
                                      <p:tavLst>
                                        <p:tav tm="0">
                                          <p:val>
                                            <p:strVal val="0-#ppt_h/2"/>
                                          </p:val>
                                        </p:tav>
                                        <p:tav tm="100000">
                                          <p:val>
                                            <p:strVal val="#ppt_y"/>
                                          </p:val>
                                        </p:tav>
                                      </p:tavLst>
                                    </p:anim>
                                  </p:childTnLst>
                                </p:cTn>
                              </p:par>
                            </p:childTnLst>
                          </p:cTn>
                        </p:par>
                        <p:par>
                          <p:cTn fill="hold" id="55" nodeType="afterGroup">
                            <p:stCondLst>
                              <p:cond delay="8000"/>
                            </p:stCondLst>
                            <p:childTnLst>
                              <p:par>
                                <p:cTn decel="100000" fill="hold" id="56" nodeType="afterEffect" presetClass="entr" presetID="2" presetSubtype="4">
                                  <p:stCondLst>
                                    <p:cond delay="0"/>
                                  </p:stCondLst>
                                  <p:childTnLst>
                                    <p:set>
                                      <p:cBhvr>
                                        <p:cTn dur="1" fill="hold" id="57">
                                          <p:stCondLst>
                                            <p:cond delay="0"/>
                                          </p:stCondLst>
                                        </p:cTn>
                                        <p:tgtEl>
                                          <p:spTgt spid="38"/>
                                        </p:tgtEl>
                                        <p:attrNameLst>
                                          <p:attrName>style.visibility</p:attrName>
                                        </p:attrNameLst>
                                      </p:cBhvr>
                                      <p:to>
                                        <p:strVal val="visible"/>
                                      </p:to>
                                    </p:set>
                                    <p:anim calcmode="lin" valueType="num">
                                      <p:cBhvr additive="base">
                                        <p:cTn dur="500" fill="hold" id="58"/>
                                        <p:tgtEl>
                                          <p:spTgt spid="38"/>
                                        </p:tgtEl>
                                        <p:attrNameLst>
                                          <p:attrName>ppt_x</p:attrName>
                                        </p:attrNameLst>
                                      </p:cBhvr>
                                      <p:tavLst>
                                        <p:tav tm="0">
                                          <p:val>
                                            <p:strVal val="#ppt_x"/>
                                          </p:val>
                                        </p:tav>
                                        <p:tav tm="100000">
                                          <p:val>
                                            <p:strVal val="#ppt_x"/>
                                          </p:val>
                                        </p:tav>
                                      </p:tavLst>
                                    </p:anim>
                                    <p:anim calcmode="lin" valueType="num">
                                      <p:cBhvr additive="base">
                                        <p:cTn dur="500" fill="hold" id="59"/>
                                        <p:tgtEl>
                                          <p:spTgt spid="38"/>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8500"/>
                            </p:stCondLst>
                            <p:childTnLst>
                              <p:par>
                                <p:cTn fill="hold" id="61" nodeType="afterEffect" presetClass="entr" presetID="22" presetSubtype="8">
                                  <p:stCondLst>
                                    <p:cond delay="0"/>
                                  </p:stCondLst>
                                  <p:childTnLst>
                                    <p:set>
                                      <p:cBhvr>
                                        <p:cTn dur="1" fill="hold" id="62">
                                          <p:stCondLst>
                                            <p:cond delay="0"/>
                                          </p:stCondLst>
                                        </p:cTn>
                                        <p:tgtEl>
                                          <p:spTgt spid="17"/>
                                        </p:tgtEl>
                                        <p:attrNameLst>
                                          <p:attrName>style.visibility</p:attrName>
                                        </p:attrNameLst>
                                      </p:cBhvr>
                                      <p:to>
                                        <p:strVal val="visible"/>
                                      </p:to>
                                    </p:set>
                                    <p:animEffect filter="wipe(left)" transition="in">
                                      <p:cBhvr>
                                        <p:cTn dur="500" id="63"/>
                                        <p:tgtEl>
                                          <p:spTgt spid="17"/>
                                        </p:tgtEl>
                                      </p:cBhvr>
                                    </p:animEffect>
                                  </p:childTnLst>
                                </p:cTn>
                              </p:par>
                            </p:childTnLst>
                          </p:cTn>
                        </p:par>
                        <p:par>
                          <p:cTn fill="hold" id="64" nodeType="afterGroup">
                            <p:stCondLst>
                              <p:cond delay="9000"/>
                            </p:stCondLst>
                            <p:childTnLst>
                              <p:par>
                                <p:cTn accel="53333" fill="hold" grpId="0" id="65" nodeType="afterEffect" presetClass="entr" presetID="2" presetSubtype="1">
                                  <p:stCondLst>
                                    <p:cond delay="0"/>
                                  </p:stCondLst>
                                  <p:childTnLst>
                                    <p:set>
                                      <p:cBhvr>
                                        <p:cTn dur="1" fill="hold" id="66">
                                          <p:stCondLst>
                                            <p:cond delay="0"/>
                                          </p:stCondLst>
                                        </p:cTn>
                                        <p:tgtEl>
                                          <p:spTgt spid="16"/>
                                        </p:tgtEl>
                                        <p:attrNameLst>
                                          <p:attrName>style.visibility</p:attrName>
                                        </p:attrNameLst>
                                      </p:cBhvr>
                                      <p:to>
                                        <p:strVal val="visible"/>
                                      </p:to>
                                    </p:set>
                                    <p:anim calcmode="lin" valueType="num">
                                      <p:cBhvr additive="base">
                                        <p:cTn dur="1500" fill="hold" id="67"/>
                                        <p:tgtEl>
                                          <p:spTgt spid="16"/>
                                        </p:tgtEl>
                                        <p:attrNameLst>
                                          <p:attrName>ppt_x</p:attrName>
                                        </p:attrNameLst>
                                      </p:cBhvr>
                                      <p:tavLst>
                                        <p:tav tm="0">
                                          <p:val>
                                            <p:strVal val="#ppt_x"/>
                                          </p:val>
                                        </p:tav>
                                        <p:tav tm="100000">
                                          <p:val>
                                            <p:strVal val="#ppt_x"/>
                                          </p:val>
                                        </p:tav>
                                      </p:tavLst>
                                    </p:anim>
                                    <p:anim calcmode="lin" valueType="num">
                                      <p:cBhvr additive="base">
                                        <p:cTn dur="1500" fill="hold" id="68"/>
                                        <p:tgtEl>
                                          <p:spTgt spid="16"/>
                                        </p:tgtEl>
                                        <p:attrNameLst>
                                          <p:attrName>ppt_y</p:attrName>
                                        </p:attrNameLst>
                                      </p:cBhvr>
                                      <p:tavLst>
                                        <p:tav tm="0">
                                          <p:val>
                                            <p:strVal val="0-#ppt_h/2"/>
                                          </p:val>
                                        </p:tav>
                                        <p:tav tm="100000">
                                          <p:val>
                                            <p:strVal val="#ppt_y"/>
                                          </p:val>
                                        </p:tav>
                                      </p:tavLst>
                                    </p:anim>
                                  </p:childTnLst>
                                </p:cTn>
                              </p:par>
                            </p:childTnLst>
                          </p:cTn>
                        </p:par>
                        <p:par>
                          <p:cTn fill="hold" id="69" nodeType="afterGroup">
                            <p:stCondLst>
                              <p:cond delay="10500"/>
                            </p:stCondLst>
                            <p:childTnLst>
                              <p:par>
                                <p:cTn decel="100000" fill="hold" id="70" nodeType="afterEffect" presetClass="entr" presetID="2" presetSubtype="4">
                                  <p:stCondLst>
                                    <p:cond delay="0"/>
                                  </p:stCondLst>
                                  <p:childTnLst>
                                    <p:set>
                                      <p:cBhvr>
                                        <p:cTn dur="1" fill="hold" id="71">
                                          <p:stCondLst>
                                            <p:cond delay="0"/>
                                          </p:stCondLst>
                                        </p:cTn>
                                        <p:tgtEl>
                                          <p:spTgt spid="41"/>
                                        </p:tgtEl>
                                        <p:attrNameLst>
                                          <p:attrName>style.visibility</p:attrName>
                                        </p:attrNameLst>
                                      </p:cBhvr>
                                      <p:to>
                                        <p:strVal val="visible"/>
                                      </p:to>
                                    </p:set>
                                    <p:anim calcmode="lin" valueType="num">
                                      <p:cBhvr additive="base">
                                        <p:cTn dur="500" fill="hold" id="72"/>
                                        <p:tgtEl>
                                          <p:spTgt spid="41"/>
                                        </p:tgtEl>
                                        <p:attrNameLst>
                                          <p:attrName>ppt_x</p:attrName>
                                        </p:attrNameLst>
                                      </p:cBhvr>
                                      <p:tavLst>
                                        <p:tav tm="0">
                                          <p:val>
                                            <p:strVal val="#ppt_x"/>
                                          </p:val>
                                        </p:tav>
                                        <p:tav tm="100000">
                                          <p:val>
                                            <p:strVal val="#ppt_x"/>
                                          </p:val>
                                        </p:tav>
                                      </p:tavLst>
                                    </p:anim>
                                    <p:anim calcmode="lin" valueType="num">
                                      <p:cBhvr additive="base">
                                        <p:cTn dur="500" fill="hold" id="73"/>
                                        <p:tgtEl>
                                          <p:spTgt spid="41"/>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11000"/>
                            </p:stCondLst>
                            <p:childTnLst>
                              <p:par>
                                <p:cTn fill="hold" id="75" nodeType="afterEffect" presetClass="entr" presetID="22" presetSubtype="8">
                                  <p:stCondLst>
                                    <p:cond delay="0"/>
                                  </p:stCondLst>
                                  <p:childTnLst>
                                    <p:set>
                                      <p:cBhvr>
                                        <p:cTn dur="1" fill="hold" id="76">
                                          <p:stCondLst>
                                            <p:cond delay="0"/>
                                          </p:stCondLst>
                                        </p:cTn>
                                        <p:tgtEl>
                                          <p:spTgt spid="21"/>
                                        </p:tgtEl>
                                        <p:attrNameLst>
                                          <p:attrName>style.visibility</p:attrName>
                                        </p:attrNameLst>
                                      </p:cBhvr>
                                      <p:to>
                                        <p:strVal val="visible"/>
                                      </p:to>
                                    </p:set>
                                    <p:animEffect filter="wipe(left)" transition="in">
                                      <p:cBhvr>
                                        <p:cTn dur="500" id="7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4"/>
      <p:bldP grpId="0" spid="15"/>
      <p:bldP grpId="0" spid="1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sp>
        <p:nvSpPr>
          <p:cNvPr id="5" name="Text Box 2"/>
          <p:cNvSpPr txBox="1">
            <a:spLocks noChangeArrowheads="1"/>
          </p:cNvSpPr>
          <p:nvPr/>
        </p:nvSpPr>
        <p:spPr bwMode="auto">
          <a:xfrm>
            <a:off x="1808222" y="1114024"/>
            <a:ext cx="5562600" cy="3261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tx1">
                      <a:alpha val="50000"/>
                    </a:schemeClr>
                  </a:outerShdw>
                </a:effectLst>
              </a14:hiddenEffects>
            </a:ext>
          </a:extLst>
        </p:spPr>
        <p:txBody>
          <a:bodyPr>
            <a:spAutoFit/>
          </a:bodyPr>
          <a:lstStyle>
            <a:lvl1pPr eaLnBrk="0" hangingPunct="0">
              <a:defRPr baseline="-25000">
                <a:solidFill>
                  <a:schemeClr val="tx1"/>
                </a:solidFill>
                <a:latin charset="0" panose="020b0604020202020204" pitchFamily="34" typeface="Arial"/>
              </a:defRPr>
            </a:lvl1pPr>
            <a:lvl2pPr eaLnBrk="0" hangingPunct="0" indent="-285750" marL="742950">
              <a:defRPr baseline="-25000">
                <a:solidFill>
                  <a:schemeClr val="tx1"/>
                </a:solidFill>
                <a:latin charset="0" panose="020b0604020202020204" pitchFamily="34" typeface="Arial"/>
              </a:defRPr>
            </a:lvl2pPr>
            <a:lvl3pPr eaLnBrk="0" hangingPunct="0" indent="-228600" marL="1143000">
              <a:defRPr baseline="-25000">
                <a:solidFill>
                  <a:schemeClr val="tx1"/>
                </a:solidFill>
                <a:latin charset="0" panose="020b0604020202020204" pitchFamily="34" typeface="Arial"/>
              </a:defRPr>
            </a:lvl3pPr>
            <a:lvl4pPr eaLnBrk="0" hangingPunct="0" indent="-228600" marL="1600200">
              <a:defRPr baseline="-25000">
                <a:solidFill>
                  <a:schemeClr val="tx1"/>
                </a:solidFill>
                <a:latin charset="0" panose="020b0604020202020204" pitchFamily="34" typeface="Arial"/>
              </a:defRPr>
            </a:lvl4pPr>
            <a:lvl5pPr eaLnBrk="0" hangingPunct="0" indent="-228600" marL="2057400">
              <a:defRPr baseline="-25000">
                <a:solidFill>
                  <a:schemeClr val="tx1"/>
                </a:solidFill>
                <a:latin charset="0" panose="020b0604020202020204" pitchFamily="34" typeface="Arial"/>
              </a:defRPr>
            </a:lvl5pPr>
            <a:lvl6pPr eaLnBrk="0" fontAlgn="base" hangingPunct="0" indent="-228600" marL="2514600">
              <a:spcBef>
                <a:spcPct val="0"/>
              </a:spcBef>
              <a:spcAft>
                <a:spcPct val="0"/>
              </a:spcAft>
              <a:buFont charset="0" panose="020b0604020202020204" pitchFamily="34" typeface="Arial"/>
              <a:defRPr baseline="-25000">
                <a:solidFill>
                  <a:schemeClr val="tx1"/>
                </a:solidFill>
                <a:latin charset="0" panose="020b0604020202020204" pitchFamily="34" typeface="Arial"/>
              </a:defRPr>
            </a:lvl6pPr>
            <a:lvl7pPr eaLnBrk="0" fontAlgn="base" hangingPunct="0" indent="-228600" marL="2971800">
              <a:spcBef>
                <a:spcPct val="0"/>
              </a:spcBef>
              <a:spcAft>
                <a:spcPct val="0"/>
              </a:spcAft>
              <a:buFont charset="0" panose="020b0604020202020204" pitchFamily="34" typeface="Arial"/>
              <a:defRPr baseline="-25000">
                <a:solidFill>
                  <a:schemeClr val="tx1"/>
                </a:solidFill>
                <a:latin charset="0" panose="020b0604020202020204" pitchFamily="34" typeface="Arial"/>
              </a:defRPr>
            </a:lvl7pPr>
            <a:lvl8pPr eaLnBrk="0" fontAlgn="base" hangingPunct="0" indent="-228600" marL="3429000">
              <a:spcBef>
                <a:spcPct val="0"/>
              </a:spcBef>
              <a:spcAft>
                <a:spcPct val="0"/>
              </a:spcAft>
              <a:buFont charset="0" panose="020b0604020202020204" pitchFamily="34" typeface="Arial"/>
              <a:defRPr baseline="-25000">
                <a:solidFill>
                  <a:schemeClr val="tx1"/>
                </a:solidFill>
                <a:latin charset="0" panose="020b0604020202020204" pitchFamily="34" typeface="Arial"/>
              </a:defRPr>
            </a:lvl8pPr>
            <a:lvl9pPr eaLnBrk="0" fontAlgn="base" hangingPunct="0" indent="-228600" marL="3886200">
              <a:spcBef>
                <a:spcPct val="0"/>
              </a:spcBef>
              <a:spcAft>
                <a:spcPct val="0"/>
              </a:spcAft>
              <a:buFont charset="0" panose="020b0604020202020204" pitchFamily="34" typeface="Arial"/>
              <a:defRPr baseline="-25000">
                <a:solidFill>
                  <a:schemeClr val="tx1"/>
                </a:solidFill>
                <a:latin charset="0" panose="020b0604020202020204" pitchFamily="34" typeface="Arial"/>
              </a:defRPr>
            </a:lvl9pPr>
          </a:lstStyle>
          <a:p>
            <a:pPr algn="ctr" eaLnBrk="1" hangingPunct="1">
              <a:lnSpc>
                <a:spcPct val="110000"/>
              </a:lnSpc>
            </a:pPr>
            <a:r>
              <a:rPr altLang="zh-CN" baseline="0" lang="en-US" smtClean="0" sz="1400">
                <a:solidFill>
                  <a:schemeClr val="bg1"/>
                </a:solidFill>
                <a:latin charset="-122" panose="020b0503020204020204" pitchFamily="34" typeface="微软雅黑"/>
                <a:ea charset="-122" panose="020b0503020204020204" pitchFamily="34" typeface="微软雅黑"/>
              </a:rPr>
              <a:t>——  适合绿色环保等PPT幻灯演讲  ——</a:t>
            </a:r>
          </a:p>
        </p:txBody>
      </p:sp>
      <p:sp>
        <p:nvSpPr>
          <p:cNvPr id="6" name="标题 1"/>
          <p:cNvSpPr txBox="1"/>
          <p:nvPr/>
        </p:nvSpPr>
        <p:spPr>
          <a:xfrm>
            <a:off x="1839750" y="567255"/>
            <a:ext cx="5499543" cy="576064"/>
          </a:xfrm>
          <a:prstGeom prst="rect">
            <a:avLst/>
          </a:prstGeom>
        </p:spPr>
        <p:txBody>
          <a:bodyPr anchor="ctr" bIns="45720" lIns="91440" rIns="91440" rtlCol="0" tIns="45720" vert="horz">
            <a:noAutofit/>
          </a:bodyPr>
          <a:lstStyle>
            <a:lvl1pPr algn="l" defTabSz="914400" eaLnBrk="1" hangingPunct="1" latinLnBrk="0" rtl="0">
              <a:spcBef>
                <a:spcPct val="0"/>
              </a:spcBef>
              <a:buNone/>
              <a:defRPr kern="1200" sz="2800">
                <a:solidFill>
                  <a:schemeClr val="tx1"/>
                </a:solidFill>
                <a:latin charset="-122" panose="020b0503020204020204" pitchFamily="34" typeface="微软雅黑"/>
                <a:ea charset="-122" panose="020b0503020204020204" pitchFamily="34" typeface="微软雅黑"/>
                <a:cs typeface="+mj-cs"/>
              </a:defRPr>
            </a:lvl1pPr>
          </a:lstStyle>
          <a:p>
            <a:pPr algn="ctr"/>
            <a:r>
              <a:rPr altLang="en-US" lang="zh-CN" smtClean="0">
                <a:solidFill>
                  <a:schemeClr val="bg1"/>
                </a:solidFill>
              </a:rPr>
              <a:t>感谢您的观看与指正！</a:t>
            </a:r>
          </a:p>
        </p:txBody>
      </p:sp>
      <p:sp>
        <p:nvSpPr>
          <p:cNvPr id="8" name="TextBox 13"/>
          <p:cNvSpPr txBox="1"/>
          <p:nvPr/>
        </p:nvSpPr>
        <p:spPr>
          <a:xfrm>
            <a:off x="3973007" y="1426802"/>
            <a:ext cx="1271905" cy="259080"/>
          </a:xfrm>
          <a:prstGeom prst="rect">
            <a:avLst/>
          </a:prstGeom>
          <a:noFill/>
        </p:spPr>
        <p:txBody>
          <a:bodyPr rtlCol="0" wrap="none">
            <a:spAutoFit/>
          </a:bodyPr>
          <a:lstStyle/>
          <a:p>
            <a:r>
              <a:rPr altLang="en-US" lang="zh-CN" sz="1100">
                <a:solidFill>
                  <a:schemeClr val="bg1"/>
                </a:solidFill>
                <a:latin charset="-122" panose="020b0503020204020204" pitchFamily="34" typeface="微软雅黑"/>
                <a:ea charset="-122" panose="020b0503020204020204" pitchFamily="34" typeface="微软雅黑"/>
              </a:rPr>
              <a:t>汇报人：YUEYUE</a:t>
            </a:r>
          </a:p>
        </p:txBody>
      </p:sp>
    </p:spTree>
    <p:extLst>
      <p:ext uri="{BB962C8B-B14F-4D97-AF65-F5344CB8AC3E}">
        <p14:creationId val="86079881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6"/>
                                        </p:tgtEl>
                                        <p:attrNameLst>
                                          <p:attrName>ppt_y</p:attrName>
                                        </p:attrNameLst>
                                      </p:cBhvr>
                                      <p:tavLst>
                                        <p:tav tm="0">
                                          <p:val>
                                            <p:strVal val="#ppt_y"/>
                                          </p:val>
                                        </p:tav>
                                        <p:tav tm="100000">
                                          <p:val>
                                            <p:strVal val="#ppt_y"/>
                                          </p:val>
                                        </p:tav>
                                      </p:tavLst>
                                    </p:anim>
                                    <p:anim calcmode="lin" valueType="num">
                                      <p:cBhvr>
                                        <p:cTn dur="500" fill="hold" id="9"/>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6"/>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42"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1000" id="16"/>
                                        <p:tgtEl>
                                          <p:spTgt spid="5"/>
                                        </p:tgtEl>
                                      </p:cBhvr>
                                    </p:animEffect>
                                    <p:anim calcmode="lin" valueType="num">
                                      <p:cBhvr>
                                        <p:cTn dur="1000" fill="hold" id="17"/>
                                        <p:tgtEl>
                                          <p:spTgt spid="5"/>
                                        </p:tgtEl>
                                        <p:attrNameLst>
                                          <p:attrName>ppt_x</p:attrName>
                                        </p:attrNameLst>
                                      </p:cBhvr>
                                      <p:tavLst>
                                        <p:tav tm="0">
                                          <p:val>
                                            <p:strVal val="#ppt_x"/>
                                          </p:val>
                                        </p:tav>
                                        <p:tav tm="100000">
                                          <p:val>
                                            <p:strVal val="#ppt_x"/>
                                          </p:val>
                                        </p:tav>
                                      </p:tavLst>
                                    </p:anim>
                                    <p:anim calcmode="lin" valueType="num">
                                      <p:cBhvr>
                                        <p:cTn dur="1000" fill="hold" id="18"/>
                                        <p:tgtEl>
                                          <p:spTgt spid="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8">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0-#ppt_w/2"/>
                                          </p:val>
                                        </p:tav>
                                        <p:tav tm="100000">
                                          <p:val>
                                            <p:strVal val="#ppt_x"/>
                                          </p:val>
                                        </p:tav>
                                      </p:tavLst>
                                    </p:anim>
                                    <p:anim calcmode="lin" valueType="num">
                                      <p:cBhvr additive="base">
                                        <p:cTn dur="500" fill="hold" id="23"/>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algn="tr" blurRad="444500" dir="8100000" dist="254000" rotWithShape="0">
                <a:prstClr val="black">
                  <a:alpha val="50000"/>
                </a:prstClr>
              </a:outerShdw>
            </a:effectLst>
          </p:grpSpPr>
          <p:sp>
            <p:nvSpPr>
              <p:cNvPr id="10" name="同心圆 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4"/>
            <p:cNvSpPr txBox="1"/>
            <p:nvPr/>
          </p:nvSpPr>
          <p:spPr>
            <a:xfrm>
              <a:off x="1849462" y="1367503"/>
              <a:ext cx="2015213" cy="1239675"/>
            </a:xfrm>
            <a:prstGeom prst="rect">
              <a:avLst/>
            </a:prstGeom>
            <a:noFill/>
          </p:spPr>
          <p:txBody>
            <a:bodyPr rtlCol="0" wrap="square">
              <a:spAutoFit/>
            </a:bodyPr>
            <a:lstStyle/>
            <a:p>
              <a:pPr algn="ctr"/>
              <a:r>
                <a:rPr altLang="zh-CN" b="1" lang="en-US" sz="5400">
                  <a:solidFill>
                    <a:srgbClr val="78B601"/>
                  </a:solidFill>
                  <a:effectLst>
                    <a:innerShdw blurRad="63500" dir="18900000" dist="50800">
                      <a:prstClr val="black">
                        <a:alpha val="50000"/>
                      </a:prstClr>
                    </a:innerShdw>
                  </a:effectLst>
                  <a:latin charset="-122" panose="020b0503020204020204" pitchFamily="34" typeface="微软雅黑"/>
                  <a:ea charset="-122" panose="020b0503020204020204" pitchFamily="34" typeface="微软雅黑"/>
                </a:rPr>
                <a:t>01</a:t>
              </a:r>
            </a:p>
          </p:txBody>
        </p:sp>
      </p:grpSp>
      <p:sp>
        <p:nvSpPr>
          <p:cNvPr id="12" name="TextBox 11"/>
          <p:cNvSpPr txBox="1"/>
          <p:nvPr/>
        </p:nvSpPr>
        <p:spPr>
          <a:xfrm>
            <a:off x="3765713" y="2351673"/>
            <a:ext cx="1706880" cy="396240"/>
          </a:xfrm>
          <a:prstGeom prst="rect">
            <a:avLst/>
          </a:prstGeom>
          <a:noFill/>
        </p:spPr>
        <p:txBody>
          <a:bodyPr rtlCol="0" wrap="none">
            <a:spAutoFit/>
          </a:bodyPr>
          <a:lstStyle/>
          <a:p>
            <a:pPr algn="r" lvl="1" marL="0"/>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添加标题文字</a:t>
            </a:r>
          </a:p>
        </p:txBody>
      </p:sp>
    </p:spTree>
    <p:extLst>
      <p:ext uri="{BB962C8B-B14F-4D97-AF65-F5344CB8AC3E}">
        <p14:creationId val="2852961255"/>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ppt_w</p:attrName>
                                        </p:attrNameLst>
                                      </p:cBhvr>
                                      <p:tavLst>
                                        <p:tav tm="0">
                                          <p:val>
                                            <p:fltVal val="0"/>
                                          </p:val>
                                        </p:tav>
                                        <p:tav tm="100000">
                                          <p:val>
                                            <p:strVal val="#ppt_w"/>
                                          </p:val>
                                        </p:tav>
                                      </p:tavLst>
                                    </p:anim>
                                    <p:anim calcmode="lin" valueType="num">
                                      <p:cBhvr>
                                        <p:cTn dur="500" fill="hold" id="12"/>
                                        <p:tgtEl>
                                          <p:spTgt spid="7"/>
                                        </p:tgtEl>
                                        <p:attrNameLst>
                                          <p:attrName>ppt_h</p:attrName>
                                        </p:attrNameLst>
                                      </p:cBhvr>
                                      <p:tavLst>
                                        <p:tav tm="0">
                                          <p:val>
                                            <p:fltVal val="0"/>
                                          </p:val>
                                        </p:tav>
                                        <p:tav tm="100000">
                                          <p:val>
                                            <p:strVal val="#ppt_h"/>
                                          </p:val>
                                        </p:tav>
                                      </p:tavLst>
                                    </p:anim>
                                    <p:animEffect filter="fade" transition="in">
                                      <p:cBhvr>
                                        <p:cTn dur="500" id="13"/>
                                        <p:tgtEl>
                                          <p:spTgt spid="7"/>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6"/>
                                        </p:tgtEl>
                                        <p:attrNameLst>
                                          <p:attrName>style.visibility</p:attrName>
                                        </p:attrNameLst>
                                      </p:cBhvr>
                                      <p:to>
                                        <p:strVal val="visible"/>
                                      </p:to>
                                    </p:set>
                                    <p:animEffect filter="barn(inVertical)" transition="in">
                                      <p:cBhvr>
                                        <p:cTn dur="500" id="17"/>
                                        <p:tgtEl>
                                          <p:spTgt spid="6"/>
                                        </p:tgtEl>
                                      </p:cBhvr>
                                    </p:animEffect>
                                  </p:childTnLst>
                                </p:cTn>
                              </p:par>
                            </p:childTnLst>
                          </p:cTn>
                        </p:par>
                        <p:par>
                          <p:cTn fill="hold" id="18" nodeType="afterGroup">
                            <p:stCondLst>
                              <p:cond delay="1500"/>
                            </p:stCondLst>
                            <p:childTnLst>
                              <p:par>
                                <p:cTn fill="hold" grpId="0" id="19" nodeType="afterEffect" presetClass="entr" presetID="12" presetSubtype="8">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500" id="21"/>
                                        <p:tgtEl>
                                          <p:spTgt spid="12"/>
                                        </p:tgtEl>
                                        <p:attrNameLst>
                                          <p:attrName>ppt_x</p:attrName>
                                        </p:attrNameLst>
                                      </p:cBhvr>
                                      <p:tavLst>
                                        <p:tav tm="0">
                                          <p:val>
                                            <p:strVal val="#ppt_x-#ppt_w*1.125000"/>
                                          </p:val>
                                        </p:tav>
                                        <p:tav tm="100000">
                                          <p:val>
                                            <p:strVal val="#ppt_x"/>
                                          </p:val>
                                        </p:tav>
                                      </p:tavLst>
                                    </p:anim>
                                    <p:animEffect filter="wipe(right)" transition="in">
                                      <p:cBhvr>
                                        <p:cTn dur="500" id="2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pic>
        <p:nvPicPr>
          <p:cNvPr id="10" name="Picture 2"/>
          <p:cNvPicPr>
            <a:picLocks noChangeArrowheads="1" noChangeAspect="1"/>
          </p:cNvPicPr>
          <p:nvPr/>
        </p:nvPicPr>
        <p:blipFill>
          <a:blip r:embed="rId2">
            <a:extLst>
              <a:ext uri="{28A0092B-C50C-407E-A947-70E740481C1C}">
                <a14:useLocalDpi val="0"/>
              </a:ext>
            </a:extLst>
          </a:blip>
          <a:stretch>
            <a:fillRect/>
          </a:stretch>
        </p:blipFill>
        <p:spPr bwMode="auto">
          <a:xfrm>
            <a:off x="1541428" y="1491630"/>
            <a:ext cx="3462676" cy="2214246"/>
          </a:xfrm>
          <a:prstGeom prst="rect">
            <a:avLst/>
          </a:prstGeom>
          <a:noFill/>
          <a:extLst>
            <a:ext uri="{909E8E84-426E-40DD-AFC4-6F175D3DCCD1}">
              <a14:hiddenFill>
                <a:solidFill>
                  <a:srgbClr val="FFFFFF"/>
                </a:solidFill>
              </a14:hiddenFill>
            </a:ext>
          </a:extLst>
        </p:spPr>
      </p:pic>
      <p:sp>
        <p:nvSpPr>
          <p:cNvPr id="11" name="矩形 10"/>
          <p:cNvSpPr/>
          <p:nvPr/>
        </p:nvSpPr>
        <p:spPr>
          <a:xfrm>
            <a:off x="5004104" y="1491630"/>
            <a:ext cx="2970717" cy="2214246"/>
          </a:xfrm>
          <a:prstGeom prst="rect">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135000" rIns="135000" rtlCol="0" tIns="34290"/>
          <a:lstStyle/>
          <a:p>
            <a:pPr indent="216000"/>
            <a:r>
              <a:rPr altLang="en-US" lang="zh-CN" sz="8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pPr indent="216000"/>
            <a:endParaRPr altLang="en-US" lang="zh-CN" sz="800">
              <a:solidFill>
                <a:schemeClr val="bg1"/>
              </a:solidFill>
              <a:latin charset="-122" panose="020b0503020204020204" pitchFamily="34" typeface="微软雅黑"/>
              <a:ea charset="-122" panose="020b0503020204020204" pitchFamily="34" typeface="微软雅黑"/>
            </a:endParaRPr>
          </a:p>
          <a:p>
            <a:pPr indent="216000"/>
            <a:r>
              <a:rPr altLang="en-US" lang="zh-CN" sz="8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2" name="矩形 11"/>
          <p:cNvSpPr/>
          <p:nvPr/>
        </p:nvSpPr>
        <p:spPr>
          <a:xfrm>
            <a:off x="7596730" y="3327834"/>
            <a:ext cx="648156" cy="648072"/>
          </a:xfrm>
          <a:prstGeom prst="rect">
            <a:avLst/>
          </a:prstGeom>
          <a:solidFill>
            <a:srgbClr val="66AA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13" name="矩形 12"/>
          <p:cNvSpPr/>
          <p:nvPr/>
        </p:nvSpPr>
        <p:spPr>
          <a:xfrm>
            <a:off x="7380677" y="3651870"/>
            <a:ext cx="432104" cy="43204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sz="2100">
              <a:latin charset="0" pitchFamily="34" typeface="AvantGarde Md BT"/>
            </a:endParaRPr>
          </a:p>
        </p:txBody>
      </p:sp>
    </p:spTree>
    <p:extLst>
      <p:ext uri="{BB962C8B-B14F-4D97-AF65-F5344CB8AC3E}">
        <p14:creationId val="274511153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decel="100000" fill="hold" id="19" nodeType="afterEffect" presetClass="entr" presetID="2" presetSubtype="8">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0-#ppt_w/2"/>
                                          </p:val>
                                        </p:tav>
                                        <p:tav tm="100000">
                                          <p:val>
                                            <p:strVal val="#ppt_x"/>
                                          </p:val>
                                        </p:tav>
                                      </p:tavLst>
                                    </p:anim>
                                    <p:anim calcmode="lin" valueType="num">
                                      <p:cBhvr additive="base">
                                        <p:cTn dur="500" fill="hold" id="22"/>
                                        <p:tgtEl>
                                          <p:spTgt spid="10"/>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3" presetSubtype="528">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p:cTn dur="500" fill="hold" id="26"/>
                                        <p:tgtEl>
                                          <p:spTgt spid="11"/>
                                        </p:tgtEl>
                                        <p:attrNameLst>
                                          <p:attrName>ppt_w</p:attrName>
                                        </p:attrNameLst>
                                      </p:cBhvr>
                                      <p:tavLst>
                                        <p:tav tm="0">
                                          <p:val>
                                            <p:fltVal val="0"/>
                                          </p:val>
                                        </p:tav>
                                        <p:tav tm="100000">
                                          <p:val>
                                            <p:strVal val="#ppt_w"/>
                                          </p:val>
                                        </p:tav>
                                      </p:tavLst>
                                    </p:anim>
                                    <p:anim calcmode="lin" valueType="num">
                                      <p:cBhvr>
                                        <p:cTn dur="500" fill="hold" id="27"/>
                                        <p:tgtEl>
                                          <p:spTgt spid="11"/>
                                        </p:tgtEl>
                                        <p:attrNameLst>
                                          <p:attrName>ppt_h</p:attrName>
                                        </p:attrNameLst>
                                      </p:cBhvr>
                                      <p:tavLst>
                                        <p:tav tm="0">
                                          <p:val>
                                            <p:fltVal val="0"/>
                                          </p:val>
                                        </p:tav>
                                        <p:tav tm="100000">
                                          <p:val>
                                            <p:strVal val="#ppt_h"/>
                                          </p:val>
                                        </p:tav>
                                      </p:tavLst>
                                    </p:anim>
                                    <p:anim calcmode="lin" valueType="num">
                                      <p:cBhvr>
                                        <p:cTn dur="500" fill="hold" id="28"/>
                                        <p:tgtEl>
                                          <p:spTgt spid="11"/>
                                        </p:tgtEl>
                                        <p:attrNameLst>
                                          <p:attrName>ppt_x</p:attrName>
                                        </p:attrNameLst>
                                      </p:cBhvr>
                                      <p:tavLst>
                                        <p:tav tm="0">
                                          <p:val>
                                            <p:fltVal val="0.5"/>
                                          </p:val>
                                        </p:tav>
                                        <p:tav tm="100000">
                                          <p:val>
                                            <p:strVal val="#ppt_x"/>
                                          </p:val>
                                        </p:tav>
                                      </p:tavLst>
                                    </p:anim>
                                    <p:anim calcmode="lin" valueType="num">
                                      <p:cBhvr>
                                        <p:cTn dur="500" fill="hold" id="29"/>
                                        <p:tgtEl>
                                          <p:spTgt spid="11"/>
                                        </p:tgtEl>
                                        <p:attrNameLst>
                                          <p:attrName>ppt_y</p:attrName>
                                        </p:attrNameLst>
                                      </p:cBhvr>
                                      <p:tavLst>
                                        <p:tav tm="0">
                                          <p:val>
                                            <p:fltVal val="0.5"/>
                                          </p:val>
                                        </p:tav>
                                        <p:tav tm="100000">
                                          <p:val>
                                            <p:strVal val="#ppt_y"/>
                                          </p:val>
                                        </p:tav>
                                      </p:tavLst>
                                    </p:anim>
                                  </p:childTnLst>
                                </p:cTn>
                              </p:par>
                            </p:childTnLst>
                          </p:cTn>
                        </p:par>
                        <p:par>
                          <p:cTn fill="hold" id="30" nodeType="afterGroup">
                            <p:stCondLst>
                              <p:cond delay="2000"/>
                            </p:stCondLst>
                            <p:childTnLst>
                              <p:par>
                                <p:cTn fill="hold" grpId="0" id="31" nodeType="afterEffect" presetClass="entr" presetID="23" presetSubtype="528">
                                  <p:stCondLst>
                                    <p:cond delay="0"/>
                                  </p:stCondLst>
                                  <p:childTnLst>
                                    <p:set>
                                      <p:cBhvr>
                                        <p:cTn dur="1" fill="hold" id="32">
                                          <p:stCondLst>
                                            <p:cond delay="0"/>
                                          </p:stCondLst>
                                        </p:cTn>
                                        <p:tgtEl>
                                          <p:spTgt spid="13"/>
                                        </p:tgtEl>
                                        <p:attrNameLst>
                                          <p:attrName>style.visibility</p:attrName>
                                        </p:attrNameLst>
                                      </p:cBhvr>
                                      <p:to>
                                        <p:strVal val="visible"/>
                                      </p:to>
                                    </p:set>
                                    <p:anim calcmode="lin" valueType="num">
                                      <p:cBhvr>
                                        <p:cTn dur="500" fill="hold" id="33"/>
                                        <p:tgtEl>
                                          <p:spTgt spid="13"/>
                                        </p:tgtEl>
                                        <p:attrNameLst>
                                          <p:attrName>ppt_w</p:attrName>
                                        </p:attrNameLst>
                                      </p:cBhvr>
                                      <p:tavLst>
                                        <p:tav tm="0">
                                          <p:val>
                                            <p:fltVal val="0"/>
                                          </p:val>
                                        </p:tav>
                                        <p:tav tm="100000">
                                          <p:val>
                                            <p:strVal val="#ppt_w"/>
                                          </p:val>
                                        </p:tav>
                                      </p:tavLst>
                                    </p:anim>
                                    <p:anim calcmode="lin" valueType="num">
                                      <p:cBhvr>
                                        <p:cTn dur="500" fill="hold" id="34"/>
                                        <p:tgtEl>
                                          <p:spTgt spid="13"/>
                                        </p:tgtEl>
                                        <p:attrNameLst>
                                          <p:attrName>ppt_h</p:attrName>
                                        </p:attrNameLst>
                                      </p:cBhvr>
                                      <p:tavLst>
                                        <p:tav tm="0">
                                          <p:val>
                                            <p:fltVal val="0"/>
                                          </p:val>
                                        </p:tav>
                                        <p:tav tm="100000">
                                          <p:val>
                                            <p:strVal val="#ppt_h"/>
                                          </p:val>
                                        </p:tav>
                                      </p:tavLst>
                                    </p:anim>
                                    <p:anim calcmode="lin" valueType="num">
                                      <p:cBhvr>
                                        <p:cTn dur="500" fill="hold" id="35"/>
                                        <p:tgtEl>
                                          <p:spTgt spid="13"/>
                                        </p:tgtEl>
                                        <p:attrNameLst>
                                          <p:attrName>ppt_x</p:attrName>
                                        </p:attrNameLst>
                                      </p:cBhvr>
                                      <p:tavLst>
                                        <p:tav tm="0">
                                          <p:val>
                                            <p:fltVal val="0.5"/>
                                          </p:val>
                                        </p:tav>
                                        <p:tav tm="100000">
                                          <p:val>
                                            <p:strVal val="#ppt_x"/>
                                          </p:val>
                                        </p:tav>
                                      </p:tavLst>
                                    </p:anim>
                                    <p:anim calcmode="lin" valueType="num">
                                      <p:cBhvr>
                                        <p:cTn dur="500" fill="hold" id="36"/>
                                        <p:tgtEl>
                                          <p:spTgt spid="13"/>
                                        </p:tgtEl>
                                        <p:attrNameLst>
                                          <p:attrName>ppt_y</p:attrName>
                                        </p:attrNameLst>
                                      </p:cBhvr>
                                      <p:tavLst>
                                        <p:tav tm="0">
                                          <p:val>
                                            <p:fltVal val="0.5"/>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3" presetSubtype="528">
                                  <p:stCondLst>
                                    <p:cond delay="0"/>
                                  </p:stCondLst>
                                  <p:childTnLst>
                                    <p:set>
                                      <p:cBhvr>
                                        <p:cTn dur="1" fill="hold" id="39">
                                          <p:stCondLst>
                                            <p:cond delay="0"/>
                                          </p:stCondLst>
                                        </p:cTn>
                                        <p:tgtEl>
                                          <p:spTgt spid="12"/>
                                        </p:tgtEl>
                                        <p:attrNameLst>
                                          <p:attrName>style.visibility</p:attrName>
                                        </p:attrNameLst>
                                      </p:cBhvr>
                                      <p:to>
                                        <p:strVal val="visible"/>
                                      </p:to>
                                    </p:set>
                                    <p:anim calcmode="lin" valueType="num">
                                      <p:cBhvr>
                                        <p:cTn dur="500" fill="hold" id="40"/>
                                        <p:tgtEl>
                                          <p:spTgt spid="12"/>
                                        </p:tgtEl>
                                        <p:attrNameLst>
                                          <p:attrName>ppt_w</p:attrName>
                                        </p:attrNameLst>
                                      </p:cBhvr>
                                      <p:tavLst>
                                        <p:tav tm="0">
                                          <p:val>
                                            <p:fltVal val="0"/>
                                          </p:val>
                                        </p:tav>
                                        <p:tav tm="100000">
                                          <p:val>
                                            <p:strVal val="#ppt_w"/>
                                          </p:val>
                                        </p:tav>
                                      </p:tavLst>
                                    </p:anim>
                                    <p:anim calcmode="lin" valueType="num">
                                      <p:cBhvr>
                                        <p:cTn dur="500" fill="hold" id="41"/>
                                        <p:tgtEl>
                                          <p:spTgt spid="12"/>
                                        </p:tgtEl>
                                        <p:attrNameLst>
                                          <p:attrName>ppt_h</p:attrName>
                                        </p:attrNameLst>
                                      </p:cBhvr>
                                      <p:tavLst>
                                        <p:tav tm="0">
                                          <p:val>
                                            <p:fltVal val="0"/>
                                          </p:val>
                                        </p:tav>
                                        <p:tav tm="100000">
                                          <p:val>
                                            <p:strVal val="#ppt_h"/>
                                          </p:val>
                                        </p:tav>
                                      </p:tavLst>
                                    </p:anim>
                                    <p:anim calcmode="lin" valueType="num">
                                      <p:cBhvr>
                                        <p:cTn dur="500" fill="hold" id="42"/>
                                        <p:tgtEl>
                                          <p:spTgt spid="12"/>
                                        </p:tgtEl>
                                        <p:attrNameLst>
                                          <p:attrName>ppt_x</p:attrName>
                                        </p:attrNameLst>
                                      </p:cBhvr>
                                      <p:tavLst>
                                        <p:tav tm="0">
                                          <p:val>
                                            <p:fltVal val="0.5"/>
                                          </p:val>
                                        </p:tav>
                                        <p:tav tm="100000">
                                          <p:val>
                                            <p:strVal val="#ppt_x"/>
                                          </p:val>
                                        </p:tav>
                                      </p:tavLst>
                                    </p:anim>
                                    <p:anim calcmode="lin" valueType="num">
                                      <p:cBhvr>
                                        <p:cTn dur="500" fill="hold" id="43"/>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1"/>
      <p:bldP grpId="0" spid="12"/>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nvGrpSpPr>
          <p:cNvPr id="10" name="组合 9"/>
          <p:cNvGrpSpPr/>
          <p:nvPr/>
        </p:nvGrpSpPr>
        <p:grpSpPr>
          <a:xfrm>
            <a:off x="924765" y="1149214"/>
            <a:ext cx="7539637" cy="3122946"/>
            <a:chOff x="924765" y="1149214"/>
            <a:chExt cx="7539637" cy="3122946"/>
          </a:xfrm>
        </p:grpSpPr>
        <p:sp>
          <p:nvSpPr>
            <p:cNvPr id="11" name="椭圆 10"/>
            <p:cNvSpPr/>
            <p:nvPr/>
          </p:nvSpPr>
          <p:spPr>
            <a:xfrm>
              <a:off x="5832092" y="1149214"/>
              <a:ext cx="1681598" cy="1068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r>
                <a:rPr altLang="en-US" b="1" lang="zh-CN" sz="18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12" name="Freeform 53"/>
            <p:cNvSpPr>
              <a:spLocks noChangeAspect="1" noEditPoints="1"/>
            </p:cNvSpPr>
            <p:nvPr/>
          </p:nvSpPr>
          <p:spPr bwMode="auto">
            <a:xfrm>
              <a:off x="1515844" y="2640573"/>
              <a:ext cx="719267" cy="719267"/>
            </a:xfrm>
            <a:custGeom>
              <a:gdLst>
                <a:gd fmla="*/ 175 w 350" name="T0"/>
                <a:gd fmla="*/ 0 h 350" name="T1"/>
                <a:gd fmla="*/ 0 w 350" name="T2"/>
                <a:gd fmla="*/ 175 h 350" name="T3"/>
                <a:gd fmla="*/ 175 w 350" name="T4"/>
                <a:gd fmla="*/ 350 h 350" name="T5"/>
                <a:gd fmla="*/ 350 w 350" name="T6"/>
                <a:gd fmla="*/ 175 h 350" name="T7"/>
                <a:gd fmla="*/ 175 w 350" name="T8"/>
                <a:gd fmla="*/ 0 h 350" name="T9"/>
                <a:gd fmla="*/ 277 w 350" name="T10"/>
                <a:gd fmla="*/ 257 h 350" name="T11"/>
                <a:gd fmla="*/ 268 w 350" name="T12"/>
                <a:gd fmla="*/ 261 h 350" name="T13"/>
                <a:gd fmla="*/ 255 w 350" name="T14"/>
                <a:gd fmla="*/ 264 h 350" name="T15"/>
                <a:gd fmla="*/ 248 w 350" name="T16"/>
                <a:gd fmla="*/ 270 h 350" name="T17"/>
                <a:gd fmla="*/ 230 w 350" name="T18"/>
                <a:gd fmla="*/ 270 h 350" name="T19"/>
                <a:gd fmla="*/ 223 w 350" name="T20"/>
                <a:gd fmla="*/ 264 h 350" name="T21"/>
                <a:gd fmla="*/ 223 w 350" name="T22"/>
                <a:gd fmla="*/ 175 h 350" name="T23"/>
                <a:gd fmla="*/ 230 w 350" name="T24"/>
                <a:gd fmla="*/ 169 h 350" name="T25"/>
                <a:gd fmla="*/ 248 w 350" name="T26"/>
                <a:gd fmla="*/ 169 h 350" name="T27"/>
                <a:gd fmla="*/ 255 w 350" name="T28"/>
                <a:gd fmla="*/ 175 h 350" name="T29"/>
                <a:gd fmla="*/ 262 w 350" name="T30"/>
                <a:gd fmla="*/ 176 h 350" name="T31"/>
                <a:gd fmla="*/ 175 w 350" name="T32"/>
                <a:gd fmla="*/ 96 h 350" name="T33"/>
                <a:gd fmla="*/ 88 w 350" name="T34"/>
                <a:gd fmla="*/ 176 h 350" name="T35"/>
                <a:gd fmla="*/ 95 w 350" name="T36"/>
                <a:gd fmla="*/ 175 h 350" name="T37"/>
                <a:gd fmla="*/ 101 w 350" name="T38"/>
                <a:gd fmla="*/ 169 h 350" name="T39"/>
                <a:gd fmla="*/ 120 w 350" name="T40"/>
                <a:gd fmla="*/ 169 h 350" name="T41"/>
                <a:gd fmla="*/ 126 w 350" name="T42"/>
                <a:gd fmla="*/ 175 h 350" name="T43"/>
                <a:gd fmla="*/ 126 w 350" name="T44"/>
                <a:gd fmla="*/ 264 h 350" name="T45"/>
                <a:gd fmla="*/ 120 w 350" name="T46"/>
                <a:gd fmla="*/ 270 h 350" name="T47"/>
                <a:gd fmla="*/ 101 w 350" name="T48"/>
                <a:gd fmla="*/ 270 h 350" name="T49"/>
                <a:gd fmla="*/ 95 w 350" name="T50"/>
                <a:gd fmla="*/ 264 h 350" name="T51"/>
                <a:gd fmla="*/ 52 w 350" name="T52"/>
                <a:gd fmla="*/ 219 h 350" name="T53"/>
                <a:gd fmla="*/ 71 w 350" name="T54"/>
                <a:gd fmla="*/ 183 h 350" name="T55"/>
                <a:gd fmla="*/ 175 w 350" name="T56"/>
                <a:gd fmla="*/ 80 h 350" name="T57"/>
                <a:gd fmla="*/ 279 w 350" name="T58"/>
                <a:gd fmla="*/ 183 h 350" name="T59"/>
                <a:gd fmla="*/ 298 w 350" name="T60"/>
                <a:gd fmla="*/ 219 h 350" name="T61"/>
                <a:gd fmla="*/ 277 w 350" name="T62"/>
                <a:gd fmla="*/ 257 h 35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50" w="350">
                  <a:moveTo>
                    <a:pt x="175" y="0"/>
                  </a:moveTo>
                  <a:cubicBezTo>
                    <a:pt x="78" y="0"/>
                    <a:pt x="0" y="78"/>
                    <a:pt x="0" y="175"/>
                  </a:cubicBezTo>
                  <a:cubicBezTo>
                    <a:pt x="0" y="272"/>
                    <a:pt x="78" y="350"/>
                    <a:pt x="175" y="350"/>
                  </a:cubicBezTo>
                  <a:cubicBezTo>
                    <a:pt x="271" y="350"/>
                    <a:pt x="350" y="272"/>
                    <a:pt x="350" y="175"/>
                  </a:cubicBezTo>
                  <a:cubicBezTo>
                    <a:pt x="350" y="78"/>
                    <a:pt x="271" y="0"/>
                    <a:pt x="175" y="0"/>
                  </a:cubicBezTo>
                  <a:close/>
                  <a:moveTo>
                    <a:pt x="277" y="257"/>
                  </a:moveTo>
                  <a:cubicBezTo>
                    <a:pt x="268" y="261"/>
                    <a:pt x="268" y="261"/>
                    <a:pt x="268" y="261"/>
                  </a:cubicBezTo>
                  <a:cubicBezTo>
                    <a:pt x="264" y="263"/>
                    <a:pt x="260" y="264"/>
                    <a:pt x="255" y="264"/>
                  </a:cubicBezTo>
                  <a:cubicBezTo>
                    <a:pt x="255" y="267"/>
                    <a:pt x="252" y="270"/>
                    <a:pt x="248" y="270"/>
                  </a:cubicBezTo>
                  <a:cubicBezTo>
                    <a:pt x="230" y="270"/>
                    <a:pt x="230" y="270"/>
                    <a:pt x="230" y="270"/>
                  </a:cubicBezTo>
                  <a:cubicBezTo>
                    <a:pt x="226" y="270"/>
                    <a:pt x="223" y="267"/>
                    <a:pt x="223" y="264"/>
                  </a:cubicBezTo>
                  <a:cubicBezTo>
                    <a:pt x="223" y="175"/>
                    <a:pt x="223" y="175"/>
                    <a:pt x="223" y="175"/>
                  </a:cubicBezTo>
                  <a:cubicBezTo>
                    <a:pt x="223" y="171"/>
                    <a:pt x="226" y="169"/>
                    <a:pt x="230" y="169"/>
                  </a:cubicBezTo>
                  <a:cubicBezTo>
                    <a:pt x="248" y="169"/>
                    <a:pt x="248" y="169"/>
                    <a:pt x="248" y="169"/>
                  </a:cubicBezTo>
                  <a:cubicBezTo>
                    <a:pt x="252" y="169"/>
                    <a:pt x="255" y="171"/>
                    <a:pt x="255" y="175"/>
                  </a:cubicBezTo>
                  <a:cubicBezTo>
                    <a:pt x="257" y="175"/>
                    <a:pt x="259" y="175"/>
                    <a:pt x="262" y="176"/>
                  </a:cubicBezTo>
                  <a:cubicBezTo>
                    <a:pt x="258" y="131"/>
                    <a:pt x="220" y="96"/>
                    <a:pt x="175" y="96"/>
                  </a:cubicBezTo>
                  <a:cubicBezTo>
                    <a:pt x="129" y="96"/>
                    <a:pt x="92" y="131"/>
                    <a:pt x="88" y="176"/>
                  </a:cubicBezTo>
                  <a:cubicBezTo>
                    <a:pt x="90" y="175"/>
                    <a:pt x="92" y="175"/>
                    <a:pt x="95" y="175"/>
                  </a:cubicBezTo>
                  <a:cubicBezTo>
                    <a:pt x="95" y="171"/>
                    <a:pt x="98" y="169"/>
                    <a:pt x="101" y="169"/>
                  </a:cubicBezTo>
                  <a:cubicBezTo>
                    <a:pt x="120" y="169"/>
                    <a:pt x="120" y="169"/>
                    <a:pt x="120" y="169"/>
                  </a:cubicBezTo>
                  <a:cubicBezTo>
                    <a:pt x="123" y="169"/>
                    <a:pt x="126" y="171"/>
                    <a:pt x="126" y="175"/>
                  </a:cubicBezTo>
                  <a:cubicBezTo>
                    <a:pt x="126" y="264"/>
                    <a:pt x="126" y="264"/>
                    <a:pt x="126" y="264"/>
                  </a:cubicBezTo>
                  <a:cubicBezTo>
                    <a:pt x="126" y="267"/>
                    <a:pt x="123" y="270"/>
                    <a:pt x="120" y="270"/>
                  </a:cubicBezTo>
                  <a:cubicBezTo>
                    <a:pt x="101" y="270"/>
                    <a:pt x="101" y="270"/>
                    <a:pt x="101" y="270"/>
                  </a:cubicBezTo>
                  <a:cubicBezTo>
                    <a:pt x="98" y="270"/>
                    <a:pt x="95" y="267"/>
                    <a:pt x="95" y="264"/>
                  </a:cubicBezTo>
                  <a:cubicBezTo>
                    <a:pt x="71" y="263"/>
                    <a:pt x="52" y="243"/>
                    <a:pt x="52" y="219"/>
                  </a:cubicBezTo>
                  <a:cubicBezTo>
                    <a:pt x="52" y="204"/>
                    <a:pt x="59" y="191"/>
                    <a:pt x="71" y="183"/>
                  </a:cubicBezTo>
                  <a:cubicBezTo>
                    <a:pt x="71" y="126"/>
                    <a:pt x="118" y="80"/>
                    <a:pt x="175" y="80"/>
                  </a:cubicBezTo>
                  <a:cubicBezTo>
                    <a:pt x="232" y="80"/>
                    <a:pt x="278" y="126"/>
                    <a:pt x="279" y="183"/>
                  </a:cubicBezTo>
                  <a:cubicBezTo>
                    <a:pt x="290" y="191"/>
                    <a:pt x="298" y="204"/>
                    <a:pt x="298" y="219"/>
                  </a:cubicBezTo>
                  <a:cubicBezTo>
                    <a:pt x="298" y="235"/>
                    <a:pt x="290" y="249"/>
                    <a:pt x="277" y="257"/>
                  </a:cubicBezTo>
                  <a:close/>
                </a:path>
              </a:pathLst>
            </a:custGeom>
            <a:solidFill>
              <a:srgbClr val="78B601"/>
            </a:solidFill>
            <a:ln>
              <a:noFill/>
            </a:ln>
          </p:spPr>
          <p:txBody>
            <a:bodyPr anchor="t" anchorCtr="0" bIns="34290" compatLnSpc="1" lIns="68580" numCol="1" rIns="68580" tIns="34290" vert="horz" wrap="square"/>
            <a:lstStyle/>
            <a:p>
              <a:endParaRPr lang="id-ID">
                <a:solidFill>
                  <a:schemeClr val="tx1">
                    <a:lumMod val="65000"/>
                    <a:lumOff val="35000"/>
                  </a:schemeClr>
                </a:solidFill>
              </a:endParaRPr>
            </a:p>
          </p:txBody>
        </p:sp>
        <p:cxnSp>
          <p:nvCxnSpPr>
            <p:cNvPr id="13" name="肘形连接符 12"/>
            <p:cNvCxnSpPr>
              <a:stCxn id="11" idx="1"/>
              <a:endCxn id="12" idx="0"/>
            </p:cNvCxnSpPr>
            <p:nvPr/>
          </p:nvCxnSpPr>
          <p:spPr>
            <a:xfrm flipH="1" flipV="1" rot="16200000">
              <a:off x="3309508" y="-128276"/>
              <a:ext cx="1334819" cy="4202879"/>
            </a:xfrm>
            <a:prstGeom prst="bentConnector4">
              <a:avLst>
                <a:gd fmla="val -12844" name="adj1"/>
                <a:gd fmla="val 99457" name="adj2"/>
              </a:avLst>
            </a:prstGeom>
            <a:ln w="19050">
              <a:solidFill>
                <a:srgbClr val="9AC44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4" name="文本框 6"/>
            <p:cNvSpPr txBox="1"/>
            <p:nvPr/>
          </p:nvSpPr>
          <p:spPr>
            <a:xfrm>
              <a:off x="924765" y="3469376"/>
              <a:ext cx="1901424" cy="942340"/>
            </a:xfrm>
            <a:prstGeom prst="rect">
              <a:avLst/>
            </a:prstGeom>
            <a:noFill/>
          </p:spPr>
          <p:txBody>
            <a:bodyPr bIns="34290" lIns="68580" rIns="68580" rtlCol="0" tIns="34290" wrap="square">
              <a:spAutoFit/>
            </a:bodyPr>
            <a:lstStyle/>
            <a:p>
              <a:pPr algn="ctr">
                <a:spcBef>
                  <a:spcPts val="450"/>
                </a:spcBef>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添加标题</a:t>
              </a:r>
            </a:p>
            <a:p>
              <a:pPr algn="ctr">
                <a:spcBef>
                  <a:spcPts val="450"/>
                </a:spcBef>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在此处添加文字在此处添加文字，在此处添加文字在此处添加文字。</a:t>
              </a:r>
            </a:p>
          </p:txBody>
        </p:sp>
        <p:sp>
          <p:nvSpPr>
            <p:cNvPr id="15" name="Freeform 45"/>
            <p:cNvSpPr>
              <a:spLocks noChangeAspect="1" noEditPoints="1"/>
            </p:cNvSpPr>
            <p:nvPr/>
          </p:nvSpPr>
          <p:spPr bwMode="auto">
            <a:xfrm>
              <a:off x="3394703" y="2640573"/>
              <a:ext cx="718107" cy="719267"/>
            </a:xfrm>
            <a:custGeom>
              <a:gdLst>
                <a:gd fmla="*/ 0 w 342" name="T0"/>
                <a:gd fmla="*/ 171 h 342" name="T1"/>
                <a:gd fmla="*/ 342 w 342" name="T2"/>
                <a:gd fmla="*/ 171 h 342" name="T3"/>
                <a:gd fmla="*/ 48 w 342" name="T4"/>
                <a:gd fmla="*/ 140 h 342" name="T5"/>
                <a:gd fmla="*/ 108 w 342" name="T6"/>
                <a:gd fmla="*/ 164 h 342" name="T7"/>
                <a:gd fmla="*/ 48 w 342" name="T8"/>
                <a:gd fmla="*/ 140 h 342" name="T9"/>
                <a:gd fmla="*/ 109 w 342" name="T10"/>
                <a:gd fmla="*/ 171 h 342" name="T11"/>
                <a:gd fmla="*/ 66 w 342" name="T12"/>
                <a:gd fmla="*/ 209 h 342" name="T13"/>
                <a:gd fmla="*/ 95 w 342" name="T14"/>
                <a:gd fmla="*/ 283 h 342" name="T15"/>
                <a:gd fmla="*/ 95 w 342" name="T16"/>
                <a:gd fmla="*/ 245 h 342" name="T17"/>
                <a:gd fmla="*/ 95 w 342" name="T18"/>
                <a:gd fmla="*/ 283 h 342" name="T19"/>
                <a:gd fmla="*/ 67 w 342" name="T20"/>
                <a:gd fmla="*/ 216 h 342" name="T21"/>
                <a:gd fmla="*/ 114 w 342" name="T22"/>
                <a:gd fmla="*/ 239 h 342" name="T23"/>
                <a:gd fmla="*/ 169 w 342" name="T24"/>
                <a:gd fmla="*/ 239 h 342" name="T25"/>
                <a:gd fmla="*/ 120 w 342" name="T26"/>
                <a:gd fmla="*/ 216 h 342" name="T27"/>
                <a:gd fmla="*/ 169 w 342" name="T28"/>
                <a:gd fmla="*/ 239 h 342" name="T29"/>
                <a:gd fmla="*/ 119 w 342" name="T30"/>
                <a:gd fmla="*/ 209 h 342" name="T31"/>
                <a:gd fmla="*/ 175 w 342" name="T32"/>
                <a:gd fmla="*/ 171 h 342" name="T33"/>
                <a:gd fmla="*/ 116 w 342" name="T34"/>
                <a:gd fmla="*/ 164 h 342" name="T35"/>
                <a:gd fmla="*/ 177 w 342" name="T36"/>
                <a:gd fmla="*/ 140 h 342" name="T37"/>
                <a:gd fmla="*/ 116 w 342" name="T38"/>
                <a:gd fmla="*/ 164 h 342" name="T39"/>
                <a:gd fmla="*/ 177 w 342" name="T40"/>
                <a:gd fmla="*/ 264 h 342" name="T41"/>
                <a:gd fmla="*/ 215 w 342" name="T42"/>
                <a:gd fmla="*/ 264 h 342" name="T43"/>
                <a:gd fmla="*/ 217 w 342" name="T44"/>
                <a:gd fmla="*/ 239 h 342" name="T45"/>
                <a:gd fmla="*/ 178 w 342" name="T46"/>
                <a:gd fmla="*/ 216 h 342" name="T47"/>
                <a:gd fmla="*/ 217 w 342" name="T48"/>
                <a:gd fmla="*/ 239 h 342" name="T49"/>
                <a:gd fmla="*/ 179 w 342" name="T50"/>
                <a:gd fmla="*/ 209 h 342" name="T51"/>
                <a:gd fmla="*/ 235 w 342" name="T52"/>
                <a:gd fmla="*/ 171 h 342" name="T53"/>
                <a:gd fmla="*/ 283 w 342" name="T54"/>
                <a:gd fmla="*/ 126 h 342" name="T55"/>
                <a:gd fmla="*/ 241 w 342" name="T56"/>
                <a:gd fmla="*/ 149 h 342" name="T57"/>
                <a:gd fmla="*/ 182 w 342" name="T58"/>
                <a:gd fmla="*/ 164 h 342" name="T59"/>
                <a:gd fmla="*/ 220 w 342" name="T60"/>
                <a:gd fmla="*/ 140 h 342" name="T61"/>
                <a:gd fmla="*/ 252 w 342" name="T62"/>
                <a:gd fmla="*/ 107 h 342" name="T63"/>
                <a:gd fmla="*/ 260 w 342" name="T64"/>
                <a:gd fmla="*/ 103 h 342" name="T65"/>
                <a:gd fmla="*/ 283 w 342" name="T66"/>
                <a:gd fmla="*/ 126 h 34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2" w="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9AC440"/>
            </a:solidFill>
            <a:ln>
              <a:noFill/>
            </a:ln>
          </p:spPr>
          <p:txBody>
            <a:bodyPr anchor="t" anchorCtr="0" bIns="34290" compatLnSpc="1" lIns="68580" numCol="1" rIns="68580" tIns="34290" vert="horz" wrap="square"/>
            <a:lstStyle/>
            <a:p>
              <a:endParaRPr lang="id-ID">
                <a:solidFill>
                  <a:schemeClr val="tx1">
                    <a:lumMod val="65000"/>
                    <a:lumOff val="35000"/>
                  </a:schemeClr>
                </a:solidFill>
              </a:endParaRPr>
            </a:p>
          </p:txBody>
        </p:sp>
        <p:cxnSp>
          <p:nvCxnSpPr>
            <p:cNvPr id="16" name="肘形连接符 15"/>
            <p:cNvCxnSpPr>
              <a:stCxn id="11" idx="2"/>
            </p:cNvCxnSpPr>
            <p:nvPr/>
          </p:nvCxnSpPr>
          <p:spPr>
            <a:xfrm flipV="1" rot="10800000">
              <a:off x="3753757" y="1683674"/>
              <a:ext cx="2078336" cy="956899"/>
            </a:xfrm>
            <a:prstGeom prst="bentConnector3">
              <a:avLst>
                <a:gd fmla="val 99758" name="adj1"/>
              </a:avLst>
            </a:prstGeom>
            <a:ln w="19050">
              <a:solidFill>
                <a:srgbClr val="78B60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7" name="文本框 10"/>
            <p:cNvSpPr txBox="1"/>
            <p:nvPr/>
          </p:nvSpPr>
          <p:spPr>
            <a:xfrm>
              <a:off x="2804169" y="3469376"/>
              <a:ext cx="1901424" cy="942340"/>
            </a:xfrm>
            <a:prstGeom prst="rect">
              <a:avLst/>
            </a:prstGeom>
            <a:noFill/>
          </p:spPr>
          <p:txBody>
            <a:bodyPr bIns="34290" lIns="68580" rIns="68580" rtlCol="0" tIns="34290" wrap="square">
              <a:spAutoFit/>
            </a:bodyPr>
            <a:lstStyle/>
            <a:p>
              <a:pPr algn="ctr">
                <a:spcBef>
                  <a:spcPts val="450"/>
                </a:spcBef>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添加标题</a:t>
              </a:r>
            </a:p>
            <a:p>
              <a:pPr algn="ctr">
                <a:spcBef>
                  <a:spcPts val="450"/>
                </a:spcBef>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在此处添加文字在此处添加文字，在此处添加文字在此处添加文字。</a:t>
              </a:r>
            </a:p>
          </p:txBody>
        </p:sp>
        <p:sp>
          <p:nvSpPr>
            <p:cNvPr id="18" name="Freeform 36"/>
            <p:cNvSpPr>
              <a:spLocks noChangeAspect="1" noEditPoints="1"/>
            </p:cNvSpPr>
            <p:nvPr/>
          </p:nvSpPr>
          <p:spPr bwMode="auto">
            <a:xfrm>
              <a:off x="5272403" y="2640573"/>
              <a:ext cx="721497" cy="719265"/>
            </a:xfrm>
            <a:custGeom>
              <a:gdLst>
                <a:gd fmla="*/ 178 w 357" name="T0"/>
                <a:gd fmla="*/ 0 h 356" name="T1"/>
                <a:gd fmla="*/ 0 w 357" name="T2"/>
                <a:gd fmla="*/ 178 h 356" name="T3"/>
                <a:gd fmla="*/ 178 w 357" name="T4"/>
                <a:gd fmla="*/ 356 h 356" name="T5"/>
                <a:gd fmla="*/ 357 w 357" name="T6"/>
                <a:gd fmla="*/ 178 h 356" name="T7"/>
                <a:gd fmla="*/ 178 w 357" name="T8"/>
                <a:gd fmla="*/ 0 h 356" name="T9"/>
                <a:gd fmla="*/ 220 w 357" name="T10"/>
                <a:gd fmla="*/ 77 h 356" name="T11"/>
                <a:gd fmla="*/ 258 w 357" name="T12"/>
                <a:gd fmla="*/ 77 h 356" name="T13"/>
                <a:gd fmla="*/ 258 w 357" name="T14"/>
                <a:gd fmla="*/ 125 h 356" name="T15"/>
                <a:gd fmla="*/ 220 w 357" name="T16"/>
                <a:gd fmla="*/ 94 h 356" name="T17"/>
                <a:gd fmla="*/ 220 w 357" name="T18"/>
                <a:gd fmla="*/ 77 h 356" name="T19"/>
                <a:gd fmla="*/ 258 w 357" name="T20"/>
                <a:gd fmla="*/ 200 h 356" name="T21"/>
                <a:gd fmla="*/ 258 w 357" name="T22"/>
                <a:gd fmla="*/ 272 h 356" name="T23"/>
                <a:gd fmla="*/ 208 w 357" name="T24"/>
                <a:gd fmla="*/ 272 h 356" name="T25"/>
                <a:gd fmla="*/ 208 w 357" name="T26"/>
                <a:gd fmla="*/ 185 h 356" name="T27"/>
                <a:gd fmla="*/ 149 w 357" name="T28"/>
                <a:gd fmla="*/ 185 h 356" name="T29"/>
                <a:gd fmla="*/ 149 w 357" name="T30"/>
                <a:gd fmla="*/ 272 h 356" name="T31"/>
                <a:gd fmla="*/ 98 w 357" name="T32"/>
                <a:gd fmla="*/ 272 h 356" name="T33"/>
                <a:gd fmla="*/ 98 w 357" name="T34"/>
                <a:gd fmla="*/ 184 h 356" name="T35"/>
                <a:gd fmla="*/ 178 w 357" name="T36"/>
                <a:gd fmla="*/ 118 h 356" name="T37"/>
                <a:gd fmla="*/ 220 w 357" name="T38"/>
                <a:gd fmla="*/ 152 h 356" name="T39"/>
                <a:gd fmla="*/ 258 w 357" name="T40"/>
                <a:gd fmla="*/ 184 h 356" name="T41"/>
                <a:gd fmla="*/ 258 w 357" name="T42"/>
                <a:gd fmla="*/ 200 h 356" name="T43"/>
                <a:gd fmla="*/ 276 w 357" name="T44"/>
                <a:gd fmla="*/ 190 h 356" name="T45"/>
                <a:gd fmla="*/ 258 w 357" name="T46"/>
                <a:gd fmla="*/ 175 h 356" name="T47"/>
                <a:gd fmla="*/ 220 w 357" name="T48"/>
                <a:gd fmla="*/ 144 h 356" name="T49"/>
                <a:gd fmla="*/ 178 w 357" name="T50"/>
                <a:gd fmla="*/ 110 h 356" name="T51"/>
                <a:gd fmla="*/ 98 w 357" name="T52"/>
                <a:gd fmla="*/ 175 h 356" name="T53"/>
                <a:gd fmla="*/ 81 w 357" name="T54"/>
                <a:gd fmla="*/ 190 h 356" name="T55"/>
                <a:gd fmla="*/ 60 w 357" name="T56"/>
                <a:gd fmla="*/ 165 h 356" name="T57"/>
                <a:gd fmla="*/ 178 w 357" name="T58"/>
                <a:gd fmla="*/ 69 h 356" name="T59"/>
                <a:gd fmla="*/ 220 w 357" name="T60"/>
                <a:gd fmla="*/ 102 h 356" name="T61"/>
                <a:gd fmla="*/ 258 w 357" name="T62"/>
                <a:gd fmla="*/ 134 h 356" name="T63"/>
                <a:gd fmla="*/ 296 w 357" name="T64"/>
                <a:gd fmla="*/ 165 h 356" name="T65"/>
                <a:gd fmla="*/ 276 w 357" name="T66"/>
                <a:gd fmla="*/ 190 h 35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6" w="357">
                  <a:moveTo>
                    <a:pt x="178" y="0"/>
                  </a:moveTo>
                  <a:cubicBezTo>
                    <a:pt x="80" y="0"/>
                    <a:pt x="0" y="80"/>
                    <a:pt x="0" y="178"/>
                  </a:cubicBezTo>
                  <a:cubicBezTo>
                    <a:pt x="0" y="277"/>
                    <a:pt x="80" y="356"/>
                    <a:pt x="178" y="356"/>
                  </a:cubicBezTo>
                  <a:cubicBezTo>
                    <a:pt x="277" y="356"/>
                    <a:pt x="357" y="277"/>
                    <a:pt x="357" y="178"/>
                  </a:cubicBezTo>
                  <a:cubicBezTo>
                    <a:pt x="357" y="80"/>
                    <a:pt x="277" y="0"/>
                    <a:pt x="178" y="0"/>
                  </a:cubicBezTo>
                  <a:close/>
                  <a:moveTo>
                    <a:pt x="220" y="77"/>
                  </a:moveTo>
                  <a:cubicBezTo>
                    <a:pt x="258" y="77"/>
                    <a:pt x="258" y="77"/>
                    <a:pt x="258" y="77"/>
                  </a:cubicBezTo>
                  <a:cubicBezTo>
                    <a:pt x="258" y="125"/>
                    <a:pt x="258" y="125"/>
                    <a:pt x="258" y="125"/>
                  </a:cubicBezTo>
                  <a:cubicBezTo>
                    <a:pt x="220" y="94"/>
                    <a:pt x="220" y="94"/>
                    <a:pt x="220" y="94"/>
                  </a:cubicBezTo>
                  <a:lnTo>
                    <a:pt x="220" y="77"/>
                  </a:lnTo>
                  <a:close/>
                  <a:moveTo>
                    <a:pt x="258" y="200"/>
                  </a:moveTo>
                  <a:cubicBezTo>
                    <a:pt x="258" y="272"/>
                    <a:pt x="258" y="272"/>
                    <a:pt x="258" y="272"/>
                  </a:cubicBezTo>
                  <a:cubicBezTo>
                    <a:pt x="208" y="272"/>
                    <a:pt x="208" y="272"/>
                    <a:pt x="208" y="272"/>
                  </a:cubicBezTo>
                  <a:cubicBezTo>
                    <a:pt x="208" y="185"/>
                    <a:pt x="208" y="185"/>
                    <a:pt x="208" y="185"/>
                  </a:cubicBezTo>
                  <a:cubicBezTo>
                    <a:pt x="149" y="185"/>
                    <a:pt x="149" y="185"/>
                    <a:pt x="149" y="185"/>
                  </a:cubicBezTo>
                  <a:cubicBezTo>
                    <a:pt x="149" y="272"/>
                    <a:pt x="149" y="272"/>
                    <a:pt x="149" y="272"/>
                  </a:cubicBezTo>
                  <a:cubicBezTo>
                    <a:pt x="98" y="272"/>
                    <a:pt x="98" y="272"/>
                    <a:pt x="98" y="272"/>
                  </a:cubicBezTo>
                  <a:cubicBezTo>
                    <a:pt x="98" y="184"/>
                    <a:pt x="98" y="184"/>
                    <a:pt x="98" y="184"/>
                  </a:cubicBezTo>
                  <a:cubicBezTo>
                    <a:pt x="178" y="118"/>
                    <a:pt x="178" y="118"/>
                    <a:pt x="178" y="118"/>
                  </a:cubicBezTo>
                  <a:cubicBezTo>
                    <a:pt x="220" y="152"/>
                    <a:pt x="220" y="152"/>
                    <a:pt x="220" y="152"/>
                  </a:cubicBezTo>
                  <a:cubicBezTo>
                    <a:pt x="258" y="184"/>
                    <a:pt x="258" y="184"/>
                    <a:pt x="258" y="184"/>
                  </a:cubicBezTo>
                  <a:lnTo>
                    <a:pt x="258" y="200"/>
                  </a:lnTo>
                  <a:close/>
                  <a:moveTo>
                    <a:pt x="276" y="190"/>
                  </a:moveTo>
                  <a:cubicBezTo>
                    <a:pt x="258" y="175"/>
                    <a:pt x="258" y="175"/>
                    <a:pt x="258" y="175"/>
                  </a:cubicBezTo>
                  <a:cubicBezTo>
                    <a:pt x="220" y="144"/>
                    <a:pt x="220" y="144"/>
                    <a:pt x="220" y="144"/>
                  </a:cubicBezTo>
                  <a:cubicBezTo>
                    <a:pt x="178" y="110"/>
                    <a:pt x="178" y="110"/>
                    <a:pt x="178" y="110"/>
                  </a:cubicBezTo>
                  <a:cubicBezTo>
                    <a:pt x="98" y="175"/>
                    <a:pt x="98" y="175"/>
                    <a:pt x="98" y="175"/>
                  </a:cubicBezTo>
                  <a:cubicBezTo>
                    <a:pt x="81" y="190"/>
                    <a:pt x="81" y="190"/>
                    <a:pt x="81" y="190"/>
                  </a:cubicBezTo>
                  <a:cubicBezTo>
                    <a:pt x="60" y="165"/>
                    <a:pt x="60" y="165"/>
                    <a:pt x="60" y="165"/>
                  </a:cubicBezTo>
                  <a:cubicBezTo>
                    <a:pt x="178" y="69"/>
                    <a:pt x="178" y="69"/>
                    <a:pt x="178" y="69"/>
                  </a:cubicBezTo>
                  <a:cubicBezTo>
                    <a:pt x="220" y="102"/>
                    <a:pt x="220" y="102"/>
                    <a:pt x="220" y="102"/>
                  </a:cubicBezTo>
                  <a:cubicBezTo>
                    <a:pt x="258" y="134"/>
                    <a:pt x="258" y="134"/>
                    <a:pt x="258" y="134"/>
                  </a:cubicBezTo>
                  <a:cubicBezTo>
                    <a:pt x="296" y="165"/>
                    <a:pt x="296" y="165"/>
                    <a:pt x="296" y="165"/>
                  </a:cubicBezTo>
                  <a:lnTo>
                    <a:pt x="276" y="190"/>
                  </a:lnTo>
                  <a:close/>
                </a:path>
              </a:pathLst>
            </a:custGeom>
            <a:solidFill>
              <a:srgbClr val="78B601"/>
            </a:solidFill>
            <a:ln>
              <a:noFill/>
            </a:ln>
          </p:spPr>
          <p:txBody>
            <a:bodyPr anchor="t" anchorCtr="0" bIns="34290" compatLnSpc="1" lIns="68580" numCol="1" rIns="68580" tIns="34290" vert="horz" wrap="square"/>
            <a:lstStyle/>
            <a:p>
              <a:endParaRPr lang="id-ID">
                <a:solidFill>
                  <a:schemeClr val="tx1">
                    <a:lumMod val="65000"/>
                    <a:lumOff val="35000"/>
                  </a:schemeClr>
                </a:solidFill>
              </a:endParaRPr>
            </a:p>
          </p:txBody>
        </p:sp>
        <p:cxnSp>
          <p:nvCxnSpPr>
            <p:cNvPr id="19" name="肘形连接符 18"/>
            <p:cNvCxnSpPr>
              <a:stCxn id="11" idx="3"/>
              <a:endCxn id="18" idx="3"/>
            </p:cNvCxnSpPr>
            <p:nvPr/>
          </p:nvCxnSpPr>
          <p:spPr>
            <a:xfrm rot="5400000">
              <a:off x="5566824" y="2488672"/>
              <a:ext cx="938611" cy="84456"/>
            </a:xfrm>
            <a:prstGeom prst="bentConnector2">
              <a:avLst/>
            </a:prstGeom>
            <a:ln w="19050">
              <a:solidFill>
                <a:srgbClr val="9AC44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文本框 14"/>
            <p:cNvSpPr txBox="1"/>
            <p:nvPr/>
          </p:nvSpPr>
          <p:spPr>
            <a:xfrm>
              <a:off x="4683573" y="3469376"/>
              <a:ext cx="1901424" cy="942340"/>
            </a:xfrm>
            <a:prstGeom prst="rect">
              <a:avLst/>
            </a:prstGeom>
            <a:noFill/>
          </p:spPr>
          <p:txBody>
            <a:bodyPr bIns="34290" lIns="68580" rIns="68580" rtlCol="0" tIns="34290" wrap="square">
              <a:spAutoFit/>
            </a:bodyPr>
            <a:lstStyle/>
            <a:p>
              <a:pPr algn="ctr">
                <a:spcBef>
                  <a:spcPts val="450"/>
                </a:spcBef>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添加标题</a:t>
              </a:r>
            </a:p>
            <a:p>
              <a:pPr algn="ctr">
                <a:spcBef>
                  <a:spcPts val="450"/>
                </a:spcBef>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在此处添加文字在此处添加文字，在此处添加文字在此处添加文字。</a:t>
              </a:r>
            </a:p>
          </p:txBody>
        </p:sp>
        <p:grpSp>
          <p:nvGrpSpPr>
            <p:cNvPr id="21" name="Group 93"/>
            <p:cNvGrpSpPr>
              <a:grpSpLocks noChangeAspect="1"/>
            </p:cNvGrpSpPr>
            <p:nvPr/>
          </p:nvGrpSpPr>
          <p:grpSpPr>
            <a:xfrm>
              <a:off x="7153492" y="2640573"/>
              <a:ext cx="720395" cy="719265"/>
              <a:chOff x="3500438" y="4467225"/>
              <a:chExt cx="1014413" cy="1012825"/>
            </a:xfrm>
            <a:solidFill>
              <a:schemeClr val="tx2"/>
            </a:solidFill>
          </p:grpSpPr>
          <p:sp>
            <p:nvSpPr>
              <p:cNvPr id="24" name="Oval 37"/>
              <p:cNvSpPr>
                <a:spLocks noChangeArrowheads="1"/>
              </p:cNvSpPr>
              <p:nvPr/>
            </p:nvSpPr>
            <p:spPr bwMode="auto">
              <a:xfrm>
                <a:off x="4008438" y="4845050"/>
                <a:ext cx="79375" cy="82550"/>
              </a:xfrm>
              <a:prstGeom prst="ellipse">
                <a:avLst/>
              </a:prstGeom>
              <a:solidFill>
                <a:srgbClr val="9AC44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65000"/>
                      <a:lumOff val="35000"/>
                    </a:schemeClr>
                  </a:solidFill>
                </a:endParaRPr>
              </a:p>
            </p:txBody>
          </p:sp>
          <p:sp>
            <p:nvSpPr>
              <p:cNvPr id="25" name="Freeform 38"/>
              <p:cNvSpPr/>
              <p:nvPr/>
            </p:nvSpPr>
            <p:spPr bwMode="auto">
              <a:xfrm>
                <a:off x="4119563" y="4845050"/>
                <a:ext cx="84138" cy="82550"/>
              </a:xfrm>
              <a:custGeom>
                <a:gdLst>
                  <a:gd fmla="*/ 14 w 29" name="T0"/>
                  <a:gd fmla="*/ 29 h 29" name="T1"/>
                  <a:gd fmla="*/ 15 w 29" name="T2"/>
                  <a:gd fmla="*/ 29 h 29" name="T3"/>
                  <a:gd fmla="*/ 29 w 29" name="T4"/>
                  <a:gd fmla="*/ 14 h 29" name="T5"/>
                  <a:gd fmla="*/ 15 w 29" name="T6"/>
                  <a:gd fmla="*/ 0 h 29" name="T7"/>
                  <a:gd fmla="*/ 14 w 29" name="T8"/>
                  <a:gd fmla="*/ 0 h 29" name="T9"/>
                  <a:gd fmla="*/ 0 w 29" name="T10"/>
                  <a:gd fmla="*/ 14 h 29" name="T11"/>
                  <a:gd fmla="*/ 14 w 29" name="T12"/>
                  <a:gd fmla="*/ 29 h 29" name="T13"/>
                </a:gdLst>
                <a:cxnLst>
                  <a:cxn ang="0">
                    <a:pos x="T0" y="T1"/>
                  </a:cxn>
                  <a:cxn ang="0">
                    <a:pos x="T2" y="T3"/>
                  </a:cxn>
                  <a:cxn ang="0">
                    <a:pos x="T4" y="T5"/>
                  </a:cxn>
                  <a:cxn ang="0">
                    <a:pos x="T6" y="T7"/>
                  </a:cxn>
                  <a:cxn ang="0">
                    <a:pos x="T8" y="T9"/>
                  </a:cxn>
                  <a:cxn ang="0">
                    <a:pos x="T10" y="T11"/>
                  </a:cxn>
                  <a:cxn ang="0">
                    <a:pos x="T12" y="T13"/>
                  </a:cxn>
                </a:cxnLst>
                <a:rect b="b" l="0" r="r" t="0"/>
                <a:pathLst>
                  <a:path h="28" w="28">
                    <a:moveTo>
                      <a:pt x="14" y="29"/>
                    </a:moveTo>
                    <a:cubicBezTo>
                      <a:pt x="15" y="29"/>
                      <a:pt x="15" y="29"/>
                      <a:pt x="15" y="29"/>
                    </a:cubicBezTo>
                    <a:cubicBezTo>
                      <a:pt x="23" y="28"/>
                      <a:pt x="29" y="22"/>
                      <a:pt x="29" y="14"/>
                    </a:cubicBezTo>
                    <a:cubicBezTo>
                      <a:pt x="29" y="7"/>
                      <a:pt x="23" y="1"/>
                      <a:pt x="15" y="0"/>
                    </a:cubicBezTo>
                    <a:cubicBezTo>
                      <a:pt x="15" y="0"/>
                      <a:pt x="15" y="0"/>
                      <a:pt x="14" y="0"/>
                    </a:cubicBezTo>
                    <a:cubicBezTo>
                      <a:pt x="7" y="0"/>
                      <a:pt x="0" y="7"/>
                      <a:pt x="0" y="14"/>
                    </a:cubicBezTo>
                    <a:cubicBezTo>
                      <a:pt x="0" y="22"/>
                      <a:pt x="7" y="29"/>
                      <a:pt x="14" y="29"/>
                    </a:cubicBezTo>
                    <a:close/>
                  </a:path>
                </a:pathLst>
              </a:custGeom>
              <a:solidFill>
                <a:srgbClr val="9AC44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65000"/>
                      <a:lumOff val="35000"/>
                    </a:schemeClr>
                  </a:solidFill>
                </a:endParaRPr>
              </a:p>
            </p:txBody>
          </p:sp>
          <p:sp>
            <p:nvSpPr>
              <p:cNvPr id="26" name="Oval 39"/>
              <p:cNvSpPr>
                <a:spLocks noChangeArrowheads="1"/>
              </p:cNvSpPr>
              <p:nvPr/>
            </p:nvSpPr>
            <p:spPr bwMode="auto">
              <a:xfrm>
                <a:off x="4235451" y="4845050"/>
                <a:ext cx="80963" cy="82550"/>
              </a:xfrm>
              <a:prstGeom prst="ellipse">
                <a:avLst/>
              </a:prstGeom>
              <a:solidFill>
                <a:srgbClr val="9AC44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65000"/>
                      <a:lumOff val="35000"/>
                    </a:schemeClr>
                  </a:solidFill>
                </a:endParaRPr>
              </a:p>
            </p:txBody>
          </p:sp>
          <p:sp>
            <p:nvSpPr>
              <p:cNvPr id="27" name="Oval 40"/>
              <p:cNvSpPr>
                <a:spLocks noChangeArrowheads="1"/>
              </p:cNvSpPr>
              <p:nvPr/>
            </p:nvSpPr>
            <p:spPr bwMode="auto">
              <a:xfrm>
                <a:off x="3895726" y="4845050"/>
                <a:ext cx="80963" cy="82550"/>
              </a:xfrm>
              <a:prstGeom prst="ellipse">
                <a:avLst/>
              </a:prstGeom>
              <a:solidFill>
                <a:srgbClr val="9AC44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65000"/>
                      <a:lumOff val="35000"/>
                    </a:schemeClr>
                  </a:solidFill>
                </a:endParaRPr>
              </a:p>
            </p:txBody>
          </p:sp>
          <p:sp>
            <p:nvSpPr>
              <p:cNvPr id="28" name="Freeform 41"/>
              <p:cNvSpPr>
                <a:spLocks noEditPoints="1"/>
              </p:cNvSpPr>
              <p:nvPr/>
            </p:nvSpPr>
            <p:spPr bwMode="auto">
              <a:xfrm>
                <a:off x="3500438" y="4467225"/>
                <a:ext cx="1014413" cy="1012825"/>
              </a:xfrm>
              <a:custGeom>
                <a:gdLst>
                  <a:gd fmla="*/ 176 w 352" name="T0"/>
                  <a:gd fmla="*/ 0 h 352" name="T1"/>
                  <a:gd fmla="*/ 0 w 352" name="T2"/>
                  <a:gd fmla="*/ 176 h 352" name="T3"/>
                  <a:gd fmla="*/ 176 w 352" name="T4"/>
                  <a:gd fmla="*/ 352 h 352" name="T5"/>
                  <a:gd fmla="*/ 352 w 352" name="T6"/>
                  <a:gd fmla="*/ 176 h 352" name="T7"/>
                  <a:gd fmla="*/ 176 w 352" name="T8"/>
                  <a:gd fmla="*/ 0 h 352" name="T9"/>
                  <a:gd fmla="*/ 230 w 352" name="T10"/>
                  <a:gd fmla="*/ 249 h 352" name="T11"/>
                  <a:gd fmla="*/ 102 w 352" name="T12"/>
                  <a:gd fmla="*/ 249 h 352" name="T13"/>
                  <a:gd fmla="*/ 71 w 352" name="T14"/>
                  <a:gd fmla="*/ 282 h 352" name="T15"/>
                  <a:gd fmla="*/ 71 w 352" name="T16"/>
                  <a:gd fmla="*/ 249 h 352" name="T17"/>
                  <a:gd fmla="*/ 52 w 352" name="T18"/>
                  <a:gd fmla="*/ 249 h 352" name="T19"/>
                  <a:gd fmla="*/ 52 w 352" name="T20"/>
                  <a:gd fmla="*/ 129 h 352" name="T21"/>
                  <a:gd fmla="*/ 108 w 352" name="T22"/>
                  <a:gd fmla="*/ 129 h 352" name="T23"/>
                  <a:gd fmla="*/ 108 w 352" name="T24"/>
                  <a:gd fmla="*/ 206 h 352" name="T25"/>
                  <a:gd fmla="*/ 108 w 352" name="T26"/>
                  <a:gd fmla="*/ 213 h 352" name="T27"/>
                  <a:gd fmla="*/ 114 w 352" name="T28"/>
                  <a:gd fmla="*/ 213 h 352" name="T29"/>
                  <a:gd fmla="*/ 230 w 352" name="T30"/>
                  <a:gd fmla="*/ 213 h 352" name="T31"/>
                  <a:gd fmla="*/ 230 w 352" name="T32"/>
                  <a:gd fmla="*/ 249 h 352" name="T33"/>
                  <a:gd fmla="*/ 299 w 352" name="T34"/>
                  <a:gd fmla="*/ 206 h 352" name="T35"/>
                  <a:gd fmla="*/ 279 w 352" name="T36"/>
                  <a:gd fmla="*/ 206 h 352" name="T37"/>
                  <a:gd fmla="*/ 279 w 352" name="T38"/>
                  <a:gd fmla="*/ 242 h 352" name="T39"/>
                  <a:gd fmla="*/ 247 w 352" name="T40"/>
                  <a:gd fmla="*/ 206 h 352" name="T41"/>
                  <a:gd fmla="*/ 230 w 352" name="T42"/>
                  <a:gd fmla="*/ 206 h 352" name="T43"/>
                  <a:gd fmla="*/ 115 w 352" name="T44"/>
                  <a:gd fmla="*/ 206 h 352" name="T45"/>
                  <a:gd fmla="*/ 115 w 352" name="T46"/>
                  <a:gd fmla="*/ 129 h 352" name="T47"/>
                  <a:gd fmla="*/ 115 w 352" name="T48"/>
                  <a:gd fmla="*/ 82 h 352" name="T49"/>
                  <a:gd fmla="*/ 299 w 352" name="T50"/>
                  <a:gd fmla="*/ 82 h 352" name="T51"/>
                  <a:gd fmla="*/ 299 w 352" name="T52"/>
                  <a:gd fmla="*/ 206 h 35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52" w="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230" y="249"/>
                    </a:moveTo>
                    <a:cubicBezTo>
                      <a:pt x="102" y="249"/>
                      <a:pt x="102" y="249"/>
                      <a:pt x="102" y="249"/>
                    </a:cubicBezTo>
                    <a:cubicBezTo>
                      <a:pt x="71" y="282"/>
                      <a:pt x="71" y="282"/>
                      <a:pt x="71" y="282"/>
                    </a:cubicBezTo>
                    <a:cubicBezTo>
                      <a:pt x="71" y="249"/>
                      <a:pt x="71" y="249"/>
                      <a:pt x="71" y="249"/>
                    </a:cubicBezTo>
                    <a:cubicBezTo>
                      <a:pt x="52" y="249"/>
                      <a:pt x="52" y="249"/>
                      <a:pt x="52" y="249"/>
                    </a:cubicBezTo>
                    <a:cubicBezTo>
                      <a:pt x="52" y="129"/>
                      <a:pt x="52" y="129"/>
                      <a:pt x="52" y="129"/>
                    </a:cubicBezTo>
                    <a:cubicBezTo>
                      <a:pt x="108" y="129"/>
                      <a:pt x="108" y="129"/>
                      <a:pt x="108" y="129"/>
                    </a:cubicBezTo>
                    <a:cubicBezTo>
                      <a:pt x="108" y="206"/>
                      <a:pt x="108" y="206"/>
                      <a:pt x="108" y="206"/>
                    </a:cubicBezTo>
                    <a:cubicBezTo>
                      <a:pt x="108" y="213"/>
                      <a:pt x="108" y="213"/>
                      <a:pt x="108" y="213"/>
                    </a:cubicBezTo>
                    <a:cubicBezTo>
                      <a:pt x="114" y="213"/>
                      <a:pt x="114" y="213"/>
                      <a:pt x="114" y="213"/>
                    </a:cubicBezTo>
                    <a:cubicBezTo>
                      <a:pt x="230" y="213"/>
                      <a:pt x="230" y="213"/>
                      <a:pt x="230" y="213"/>
                    </a:cubicBezTo>
                    <a:lnTo>
                      <a:pt x="230" y="249"/>
                    </a:lnTo>
                    <a:close/>
                    <a:moveTo>
                      <a:pt x="299" y="206"/>
                    </a:moveTo>
                    <a:cubicBezTo>
                      <a:pt x="279" y="206"/>
                      <a:pt x="279" y="206"/>
                      <a:pt x="279" y="206"/>
                    </a:cubicBezTo>
                    <a:cubicBezTo>
                      <a:pt x="279" y="242"/>
                      <a:pt x="279" y="242"/>
                      <a:pt x="279" y="242"/>
                    </a:cubicBezTo>
                    <a:cubicBezTo>
                      <a:pt x="247" y="206"/>
                      <a:pt x="247" y="206"/>
                      <a:pt x="247" y="206"/>
                    </a:cubicBezTo>
                    <a:cubicBezTo>
                      <a:pt x="230" y="206"/>
                      <a:pt x="230" y="206"/>
                      <a:pt x="230" y="206"/>
                    </a:cubicBezTo>
                    <a:cubicBezTo>
                      <a:pt x="115" y="206"/>
                      <a:pt x="115" y="206"/>
                      <a:pt x="115" y="206"/>
                    </a:cubicBezTo>
                    <a:cubicBezTo>
                      <a:pt x="115" y="129"/>
                      <a:pt x="115" y="129"/>
                      <a:pt x="115" y="129"/>
                    </a:cubicBezTo>
                    <a:cubicBezTo>
                      <a:pt x="115" y="82"/>
                      <a:pt x="115" y="82"/>
                      <a:pt x="115" y="82"/>
                    </a:cubicBezTo>
                    <a:cubicBezTo>
                      <a:pt x="299" y="82"/>
                      <a:pt x="299" y="82"/>
                      <a:pt x="299" y="82"/>
                    </a:cubicBezTo>
                    <a:lnTo>
                      <a:pt x="299" y="206"/>
                    </a:lnTo>
                    <a:close/>
                  </a:path>
                </a:pathLst>
              </a:custGeom>
              <a:solidFill>
                <a:srgbClr val="9AC44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65000"/>
                      <a:lumOff val="35000"/>
                    </a:schemeClr>
                  </a:solidFill>
                </a:endParaRPr>
              </a:p>
            </p:txBody>
          </p:sp>
        </p:grpSp>
        <p:cxnSp>
          <p:nvCxnSpPr>
            <p:cNvPr id="22" name="肘形连接符 21"/>
            <p:cNvCxnSpPr>
              <a:stCxn id="11" idx="6"/>
              <a:endCxn id="28" idx="3"/>
            </p:cNvCxnSpPr>
            <p:nvPr/>
          </p:nvCxnSpPr>
          <p:spPr>
            <a:xfrm>
              <a:off x="7513690" y="1683675"/>
              <a:ext cx="360197" cy="1316531"/>
            </a:xfrm>
            <a:prstGeom prst="bentConnector3">
              <a:avLst>
                <a:gd fmla="val 147599" name="adj1"/>
              </a:avLst>
            </a:prstGeom>
            <a:ln w="19050">
              <a:solidFill>
                <a:srgbClr val="78B60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3" name="文本框 18"/>
            <p:cNvSpPr txBox="1"/>
            <p:nvPr/>
          </p:nvSpPr>
          <p:spPr>
            <a:xfrm>
              <a:off x="6562977" y="3469376"/>
              <a:ext cx="1901424" cy="942340"/>
            </a:xfrm>
            <a:prstGeom prst="rect">
              <a:avLst/>
            </a:prstGeom>
            <a:noFill/>
          </p:spPr>
          <p:txBody>
            <a:bodyPr bIns="34290" lIns="68580" rIns="68580" rtlCol="0" tIns="34290" wrap="square">
              <a:spAutoFit/>
            </a:bodyPr>
            <a:lstStyle/>
            <a:p>
              <a:pPr algn="ctr">
                <a:spcBef>
                  <a:spcPts val="450"/>
                </a:spcBef>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添加标题</a:t>
              </a:r>
            </a:p>
            <a:p>
              <a:pPr algn="ctr">
                <a:spcBef>
                  <a:spcPts val="450"/>
                </a:spcBef>
              </a:pPr>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在此处添加文字在此处添加文字，在此处添加文字在此处添加文字。</a:t>
              </a:r>
            </a:p>
          </p:txBody>
        </p:sp>
      </p:grpSp>
    </p:spTree>
    <p:extLst>
      <p:ext uri="{BB962C8B-B14F-4D97-AF65-F5344CB8AC3E}">
        <p14:creationId val="292618805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45"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2000" id="22"/>
                                        <p:tgtEl>
                                          <p:spTgt spid="10"/>
                                        </p:tgtEl>
                                      </p:cBhvr>
                                    </p:animEffect>
                                    <p:anim calcmode="lin" valueType="num">
                                      <p:cBhvr>
                                        <p:cTn dur="2000" fill="hold" id="23"/>
                                        <p:tgtEl>
                                          <p:spTgt spid="10"/>
                                        </p:tgtEl>
                                        <p:attrNameLst>
                                          <p:attrName>ppt_w</p:attrName>
                                        </p:attrNameLst>
                                      </p:cBhvr>
                                      <p:tavLst>
                                        <p:tav fmla="#ppt_w*sin(2.5*pi*$)" tm="0">
                                          <p:val>
                                            <p:fltVal val="0"/>
                                          </p:val>
                                        </p:tav>
                                        <p:tav tm="100000">
                                          <p:val>
                                            <p:fltVal val="1"/>
                                          </p:val>
                                        </p:tav>
                                      </p:tavLst>
                                    </p:anim>
                                    <p:anim calcmode="lin" valueType="num">
                                      <p:cBhvr>
                                        <p:cTn dur="2000" fill="hold" id="24"/>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nvGrpSpPr>
          <p:cNvPr id="10" name="组合 9"/>
          <p:cNvGrpSpPr/>
          <p:nvPr/>
        </p:nvGrpSpPr>
        <p:grpSpPr>
          <a:xfrm>
            <a:off x="4678470" y="966259"/>
            <a:ext cx="3493930" cy="3459119"/>
            <a:chOff x="4932040" y="1428672"/>
            <a:chExt cx="2534959" cy="2509703"/>
          </a:xfrm>
        </p:grpSpPr>
        <p:grpSp>
          <p:nvGrpSpPr>
            <p:cNvPr id="11" name="Group 13"/>
            <p:cNvGrpSpPr/>
            <p:nvPr/>
          </p:nvGrpSpPr>
          <p:grpSpPr>
            <a:xfrm>
              <a:off x="4932040" y="1428672"/>
              <a:ext cx="2534959" cy="2509703"/>
              <a:chOff x="1541" y="968"/>
              <a:chExt cx="2710" cy="2683"/>
            </a:xfrm>
          </p:grpSpPr>
          <p:sp>
            <p:nvSpPr>
              <p:cNvPr id="16" name="Freeform 35"/>
              <p:cNvSpPr/>
              <p:nvPr/>
            </p:nvSpPr>
            <p:spPr bwMode="gray">
              <a:xfrm>
                <a:off x="2754" y="968"/>
                <a:ext cx="1497" cy="1497"/>
              </a:xfrm>
              <a:custGeom>
                <a:gdLst>
                  <a:gd fmla="*/ 2147483647 w 1016" name="T0"/>
                  <a:gd fmla="*/ 0 h 1016" name="T1"/>
                  <a:gd fmla="*/ 0 w 1016" name="T2"/>
                  <a:gd fmla="*/ 2147483647 h 1016" name="T3"/>
                  <a:gd fmla="*/ 0 w 1016" name="T4"/>
                  <a:gd fmla="*/ 2147483647 h 1016" name="T5"/>
                  <a:gd fmla="*/ 2147483647 w 1016" name="T6"/>
                  <a:gd fmla="*/ 2147483647 h 1016" name="T7"/>
                  <a:gd fmla="*/ 2147483647 w 1016" name="T8"/>
                  <a:gd fmla="*/ 2147483647 h 1016" name="T9"/>
                  <a:gd fmla="*/ 2147483647 w 1016" name="T10"/>
                  <a:gd fmla="*/ 0 h 1016" name="T11"/>
                  <a:gd fmla="*/ 0 60000 65536" name="T12"/>
                  <a:gd fmla="*/ 0 60000 65536" name="T13"/>
                  <a:gd fmla="*/ 0 60000 65536" name="T14"/>
                  <a:gd fmla="*/ 0 60000 65536" name="T15"/>
                  <a:gd fmla="*/ 0 60000 65536" name="T16"/>
                  <a:gd fmla="*/ 0 60000 65536" name="T17"/>
                  <a:gd fmla="*/ 0 w 1016" name="T18"/>
                  <a:gd fmla="*/ 0 h 1016" name="T19"/>
                  <a:gd fmla="*/ 1016 w 1016" name="T20"/>
                  <a:gd fmla="*/ 1016 h 1016" name="T21"/>
                </a:gdLst>
                <a:cxnLst>
                  <a:cxn ang="T12">
                    <a:pos x="T0" y="T1"/>
                  </a:cxn>
                  <a:cxn ang="T13">
                    <a:pos x="T2" y="T3"/>
                  </a:cxn>
                  <a:cxn ang="T14">
                    <a:pos x="T4" y="T5"/>
                  </a:cxn>
                  <a:cxn ang="T15">
                    <a:pos x="T6" y="T7"/>
                  </a:cxn>
                  <a:cxn ang="T16">
                    <a:pos x="T8" y="T9"/>
                  </a:cxn>
                  <a:cxn ang="T17">
                    <a:pos x="T10" y="T11"/>
                  </a:cxn>
                </a:cxnLst>
                <a:rect b="T21" l="T18" r="T20" t="T19"/>
                <a:pathLst>
                  <a:path h="1016" w="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78B601"/>
              </a:solidFill>
              <a:ln w="19050">
                <a:noFill/>
                <a:miter lim="800000"/>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mtClean="0" spc="0" strike="noStrike" sz="1600" u="none">
                  <a:ln>
                    <a:noFill/>
                  </a:ln>
                  <a:solidFill>
                    <a:schemeClr val="bg1"/>
                  </a:solidFill>
                  <a:effectLst/>
                  <a:uLnTx/>
                  <a:uFillTx/>
                  <a:latin charset="-122" panose="020b0503020204020204" pitchFamily="34" typeface="微软雅黑"/>
                  <a:ea charset="-122" panose="020b0503020204020204" pitchFamily="34" typeface="微软雅黑"/>
                </a:endParaRPr>
              </a:p>
            </p:txBody>
          </p:sp>
          <p:sp>
            <p:nvSpPr>
              <p:cNvPr id="17" name="Freeform 36"/>
              <p:cNvSpPr/>
              <p:nvPr/>
            </p:nvSpPr>
            <p:spPr bwMode="gray">
              <a:xfrm rot="5400000">
                <a:off x="2753" y="2574"/>
                <a:ext cx="1077" cy="1077"/>
              </a:xfrm>
              <a:custGeom>
                <a:gdLst>
                  <a:gd fmla="*/ 2147483647 w 1016" name="T0"/>
                  <a:gd fmla="*/ 0 h 1016" name="T1"/>
                  <a:gd fmla="*/ 0 w 1016" name="T2"/>
                  <a:gd fmla="*/ 2147483647 h 1016" name="T3"/>
                  <a:gd fmla="*/ 0 w 1016" name="T4"/>
                  <a:gd fmla="*/ 2147483647 h 1016" name="T5"/>
                  <a:gd fmla="*/ 2147483647 w 1016" name="T6"/>
                  <a:gd fmla="*/ 2147483647 h 1016" name="T7"/>
                  <a:gd fmla="*/ 2147483647 w 1016" name="T8"/>
                  <a:gd fmla="*/ 2147483647 h 1016" name="T9"/>
                  <a:gd fmla="*/ 2147483647 w 1016" name="T10"/>
                  <a:gd fmla="*/ 0 h 1016" name="T11"/>
                  <a:gd fmla="*/ 0 60000 65536" name="T12"/>
                  <a:gd fmla="*/ 0 60000 65536" name="T13"/>
                  <a:gd fmla="*/ 0 60000 65536" name="T14"/>
                  <a:gd fmla="*/ 0 60000 65536" name="T15"/>
                  <a:gd fmla="*/ 0 60000 65536" name="T16"/>
                  <a:gd fmla="*/ 0 60000 65536" name="T17"/>
                  <a:gd fmla="*/ 0 w 1016" name="T18"/>
                  <a:gd fmla="*/ 0 h 1016" name="T19"/>
                  <a:gd fmla="*/ 1016 w 1016" name="T20"/>
                  <a:gd fmla="*/ 1016 h 1016" name="T21"/>
                </a:gdLst>
                <a:cxnLst>
                  <a:cxn ang="T12">
                    <a:pos x="T0" y="T1"/>
                  </a:cxn>
                  <a:cxn ang="T13">
                    <a:pos x="T2" y="T3"/>
                  </a:cxn>
                  <a:cxn ang="T14">
                    <a:pos x="T4" y="T5"/>
                  </a:cxn>
                  <a:cxn ang="T15">
                    <a:pos x="T6" y="T7"/>
                  </a:cxn>
                  <a:cxn ang="T16">
                    <a:pos x="T8" y="T9"/>
                  </a:cxn>
                  <a:cxn ang="T17">
                    <a:pos x="T10" y="T11"/>
                  </a:cxn>
                </a:cxnLst>
                <a:rect b="T21" l="T18" r="T20" t="T19"/>
                <a:pathLst>
                  <a:path h="1016" w="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78B601"/>
              </a:solidFill>
              <a:ln w="19050">
                <a:noFill/>
                <a:miter lim="800000"/>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mtClean="0" spc="0" strike="noStrike" sz="1600" u="none">
                  <a:ln>
                    <a:noFill/>
                  </a:ln>
                  <a:solidFill>
                    <a:schemeClr val="bg1"/>
                  </a:solidFill>
                  <a:effectLst/>
                  <a:uLnTx/>
                  <a:uFillTx/>
                  <a:latin charset="-122" panose="020b0503020204020204" pitchFamily="34" typeface="微软雅黑"/>
                  <a:ea charset="-122" panose="020b0503020204020204" pitchFamily="34" typeface="微软雅黑"/>
                </a:endParaRPr>
              </a:p>
            </p:txBody>
          </p:sp>
          <p:sp>
            <p:nvSpPr>
              <p:cNvPr id="18" name="Freeform 37"/>
              <p:cNvSpPr/>
              <p:nvPr/>
            </p:nvSpPr>
            <p:spPr bwMode="gray">
              <a:xfrm rot="10800000">
                <a:off x="1544" y="2574"/>
                <a:ext cx="1077" cy="1077"/>
              </a:xfrm>
              <a:custGeom>
                <a:gdLst>
                  <a:gd fmla="*/ 2147483647 w 1016" name="T0"/>
                  <a:gd fmla="*/ 0 h 1016" name="T1"/>
                  <a:gd fmla="*/ 0 w 1016" name="T2"/>
                  <a:gd fmla="*/ 2147483647 h 1016" name="T3"/>
                  <a:gd fmla="*/ 0 w 1016" name="T4"/>
                  <a:gd fmla="*/ 2147483647 h 1016" name="T5"/>
                  <a:gd fmla="*/ 2147483647 w 1016" name="T6"/>
                  <a:gd fmla="*/ 2147483647 h 1016" name="T7"/>
                  <a:gd fmla="*/ 2147483647 w 1016" name="T8"/>
                  <a:gd fmla="*/ 2147483647 h 1016" name="T9"/>
                  <a:gd fmla="*/ 2147483647 w 1016" name="T10"/>
                  <a:gd fmla="*/ 0 h 1016" name="T11"/>
                  <a:gd fmla="*/ 0 60000 65536" name="T12"/>
                  <a:gd fmla="*/ 0 60000 65536" name="T13"/>
                  <a:gd fmla="*/ 0 60000 65536" name="T14"/>
                  <a:gd fmla="*/ 0 60000 65536" name="T15"/>
                  <a:gd fmla="*/ 0 60000 65536" name="T16"/>
                  <a:gd fmla="*/ 0 60000 65536" name="T17"/>
                  <a:gd fmla="*/ 0 w 1016" name="T18"/>
                  <a:gd fmla="*/ 0 h 1016" name="T19"/>
                  <a:gd fmla="*/ 1016 w 1016" name="T20"/>
                  <a:gd fmla="*/ 1016 h 1016" name="T21"/>
                </a:gdLst>
                <a:cxnLst>
                  <a:cxn ang="T12">
                    <a:pos x="T0" y="T1"/>
                  </a:cxn>
                  <a:cxn ang="T13">
                    <a:pos x="T2" y="T3"/>
                  </a:cxn>
                  <a:cxn ang="T14">
                    <a:pos x="T4" y="T5"/>
                  </a:cxn>
                  <a:cxn ang="T15">
                    <a:pos x="T6" y="T7"/>
                  </a:cxn>
                  <a:cxn ang="T16">
                    <a:pos x="T8" y="T9"/>
                  </a:cxn>
                  <a:cxn ang="T17">
                    <a:pos x="T10" y="T11"/>
                  </a:cxn>
                </a:cxnLst>
                <a:rect b="T21" l="T18" r="T20" t="T19"/>
                <a:pathLst>
                  <a:path h="1016" w="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9AC440"/>
              </a:solidFill>
              <a:ln w="19050">
                <a:noFill/>
                <a:miter lim="800000"/>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mtClean="0" spc="0" strike="noStrike" sz="1600" u="none">
                  <a:ln>
                    <a:noFill/>
                  </a:ln>
                  <a:solidFill>
                    <a:schemeClr val="bg1"/>
                  </a:solidFill>
                  <a:effectLst/>
                  <a:uLnTx/>
                  <a:uFillTx/>
                  <a:latin charset="-122" panose="020b0503020204020204" pitchFamily="34" typeface="微软雅黑"/>
                  <a:ea charset="-122" panose="020b0503020204020204" pitchFamily="34" typeface="微软雅黑"/>
                </a:endParaRPr>
              </a:p>
            </p:txBody>
          </p:sp>
          <p:sp>
            <p:nvSpPr>
              <p:cNvPr id="19" name="Freeform 38"/>
              <p:cNvSpPr/>
              <p:nvPr/>
            </p:nvSpPr>
            <p:spPr bwMode="gray">
              <a:xfrm rot="-5400000">
                <a:off x="1541" y="1397"/>
                <a:ext cx="1077" cy="1077"/>
              </a:xfrm>
              <a:custGeom>
                <a:gdLst>
                  <a:gd fmla="*/ 2147483647 w 1016" name="T0"/>
                  <a:gd fmla="*/ 0 h 1016" name="T1"/>
                  <a:gd fmla="*/ 0 w 1016" name="T2"/>
                  <a:gd fmla="*/ 2147483647 h 1016" name="T3"/>
                  <a:gd fmla="*/ 0 w 1016" name="T4"/>
                  <a:gd fmla="*/ 2147483647 h 1016" name="T5"/>
                  <a:gd fmla="*/ 2147483647 w 1016" name="T6"/>
                  <a:gd fmla="*/ 2147483647 h 1016" name="T7"/>
                  <a:gd fmla="*/ 2147483647 w 1016" name="T8"/>
                  <a:gd fmla="*/ 2147483647 h 1016" name="T9"/>
                  <a:gd fmla="*/ 2147483647 w 1016" name="T10"/>
                  <a:gd fmla="*/ 0 h 1016" name="T11"/>
                  <a:gd fmla="*/ 0 60000 65536" name="T12"/>
                  <a:gd fmla="*/ 0 60000 65536" name="T13"/>
                  <a:gd fmla="*/ 0 60000 65536" name="T14"/>
                  <a:gd fmla="*/ 0 60000 65536" name="T15"/>
                  <a:gd fmla="*/ 0 60000 65536" name="T16"/>
                  <a:gd fmla="*/ 0 60000 65536" name="T17"/>
                  <a:gd fmla="*/ 0 w 1016" name="T18"/>
                  <a:gd fmla="*/ 0 h 1016" name="T19"/>
                  <a:gd fmla="*/ 1016 w 1016" name="T20"/>
                  <a:gd fmla="*/ 1016 h 1016" name="T21"/>
                </a:gdLst>
                <a:cxnLst>
                  <a:cxn ang="T12">
                    <a:pos x="T0" y="T1"/>
                  </a:cxn>
                  <a:cxn ang="T13">
                    <a:pos x="T2" y="T3"/>
                  </a:cxn>
                  <a:cxn ang="T14">
                    <a:pos x="T4" y="T5"/>
                  </a:cxn>
                  <a:cxn ang="T15">
                    <a:pos x="T6" y="T7"/>
                  </a:cxn>
                  <a:cxn ang="T16">
                    <a:pos x="T8" y="T9"/>
                  </a:cxn>
                  <a:cxn ang="T17">
                    <a:pos x="T10" y="T11"/>
                  </a:cxn>
                </a:cxnLst>
                <a:rect b="T21" l="T18" r="T20" t="T19"/>
                <a:pathLst>
                  <a:path h="1016" w="1016">
                    <a:moveTo>
                      <a:pt x="508" y="0"/>
                    </a:moveTo>
                    <a:cubicBezTo>
                      <a:pt x="227" y="0"/>
                      <a:pt x="0" y="227"/>
                      <a:pt x="0" y="508"/>
                    </a:cubicBezTo>
                    <a:cubicBezTo>
                      <a:pt x="0" y="1016"/>
                      <a:pt x="0" y="1016"/>
                      <a:pt x="0" y="1016"/>
                    </a:cubicBezTo>
                    <a:cubicBezTo>
                      <a:pt x="508" y="1016"/>
                      <a:pt x="508" y="1016"/>
                      <a:pt x="508" y="1016"/>
                    </a:cubicBezTo>
                    <a:cubicBezTo>
                      <a:pt x="789" y="1016"/>
                      <a:pt x="1016" y="789"/>
                      <a:pt x="1016" y="508"/>
                    </a:cubicBezTo>
                    <a:cubicBezTo>
                      <a:pt x="1016" y="227"/>
                      <a:pt x="789" y="0"/>
                      <a:pt x="508" y="0"/>
                    </a:cubicBezTo>
                    <a:close/>
                  </a:path>
                </a:pathLst>
              </a:custGeom>
              <a:solidFill>
                <a:srgbClr val="9AC440"/>
              </a:solidFill>
              <a:ln w="19050">
                <a:noFill/>
                <a:miter lim="800000"/>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mtClean="0" spc="0" strike="noStrike" sz="1600" u="none">
                  <a:ln>
                    <a:noFill/>
                  </a:ln>
                  <a:solidFill>
                    <a:schemeClr val="bg1"/>
                  </a:solidFill>
                  <a:effectLst/>
                  <a:uLnTx/>
                  <a:uFillTx/>
                  <a:latin charset="-122" panose="020b0503020204020204" pitchFamily="34" typeface="微软雅黑"/>
                  <a:ea charset="-122" panose="020b0503020204020204" pitchFamily="34" typeface="微软雅黑"/>
                </a:endParaRPr>
              </a:p>
            </p:txBody>
          </p:sp>
        </p:grpSp>
        <p:sp>
          <p:nvSpPr>
            <p:cNvPr id="12" name="TextBox 3"/>
            <p:cNvSpPr txBox="1"/>
            <p:nvPr/>
          </p:nvSpPr>
          <p:spPr>
            <a:xfrm>
              <a:off x="4932040" y="2316509"/>
              <a:ext cx="1061646" cy="243257"/>
            </a:xfrm>
            <a:prstGeom prst="rect">
              <a:avLst/>
            </a:prstGeom>
            <a:noFill/>
            <a:ln>
              <a:noFill/>
            </a:ln>
          </p:spPr>
          <p:txBody>
            <a:bodyPr rtlCol="0" wrap="squar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输入文字</a:t>
              </a:r>
            </a:p>
          </p:txBody>
        </p:sp>
        <p:sp>
          <p:nvSpPr>
            <p:cNvPr id="13" name="TextBox 4"/>
            <p:cNvSpPr txBox="1"/>
            <p:nvPr/>
          </p:nvSpPr>
          <p:spPr>
            <a:xfrm>
              <a:off x="6240868" y="2098222"/>
              <a:ext cx="1061646" cy="243257"/>
            </a:xfrm>
            <a:prstGeom prst="rect">
              <a:avLst/>
            </a:prstGeom>
            <a:noFill/>
            <a:ln>
              <a:noFill/>
            </a:ln>
          </p:spPr>
          <p:txBody>
            <a:bodyPr rtlCol="0" wrap="squar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输入文字</a:t>
              </a:r>
            </a:p>
          </p:txBody>
        </p:sp>
        <p:sp>
          <p:nvSpPr>
            <p:cNvPr id="14" name="TextBox 5"/>
            <p:cNvSpPr txBox="1"/>
            <p:nvPr/>
          </p:nvSpPr>
          <p:spPr>
            <a:xfrm>
              <a:off x="4932040" y="3220437"/>
              <a:ext cx="1061646" cy="243257"/>
            </a:xfrm>
            <a:prstGeom prst="rect">
              <a:avLst/>
            </a:prstGeom>
            <a:noFill/>
            <a:ln>
              <a:noFill/>
            </a:ln>
          </p:spPr>
          <p:txBody>
            <a:bodyPr rtlCol="0" wrap="squar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输入文字</a:t>
              </a:r>
            </a:p>
          </p:txBody>
        </p:sp>
        <p:sp>
          <p:nvSpPr>
            <p:cNvPr id="15" name="TextBox 6"/>
            <p:cNvSpPr txBox="1"/>
            <p:nvPr/>
          </p:nvSpPr>
          <p:spPr>
            <a:xfrm>
              <a:off x="6062830" y="3382858"/>
              <a:ext cx="1061646" cy="243257"/>
            </a:xfrm>
            <a:prstGeom prst="rect">
              <a:avLst/>
            </a:prstGeom>
            <a:noFill/>
            <a:ln>
              <a:noFill/>
            </a:ln>
          </p:spPr>
          <p:txBody>
            <a:bodyPr rtlCol="0" wrap="squar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输入文字</a:t>
              </a:r>
            </a:p>
          </p:txBody>
        </p:sp>
      </p:grpSp>
      <p:grpSp>
        <p:nvGrpSpPr>
          <p:cNvPr id="20" name="组合 19"/>
          <p:cNvGrpSpPr/>
          <p:nvPr/>
        </p:nvGrpSpPr>
        <p:grpSpPr>
          <a:xfrm>
            <a:off x="827584" y="1585704"/>
            <a:ext cx="2800350" cy="1931903"/>
            <a:chOff x="827584" y="1585704"/>
            <a:chExt cx="2800350" cy="1931903"/>
          </a:xfrm>
        </p:grpSpPr>
        <p:sp>
          <p:nvSpPr>
            <p:cNvPr id="21" name="TextBox 12"/>
            <p:cNvSpPr txBox="1"/>
            <p:nvPr/>
          </p:nvSpPr>
          <p:spPr>
            <a:xfrm>
              <a:off x="827584" y="1585704"/>
              <a:ext cx="2800350" cy="457200"/>
            </a:xfrm>
            <a:prstGeom prst="rect">
              <a:avLst/>
            </a:prstGeom>
            <a:noFill/>
          </p:spPr>
          <p:txBody>
            <a:bodyPr rtlCol="0" wrap="square">
              <a:spAutoFit/>
            </a:bodyPr>
            <a:lstStyle/>
            <a:p>
              <a:pPr algn="ctr"/>
              <a:r>
                <a:rPr altLang="en-US" b="1" lang="zh-CN" smtClean="0" sz="2400">
                  <a:solidFill>
                    <a:schemeClr val="tx1">
                      <a:lumMod val="65000"/>
                      <a:lumOff val="35000"/>
                    </a:schemeClr>
                  </a:solidFill>
                  <a:latin charset="-122" panose="020b0503020204020204" pitchFamily="34" typeface="微软雅黑"/>
                  <a:ea charset="-122" panose="020b0503020204020204" pitchFamily="34" typeface="微软雅黑"/>
                </a:rPr>
                <a:t>标题文字</a:t>
              </a:r>
            </a:p>
          </p:txBody>
        </p:sp>
        <p:sp>
          <p:nvSpPr>
            <p:cNvPr id="22" name="TextBox 13"/>
            <p:cNvSpPr txBox="1"/>
            <p:nvPr/>
          </p:nvSpPr>
          <p:spPr>
            <a:xfrm>
              <a:off x="902325" y="2185576"/>
              <a:ext cx="2631450" cy="1348740"/>
            </a:xfrm>
            <a:prstGeom prst="rect">
              <a:avLst/>
            </a:prstGeom>
            <a:noFill/>
          </p:spPr>
          <p:txBody>
            <a:bodyPr rtlCol="0" wrap="square">
              <a:spAutoFit/>
            </a:bodyPr>
            <a:lstStyle/>
            <a:p>
              <a:pPr>
                <a:lnSpc>
                  <a:spcPct val="150000"/>
                </a:lnSpc>
              </a:pPr>
              <a:r>
                <a:rPr altLang="en-US" lang="zh-CN" smtClean="0" spc="-10" sz="1100">
                  <a:solidFill>
                    <a:schemeClr val="tx1">
                      <a:lumMod val="65000"/>
                      <a:lumOff val="35000"/>
                    </a:schemeClr>
                  </a:solidFill>
                  <a:latin charset="-122" panose="020b0503020204020204" pitchFamily="34" typeface="微软雅黑"/>
                  <a:ea charset="-122" panose="020b0503020204020204" pitchFamily="34" typeface="微软雅黑"/>
                </a:rPr>
                <a:t>请输入内容请输入文字内容请输入内容请输入文字内容请输入内容请输入文字内容请输入内容请输入文字内容请输入内容请输入文字内容请输入内容请输入文字内容</a:t>
              </a:r>
            </a:p>
          </p:txBody>
        </p:sp>
      </p:grpSp>
    </p:spTree>
    <p:extLst>
      <p:ext uri="{BB962C8B-B14F-4D97-AF65-F5344CB8AC3E}">
        <p14:creationId val="1781067461"/>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id="19" nodeType="afterEffect" presetClass="entr" presetID="52" presetSubtype="0">
                                  <p:stCondLst>
                                    <p:cond delay="0"/>
                                  </p:stCondLst>
                                  <p:childTnLst>
                                    <p:set>
                                      <p:cBhvr>
                                        <p:cTn dur="1" fill="hold" id="20">
                                          <p:stCondLst>
                                            <p:cond delay="0"/>
                                          </p:stCondLst>
                                        </p:cTn>
                                        <p:tgtEl>
                                          <p:spTgt spid="10"/>
                                        </p:tgtEl>
                                        <p:attrNameLst>
                                          <p:attrName>style.visibility</p:attrName>
                                        </p:attrNameLst>
                                      </p:cBhvr>
                                      <p:to>
                                        <p:strVal val="visible"/>
                                      </p:to>
                                    </p:set>
                                    <p:animScale>
                                      <p:cBhvr>
                                        <p:cTn decel="50000" dur="1000" fill="hold" id="21">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10"/>
                                        </p:tgtEl>
                                        <p:attrNameLst>
                                          <p:attrName>ppt_x</p:attrName>
                                          <p:attrName>ppt_y</p:attrName>
                                        </p:attrNameLst>
                                      </p:cBhvr>
                                    </p:animMotion>
                                    <p:animEffect filter="fade" transition="in">
                                      <p:cBhvr>
                                        <p:cTn dur="1000" id="23"/>
                                        <p:tgtEl>
                                          <p:spTgt spid="10"/>
                                        </p:tgtEl>
                                      </p:cBhvr>
                                    </p:animEffect>
                                  </p:childTnLst>
                                </p:cTn>
                              </p:par>
                            </p:childTnLst>
                          </p:cTn>
                        </p:par>
                        <p:par>
                          <p:cTn fill="hold" id="24" nodeType="afterGroup">
                            <p:stCondLst>
                              <p:cond delay="2000"/>
                            </p:stCondLst>
                            <p:childTnLst>
                              <p:par>
                                <p:cTn fill="hold" id="25" nodeType="afterEffect" presetClass="entr" presetID="47"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1000" id="27"/>
                                        <p:tgtEl>
                                          <p:spTgt spid="20"/>
                                        </p:tgtEl>
                                      </p:cBhvr>
                                    </p:animEffect>
                                    <p:anim calcmode="lin" valueType="num">
                                      <p:cBhvr>
                                        <p:cTn dur="1000" fill="hold" id="28"/>
                                        <p:tgtEl>
                                          <p:spTgt spid="20"/>
                                        </p:tgtEl>
                                        <p:attrNameLst>
                                          <p:attrName>ppt_x</p:attrName>
                                        </p:attrNameLst>
                                      </p:cBhvr>
                                      <p:tavLst>
                                        <p:tav tm="0">
                                          <p:val>
                                            <p:strVal val="#ppt_x"/>
                                          </p:val>
                                        </p:tav>
                                        <p:tav tm="100000">
                                          <p:val>
                                            <p:strVal val="#ppt_x"/>
                                          </p:val>
                                        </p:tav>
                                      </p:tavLst>
                                    </p:anim>
                                    <p:anim calcmode="lin" valueType="num">
                                      <p:cBhvr>
                                        <p:cTn dur="1000" fill="hold" id="29"/>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矩形 9"/>
          <p:cNvSpPr/>
          <p:nvPr/>
        </p:nvSpPr>
        <p:spPr>
          <a:xfrm>
            <a:off x="629143" y="1433083"/>
            <a:ext cx="2514462" cy="2133483"/>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314769" y="1433083"/>
            <a:ext cx="2514462" cy="2133483"/>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000396" y="1433083"/>
            <a:ext cx="2514462" cy="2133483"/>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TextBox 15"/>
          <p:cNvSpPr txBox="1"/>
          <p:nvPr/>
        </p:nvSpPr>
        <p:spPr>
          <a:xfrm>
            <a:off x="1038807" y="4069680"/>
            <a:ext cx="1927063" cy="590850"/>
          </a:xfrm>
          <a:prstGeom prst="rect">
            <a:avLst/>
          </a:prstGeom>
          <a:noFill/>
        </p:spPr>
        <p:txBody>
          <a:bodyPr bIns="35278" lIns="70556" rIns="70556" rtlCol="0" tIns="35278" wrap="square">
            <a:spAutoFit/>
          </a:bodyPr>
          <a:lstStyle/>
          <a:p>
            <a:pPr>
              <a:lnSpc>
                <a:spcPct val="150000"/>
              </a:lnSpc>
            </a:pPr>
            <a:r>
              <a:rPr altLang="en-US" lang="zh-CN" sz="569">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14" name="TextBox 16"/>
          <p:cNvSpPr txBox="1"/>
          <p:nvPr/>
        </p:nvSpPr>
        <p:spPr>
          <a:xfrm>
            <a:off x="1038808" y="3841605"/>
            <a:ext cx="1284112" cy="222346"/>
          </a:xfrm>
          <a:prstGeom prst="rect">
            <a:avLst/>
          </a:prstGeom>
          <a:noFill/>
        </p:spPr>
        <p:txBody>
          <a:bodyPr bIns="35278" lIns="70556" rIns="70556" rtlCol="0" tIns="35278" wrap="none">
            <a:spAutoFit/>
          </a:bodyPr>
          <a:lstStyle/>
          <a:p>
            <a:r>
              <a:rPr altLang="en-US" lang="zh-CN" sz="996">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5" name="TextBox 15"/>
          <p:cNvSpPr txBox="1"/>
          <p:nvPr/>
        </p:nvSpPr>
        <p:spPr>
          <a:xfrm>
            <a:off x="3714274" y="4069680"/>
            <a:ext cx="1927063" cy="590850"/>
          </a:xfrm>
          <a:prstGeom prst="rect">
            <a:avLst/>
          </a:prstGeom>
          <a:noFill/>
        </p:spPr>
        <p:txBody>
          <a:bodyPr bIns="35278" lIns="70556" rIns="70556" rtlCol="0" tIns="35278" wrap="square">
            <a:spAutoFit/>
          </a:bodyPr>
          <a:lstStyle/>
          <a:p>
            <a:pPr>
              <a:lnSpc>
                <a:spcPct val="150000"/>
              </a:lnSpc>
            </a:pPr>
            <a:r>
              <a:rPr altLang="en-US" lang="zh-CN" sz="569">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16" name="TextBox 16"/>
          <p:cNvSpPr txBox="1"/>
          <p:nvPr/>
        </p:nvSpPr>
        <p:spPr>
          <a:xfrm>
            <a:off x="3714274" y="3841605"/>
            <a:ext cx="1284112" cy="222346"/>
          </a:xfrm>
          <a:prstGeom prst="rect">
            <a:avLst/>
          </a:prstGeom>
          <a:noFill/>
        </p:spPr>
        <p:txBody>
          <a:bodyPr bIns="35278" lIns="70556" rIns="70556" rtlCol="0" tIns="35278" wrap="none">
            <a:spAutoFit/>
          </a:bodyPr>
          <a:lstStyle/>
          <a:p>
            <a:r>
              <a:rPr altLang="en-US" lang="zh-CN" sz="996">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7" name="TextBox 15"/>
          <p:cNvSpPr txBox="1"/>
          <p:nvPr/>
        </p:nvSpPr>
        <p:spPr>
          <a:xfrm>
            <a:off x="6450701" y="4069680"/>
            <a:ext cx="1927063" cy="590850"/>
          </a:xfrm>
          <a:prstGeom prst="rect">
            <a:avLst/>
          </a:prstGeom>
          <a:noFill/>
        </p:spPr>
        <p:txBody>
          <a:bodyPr bIns="35278" lIns="70556" rIns="70556" rtlCol="0" tIns="35278" wrap="square">
            <a:spAutoFit/>
          </a:bodyPr>
          <a:lstStyle/>
          <a:p>
            <a:pPr>
              <a:lnSpc>
                <a:spcPct val="150000"/>
              </a:lnSpc>
            </a:pPr>
            <a:r>
              <a:rPr altLang="en-US" lang="zh-CN" sz="569">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a:t>
            </a:r>
          </a:p>
        </p:txBody>
      </p:sp>
      <p:sp>
        <p:nvSpPr>
          <p:cNvPr id="18" name="TextBox 16"/>
          <p:cNvSpPr txBox="1"/>
          <p:nvPr/>
        </p:nvSpPr>
        <p:spPr>
          <a:xfrm>
            <a:off x="6450701" y="3841605"/>
            <a:ext cx="1284112" cy="222346"/>
          </a:xfrm>
          <a:prstGeom prst="rect">
            <a:avLst/>
          </a:prstGeom>
          <a:noFill/>
        </p:spPr>
        <p:txBody>
          <a:bodyPr bIns="35278" lIns="70556" rIns="70556" rtlCol="0" tIns="35278" wrap="none">
            <a:spAutoFit/>
          </a:bodyPr>
          <a:lstStyle/>
          <a:p>
            <a:r>
              <a:rPr altLang="en-US" lang="zh-CN" sz="996">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Tree>
    <p:extLst>
      <p:ext uri="{BB962C8B-B14F-4D97-AF65-F5344CB8AC3E}">
        <p14:creationId val="1386797306"/>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grpId="0" id="19" nodeType="afterEffect" presetClass="entr" presetID="12" presetSubtype="8">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id="21"/>
                                        <p:tgtEl>
                                          <p:spTgt spid="10"/>
                                        </p:tgtEl>
                                        <p:attrNameLst>
                                          <p:attrName>ppt_x</p:attrName>
                                        </p:attrNameLst>
                                      </p:cBhvr>
                                      <p:tavLst>
                                        <p:tav tm="0">
                                          <p:val>
                                            <p:strVal val="#ppt_x-#ppt_w*1.125000"/>
                                          </p:val>
                                        </p:tav>
                                        <p:tav tm="100000">
                                          <p:val>
                                            <p:strVal val="#ppt_x"/>
                                          </p:val>
                                        </p:tav>
                                      </p:tavLst>
                                    </p:anim>
                                    <p:animEffect filter="wipe(right)" transition="in">
                                      <p:cBhvr>
                                        <p:cTn dur="500" id="22"/>
                                        <p:tgtEl>
                                          <p:spTgt spid="10"/>
                                        </p:tgtEl>
                                      </p:cBhvr>
                                    </p:animEffect>
                                  </p:childTnLst>
                                </p:cTn>
                              </p:par>
                            </p:childTnLst>
                          </p:cTn>
                        </p:par>
                        <p:par>
                          <p:cTn fill="hold" id="23" nodeType="afterGroup">
                            <p:stCondLst>
                              <p:cond delay="1500"/>
                            </p:stCondLst>
                            <p:childTnLst>
                              <p:par>
                                <p:cTn fill="hold" grpId="0" id="24" nodeType="afterEffect" presetClass="entr" presetID="12" presetSubtype="8">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id="26"/>
                                        <p:tgtEl>
                                          <p:spTgt spid="11"/>
                                        </p:tgtEl>
                                        <p:attrNameLst>
                                          <p:attrName>ppt_x</p:attrName>
                                        </p:attrNameLst>
                                      </p:cBhvr>
                                      <p:tavLst>
                                        <p:tav tm="0">
                                          <p:val>
                                            <p:strVal val="#ppt_x-#ppt_w*1.125000"/>
                                          </p:val>
                                        </p:tav>
                                        <p:tav tm="100000">
                                          <p:val>
                                            <p:strVal val="#ppt_x"/>
                                          </p:val>
                                        </p:tav>
                                      </p:tavLst>
                                    </p:anim>
                                    <p:animEffect filter="wipe(right)" transition="in">
                                      <p:cBhvr>
                                        <p:cTn dur="500" id="27"/>
                                        <p:tgtEl>
                                          <p:spTgt spid="11"/>
                                        </p:tgtEl>
                                      </p:cBhvr>
                                    </p:animEffect>
                                  </p:childTnLst>
                                </p:cTn>
                              </p:par>
                            </p:childTnLst>
                          </p:cTn>
                        </p:par>
                        <p:par>
                          <p:cTn fill="hold" id="28" nodeType="afterGroup">
                            <p:stCondLst>
                              <p:cond delay="2000"/>
                            </p:stCondLst>
                            <p:childTnLst>
                              <p:par>
                                <p:cTn fill="hold" grpId="0" id="29" nodeType="afterEffect" presetClass="entr" presetID="12" presetSubtype="8">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id="31"/>
                                        <p:tgtEl>
                                          <p:spTgt spid="12"/>
                                        </p:tgtEl>
                                        <p:attrNameLst>
                                          <p:attrName>ppt_x</p:attrName>
                                        </p:attrNameLst>
                                      </p:cBhvr>
                                      <p:tavLst>
                                        <p:tav tm="0">
                                          <p:val>
                                            <p:strVal val="#ppt_x-#ppt_w*1.125000"/>
                                          </p:val>
                                        </p:tav>
                                        <p:tav tm="100000">
                                          <p:val>
                                            <p:strVal val="#ppt_x"/>
                                          </p:val>
                                        </p:tav>
                                      </p:tavLst>
                                    </p:anim>
                                    <p:animEffect filter="wipe(right)" transition="in">
                                      <p:cBhvr>
                                        <p:cTn dur="500" id="32"/>
                                        <p:tgtEl>
                                          <p:spTgt spid="12"/>
                                        </p:tgtEl>
                                      </p:cBhvr>
                                    </p:animEffect>
                                  </p:childTnLst>
                                </p:cTn>
                              </p:par>
                            </p:childTnLst>
                          </p:cTn>
                        </p:par>
                        <p:par>
                          <p:cTn fill="hold" id="33" nodeType="afterGroup">
                            <p:stCondLst>
                              <p:cond delay="2500"/>
                            </p:stCondLst>
                            <p:childTnLst>
                              <p:par>
                                <p:cTn fill="hold" grpId="0" id="34" nodeType="afterEffect" presetClass="entr" presetID="17" presetSubtype="1">
                                  <p:stCondLst>
                                    <p:cond delay="0"/>
                                  </p:stCondLst>
                                  <p:iterate type="lt">
                                    <p:tmPct val="40000"/>
                                  </p:iterate>
                                  <p:childTnLst>
                                    <p:set>
                                      <p:cBhvr>
                                        <p:cTn dur="1" fill="hold" id="35">
                                          <p:stCondLst>
                                            <p:cond delay="0"/>
                                          </p:stCondLst>
                                        </p:cTn>
                                        <p:tgtEl>
                                          <p:spTgt spid="14"/>
                                        </p:tgtEl>
                                        <p:attrNameLst>
                                          <p:attrName>style.visibility</p:attrName>
                                        </p:attrNameLst>
                                      </p:cBhvr>
                                      <p:to>
                                        <p:strVal val="visible"/>
                                      </p:to>
                                    </p:set>
                                    <p:anim calcmode="lin" valueType="num">
                                      <p:cBhvr>
                                        <p:cTn dur="250" fill="hold" id="36"/>
                                        <p:tgtEl>
                                          <p:spTgt spid="14"/>
                                        </p:tgtEl>
                                        <p:attrNameLst>
                                          <p:attrName>ppt_x</p:attrName>
                                        </p:attrNameLst>
                                      </p:cBhvr>
                                      <p:tavLst>
                                        <p:tav tm="0">
                                          <p:val>
                                            <p:strVal val="#ppt_x"/>
                                          </p:val>
                                        </p:tav>
                                        <p:tav tm="100000">
                                          <p:val>
                                            <p:strVal val="#ppt_x"/>
                                          </p:val>
                                        </p:tav>
                                      </p:tavLst>
                                    </p:anim>
                                    <p:anim calcmode="lin" valueType="num">
                                      <p:cBhvr>
                                        <p:cTn dur="250" fill="hold" id="37"/>
                                        <p:tgtEl>
                                          <p:spTgt spid="14"/>
                                        </p:tgtEl>
                                        <p:attrNameLst>
                                          <p:attrName>ppt_y</p:attrName>
                                        </p:attrNameLst>
                                      </p:cBhvr>
                                      <p:tavLst>
                                        <p:tav tm="0">
                                          <p:val>
                                            <p:strVal val="#ppt_y-#ppt_h/2"/>
                                          </p:val>
                                        </p:tav>
                                        <p:tav tm="100000">
                                          <p:val>
                                            <p:strVal val="#ppt_y"/>
                                          </p:val>
                                        </p:tav>
                                      </p:tavLst>
                                    </p:anim>
                                    <p:anim calcmode="lin" valueType="num">
                                      <p:cBhvr>
                                        <p:cTn dur="250" fill="hold" id="38"/>
                                        <p:tgtEl>
                                          <p:spTgt spid="14"/>
                                        </p:tgtEl>
                                        <p:attrNameLst>
                                          <p:attrName>ppt_w</p:attrName>
                                        </p:attrNameLst>
                                      </p:cBhvr>
                                      <p:tavLst>
                                        <p:tav tm="0">
                                          <p:val>
                                            <p:strVal val="#ppt_w"/>
                                          </p:val>
                                        </p:tav>
                                        <p:tav tm="100000">
                                          <p:val>
                                            <p:strVal val="#ppt_w"/>
                                          </p:val>
                                        </p:tav>
                                      </p:tavLst>
                                    </p:anim>
                                    <p:anim calcmode="lin" valueType="num">
                                      <p:cBhvr>
                                        <p:cTn dur="250" fill="hold" id="39"/>
                                        <p:tgtEl>
                                          <p:spTgt spid="14"/>
                                        </p:tgtEl>
                                        <p:attrNameLst>
                                          <p:attrName>ppt_h</p:attrName>
                                        </p:attrNameLst>
                                      </p:cBhvr>
                                      <p:tavLst>
                                        <p:tav tm="0">
                                          <p:val>
                                            <p:fltVal val="0"/>
                                          </p:val>
                                        </p:tav>
                                        <p:tav tm="100000">
                                          <p:val>
                                            <p:strVal val="#ppt_h"/>
                                          </p:val>
                                        </p:tav>
                                      </p:tavLst>
                                    </p:anim>
                                  </p:childTnLst>
                                </p:cTn>
                              </p:par>
                            </p:childTnLst>
                          </p:cTn>
                        </p:par>
                        <p:par>
                          <p:cTn fill="hold" id="40" nodeType="afterGroup">
                            <p:stCondLst>
                              <p:cond delay="2750"/>
                            </p:stCondLst>
                            <p:childTnLst>
                              <p:par>
                                <p:cTn fill="hold" grpId="0" id="41" nodeType="afterEffect" presetClass="entr" presetID="22" presetSubtype="8">
                                  <p:stCondLst>
                                    <p:cond delay="0"/>
                                  </p:stCondLst>
                                  <p:childTnLst>
                                    <p:set>
                                      <p:cBhvr>
                                        <p:cTn dur="1" fill="hold" id="42">
                                          <p:stCondLst>
                                            <p:cond delay="0"/>
                                          </p:stCondLst>
                                        </p:cTn>
                                        <p:tgtEl>
                                          <p:spTgt spid="13"/>
                                        </p:tgtEl>
                                        <p:attrNameLst>
                                          <p:attrName>style.visibility</p:attrName>
                                        </p:attrNameLst>
                                      </p:cBhvr>
                                      <p:to>
                                        <p:strVal val="visible"/>
                                      </p:to>
                                    </p:set>
                                    <p:animEffect filter="wipe(left)" transition="in">
                                      <p:cBhvr>
                                        <p:cTn dur="500" id="43"/>
                                        <p:tgtEl>
                                          <p:spTgt spid="13"/>
                                        </p:tgtEl>
                                      </p:cBhvr>
                                    </p:animEffect>
                                  </p:childTnLst>
                                </p:cTn>
                              </p:par>
                            </p:childTnLst>
                          </p:cTn>
                        </p:par>
                        <p:par>
                          <p:cTn fill="hold" id="44" nodeType="afterGroup">
                            <p:stCondLst>
                              <p:cond delay="3250"/>
                            </p:stCondLst>
                            <p:childTnLst>
                              <p:par>
                                <p:cTn fill="hold" grpId="0" id="45" nodeType="afterEffect" presetClass="entr" presetID="17" presetSubtype="1">
                                  <p:stCondLst>
                                    <p:cond delay="0"/>
                                  </p:stCondLst>
                                  <p:iterate type="lt">
                                    <p:tmPct val="40000"/>
                                  </p:iterate>
                                  <p:childTnLst>
                                    <p:set>
                                      <p:cBhvr>
                                        <p:cTn dur="1" fill="hold" id="46">
                                          <p:stCondLst>
                                            <p:cond delay="0"/>
                                          </p:stCondLst>
                                        </p:cTn>
                                        <p:tgtEl>
                                          <p:spTgt spid="16"/>
                                        </p:tgtEl>
                                        <p:attrNameLst>
                                          <p:attrName>style.visibility</p:attrName>
                                        </p:attrNameLst>
                                      </p:cBhvr>
                                      <p:to>
                                        <p:strVal val="visible"/>
                                      </p:to>
                                    </p:set>
                                    <p:anim calcmode="lin" valueType="num">
                                      <p:cBhvr>
                                        <p:cTn dur="250" fill="hold" id="47"/>
                                        <p:tgtEl>
                                          <p:spTgt spid="16"/>
                                        </p:tgtEl>
                                        <p:attrNameLst>
                                          <p:attrName>ppt_x</p:attrName>
                                        </p:attrNameLst>
                                      </p:cBhvr>
                                      <p:tavLst>
                                        <p:tav tm="0">
                                          <p:val>
                                            <p:strVal val="#ppt_x"/>
                                          </p:val>
                                        </p:tav>
                                        <p:tav tm="100000">
                                          <p:val>
                                            <p:strVal val="#ppt_x"/>
                                          </p:val>
                                        </p:tav>
                                      </p:tavLst>
                                    </p:anim>
                                    <p:anim calcmode="lin" valueType="num">
                                      <p:cBhvr>
                                        <p:cTn dur="250" fill="hold" id="48"/>
                                        <p:tgtEl>
                                          <p:spTgt spid="16"/>
                                        </p:tgtEl>
                                        <p:attrNameLst>
                                          <p:attrName>ppt_y</p:attrName>
                                        </p:attrNameLst>
                                      </p:cBhvr>
                                      <p:tavLst>
                                        <p:tav tm="0">
                                          <p:val>
                                            <p:strVal val="#ppt_y-#ppt_h/2"/>
                                          </p:val>
                                        </p:tav>
                                        <p:tav tm="100000">
                                          <p:val>
                                            <p:strVal val="#ppt_y"/>
                                          </p:val>
                                        </p:tav>
                                      </p:tavLst>
                                    </p:anim>
                                    <p:anim calcmode="lin" valueType="num">
                                      <p:cBhvr>
                                        <p:cTn dur="250" fill="hold" id="49"/>
                                        <p:tgtEl>
                                          <p:spTgt spid="16"/>
                                        </p:tgtEl>
                                        <p:attrNameLst>
                                          <p:attrName>ppt_w</p:attrName>
                                        </p:attrNameLst>
                                      </p:cBhvr>
                                      <p:tavLst>
                                        <p:tav tm="0">
                                          <p:val>
                                            <p:strVal val="#ppt_w"/>
                                          </p:val>
                                        </p:tav>
                                        <p:tav tm="100000">
                                          <p:val>
                                            <p:strVal val="#ppt_w"/>
                                          </p:val>
                                        </p:tav>
                                      </p:tavLst>
                                    </p:anim>
                                    <p:anim calcmode="lin" valueType="num">
                                      <p:cBhvr>
                                        <p:cTn dur="250" fill="hold" id="50"/>
                                        <p:tgtEl>
                                          <p:spTgt spid="16"/>
                                        </p:tgtEl>
                                        <p:attrNameLst>
                                          <p:attrName>ppt_h</p:attrName>
                                        </p:attrNameLst>
                                      </p:cBhvr>
                                      <p:tavLst>
                                        <p:tav tm="0">
                                          <p:val>
                                            <p:fltVal val="0"/>
                                          </p:val>
                                        </p:tav>
                                        <p:tav tm="100000">
                                          <p:val>
                                            <p:strVal val="#ppt_h"/>
                                          </p:val>
                                        </p:tav>
                                      </p:tavLst>
                                    </p:anim>
                                  </p:childTnLst>
                                </p:cTn>
                              </p:par>
                            </p:childTnLst>
                          </p:cTn>
                        </p:par>
                        <p:par>
                          <p:cTn fill="hold" id="51" nodeType="afterGroup">
                            <p:stCondLst>
                              <p:cond delay="3500"/>
                            </p:stCondLst>
                            <p:childTnLst>
                              <p:par>
                                <p:cTn fill="hold" grpId="0" id="52" nodeType="afterEffect" presetClass="entr" presetID="22" presetSubtype="8">
                                  <p:stCondLst>
                                    <p:cond delay="0"/>
                                  </p:stCondLst>
                                  <p:childTnLst>
                                    <p:set>
                                      <p:cBhvr>
                                        <p:cTn dur="1" fill="hold" id="53">
                                          <p:stCondLst>
                                            <p:cond delay="0"/>
                                          </p:stCondLst>
                                        </p:cTn>
                                        <p:tgtEl>
                                          <p:spTgt spid="15"/>
                                        </p:tgtEl>
                                        <p:attrNameLst>
                                          <p:attrName>style.visibility</p:attrName>
                                        </p:attrNameLst>
                                      </p:cBhvr>
                                      <p:to>
                                        <p:strVal val="visible"/>
                                      </p:to>
                                    </p:set>
                                    <p:animEffect filter="wipe(left)" transition="in">
                                      <p:cBhvr>
                                        <p:cTn dur="500" id="54"/>
                                        <p:tgtEl>
                                          <p:spTgt spid="15"/>
                                        </p:tgtEl>
                                      </p:cBhvr>
                                    </p:animEffect>
                                  </p:childTnLst>
                                </p:cTn>
                              </p:par>
                            </p:childTnLst>
                          </p:cTn>
                        </p:par>
                        <p:par>
                          <p:cTn fill="hold" id="55" nodeType="afterGroup">
                            <p:stCondLst>
                              <p:cond delay="4000"/>
                            </p:stCondLst>
                            <p:childTnLst>
                              <p:par>
                                <p:cTn fill="hold" grpId="0" id="56" nodeType="afterEffect" presetClass="entr" presetID="17" presetSubtype="1">
                                  <p:stCondLst>
                                    <p:cond delay="0"/>
                                  </p:stCondLst>
                                  <p:iterate type="lt">
                                    <p:tmPct val="40000"/>
                                  </p:iterate>
                                  <p:childTnLst>
                                    <p:set>
                                      <p:cBhvr>
                                        <p:cTn dur="1" fill="hold" id="57">
                                          <p:stCondLst>
                                            <p:cond delay="0"/>
                                          </p:stCondLst>
                                        </p:cTn>
                                        <p:tgtEl>
                                          <p:spTgt spid="18"/>
                                        </p:tgtEl>
                                        <p:attrNameLst>
                                          <p:attrName>style.visibility</p:attrName>
                                        </p:attrNameLst>
                                      </p:cBhvr>
                                      <p:to>
                                        <p:strVal val="visible"/>
                                      </p:to>
                                    </p:set>
                                    <p:anim calcmode="lin" valueType="num">
                                      <p:cBhvr>
                                        <p:cTn dur="250" fill="hold" id="58"/>
                                        <p:tgtEl>
                                          <p:spTgt spid="18"/>
                                        </p:tgtEl>
                                        <p:attrNameLst>
                                          <p:attrName>ppt_x</p:attrName>
                                        </p:attrNameLst>
                                      </p:cBhvr>
                                      <p:tavLst>
                                        <p:tav tm="0">
                                          <p:val>
                                            <p:strVal val="#ppt_x"/>
                                          </p:val>
                                        </p:tav>
                                        <p:tav tm="100000">
                                          <p:val>
                                            <p:strVal val="#ppt_x"/>
                                          </p:val>
                                        </p:tav>
                                      </p:tavLst>
                                    </p:anim>
                                    <p:anim calcmode="lin" valueType="num">
                                      <p:cBhvr>
                                        <p:cTn dur="250" fill="hold" id="59"/>
                                        <p:tgtEl>
                                          <p:spTgt spid="18"/>
                                        </p:tgtEl>
                                        <p:attrNameLst>
                                          <p:attrName>ppt_y</p:attrName>
                                        </p:attrNameLst>
                                      </p:cBhvr>
                                      <p:tavLst>
                                        <p:tav tm="0">
                                          <p:val>
                                            <p:strVal val="#ppt_y-#ppt_h/2"/>
                                          </p:val>
                                        </p:tav>
                                        <p:tav tm="100000">
                                          <p:val>
                                            <p:strVal val="#ppt_y"/>
                                          </p:val>
                                        </p:tav>
                                      </p:tavLst>
                                    </p:anim>
                                    <p:anim calcmode="lin" valueType="num">
                                      <p:cBhvr>
                                        <p:cTn dur="250" fill="hold" id="60"/>
                                        <p:tgtEl>
                                          <p:spTgt spid="18"/>
                                        </p:tgtEl>
                                        <p:attrNameLst>
                                          <p:attrName>ppt_w</p:attrName>
                                        </p:attrNameLst>
                                      </p:cBhvr>
                                      <p:tavLst>
                                        <p:tav tm="0">
                                          <p:val>
                                            <p:strVal val="#ppt_w"/>
                                          </p:val>
                                        </p:tav>
                                        <p:tav tm="100000">
                                          <p:val>
                                            <p:strVal val="#ppt_w"/>
                                          </p:val>
                                        </p:tav>
                                      </p:tavLst>
                                    </p:anim>
                                    <p:anim calcmode="lin" valueType="num">
                                      <p:cBhvr>
                                        <p:cTn dur="250" fill="hold" id="61"/>
                                        <p:tgtEl>
                                          <p:spTgt spid="18"/>
                                        </p:tgtEl>
                                        <p:attrNameLst>
                                          <p:attrName>ppt_h</p:attrName>
                                        </p:attrNameLst>
                                      </p:cBhvr>
                                      <p:tavLst>
                                        <p:tav tm="0">
                                          <p:val>
                                            <p:fltVal val="0"/>
                                          </p:val>
                                        </p:tav>
                                        <p:tav tm="100000">
                                          <p:val>
                                            <p:strVal val="#ppt_h"/>
                                          </p:val>
                                        </p:tav>
                                      </p:tavLst>
                                    </p:anim>
                                  </p:childTnLst>
                                </p:cTn>
                              </p:par>
                            </p:childTnLst>
                          </p:cTn>
                        </p:par>
                        <p:par>
                          <p:cTn fill="hold" id="62" nodeType="afterGroup">
                            <p:stCondLst>
                              <p:cond delay="4250"/>
                            </p:stCondLst>
                            <p:childTnLst>
                              <p:par>
                                <p:cTn fill="hold" grpId="0" id="63" nodeType="afterEffect" presetClass="entr" presetID="22" presetSubtype="8">
                                  <p:stCondLst>
                                    <p:cond delay="0"/>
                                  </p:stCondLst>
                                  <p:childTnLst>
                                    <p:set>
                                      <p:cBhvr>
                                        <p:cTn dur="1" fill="hold" id="64">
                                          <p:stCondLst>
                                            <p:cond delay="0"/>
                                          </p:stCondLst>
                                        </p:cTn>
                                        <p:tgtEl>
                                          <p:spTgt spid="17"/>
                                        </p:tgtEl>
                                        <p:attrNameLst>
                                          <p:attrName>style.visibility</p:attrName>
                                        </p:attrNameLst>
                                      </p:cBhvr>
                                      <p:to>
                                        <p:strVal val="visible"/>
                                      </p:to>
                                    </p:set>
                                    <p:animEffect filter="wipe(left)" transition="in">
                                      <p:cBhvr>
                                        <p:cTn dur="500" id="6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P grpId="0" spid="13"/>
      <p:bldP grpId="0" spid="14"/>
      <p:bldP grpId="0" spid="15"/>
      <p:bldP grpId="0" spid="16"/>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0" y="100456"/>
            <a:ext cx="9144000" cy="394918"/>
            <a:chOff x="170694" y="177982"/>
            <a:chExt cx="3936003" cy="781165"/>
          </a:xfrm>
        </p:grpSpPr>
        <p:sp>
          <p:nvSpPr>
            <p:cNvPr id="5" name="等腰三角形 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6" name="等腰三角形 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7" name="矩形 6"/>
            <p:cNvSpPr/>
            <p:nvPr/>
          </p:nvSpPr>
          <p:spPr>
            <a:xfrm>
              <a:off x="170694" y="261768"/>
              <a:ext cx="3936003" cy="6119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sp>
          <p:nvSpPr>
            <p:cNvPr id="8" name="平行四边形 7"/>
            <p:cNvSpPr/>
            <p:nvPr/>
          </p:nvSpPr>
          <p:spPr>
            <a:xfrm>
              <a:off x="376965" y="178257"/>
              <a:ext cx="1036076" cy="779005"/>
            </a:xfrm>
            <a:prstGeom prst="parallelogram">
              <a:avLst>
                <a:gd fmla="val 48207" name="adj"/>
              </a:avLst>
            </a:pr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8" lIns="68576" rIns="68576" rtlCol="0" tIns="34288"/>
            <a:lstStyle/>
            <a:p>
              <a:pPr algn="ctr"/>
              <a:endParaRPr altLang="en-US" lang="zh-CN">
                <a:cs typeface="+mn-ea"/>
                <a:sym typeface="+mn-lt"/>
              </a:endParaRPr>
            </a:p>
          </p:txBody>
        </p:sp>
      </p:grpSp>
      <p:sp>
        <p:nvSpPr>
          <p:cNvPr id="9" name="TextBox 48"/>
          <p:cNvSpPr txBox="1"/>
          <p:nvPr/>
        </p:nvSpPr>
        <p:spPr>
          <a:xfrm>
            <a:off x="770240" y="117370"/>
            <a:ext cx="1804738" cy="328725"/>
          </a:xfrm>
          <a:prstGeom prst="rect">
            <a:avLst/>
          </a:prstGeom>
          <a:noFill/>
        </p:spPr>
        <p:txBody>
          <a:bodyPr bIns="34289" lIns="68580" rIns="68580" rtlCol="0" tIns="34289" wrap="square">
            <a:spAutoFit/>
          </a:bodyPr>
          <a:lstStyle/>
          <a:p>
            <a:pPr>
              <a:lnSpc>
                <a:spcPct val="150000"/>
              </a:lnSpc>
            </a:pPr>
            <a:r>
              <a:rPr altLang="en-US" lang="zh-CN" sz="1138">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sp>
        <p:nvSpPr>
          <p:cNvPr id="10" name="TextBox 11"/>
          <p:cNvSpPr txBox="1"/>
          <p:nvPr/>
        </p:nvSpPr>
        <p:spPr>
          <a:xfrm>
            <a:off x="4708603" y="1248650"/>
            <a:ext cx="3114417" cy="708660"/>
          </a:xfrm>
          <a:prstGeom prst="rect">
            <a:avLst/>
          </a:prstGeom>
          <a:noFill/>
        </p:spPr>
        <p:txBody>
          <a:bodyPr rtlCol="0" wrap="square">
            <a:spAutoFit/>
          </a:bodyPr>
          <a:lstStyle/>
          <a:p>
            <a:pPr indent="457200">
              <a:lnSpc>
                <a:spcPct val="150000"/>
              </a:lnSpc>
            </a:pPr>
            <a:r>
              <a:rPr altLang="en-US" lang="zh-CN" smtClean="0" spc="-10" sz="900">
                <a:solidFill>
                  <a:schemeClr val="tx1">
                    <a:lumMod val="75000"/>
                    <a:lumOff val="25000"/>
                  </a:schemeClr>
                </a:solidFill>
                <a:latin charset="-122" panose="020b0503020204020204" pitchFamily="34" typeface="微软雅黑"/>
                <a:ea charset="-122" panose="020b0503020204020204" pitchFamily="34" typeface="微软雅黑"/>
              </a:rPr>
              <a:t>请输入内容请输入文字内容请输入内容请输入文字内容请输入内容请输入文字内容请输入内容请输入文字内容请输入内容请输入文字内容请输入内容请输入文字</a:t>
            </a:r>
          </a:p>
        </p:txBody>
      </p:sp>
      <p:sp>
        <p:nvSpPr>
          <p:cNvPr id="11" name="TextBox 12"/>
          <p:cNvSpPr txBox="1"/>
          <p:nvPr/>
        </p:nvSpPr>
        <p:spPr>
          <a:xfrm>
            <a:off x="4707752" y="3120858"/>
            <a:ext cx="3115267" cy="708660"/>
          </a:xfrm>
          <a:prstGeom prst="rect">
            <a:avLst/>
          </a:prstGeom>
          <a:noFill/>
        </p:spPr>
        <p:txBody>
          <a:bodyPr rtlCol="0" wrap="square">
            <a:spAutoFit/>
          </a:bodyPr>
          <a:lstStyle/>
          <a:p>
            <a:pPr indent="457200">
              <a:lnSpc>
                <a:spcPct val="150000"/>
              </a:lnSpc>
            </a:pPr>
            <a:r>
              <a:rPr altLang="en-US" lang="zh-CN" smtClean="0" spc="-10" sz="900">
                <a:solidFill>
                  <a:schemeClr val="tx1">
                    <a:lumMod val="75000"/>
                    <a:lumOff val="25000"/>
                  </a:schemeClr>
                </a:solidFill>
                <a:latin charset="-122" panose="020b0503020204020204" pitchFamily="34" typeface="微软雅黑"/>
                <a:ea charset="-122" panose="020b0503020204020204" pitchFamily="34" typeface="微软雅黑"/>
              </a:rPr>
              <a:t>请输入内容请输入文字内容请输入内容请输入文字内容请输入内容请输入文字内容请输入内容请输入文字内容请输入内容请输入文字内容请输入内容请输入文字</a:t>
            </a:r>
          </a:p>
        </p:txBody>
      </p:sp>
      <p:grpSp>
        <p:nvGrpSpPr>
          <p:cNvPr id="12" name="组合 11"/>
          <p:cNvGrpSpPr/>
          <p:nvPr/>
        </p:nvGrpSpPr>
        <p:grpSpPr>
          <a:xfrm>
            <a:off x="1695985" y="1131590"/>
            <a:ext cx="2813050" cy="1231900"/>
            <a:chOff x="2419350" y="1270000"/>
            <a:chExt cx="2813050" cy="1231900"/>
          </a:xfrm>
          <a:solidFill>
            <a:schemeClr val="tx1"/>
          </a:solidFill>
        </p:grpSpPr>
        <p:sp>
          <p:nvSpPr>
            <p:cNvPr id="13" name="流程图: 联系 1"/>
            <p:cNvSpPr/>
            <p:nvPr/>
          </p:nvSpPr>
          <p:spPr>
            <a:xfrm>
              <a:off x="2419350" y="1270000"/>
              <a:ext cx="2813050" cy="1231900"/>
            </a:xfrm>
            <a:custGeom>
              <a:rect b="b" l="l" r="r" t="t"/>
              <a:pathLst>
                <a:path h="1231900" w="2813050">
                  <a:moveTo>
                    <a:pt x="1485900" y="0"/>
                  </a:moveTo>
                  <a:cubicBezTo>
                    <a:pt x="2218865" y="0"/>
                    <a:pt x="2813050" y="275770"/>
                    <a:pt x="2813050" y="615950"/>
                  </a:cubicBezTo>
                  <a:cubicBezTo>
                    <a:pt x="2813050" y="956130"/>
                    <a:pt x="2218865" y="1231900"/>
                    <a:pt x="1485900" y="1231900"/>
                  </a:cubicBezTo>
                  <a:cubicBezTo>
                    <a:pt x="1044349" y="1231900"/>
                    <a:pt x="653163" y="1131821"/>
                    <a:pt x="412401" y="977088"/>
                  </a:cubicBezTo>
                  <a:lnTo>
                    <a:pt x="0" y="927100"/>
                  </a:lnTo>
                  <a:lnTo>
                    <a:pt x="196320" y="759232"/>
                  </a:lnTo>
                  <a:cubicBezTo>
                    <a:pt x="171354" y="713674"/>
                    <a:pt x="158750" y="665495"/>
                    <a:pt x="158750" y="615950"/>
                  </a:cubicBezTo>
                  <a:cubicBezTo>
                    <a:pt x="158750" y="275770"/>
                    <a:pt x="752935" y="0"/>
                    <a:pt x="1485900" y="0"/>
                  </a:cubicBezTo>
                  <a:close/>
                </a:path>
              </a:pathLst>
            </a:custGeom>
            <a:solidFill>
              <a:srgbClr val="78B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 name="TextBox 15"/>
            <p:cNvSpPr txBox="1"/>
            <p:nvPr/>
          </p:nvSpPr>
          <p:spPr>
            <a:xfrm>
              <a:off x="2825750" y="1606550"/>
              <a:ext cx="2095500" cy="457200"/>
            </a:xfrm>
            <a:prstGeom prst="rect">
              <a:avLst/>
            </a:prstGeom>
            <a:noFill/>
          </p:spPr>
          <p:txBody>
            <a:bodyPr rtlCol="0" wrap="square">
              <a:spAutoFit/>
            </a:bodyPr>
            <a:lstStyle/>
            <a:p>
              <a:pPr algn="ctr"/>
              <a:r>
                <a:rPr altLang="en-US" lang="zh-CN" smtClean="0" sz="2400">
                  <a:solidFill>
                    <a:schemeClr val="bg1"/>
                  </a:solidFill>
                  <a:latin charset="-122" panose="020b0503020204020204" pitchFamily="34" typeface="微软雅黑"/>
                  <a:ea charset="-122" panose="020b0503020204020204" pitchFamily="34" typeface="微软雅黑"/>
                </a:rPr>
                <a:t>请输入标题</a:t>
              </a:r>
            </a:p>
          </p:txBody>
        </p:sp>
      </p:grpSp>
      <p:grpSp>
        <p:nvGrpSpPr>
          <p:cNvPr id="15" name="组合 14"/>
          <p:cNvGrpSpPr/>
          <p:nvPr/>
        </p:nvGrpSpPr>
        <p:grpSpPr>
          <a:xfrm>
            <a:off x="1689635" y="2985790"/>
            <a:ext cx="2813050" cy="1231900"/>
            <a:chOff x="2413000" y="3124200"/>
            <a:chExt cx="2813050" cy="1231900"/>
          </a:xfrm>
          <a:solidFill>
            <a:schemeClr val="bg2">
              <a:lumMod val="50000"/>
            </a:schemeClr>
          </a:solidFill>
        </p:grpSpPr>
        <p:sp>
          <p:nvSpPr>
            <p:cNvPr id="16" name="流程图: 联系 1"/>
            <p:cNvSpPr/>
            <p:nvPr/>
          </p:nvSpPr>
          <p:spPr>
            <a:xfrm flipV="1">
              <a:off x="2413000" y="3124200"/>
              <a:ext cx="2813050" cy="1231900"/>
            </a:xfrm>
            <a:custGeom>
              <a:rect b="b" l="l" r="r" t="t"/>
              <a:pathLst>
                <a:path h="1231900" w="2813050">
                  <a:moveTo>
                    <a:pt x="1485900" y="0"/>
                  </a:moveTo>
                  <a:cubicBezTo>
                    <a:pt x="2218865" y="0"/>
                    <a:pt x="2813050" y="275770"/>
                    <a:pt x="2813050" y="615950"/>
                  </a:cubicBezTo>
                  <a:cubicBezTo>
                    <a:pt x="2813050" y="956130"/>
                    <a:pt x="2218865" y="1231900"/>
                    <a:pt x="1485900" y="1231900"/>
                  </a:cubicBezTo>
                  <a:cubicBezTo>
                    <a:pt x="1044349" y="1231900"/>
                    <a:pt x="653163" y="1131821"/>
                    <a:pt x="412401" y="977088"/>
                  </a:cubicBezTo>
                  <a:lnTo>
                    <a:pt x="0" y="927100"/>
                  </a:lnTo>
                  <a:lnTo>
                    <a:pt x="196320" y="759232"/>
                  </a:lnTo>
                  <a:cubicBezTo>
                    <a:pt x="171354" y="713674"/>
                    <a:pt x="158750" y="665495"/>
                    <a:pt x="158750" y="615950"/>
                  </a:cubicBezTo>
                  <a:cubicBezTo>
                    <a:pt x="158750" y="275770"/>
                    <a:pt x="752935" y="0"/>
                    <a:pt x="1485900" y="0"/>
                  </a:cubicBezTo>
                  <a:close/>
                </a:path>
              </a:pathLst>
            </a:custGeom>
            <a:solidFill>
              <a:srgbClr val="9AC4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7" name="TextBox 18"/>
            <p:cNvSpPr txBox="1"/>
            <p:nvPr/>
          </p:nvSpPr>
          <p:spPr>
            <a:xfrm>
              <a:off x="2838450" y="3488690"/>
              <a:ext cx="2095500" cy="457200"/>
            </a:xfrm>
            <a:prstGeom prst="rect">
              <a:avLst/>
            </a:prstGeom>
            <a:noFill/>
          </p:spPr>
          <p:txBody>
            <a:bodyPr rtlCol="0" wrap="square">
              <a:spAutoFit/>
            </a:bodyPr>
            <a:lstStyle/>
            <a:p>
              <a:pPr algn="ctr"/>
              <a:r>
                <a:rPr altLang="en-US" lang="zh-CN" smtClean="0" sz="2400">
                  <a:solidFill>
                    <a:schemeClr val="bg1"/>
                  </a:solidFill>
                  <a:latin charset="-122" panose="020b0503020204020204" pitchFamily="34" typeface="微软雅黑"/>
                  <a:ea charset="-122" panose="020b0503020204020204" pitchFamily="34" typeface="微软雅黑"/>
                </a:rPr>
                <a:t>请输入标题</a:t>
              </a:r>
            </a:p>
          </p:txBody>
        </p:sp>
      </p:grpSp>
    </p:spTree>
    <p:extLst>
      <p:ext uri="{BB962C8B-B14F-4D97-AF65-F5344CB8AC3E}">
        <p14:creationId val="322184991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800" fill="hold" id="7"/>
                                        <p:tgtEl>
                                          <p:spTgt spid="4"/>
                                        </p:tgtEl>
                                        <p:attrNameLst>
                                          <p:attrName>ppt_x</p:attrName>
                                        </p:attrNameLst>
                                      </p:cBhvr>
                                      <p:tavLst>
                                        <p:tav tm="0">
                                          <p:val>
                                            <p:strVal val="0-#ppt_w/2"/>
                                          </p:val>
                                        </p:tav>
                                        <p:tav tm="100000">
                                          <p:val>
                                            <p:strVal val="#ppt_x"/>
                                          </p:val>
                                        </p:tav>
                                      </p:tavLst>
                                    </p:anim>
                                    <p:anim calcmode="lin" valueType="num">
                                      <p:cBhvr additive="base">
                                        <p:cTn dur="8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800"/>
                            </p:stCondLst>
                            <p:childTnLst>
                              <p:par>
                                <p:cTn fill="hold" grpId="0" id="10" nodeType="afterEffect" presetClass="entr" presetID="22" presetSubtype="8">
                                  <p:stCondLst>
                                    <p:cond delay="0"/>
                                  </p:stCondLst>
                                  <p:iterate type="lt">
                                    <p:tmPct val="30000"/>
                                  </p:iterate>
                                  <p:childTnLst>
                                    <p:set>
                                      <p:cBhvr>
                                        <p:cTn dur="1" fill="hold" id="11">
                                          <p:stCondLst>
                                            <p:cond delay="0"/>
                                          </p:stCondLst>
                                        </p:cTn>
                                        <p:tgtEl>
                                          <p:spTgt spid="9"/>
                                        </p:tgtEl>
                                        <p:attrNameLst>
                                          <p:attrName>style.visibility</p:attrName>
                                        </p:attrNameLst>
                                      </p:cBhvr>
                                      <p:to>
                                        <p:strVal val="visible"/>
                                      </p:to>
                                    </p:set>
                                    <p:animEffect filter="wipe(left)" transition="in">
                                      <p:cBhvr>
                                        <p:cTn dur="200" id="12"/>
                                        <p:tgtEl>
                                          <p:spTgt spid="9"/>
                                        </p:tgtEl>
                                      </p:cBhvr>
                                    </p:animEffect>
                                  </p:childTnLst>
                                </p:cTn>
                              </p:par>
                              <p:par>
                                <p:cTn fill="hold" grpId="1" id="13" nodeType="withEffect" presetClass="emph" presetID="36" presetSubtype="0">
                                  <p:stCondLst>
                                    <p:cond delay="0"/>
                                  </p:stCondLst>
                                  <p:iterate type="lt">
                                    <p:tmPct val="30000"/>
                                  </p:iterate>
                                  <p:childTnLst>
                                    <p:animScale>
                                      <p:cBhvr>
                                        <p:cTn autoRev="1" dur="50" fill="hold" id="14">
                                          <p:stCondLst>
                                            <p:cond delay="0"/>
                                          </p:stCondLst>
                                        </p:cTn>
                                        <p:tgtEl>
                                          <p:spTgt spid="9"/>
                                        </p:tgtEl>
                                      </p:cBhvr>
                                      <p:to x="80000" y="100000"/>
                                    </p:animScale>
                                    <p:anim by="(#ppt_w*0.10)" calcmode="lin" valueType="num">
                                      <p:cBhvr>
                                        <p:cTn autoRev="1" dur="50" fill="hold" id="15">
                                          <p:stCondLst>
                                            <p:cond delay="0"/>
                                          </p:stCondLst>
                                        </p:cTn>
                                        <p:tgtEl>
                                          <p:spTgt spid="9"/>
                                        </p:tgtEl>
                                        <p:attrNameLst>
                                          <p:attrName>ppt_x</p:attrName>
                                        </p:attrNameLst>
                                      </p:cBhvr>
                                    </p:anim>
                                    <p:anim by="(-#ppt_w*0.10)" calcmode="lin" valueType="num">
                                      <p:cBhvr>
                                        <p:cTn autoRev="1" dur="50" fill="hold" id="16">
                                          <p:stCondLst>
                                            <p:cond delay="0"/>
                                          </p:stCondLst>
                                        </p:cTn>
                                        <p:tgtEl>
                                          <p:spTgt spid="9"/>
                                        </p:tgtEl>
                                        <p:attrNameLst>
                                          <p:attrName>ppt_y</p:attrName>
                                        </p:attrNameLst>
                                      </p:cBhvr>
                                    </p:anim>
                                    <p:animRot by="-480000">
                                      <p:cBhvr>
                                        <p:cTn autoRev="1" dur="50" fill="hold" id="17">
                                          <p:stCondLst>
                                            <p:cond delay="0"/>
                                          </p:stCondLst>
                                        </p:cTn>
                                        <p:tgtEl>
                                          <p:spTgt spid="9"/>
                                        </p:tgtEl>
                                        <p:attrNameLst>
                                          <p:attrName>r</p:attrName>
                                        </p:attrNameLst>
                                      </p:cBhvr>
                                    </p:animRot>
                                  </p:childTnLst>
                                </p:cTn>
                              </p:par>
                            </p:childTnLst>
                          </p:cTn>
                        </p:par>
                        <p:par>
                          <p:cTn fill="hold" id="18" nodeType="afterGroup">
                            <p:stCondLst>
                              <p:cond delay="1000"/>
                            </p:stCondLst>
                            <p:childTnLst>
                              <p:par>
                                <p:cTn fill="hold" id="19" nodeType="after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1000" id="21"/>
                                        <p:tgtEl>
                                          <p:spTgt spid="12"/>
                                        </p:tgtEl>
                                      </p:cBhvr>
                                    </p:animEffect>
                                    <p:anim calcmode="lin" valueType="num">
                                      <p:cBhvr>
                                        <p:cTn dur="1000" fill="hold" id="22"/>
                                        <p:tgtEl>
                                          <p:spTgt spid="12"/>
                                        </p:tgtEl>
                                        <p:attrNameLst>
                                          <p:attrName>ppt_x</p:attrName>
                                        </p:attrNameLst>
                                      </p:cBhvr>
                                      <p:tavLst>
                                        <p:tav tm="0">
                                          <p:val>
                                            <p:strVal val="#ppt_x"/>
                                          </p:val>
                                        </p:tav>
                                        <p:tav tm="100000">
                                          <p:val>
                                            <p:strVal val="#ppt_x"/>
                                          </p:val>
                                        </p:tav>
                                      </p:tavLst>
                                    </p:anim>
                                    <p:anim calcmode="lin" valueType="num">
                                      <p:cBhvr>
                                        <p:cTn dur="1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10"/>
                                        </p:tgtEl>
                                        <p:attrNameLst>
                                          <p:attrName>style.visibility</p:attrName>
                                        </p:attrNameLst>
                                      </p:cBhvr>
                                      <p:to>
                                        <p:strVal val="visible"/>
                                      </p:to>
                                    </p:set>
                                    <p:animEffect filter="wipe(left)" transition="in">
                                      <p:cBhvr>
                                        <p:cTn dur="500" id="27"/>
                                        <p:tgtEl>
                                          <p:spTgt spid="10"/>
                                        </p:tgtEl>
                                      </p:cBhvr>
                                    </p:animEffect>
                                  </p:childTnLst>
                                </p:cTn>
                              </p:par>
                            </p:childTnLst>
                          </p:cTn>
                        </p:par>
                        <p:par>
                          <p:cTn fill="hold" id="28" nodeType="afterGroup">
                            <p:stCondLst>
                              <p:cond delay="2500"/>
                            </p:stCondLst>
                            <p:childTnLst>
                              <p:par>
                                <p:cTn fill="hold" id="29" nodeType="afterEffect" presetClass="entr" presetID="42" presetSubtype="0">
                                  <p:stCondLst>
                                    <p:cond delay="0"/>
                                  </p:stCondLst>
                                  <p:childTnLst>
                                    <p:set>
                                      <p:cBhvr>
                                        <p:cTn dur="1" fill="hold" id="30">
                                          <p:stCondLst>
                                            <p:cond delay="0"/>
                                          </p:stCondLst>
                                        </p:cTn>
                                        <p:tgtEl>
                                          <p:spTgt spid="15"/>
                                        </p:tgtEl>
                                        <p:attrNameLst>
                                          <p:attrName>style.visibility</p:attrName>
                                        </p:attrNameLst>
                                      </p:cBhvr>
                                      <p:to>
                                        <p:strVal val="visible"/>
                                      </p:to>
                                    </p:set>
                                    <p:animEffect filter="fade" transition="in">
                                      <p:cBhvr>
                                        <p:cTn dur="1000" id="31"/>
                                        <p:tgtEl>
                                          <p:spTgt spid="15"/>
                                        </p:tgtEl>
                                      </p:cBhvr>
                                    </p:animEffect>
                                    <p:anim calcmode="lin" valueType="num">
                                      <p:cBhvr>
                                        <p:cTn dur="1000" fill="hold" id="32"/>
                                        <p:tgtEl>
                                          <p:spTgt spid="15"/>
                                        </p:tgtEl>
                                        <p:attrNameLst>
                                          <p:attrName>ppt_x</p:attrName>
                                        </p:attrNameLst>
                                      </p:cBhvr>
                                      <p:tavLst>
                                        <p:tav tm="0">
                                          <p:val>
                                            <p:strVal val="#ppt_x"/>
                                          </p:val>
                                        </p:tav>
                                        <p:tav tm="100000">
                                          <p:val>
                                            <p:strVal val="#ppt_x"/>
                                          </p:val>
                                        </p:tav>
                                      </p:tavLst>
                                    </p:anim>
                                    <p:anim calcmode="lin" valueType="num">
                                      <p:cBhvr>
                                        <p:cTn dur="1000" fill="hold" id="33"/>
                                        <p:tgtEl>
                                          <p:spTgt spid="15"/>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500"/>
                            </p:stCondLst>
                            <p:childTnLst>
                              <p:par>
                                <p:cTn fill="hold" grpId="0" id="35" nodeType="afterEffect" presetClass="entr" presetID="22" presetSubtype="8">
                                  <p:stCondLst>
                                    <p:cond delay="0"/>
                                  </p:stCondLst>
                                  <p:childTnLst>
                                    <p:set>
                                      <p:cBhvr>
                                        <p:cTn dur="1" fill="hold" id="36">
                                          <p:stCondLst>
                                            <p:cond delay="0"/>
                                          </p:stCondLst>
                                        </p:cTn>
                                        <p:tgtEl>
                                          <p:spTgt spid="11"/>
                                        </p:tgtEl>
                                        <p:attrNameLst>
                                          <p:attrName>style.visibility</p:attrName>
                                        </p:attrNameLst>
                                      </p:cBhvr>
                                      <p:to>
                                        <p:strVal val="visible"/>
                                      </p:to>
                                    </p:set>
                                    <p:animEffect filter="wipe(left)" transition="in">
                                      <p:cBhvr>
                                        <p:cTn dur="500" id="3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a:off x="0" y="0"/>
            <a:ext cx="9144000" cy="5143500"/>
          </a:xfrm>
          <a:prstGeom prst="rect">
            <a:avLst/>
          </a:prstGeom>
        </p:spPr>
      </p:pic>
      <p:sp>
        <p:nvSpPr>
          <p:cNvPr id="5" name="矩形 4"/>
          <p:cNvSpPr/>
          <p:nvPr/>
        </p:nvSpPr>
        <p:spPr>
          <a:xfrm>
            <a:off x="0" y="1576964"/>
            <a:ext cx="9144000" cy="1382554"/>
          </a:xfrm>
          <a:prstGeom prst="rect">
            <a:avLst/>
          </a:prstGeom>
          <a:solidFill>
            <a:srgbClr val="92D05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9AC440"/>
              </a:solidFill>
            </a:endParaRPr>
          </a:p>
        </p:txBody>
      </p:sp>
      <p:sp>
        <p:nvSpPr>
          <p:cNvPr id="6" name="椭圆 5"/>
          <p:cNvSpPr/>
          <p:nvPr/>
        </p:nvSpPr>
        <p:spPr>
          <a:xfrm>
            <a:off x="3550224" y="1246466"/>
            <a:ext cx="2043552" cy="2043552"/>
          </a:xfrm>
          <a:prstGeom prst="ellipse">
            <a:avLst/>
          </a:prstGeom>
          <a:solidFill>
            <a:schemeClr val="bg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 name="组合 6"/>
          <p:cNvGrpSpPr/>
          <p:nvPr/>
        </p:nvGrpSpPr>
        <p:grpSpPr>
          <a:xfrm>
            <a:off x="3651311" y="1347552"/>
            <a:ext cx="1841377" cy="1841377"/>
            <a:chOff x="1608870" y="1084083"/>
            <a:chExt cx="2496401" cy="2496401"/>
          </a:xfrm>
        </p:grpSpPr>
        <p:grpSp>
          <p:nvGrpSpPr>
            <p:cNvPr id="8" name="组合 7"/>
            <p:cNvGrpSpPr/>
            <p:nvPr/>
          </p:nvGrpSpPr>
          <p:grpSpPr>
            <a:xfrm>
              <a:off x="1608870" y="1084083"/>
              <a:ext cx="2496401" cy="2496401"/>
              <a:chOff x="304800" y="673100"/>
              <a:chExt cx="4000500" cy="4000500"/>
            </a:xfrm>
            <a:effectLst>
              <a:outerShdw algn="tr" blurRad="444500" dir="8100000" dist="254000" rotWithShape="0">
                <a:prstClr val="black">
                  <a:alpha val="50000"/>
                </a:prstClr>
              </a:outerShdw>
            </a:effectLst>
          </p:grpSpPr>
          <p:sp>
            <p:nvSpPr>
              <p:cNvPr id="10" name="同心圆 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4"/>
            <p:cNvSpPr txBox="1"/>
            <p:nvPr/>
          </p:nvSpPr>
          <p:spPr>
            <a:xfrm>
              <a:off x="1849462" y="1367503"/>
              <a:ext cx="2015213" cy="1239675"/>
            </a:xfrm>
            <a:prstGeom prst="rect">
              <a:avLst/>
            </a:prstGeom>
            <a:noFill/>
          </p:spPr>
          <p:txBody>
            <a:bodyPr rtlCol="0" wrap="square">
              <a:spAutoFit/>
            </a:bodyPr>
            <a:lstStyle/>
            <a:p>
              <a:pPr algn="ctr"/>
              <a:r>
                <a:rPr altLang="zh-CN" b="1" lang="en-US" smtClean="0" sz="5400">
                  <a:solidFill>
                    <a:srgbClr val="78B601"/>
                  </a:solidFill>
                  <a:effectLst>
                    <a:innerShdw blurRad="63500" dir="18900000" dist="50800">
                      <a:prstClr val="black">
                        <a:alpha val="50000"/>
                      </a:prstClr>
                    </a:innerShdw>
                  </a:effectLst>
                  <a:latin charset="-122" panose="020b0503020204020204" pitchFamily="34" typeface="微软雅黑"/>
                  <a:ea charset="-122" panose="020b0503020204020204" pitchFamily="34" typeface="微软雅黑"/>
                </a:rPr>
                <a:t>02</a:t>
              </a:r>
            </a:p>
          </p:txBody>
        </p:sp>
      </p:grpSp>
      <p:sp>
        <p:nvSpPr>
          <p:cNvPr id="12" name="TextBox 11"/>
          <p:cNvSpPr txBox="1"/>
          <p:nvPr/>
        </p:nvSpPr>
        <p:spPr>
          <a:xfrm>
            <a:off x="3765713" y="2351673"/>
            <a:ext cx="1706880" cy="396240"/>
          </a:xfrm>
          <a:prstGeom prst="rect">
            <a:avLst/>
          </a:prstGeom>
          <a:noFill/>
        </p:spPr>
        <p:txBody>
          <a:bodyPr rtlCol="0" wrap="none">
            <a:spAutoFit/>
          </a:bodyPr>
          <a:lstStyle/>
          <a:p>
            <a:pPr algn="r" lvl="1" marL="0"/>
            <a:r>
              <a:rPr altLang="en-US" b="1" lang="zh-CN" smtClean="0" sz="2000">
                <a:solidFill>
                  <a:schemeClr val="tx1">
                    <a:lumMod val="65000"/>
                    <a:lumOff val="35000"/>
                  </a:schemeClr>
                </a:solidFill>
                <a:latin charset="-122" panose="020b0503020204020204" pitchFamily="34" typeface="微软雅黑"/>
                <a:ea charset="-122" panose="020b0503020204020204" pitchFamily="34" typeface="微软雅黑"/>
                <a:cs typeface="+mn-ea"/>
                <a:sym typeface="+mn-lt"/>
              </a:rPr>
              <a:t>添加标题文字</a:t>
            </a:r>
          </a:p>
        </p:txBody>
      </p:sp>
    </p:spTree>
    <p:extLst>
      <p:ext uri="{BB962C8B-B14F-4D97-AF65-F5344CB8AC3E}">
        <p14:creationId val="1873317866"/>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ppt_w</p:attrName>
                                        </p:attrNameLst>
                                      </p:cBhvr>
                                      <p:tavLst>
                                        <p:tav tm="0">
                                          <p:val>
                                            <p:fltVal val="0"/>
                                          </p:val>
                                        </p:tav>
                                        <p:tav tm="100000">
                                          <p:val>
                                            <p:strVal val="#ppt_w"/>
                                          </p:val>
                                        </p:tav>
                                      </p:tavLst>
                                    </p:anim>
                                    <p:anim calcmode="lin" valueType="num">
                                      <p:cBhvr>
                                        <p:cTn dur="500" fill="hold" id="12"/>
                                        <p:tgtEl>
                                          <p:spTgt spid="7"/>
                                        </p:tgtEl>
                                        <p:attrNameLst>
                                          <p:attrName>ppt_h</p:attrName>
                                        </p:attrNameLst>
                                      </p:cBhvr>
                                      <p:tavLst>
                                        <p:tav tm="0">
                                          <p:val>
                                            <p:fltVal val="0"/>
                                          </p:val>
                                        </p:tav>
                                        <p:tav tm="100000">
                                          <p:val>
                                            <p:strVal val="#ppt_h"/>
                                          </p:val>
                                        </p:tav>
                                      </p:tavLst>
                                    </p:anim>
                                    <p:animEffect filter="fade" transition="in">
                                      <p:cBhvr>
                                        <p:cTn dur="500" id="13"/>
                                        <p:tgtEl>
                                          <p:spTgt spid="7"/>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6"/>
                                        </p:tgtEl>
                                        <p:attrNameLst>
                                          <p:attrName>style.visibility</p:attrName>
                                        </p:attrNameLst>
                                      </p:cBhvr>
                                      <p:to>
                                        <p:strVal val="visible"/>
                                      </p:to>
                                    </p:set>
                                    <p:animEffect filter="barn(inVertical)" transition="in">
                                      <p:cBhvr>
                                        <p:cTn dur="500" id="17"/>
                                        <p:tgtEl>
                                          <p:spTgt spid="6"/>
                                        </p:tgtEl>
                                      </p:cBhvr>
                                    </p:animEffect>
                                  </p:childTnLst>
                                </p:cTn>
                              </p:par>
                            </p:childTnLst>
                          </p:cTn>
                        </p:par>
                        <p:par>
                          <p:cTn fill="hold" id="18" nodeType="afterGroup">
                            <p:stCondLst>
                              <p:cond delay="1500"/>
                            </p:stCondLst>
                            <p:childTnLst>
                              <p:par>
                                <p:cTn fill="hold" grpId="0" id="19" nodeType="afterEffect" presetClass="entr" presetID="12" presetSubtype="8">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500" id="21"/>
                                        <p:tgtEl>
                                          <p:spTgt spid="12"/>
                                        </p:tgtEl>
                                        <p:attrNameLst>
                                          <p:attrName>ppt_x</p:attrName>
                                        </p:attrNameLst>
                                      </p:cBhvr>
                                      <p:tavLst>
                                        <p:tav tm="0">
                                          <p:val>
                                            <p:strVal val="#ppt_x-#ppt_w*1.125000"/>
                                          </p:val>
                                        </p:tav>
                                        <p:tav tm="100000">
                                          <p:val>
                                            <p:strVal val="#ppt_x"/>
                                          </p:val>
                                        </p:tav>
                                      </p:tavLst>
                                    </p:anim>
                                    <p:animEffect filter="wipe(right)" transition="in">
                                      <p:cBhvr>
                                        <p:cTn dur="500" id="2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2"/>
    </p:bldLst>
  </p:timing>
</p:sld>
</file>

<file path=ppt/tags/tag1.xml><?xml version="1.0" encoding="utf-8"?>
<p:tagLst xmlns:p="http://schemas.openxmlformats.org/presentationml/2006/main">
  <p:tag name="MH" val="20151222211839"/>
  <p:tag name="MH_LIBRARY" val="GRAPHIC"/>
  <p:tag name="MH_ORDER" val="8"/>
  <p:tag name="MH_TYPE" val="Other"/>
</p:tagLst>
</file>

<file path=ppt/tags/tag10.xml><?xml version="1.0" encoding="utf-8"?>
<p:tagLst xmlns:p="http://schemas.openxmlformats.org/presentationml/2006/main">
  <p:tag name="MH" val="20151222211839"/>
  <p:tag name="MH_LIBRARY" val="GRAPHIC"/>
  <p:tag name="MH_ORDER" val="4"/>
  <p:tag name="MH_TYPE" val="Other"/>
</p:tagLst>
</file>

<file path=ppt/tags/tag11.xml><?xml version="1.0" encoding="utf-8"?>
<p:tagLst xmlns:p="http://schemas.openxmlformats.org/presentationml/2006/main">
  <p:tag name="MH" val="20151222211839"/>
  <p:tag name="MH_LIBRARY" val="GRAPHIC"/>
  <p:tag name="MH_ORDER" val="5"/>
  <p:tag name="MH_TYPE" val="Other"/>
</p:tagLst>
</file>

<file path=ppt/tags/tag12.xml><?xml version="1.0" encoding="utf-8"?>
<p:tagLst xmlns:p="http://schemas.openxmlformats.org/presentationml/2006/main">
  <p:tag name="MH" val="20151222211839"/>
  <p:tag name="MH_LIBRARY" val="GRAPHIC"/>
  <p:tag name="MH_ORDER" val="15"/>
  <p:tag name="MH_TYPE" val="Other"/>
</p:tagLst>
</file>

<file path=ppt/tags/tag13.xml><?xml version="1.0" encoding="utf-8"?>
<p:tagLst xmlns:p="http://schemas.openxmlformats.org/presentationml/2006/main">
  <p:tag name="MH" val="20151222211839"/>
  <p:tag name="MH_LIBRARY" val="GRAPHIC"/>
  <p:tag name="MH_ORDER" val="1"/>
  <p:tag name="MH_TYPE" val="Other"/>
</p:tagLst>
</file>

<file path=ppt/tags/tag14.xml><?xml version="1.0" encoding="utf-8"?>
<p:tagLst xmlns:p="http://schemas.openxmlformats.org/presentationml/2006/main">
  <p:tag name="MH" val="20151222211839"/>
  <p:tag name="MH_LIBRARY" val="GRAPHIC"/>
  <p:tag name="MH_ORDER" val="6"/>
  <p:tag name="MH_TYPE" val="Other"/>
</p:tagLst>
</file>

<file path=ppt/tags/tag15.xml><?xml version="1.0" encoding="utf-8"?>
<p:tagLst xmlns:p="http://schemas.openxmlformats.org/presentationml/2006/main">
  <p:tag name="MH" val="20151222211839"/>
  <p:tag name="MH_LIBRARY" val="GRAPHIC"/>
  <p:tag name="MH_ORDER" val="7"/>
  <p:tag name="MH_TYPE" val="Other"/>
</p:tagLst>
</file>

<file path=ppt/tags/tag16.xml><?xml version="1.0" encoding="utf-8"?>
<p:tagLst xmlns:p="http://schemas.openxmlformats.org/presentationml/2006/main">
  <p:tag name="MH" val="20151222211839"/>
  <p:tag name="MH_LIBRARY" val="GRAPHIC"/>
  <p:tag name="MH_ORDER" val="16"/>
  <p:tag name="MH_TYPE" val="Other"/>
</p:tagLst>
</file>

<file path=ppt/tags/tag17.xml><?xml version="1.0" encoding="utf-8"?>
<p:tagLst xmlns:p="http://schemas.openxmlformats.org/presentationml/2006/main">
  <p:tag name="MH" val="20151222211839"/>
  <p:tag name="MH_LIBRARY" val="GRAPHIC"/>
  <p:tag name="MH_ORDER" val="4"/>
  <p:tag name="MH_TYPE" val="SubTitle"/>
</p:tagLst>
</file>

<file path=ppt/tags/tag18.xml><?xml version="1.0" encoding="utf-8"?>
<p:tagLst xmlns:p="http://schemas.openxmlformats.org/presentationml/2006/main">
  <p:tag name="MH" val="20151222205109"/>
  <p:tag name="MH_LIBRARY" val="GRAPHIC"/>
  <p:tag name="MH_ORDER" val="1"/>
  <p:tag name="MH_TYPE" val="SubTitle"/>
</p:tagLst>
</file>

<file path=ppt/tags/tag19.xml><?xml version="1.0" encoding="utf-8"?>
<p:tagLst xmlns:p="http://schemas.openxmlformats.org/presentationml/2006/main">
  <p:tag name="MH" val="20151222211839"/>
  <p:tag name="MH_LIBRARY" val="GRAPHIC"/>
  <p:tag name="MH_ORDER" val="3"/>
  <p:tag name="MH_TYPE" val="SubTitle"/>
</p:tagLst>
</file>

<file path=ppt/tags/tag2.xml><?xml version="1.0" encoding="utf-8"?>
<p:tagLst xmlns:p="http://schemas.openxmlformats.org/presentationml/2006/main">
  <p:tag name="MH" val="20151222211839"/>
  <p:tag name="MH_LIBRARY" val="GRAPHIC"/>
  <p:tag name="MH_ORDER" val="9"/>
  <p:tag name="MH_TYPE" val="Other"/>
</p:tagLst>
</file>

<file path=ppt/tags/tag20.xml><?xml version="1.0" encoding="utf-8"?>
<p:tagLst xmlns:p="http://schemas.openxmlformats.org/presentationml/2006/main">
  <p:tag name="MH" val="20151222205109"/>
  <p:tag name="MH_LIBRARY" val="GRAPHIC"/>
  <p:tag name="MH_ORDER" val="1"/>
  <p:tag name="MH_TYPE" val="SubTitle"/>
</p:tagLst>
</file>

<file path=ppt/tags/tag21.xml><?xml version="1.0" encoding="utf-8"?>
<p:tagLst xmlns:p="http://schemas.openxmlformats.org/presentationml/2006/main">
  <p:tag name="MH" val="20151222211839"/>
  <p:tag name="MH_LIBRARY" val="GRAPHIC"/>
  <p:tag name="MH_ORDER" val="1"/>
  <p:tag name="MH_TYPE" val="SubTitle"/>
</p:tagLst>
</file>

<file path=ppt/tags/tag22.xml><?xml version="1.0" encoding="utf-8"?>
<p:tagLst xmlns:p="http://schemas.openxmlformats.org/presentationml/2006/main">
  <p:tag name="MH" val="20151222205109"/>
  <p:tag name="MH_LIBRARY" val="GRAPHIC"/>
  <p:tag name="MH_ORDER" val="1"/>
  <p:tag name="MH_TYPE" val="SubTitle"/>
</p:tagLst>
</file>

<file path=ppt/tags/tag23.xml><?xml version="1.0" encoding="utf-8"?>
<p:tagLst xmlns:p="http://schemas.openxmlformats.org/presentationml/2006/main">
  <p:tag name="MH" val="20151222211839"/>
  <p:tag name="MH_LIBRARY" val="GRAPHIC"/>
  <p:tag name="MH_ORDER" val="2"/>
  <p:tag name="MH_TYPE" val="SubTitle"/>
</p:tagLst>
</file>

<file path=ppt/tags/tag24.xml><?xml version="1.0" encoding="utf-8"?>
<p:tagLst xmlns:p="http://schemas.openxmlformats.org/presentationml/2006/main">
  <p:tag name="MH" val="20151222205109"/>
  <p:tag name="MH_LIBRARY" val="GRAPHIC"/>
  <p:tag name="MH_ORDER" val="1"/>
  <p:tag name="MH_TYPE" val="SubTitle"/>
</p:tagLst>
</file>

<file path=ppt/tags/tag25.xml><?xml version="1.0" encoding="utf-8"?>
<p:tagLst xmlns:p="http://schemas.openxmlformats.org/presentationml/2006/main">
  <p:tag name="THINKCELLSHAPEDONOTDELETE" val="pKOZHO13yzUCaepRpRzBw5w"/>
</p:tagLst>
</file>

<file path=ppt/tags/tag26.xml><?xml version="1.0" encoding="utf-8"?>
<p:tagLst xmlns:p="http://schemas.openxmlformats.org/presentationml/2006/main">
  <p:tag name="THINKCELLSHAPEDONOTDELETE" val="pKOZHO13yzUCaepRpRzBw5w"/>
</p:tagLst>
</file>

<file path=ppt/tags/tag27.xml><?xml version="1.0" encoding="utf-8"?>
<p:tagLst xmlns:p="http://schemas.openxmlformats.org/presentationml/2006/main">
  <p:tag name="THINKCELLSHAPEDONOTDELETE" val="pKOZHO13yzUCaepRpRzBw5w"/>
</p:tagLst>
</file>

<file path=ppt/tags/tag28.xml><?xml version="1.0" encoding="utf-8"?>
<p:tagLst xmlns:p="http://schemas.openxmlformats.org/presentationml/2006/main">
  <p:tag name="MH" val="20151209233025"/>
  <p:tag name="MH_LIBRARY" val="GRAPHIC"/>
  <p:tag name="MH_ORDER" val="1"/>
  <p:tag name="MH_TYPE" val="SubTitle"/>
</p:tagLst>
</file>

<file path=ppt/tags/tag29.xml><?xml version="1.0" encoding="utf-8"?>
<p:tagLst xmlns:p="http://schemas.openxmlformats.org/presentationml/2006/main">
  <p:tag name="MH" val="20151209233025"/>
  <p:tag name="MH_LIBRARY" val="GRAPHIC"/>
  <p:tag name="MH_ORDER" val="1"/>
  <p:tag name="MH_TYPE" val="Other"/>
</p:tagLst>
</file>

<file path=ppt/tags/tag3.xml><?xml version="1.0" encoding="utf-8"?>
<p:tagLst xmlns:p="http://schemas.openxmlformats.org/presentationml/2006/main">
  <p:tag name="MH" val="20151222211839"/>
  <p:tag name="MH_LIBRARY" val="GRAPHIC"/>
  <p:tag name="MH_ORDER" val="10"/>
  <p:tag name="MH_TYPE" val="Other"/>
</p:tagLst>
</file>

<file path=ppt/tags/tag30.xml><?xml version="1.0" encoding="utf-8"?>
<p:tagLst xmlns:p="http://schemas.openxmlformats.org/presentationml/2006/main">
  <p:tag name="MH" val="20151209233025"/>
  <p:tag name="MH_LIBRARY" val="GRAPHIC"/>
  <p:tag name="MH_ORDER" val="3"/>
  <p:tag name="MH_TYPE" val="Other"/>
</p:tagLst>
</file>

<file path=ppt/tags/tag31.xml><?xml version="1.0" encoding="utf-8"?>
<p:tagLst xmlns:p="http://schemas.openxmlformats.org/presentationml/2006/main">
  <p:tag name="MH" val="20151209233025"/>
  <p:tag name="MH_LIBRARY" val="GRAPHIC"/>
  <p:tag name="MH_ORDER" val="2"/>
  <p:tag name="MH_TYPE" val="SubTitle"/>
</p:tagLst>
</file>

<file path=ppt/tags/tag32.xml><?xml version="1.0" encoding="utf-8"?>
<p:tagLst xmlns:p="http://schemas.openxmlformats.org/presentationml/2006/main">
  <p:tag name="MH" val="20151209233025"/>
  <p:tag name="MH_LIBRARY" val="GRAPHIC"/>
  <p:tag name="MH_ORDER" val="3"/>
  <p:tag name="MH_TYPE" val="SubTitle"/>
</p:tagLst>
</file>

<file path=ppt/tags/tag33.xml><?xml version="1.0" encoding="utf-8"?>
<p:tagLst xmlns:p="http://schemas.openxmlformats.org/presentationml/2006/main">
  <p:tag name="MH" val="20151209233025"/>
  <p:tag name="MH_LIBRARY" val="GRAPHIC"/>
  <p:tag name="MH_ORDER" val="4"/>
  <p:tag name="MH_TYPE" val="SubTitle"/>
</p:tagLst>
</file>

<file path=ppt/tags/tag34.xml><?xml version="1.0" encoding="utf-8"?>
<p:tagLst xmlns:p="http://schemas.openxmlformats.org/presentationml/2006/main">
  <p:tag name="MH" val="20151209233025"/>
  <p:tag name="MH_LIBRARY" val="GRAPHIC"/>
  <p:tag name="MH_ORDER" val="6"/>
  <p:tag name="MH_TYPE" val="Other"/>
</p:tagLst>
</file>

<file path=ppt/tags/tag35.xml><?xml version="1.0" encoding="utf-8"?>
<p:tagLst xmlns:p="http://schemas.openxmlformats.org/presentationml/2006/main">
  <p:tag name="MH" val="20151209233025"/>
  <p:tag name="MH_LIBRARY" val="GRAPHIC"/>
  <p:tag name="MH_ORDER" val="8"/>
  <p:tag name="MH_TYPE" val="Other"/>
</p:tagLst>
</file>

<file path=ppt/tags/tag36.xml><?xml version="1.0" encoding="utf-8"?>
<p:tagLst xmlns:p="http://schemas.openxmlformats.org/presentationml/2006/main">
  <p:tag name="MH" val="20151209233025"/>
  <p:tag name="MH_LIBRARY" val="GRAPHIC"/>
  <p:tag name="MH_ORDER" val="10"/>
  <p:tag name="MH_TYPE" val="Other"/>
</p:tagLst>
</file>

<file path=ppt/tags/tag37.xml><?xml version="1.0" encoding="utf-8"?>
<p:tagLst xmlns:p="http://schemas.openxmlformats.org/presentationml/2006/main">
  <p:tag name="MH" val="20151209233025"/>
  <p:tag name="MH_LIBRARY" val="GRAPHIC"/>
  <p:tag name="MH_ORDER" val="9"/>
  <p:tag name="MH_TYPE" val="Other"/>
</p:tagLst>
</file>

<file path=ppt/tags/tag38.xml><?xml version="1.0" encoding="utf-8"?>
<p:tagLst xmlns:p="http://schemas.openxmlformats.org/presentationml/2006/main">
  <p:tag name="MH" val="20151209233025"/>
  <p:tag name="MH_LIBRARY" val="GRAPHIC"/>
  <p:tag name="MH_ORDER" val="11"/>
  <p:tag name="MH_TYPE" val="Other"/>
</p:tagLst>
</file>

<file path=ppt/tags/tag39.xml><?xml version="1.0" encoding="utf-8"?>
<p:tagLst xmlns:p="http://schemas.openxmlformats.org/presentationml/2006/main">
  <p:tag name="MH" val="20151209233025"/>
  <p:tag name="MH_LIBRARY" val="GRAPHIC"/>
  <p:tag name="MH_ORDER" val="2"/>
  <p:tag name="MH_TYPE" val="Other"/>
</p:tagLst>
</file>

<file path=ppt/tags/tag4.xml><?xml version="1.0" encoding="utf-8"?>
<p:tagLst xmlns:p="http://schemas.openxmlformats.org/presentationml/2006/main">
  <p:tag name="MH" val="20151222211839"/>
  <p:tag name="MH_LIBRARY" val="GRAPHIC"/>
  <p:tag name="MH_ORDER" val="13"/>
  <p:tag name="MH_TYPE" val="Other"/>
</p:tagLst>
</file>

<file path=ppt/tags/tag40.xml><?xml version="1.0" encoding="utf-8"?>
<p:tagLst xmlns:p="http://schemas.openxmlformats.org/presentationml/2006/main">
  <p:tag name="MH" val="20151209233025"/>
  <p:tag name="MH_LIBRARY" val="GRAPHIC"/>
  <p:tag name="MH_ORDER" val="5"/>
  <p:tag name="MH_TYPE" val="Other"/>
</p:tagLst>
</file>

<file path=ppt/tags/tag41.xml><?xml version="1.0" encoding="utf-8"?>
<p:tagLst xmlns:p="http://schemas.openxmlformats.org/presentationml/2006/main">
  <p:tag name="MH" val="20151209233025"/>
  <p:tag name="MH_LIBRARY" val="GRAPHIC"/>
  <p:tag name="MH_ORDER" val="12"/>
  <p:tag name="MH_TYPE" val="Other"/>
</p:tagLst>
</file>

<file path=ppt/tags/tag42.xml><?xml version="1.0" encoding="utf-8"?>
<p:tagLst xmlns:p="http://schemas.openxmlformats.org/presentationml/2006/main">
  <p:tag name="MH" val="20151209233025"/>
  <p:tag name="MH_LIBRARY" val="GRAPHIC"/>
  <p:tag name="MH_ORDER" val="4"/>
  <p:tag name="MH_TYPE" val="Other"/>
</p:tagLst>
</file>

<file path=ppt/tags/tag43.xml><?xml version="1.0" encoding="utf-8"?>
<p:tagLst xmlns:p="http://schemas.openxmlformats.org/presentationml/2006/main">
  <p:tag name="MH" val="20151209233025"/>
  <p:tag name="MH_LIBRARY" val="GRAPHIC"/>
  <p:tag name="MH_ORDER" val="7"/>
  <p:tag name="MH_TYPE" val="Other"/>
</p:tagLst>
</file>

<file path=ppt/tags/tag44.xml><?xml version="1.0" encoding="utf-8"?>
<p:tagLst xmlns:p="http://schemas.openxmlformats.org/presentationml/2006/main">
  <p:tag name="MH" val="20151209233025"/>
  <p:tag name="MH_LIBRARY" val="GRAPHIC"/>
  <p:tag name="MH_ORDER" val="13"/>
  <p:tag name="MH_TYPE" val="Other"/>
</p:tagLst>
</file>

<file path=ppt/tags/tag4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6ec341e98158646271d1fe1161eb9b0b63ab421"/>
</p:tagLst>
</file>

<file path=ppt/tags/tag5.xml><?xml version="1.0" encoding="utf-8"?>
<p:tagLst xmlns:p="http://schemas.openxmlformats.org/presentationml/2006/main">
  <p:tag name="MH" val="20151222211839"/>
  <p:tag name="MH_LIBRARY" val="GRAPHIC"/>
  <p:tag name="MH_ORDER" val="2"/>
  <p:tag name="MH_TYPE" val="Other"/>
</p:tagLst>
</file>

<file path=ppt/tags/tag6.xml><?xml version="1.0" encoding="utf-8"?>
<p:tagLst xmlns:p="http://schemas.openxmlformats.org/presentationml/2006/main">
  <p:tag name="MH" val="20151222211839"/>
  <p:tag name="MH_LIBRARY" val="GRAPHIC"/>
  <p:tag name="MH_ORDER" val="11"/>
  <p:tag name="MH_TYPE" val="Other"/>
</p:tagLst>
</file>

<file path=ppt/tags/tag7.xml><?xml version="1.0" encoding="utf-8"?>
<p:tagLst xmlns:p="http://schemas.openxmlformats.org/presentationml/2006/main">
  <p:tag name="MH" val="20151222211839"/>
  <p:tag name="MH_LIBRARY" val="GRAPHIC"/>
  <p:tag name="MH_ORDER" val="12"/>
  <p:tag name="MH_TYPE" val="Other"/>
</p:tagLst>
</file>

<file path=ppt/tags/tag8.xml><?xml version="1.0" encoding="utf-8"?>
<p:tagLst xmlns:p="http://schemas.openxmlformats.org/presentationml/2006/main">
  <p:tag name="MH" val="20151222211839"/>
  <p:tag name="MH_LIBRARY" val="GRAPHIC"/>
  <p:tag name="MH_ORDER" val="14"/>
  <p:tag name="MH_TYPE" val="Other"/>
</p:tagLst>
</file>

<file path=ppt/tags/tag9.xml><?xml version="1.0" encoding="utf-8"?>
<p:tagLst xmlns:p="http://schemas.openxmlformats.org/presentationml/2006/main">
  <p:tag name="MH" val="20151222211839"/>
  <p:tag name="MH_LIBRARY" val="GRAPHIC"/>
  <p:tag name="MH_ORDER" val="3"/>
  <p:tag name="MH_TYPE" val="Other"/>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212</Paragraphs>
  <Slides>25</Slides>
  <Notes>0</Notes>
  <TotalTime>0</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25</vt:i4>
      </vt:variant>
    </vt:vector>
  </HeadingPairs>
  <TitlesOfParts>
    <vt:vector baseType="lpstr" size="45">
      <vt:lpstr>Arial</vt:lpstr>
      <vt:lpstr>Calibri Light</vt:lpstr>
      <vt:lpstr>Calibri</vt:lpstr>
      <vt:lpstr>微软雅黑</vt:lpstr>
      <vt:lpstr>Impact</vt:lpstr>
      <vt:lpstr>Franklin Gothic Book</vt:lpstr>
      <vt:lpstr>Cambria Math</vt:lpstr>
      <vt:lpstr>AvantGarde Md BT</vt:lpstr>
      <vt:lpstr>Avant GardeBook</vt:lpstr>
      <vt:lpstr>华文黑体</vt:lpstr>
      <vt:lpstr>迷你简粗倩</vt:lpstr>
      <vt:lpstr>Times New Roman</vt:lpstr>
      <vt:lpstr>Wingdings</vt:lpstr>
      <vt:lpstr>宋体</vt:lpstr>
      <vt:lpstr>ヒラギノ角ゴ ProN W3</vt:lpstr>
      <vt:lpstr>华文细黑</vt:lpstr>
      <vt:lpstr>Microsoft JhengHei UI</vt:lpstr>
      <vt:lpstr>Gill Sans</vt:lpstr>
      <vt:lpstr>Lato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2021-08-22T11:58:03Z</dcterms:created>
  <cp:lastPrinted>2021-08-22T11:58:03Z</cp:lastPrinted>
  <dcterms:modified xsi:type="dcterms:W3CDTF">2021-08-22T05:47:31Z</dcterms:modified>
  <cp:revision>1</cp:revision>
</cp:coreProperties>
</file>