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2" r:id="rId4"/>
    <p:sldId id="263" r:id="rId5"/>
    <p:sldId id="281" r:id="rId6"/>
    <p:sldId id="282" r:id="rId7"/>
    <p:sldId id="264" r:id="rId8"/>
    <p:sldId id="265" r:id="rId9"/>
    <p:sldId id="259" r:id="rId10"/>
    <p:sldId id="261" r:id="rId11"/>
    <p:sldId id="277" r:id="rId12"/>
    <p:sldId id="278" r:id="rId13"/>
    <p:sldId id="260" r:id="rId14"/>
    <p:sldId id="268" r:id="rId15"/>
    <p:sldId id="269" r:id="rId16"/>
    <p:sldId id="256" r:id="rId17"/>
    <p:sldId id="273" r:id="rId18"/>
    <p:sldId id="274" r:id="rId19"/>
    <p:sldId id="270" r:id="rId20"/>
    <p:sldId id="271" r:id="rId21"/>
    <p:sldId id="272" r:id="rId22"/>
    <p:sldId id="257" r:id="rId23"/>
    <p:sldId id="258" r:id="rId24"/>
    <p:sldId id="275" r:id="rId25"/>
    <p:sldId id="276" r:id="rId26"/>
    <p:sldId id="279" r:id="rId27"/>
    <p:sldId id="280" r:id="rId28"/>
    <p:sldId id="266" r:id="rId29"/>
    <p:sldId id="267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62" y="96"/>
      </p:cViewPr>
      <p:guideLst>
        <p:guide orient="horz" pos="3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8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D032-BBB6-4C95-8CD7-7EF73B51AC27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22B5E-1328-4E1A-B925-B0E5959AAC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983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1746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625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29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7732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2802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4641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0837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4439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0663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7334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096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1022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9242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079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5586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7858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5061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2256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9732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548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100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813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448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330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358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5499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886255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824347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68547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36252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770628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802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561481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340982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020596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391087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941498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92286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5632648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245202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564283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586935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28065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081688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228150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819838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30363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843742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643952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5B20-AD9E-41D2-832C-01DC31089485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9BB29-B48C-48F3-89F8-CE6815AE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64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566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7.xml" Type="http://schemas.openxmlformats.org/officeDocument/2006/relationships/tags"/><Relationship Id="rId11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media/image1.png" Type="http://schemas.openxmlformats.org/officeDocument/2006/relationships/image"/><Relationship Id="rId8" Target="../tags/tag5.xml" Type="http://schemas.openxmlformats.org/officeDocument/2006/relationships/tags"/><Relationship Id="rId9" Target="../tags/tag6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tags/tag58.xml" Type="http://schemas.openxmlformats.org/officeDocument/2006/relationships/tags"/><Relationship Id="rId5" Target="../tags/tag59.xml" Type="http://schemas.openxmlformats.org/officeDocument/2006/relationships/tags"/><Relationship Id="rId6" Target="../tags/tag60.xml" Type="http://schemas.openxmlformats.org/officeDocument/2006/relationships/tags"/><Relationship Id="rId7" Target="../media/image2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65.xml" Type="http://schemas.openxmlformats.org/officeDocument/2006/relationships/tags"/><Relationship Id="rId11" Target="../tags/tag66.xml" Type="http://schemas.openxmlformats.org/officeDocument/2006/relationships/tags"/><Relationship Id="rId12" Target="../tags/tag67.xml" Type="http://schemas.openxmlformats.org/officeDocument/2006/relationships/tags"/><Relationship Id="rId13" Target="../tags/tag68.xml" Type="http://schemas.openxmlformats.org/officeDocument/2006/relationships/tags"/><Relationship Id="rId14" Target="../media/image25.jpeg" Type="http://schemas.openxmlformats.org/officeDocument/2006/relationships/image"/><Relationship Id="rId2" Target="../notesSlides/notesSlide11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tags/tag61.xml" Type="http://schemas.openxmlformats.org/officeDocument/2006/relationships/tags"/><Relationship Id="rId6" Target="../tags/tag62.xml" Type="http://schemas.openxmlformats.org/officeDocument/2006/relationships/tags"/><Relationship Id="rId7" Target="../media/image24.png" Type="http://schemas.openxmlformats.org/officeDocument/2006/relationships/image"/><Relationship Id="rId8" Target="../tags/tag63.xml" Type="http://schemas.openxmlformats.org/officeDocument/2006/relationships/tags"/><Relationship Id="rId9" Target="../tags/tag64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tags/tag69.xml" Type="http://schemas.openxmlformats.org/officeDocument/2006/relationships/tags"/><Relationship Id="rId4" Target="../media/image26.png" Type="http://schemas.openxmlformats.org/officeDocument/2006/relationships/image"/><Relationship Id="rId5" Target="../tags/tag70.xml" Type="http://schemas.openxmlformats.org/officeDocument/2006/relationships/tags"/><Relationship Id="rId6" Target="../tags/tag71.xml" Type="http://schemas.openxmlformats.org/officeDocument/2006/relationships/tags"/><Relationship Id="rId7" Target="../tags/tag72.xml" Type="http://schemas.openxmlformats.org/officeDocument/2006/relationships/tags"/><Relationship Id="rId8" Target="../media/image2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tags/tag73.xml" Type="http://schemas.openxmlformats.org/officeDocument/2006/relationships/tags"/><Relationship Id="rId4" Target="../media/image1.png" Type="http://schemas.openxmlformats.org/officeDocument/2006/relationships/image"/><Relationship Id="rId5" Target="../tags/tag74.xml" Type="http://schemas.openxmlformats.org/officeDocument/2006/relationships/tags"/><Relationship Id="rId6" Target="../tags/tag75.xml" Type="http://schemas.openxmlformats.org/officeDocument/2006/relationships/tags"/><Relationship Id="rId7" Target="../tags/tag76.xml" Type="http://schemas.openxmlformats.org/officeDocument/2006/relationships/tags"/><Relationship Id="rId8" Target="../media/image2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0.xml" Type="http://schemas.openxmlformats.org/officeDocument/2006/relationships/tags"/><Relationship Id="rId11" Target="../tags/tag81.xml" Type="http://schemas.openxmlformats.org/officeDocument/2006/relationships/tags"/><Relationship Id="rId12" Target="../tags/tag82.xml" Type="http://schemas.openxmlformats.org/officeDocument/2006/relationships/tags"/><Relationship Id="rId13" Target="../tags/tag83.xml" Type="http://schemas.openxmlformats.org/officeDocument/2006/relationships/tags"/><Relationship Id="rId14" Target="../tags/tag84.xml" Type="http://schemas.openxmlformats.org/officeDocument/2006/relationships/tags"/><Relationship Id="rId2" Target="../notesSlides/notesSlide14.xml" Type="http://schemas.openxmlformats.org/officeDocument/2006/relationships/notesSlid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tags/tag77.xml" Type="http://schemas.openxmlformats.org/officeDocument/2006/relationships/tags"/><Relationship Id="rId8" Target="../tags/tag78.xml" Type="http://schemas.openxmlformats.org/officeDocument/2006/relationships/tags"/><Relationship Id="rId9" Target="../tags/tag79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9.xml" Type="http://schemas.openxmlformats.org/officeDocument/2006/relationships/tags"/><Relationship Id="rId11" Target="../tags/tag90.xml" Type="http://schemas.openxmlformats.org/officeDocument/2006/relationships/tags"/><Relationship Id="rId12" Target="../tags/tag91.xml" Type="http://schemas.openxmlformats.org/officeDocument/2006/relationships/tags"/><Relationship Id="rId13" Target="../tags/tag92.xml" Type="http://schemas.openxmlformats.org/officeDocument/2006/relationships/tags"/><Relationship Id="rId14" Target="../tags/tag93.xml" Type="http://schemas.openxmlformats.org/officeDocument/2006/relationships/tags"/><Relationship Id="rId15" Target="../media/image36.jpeg" Type="http://schemas.openxmlformats.org/officeDocument/2006/relationships/image"/><Relationship Id="rId2" Target="../notesSlides/notesSlide15.xml" Type="http://schemas.openxmlformats.org/officeDocument/2006/relationships/notesSlide"/><Relationship Id="rId3" Target="../media/image33.png" Type="http://schemas.openxmlformats.org/officeDocument/2006/relationships/image"/><Relationship Id="rId4" Target="../tags/tag85.xml" Type="http://schemas.openxmlformats.org/officeDocument/2006/relationships/tags"/><Relationship Id="rId5" Target="../media/image34.png" Type="http://schemas.openxmlformats.org/officeDocument/2006/relationships/image"/><Relationship Id="rId6" Target="../tags/tag86.xml" Type="http://schemas.openxmlformats.org/officeDocument/2006/relationships/tags"/><Relationship Id="rId7" Target="../media/image35.png" Type="http://schemas.openxmlformats.org/officeDocument/2006/relationships/image"/><Relationship Id="rId8" Target="../tags/tag87.xml" Type="http://schemas.openxmlformats.org/officeDocument/2006/relationships/tags"/><Relationship Id="rId9" Target="../tags/tag88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tags/tag94.xml" Type="http://schemas.openxmlformats.org/officeDocument/2006/relationships/tags"/><Relationship Id="rId4" Target="../media/image1.png" Type="http://schemas.openxmlformats.org/officeDocument/2006/relationships/image"/><Relationship Id="rId5" Target="../tags/tag95.xml" Type="http://schemas.openxmlformats.org/officeDocument/2006/relationships/tags"/><Relationship Id="rId6" Target="../tags/tag96.xml" Type="http://schemas.openxmlformats.org/officeDocument/2006/relationships/tags"/><Relationship Id="rId7" Target="../tags/tag97.xml" Type="http://schemas.openxmlformats.org/officeDocument/2006/relationships/tags"/><Relationship Id="rId8" Target="../tags/tag98.xml" Type="http://schemas.openxmlformats.org/officeDocument/2006/relationships/tags"/><Relationship Id="rId9" Target="../media/image3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tags/tag103.xml" Type="http://schemas.openxmlformats.org/officeDocument/2006/relationships/tags"/><Relationship Id="rId12" Target="../tags/tag104.xml" Type="http://schemas.openxmlformats.org/officeDocument/2006/relationships/tags"/><Relationship Id="rId13" Target="../tags/tag105.xml" Type="http://schemas.openxmlformats.org/officeDocument/2006/relationships/tags"/><Relationship Id="rId14" Target="../tags/tag106.xml" Type="http://schemas.openxmlformats.org/officeDocument/2006/relationships/tags"/><Relationship Id="rId15" Target="../tags/tag107.xml" Type="http://schemas.openxmlformats.org/officeDocument/2006/relationships/tags"/><Relationship Id="rId16" Target="../tags/tag108.xml" Type="http://schemas.openxmlformats.org/officeDocument/2006/relationships/tags"/><Relationship Id="rId17" Target="../tags/tag109.xml" Type="http://schemas.openxmlformats.org/officeDocument/2006/relationships/tags"/><Relationship Id="rId18" Target="../tags/tag110.xml" Type="http://schemas.openxmlformats.org/officeDocument/2006/relationships/tags"/><Relationship Id="rId19" Target="../media/image41.jpeg" Type="http://schemas.openxmlformats.org/officeDocument/2006/relationships/image"/><Relationship Id="rId2" Target="../notesSlides/notesSlide17.xml" Type="http://schemas.openxmlformats.org/officeDocument/2006/relationships/notesSlide"/><Relationship Id="rId3" Target="../media/image38.png" Type="http://schemas.openxmlformats.org/officeDocument/2006/relationships/image"/><Relationship Id="rId4" Target="../tags/tag99.xml" Type="http://schemas.openxmlformats.org/officeDocument/2006/relationships/tags"/><Relationship Id="rId5" Target="../media/image39.png" Type="http://schemas.openxmlformats.org/officeDocument/2006/relationships/image"/><Relationship Id="rId6" Target="../tags/tag100.xml" Type="http://schemas.openxmlformats.org/officeDocument/2006/relationships/tags"/><Relationship Id="rId7" Target="../media/image40.png" Type="http://schemas.openxmlformats.org/officeDocument/2006/relationships/image"/><Relationship Id="rId8" Target="../tags/tag101.xml" Type="http://schemas.openxmlformats.org/officeDocument/2006/relationships/tags"/><Relationship Id="rId9" Target="../tags/tag102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tags/tag111.xml" Type="http://schemas.openxmlformats.org/officeDocument/2006/relationships/tags"/><Relationship Id="rId4" Target="../tags/tag112.xml" Type="http://schemas.openxmlformats.org/officeDocument/2006/relationships/tags"/><Relationship Id="rId5" Target="../tags/tag113.xml" Type="http://schemas.openxmlformats.org/officeDocument/2006/relationships/tags"/><Relationship Id="rId6" Target="../media/image1.png" Type="http://schemas.openxmlformats.org/officeDocument/2006/relationships/image"/><Relationship Id="rId7" Target="../tags/tag114.xml" Type="http://schemas.openxmlformats.org/officeDocument/2006/relationships/tags"/><Relationship Id="rId8" Target="../tags/tag115.xml" Type="http://schemas.openxmlformats.org/officeDocument/2006/relationships/tags"/><Relationship Id="rId9" Target="../media/image4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jpe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24.png" Type="http://schemas.openxmlformats.org/officeDocument/2006/relationships/image"/><Relationship Id="rId4" Target="../tags/tag116.xml" Type="http://schemas.openxmlformats.org/officeDocument/2006/relationships/tags"/><Relationship Id="rId5" Target="../tags/tag117.xml" Type="http://schemas.openxmlformats.org/officeDocument/2006/relationships/tags"/><Relationship Id="rId6" Target="../tags/tag118.xml" Type="http://schemas.openxmlformats.org/officeDocument/2006/relationships/tags"/><Relationship Id="rId7" Target="../tags/tag119.xml" Type="http://schemas.openxmlformats.org/officeDocument/2006/relationships/tags"/><Relationship Id="rId8" Target="../tags/tag120.xml" Type="http://schemas.openxmlformats.org/officeDocument/2006/relationships/tags"/><Relationship Id="rId9" Target="../tags/tag121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tags/tag8.xml" Type="http://schemas.openxmlformats.org/officeDocument/2006/relationships/tags"/><Relationship Id="rId4" Target="../tags/tag9.xml" Type="http://schemas.openxmlformats.org/officeDocument/2006/relationships/tags"/><Relationship Id="rId5" Target="../tags/tag10.xml" Type="http://schemas.openxmlformats.org/officeDocument/2006/relationships/tags"/><Relationship Id="rId6" Target="../tags/tag11.xml" Type="http://schemas.openxmlformats.org/officeDocument/2006/relationships/tags"/><Relationship Id="rId7" Target="../tags/tag12.xml" Type="http://schemas.openxmlformats.org/officeDocument/2006/relationships/tags"/><Relationship Id="rId8" Target="../media/image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25.xml" Type="http://schemas.openxmlformats.org/officeDocument/2006/relationships/tags"/><Relationship Id="rId11" Target="../media/image1.png" Type="http://schemas.openxmlformats.org/officeDocument/2006/relationships/image"/><Relationship Id="rId12" Target="../tags/tag126.xml" Type="http://schemas.openxmlformats.org/officeDocument/2006/relationships/tags"/><Relationship Id="rId13" Target="../tags/tag127.xml" Type="http://schemas.openxmlformats.org/officeDocument/2006/relationships/tags"/><Relationship Id="rId14" Target="../tags/tag128.xml" Type="http://schemas.openxmlformats.org/officeDocument/2006/relationships/tags"/><Relationship Id="rId15" Target="../tags/tag129.xml" Type="http://schemas.openxmlformats.org/officeDocument/2006/relationships/tags"/><Relationship Id="rId2" Target="../notesSlides/notesSlide20.xml" Type="http://schemas.openxmlformats.org/officeDocument/2006/relationships/notesSlide"/><Relationship Id="rId3" Target="../media/image44.png" Type="http://schemas.openxmlformats.org/officeDocument/2006/relationships/image"/><Relationship Id="rId4" Target="../tags/tag122.xml" Type="http://schemas.openxmlformats.org/officeDocument/2006/relationships/tags"/><Relationship Id="rId5" Target="../media/image45.png" Type="http://schemas.openxmlformats.org/officeDocument/2006/relationships/image"/><Relationship Id="rId6" Target="../tags/tag123.xml" Type="http://schemas.openxmlformats.org/officeDocument/2006/relationships/tags"/><Relationship Id="rId7" Target="../media/image46.png" Type="http://schemas.openxmlformats.org/officeDocument/2006/relationships/image"/><Relationship Id="rId8" Target="../tags/tag124.xml" Type="http://schemas.openxmlformats.org/officeDocument/2006/relationships/tags"/><Relationship Id="rId9" Target="../media/image4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48.png" Type="http://schemas.openxmlformats.org/officeDocument/2006/relationships/image"/><Relationship Id="rId4" Target="../media/image49.png" Type="http://schemas.openxmlformats.org/officeDocument/2006/relationships/image"/><Relationship Id="rId5" Target="../media/image50.png" Type="http://schemas.openxmlformats.org/officeDocument/2006/relationships/image"/><Relationship Id="rId6" Target="../media/image51.png" Type="http://schemas.openxmlformats.org/officeDocument/2006/relationships/image"/><Relationship Id="rId7" Target="../tags/tag130.xml" Type="http://schemas.openxmlformats.org/officeDocument/2006/relationships/tags"/><Relationship Id="rId8" Target="../tags/tag131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39.xml" Type="http://schemas.openxmlformats.org/officeDocument/2006/relationships/tags"/><Relationship Id="rId11" Target="../tags/tag140.xml" Type="http://schemas.openxmlformats.org/officeDocument/2006/relationships/tags"/><Relationship Id="rId12" Target="../tags/tag141.xml" Type="http://schemas.openxmlformats.org/officeDocument/2006/relationships/tags"/><Relationship Id="rId13" Target="../tags/tag142.xml" Type="http://schemas.openxmlformats.org/officeDocument/2006/relationships/tags"/><Relationship Id="rId14" Target="../tags/tag143.xml" Type="http://schemas.openxmlformats.org/officeDocument/2006/relationships/tags"/><Relationship Id="rId15" Target="../media/image52.jpeg" Type="http://schemas.openxmlformats.org/officeDocument/2006/relationships/image"/><Relationship Id="rId2" Target="../notesSlides/notesSlide22.xml" Type="http://schemas.openxmlformats.org/officeDocument/2006/relationships/notesSlide"/><Relationship Id="rId3" Target="../tags/tag132.xml" Type="http://schemas.openxmlformats.org/officeDocument/2006/relationships/tags"/><Relationship Id="rId4" Target="../tags/tag133.xml" Type="http://schemas.openxmlformats.org/officeDocument/2006/relationships/tags"/><Relationship Id="rId5" Target="../tags/tag134.xml" Type="http://schemas.openxmlformats.org/officeDocument/2006/relationships/tags"/><Relationship Id="rId6" Target="../tags/tag135.xml" Type="http://schemas.openxmlformats.org/officeDocument/2006/relationships/tags"/><Relationship Id="rId7" Target="../tags/tag136.xml" Type="http://schemas.openxmlformats.org/officeDocument/2006/relationships/tags"/><Relationship Id="rId8" Target="../tags/tag137.xml" Type="http://schemas.openxmlformats.org/officeDocument/2006/relationships/tags"/><Relationship Id="rId9" Target="../tags/tag138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50.xml" Type="http://schemas.openxmlformats.org/officeDocument/2006/relationships/tags"/><Relationship Id="rId11" Target="../tags/tag151.xml" Type="http://schemas.openxmlformats.org/officeDocument/2006/relationships/tags"/><Relationship Id="rId12" Target="../tags/tag152.xml" Type="http://schemas.openxmlformats.org/officeDocument/2006/relationships/tags"/><Relationship Id="rId13" Target="../tags/tag153.xml" Type="http://schemas.openxmlformats.org/officeDocument/2006/relationships/tags"/><Relationship Id="rId14" Target="../media/image53.jpeg" Type="http://schemas.openxmlformats.org/officeDocument/2006/relationships/image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tags/tag144.xml" Type="http://schemas.openxmlformats.org/officeDocument/2006/relationships/tags"/><Relationship Id="rId5" Target="../tags/tag145.xml" Type="http://schemas.openxmlformats.org/officeDocument/2006/relationships/tags"/><Relationship Id="rId6" Target="../tags/tag146.xml" Type="http://schemas.openxmlformats.org/officeDocument/2006/relationships/tags"/><Relationship Id="rId7" Target="../tags/tag147.xml" Type="http://schemas.openxmlformats.org/officeDocument/2006/relationships/tags"/><Relationship Id="rId8" Target="../tags/tag148.xml" Type="http://schemas.openxmlformats.org/officeDocument/2006/relationships/tags"/><Relationship Id="rId9" Target="../tags/tag149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jpeg" Type="http://schemas.openxmlformats.org/officeDocument/2006/relationships/image"/><Relationship Id="rId2" Target="../notesSlides/notesSlide24.xml" Type="http://schemas.openxmlformats.org/officeDocument/2006/relationships/notesSlide"/><Relationship Id="rId3" Target="../tags/tag154.xml" Type="http://schemas.openxmlformats.org/officeDocument/2006/relationships/tags"/><Relationship Id="rId4" Target="../tags/tag155.xml" Type="http://schemas.openxmlformats.org/officeDocument/2006/relationships/tags"/><Relationship Id="rId5" Target="../tags/tag156.xml" Type="http://schemas.openxmlformats.org/officeDocument/2006/relationships/tags"/><Relationship Id="rId6" Target="../tags/tag157.xml" Type="http://schemas.openxmlformats.org/officeDocument/2006/relationships/tags"/><Relationship Id="rId7" Target="../media/image1.png" Type="http://schemas.openxmlformats.org/officeDocument/2006/relationships/image"/><Relationship Id="rId8" Target="../tags/tag158.xml" Type="http://schemas.openxmlformats.org/officeDocument/2006/relationships/tags"/><Relationship Id="rId9" Target="../tags/tag159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tags/tag160.xml" Type="http://schemas.openxmlformats.org/officeDocument/2006/relationships/tags"/><Relationship Id="rId5" Target="../tags/tag161.xml" Type="http://schemas.openxmlformats.org/officeDocument/2006/relationships/tags"/><Relationship Id="rId6" Target="../tags/tag162.xml" Type="http://schemas.openxmlformats.org/officeDocument/2006/relationships/tags"/><Relationship Id="rId7" Target="../media/image55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69.xml" Type="http://schemas.openxmlformats.org/officeDocument/2006/relationships/tags"/><Relationship Id="rId11" Target="../tags/tag170.xml" Type="http://schemas.openxmlformats.org/officeDocument/2006/relationships/tags"/><Relationship Id="rId12" Target="../media/image56.png" Type="http://schemas.openxmlformats.org/officeDocument/2006/relationships/image"/><Relationship Id="rId13" Target="../tags/tag171.xml" Type="http://schemas.openxmlformats.org/officeDocument/2006/relationships/tags"/><Relationship Id="rId14" Target="../tags/tag172.xml" Type="http://schemas.openxmlformats.org/officeDocument/2006/relationships/tags"/><Relationship Id="rId15" Target="../media/image57.jpeg" Type="http://schemas.openxmlformats.org/officeDocument/2006/relationships/image"/><Relationship Id="rId2" Target="../notesSlides/notesSlide26.xml" Type="http://schemas.openxmlformats.org/officeDocument/2006/relationships/notesSlide"/><Relationship Id="rId3" Target="../media/image1.png" Type="http://schemas.openxmlformats.org/officeDocument/2006/relationships/image"/><Relationship Id="rId4" Target="../tags/tag163.xml" Type="http://schemas.openxmlformats.org/officeDocument/2006/relationships/tags"/><Relationship Id="rId5" Target="../tags/tag164.xml" Type="http://schemas.openxmlformats.org/officeDocument/2006/relationships/tags"/><Relationship Id="rId6" Target="../tags/tag165.xml" Type="http://schemas.openxmlformats.org/officeDocument/2006/relationships/tags"/><Relationship Id="rId7" Target="../tags/tag166.xml" Type="http://schemas.openxmlformats.org/officeDocument/2006/relationships/tags"/><Relationship Id="rId8" Target="../tags/tag167.xml" Type="http://schemas.openxmlformats.org/officeDocument/2006/relationships/tags"/><Relationship Id="rId9" Target="../tags/tag168.xml" Type="http://schemas.openxmlformats.org/officeDocument/2006/relationships/tags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tags/tag179.xml" Type="http://schemas.openxmlformats.org/officeDocument/2006/relationships/tags"/><Relationship Id="rId12" Target="../tags/tag180.xml" Type="http://schemas.openxmlformats.org/officeDocument/2006/relationships/tags"/><Relationship Id="rId13" Target="../media/image58.jpeg" Type="http://schemas.openxmlformats.org/officeDocument/2006/relationships/image"/><Relationship Id="rId2" Target="../notesSlides/notesSlide27.xml" Type="http://schemas.openxmlformats.org/officeDocument/2006/relationships/notesSlide"/><Relationship Id="rId3" Target="../tags/tag173.xml" Type="http://schemas.openxmlformats.org/officeDocument/2006/relationships/tags"/><Relationship Id="rId4" Target="../tags/tag174.xml" Type="http://schemas.openxmlformats.org/officeDocument/2006/relationships/tags"/><Relationship Id="rId5" Target="../tags/tag175.xml" Type="http://schemas.openxmlformats.org/officeDocument/2006/relationships/tags"/><Relationship Id="rId6" Target="../media/image56.png" Type="http://schemas.openxmlformats.org/officeDocument/2006/relationships/image"/><Relationship Id="rId7" Target="../tags/tag176.xml" Type="http://schemas.openxmlformats.org/officeDocument/2006/relationships/tags"/><Relationship Id="rId8" Target="../tags/tag177.xml" Type="http://schemas.openxmlformats.org/officeDocument/2006/relationships/tags"/><Relationship Id="rId9" Target="../tags/tag178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9.xml" Type="http://schemas.openxmlformats.org/officeDocument/2006/relationships/tags"/><Relationship Id="rId11" Target="../tags/tag20.xml" Type="http://schemas.openxmlformats.org/officeDocument/2006/relationships/tags"/><Relationship Id="rId12" Target="../tags/tag21.xml" Type="http://schemas.openxmlformats.org/officeDocument/2006/relationships/tags"/><Relationship Id="rId13" Target="../media/image4.jpeg" Type="http://schemas.openxmlformats.org/officeDocument/2006/relationships/image"/><Relationship Id="rId2" Target="../notesSlides/notesSlide3.xml" Type="http://schemas.openxmlformats.org/officeDocument/2006/relationships/notesSlide"/><Relationship Id="rId3" Target="../tags/tag13.xml" Type="http://schemas.openxmlformats.org/officeDocument/2006/relationships/tags"/><Relationship Id="rId4" Target="../tags/tag14.xml" Type="http://schemas.openxmlformats.org/officeDocument/2006/relationships/tags"/><Relationship Id="rId5" Target="../tags/tag15.xml" Type="http://schemas.openxmlformats.org/officeDocument/2006/relationships/tags"/><Relationship Id="rId6" Target="../media/image1.png" Type="http://schemas.openxmlformats.org/officeDocument/2006/relationships/image"/><Relationship Id="rId7" Target="../tags/tag16.xml" Type="http://schemas.openxmlformats.org/officeDocument/2006/relationships/tags"/><Relationship Id="rId8" Target="../tags/tag17.xml" Type="http://schemas.openxmlformats.org/officeDocument/2006/relationships/tags"/><Relationship Id="rId9" Target="../tags/tag18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22.xml" Type="http://schemas.openxmlformats.org/officeDocument/2006/relationships/tags"/><Relationship Id="rId4" Target="../tags/tag23.xml" Type="http://schemas.openxmlformats.org/officeDocument/2006/relationships/tags"/><Relationship Id="rId5" Target="../tags/tag24.xml" Type="http://schemas.openxmlformats.org/officeDocument/2006/relationships/tags"/><Relationship Id="rId6" Target="../tags/tag25.xml" Type="http://schemas.openxmlformats.org/officeDocument/2006/relationships/tags"/><Relationship Id="rId7" Target="../tags/tag26.xml" Type="http://schemas.openxmlformats.org/officeDocument/2006/relationships/tags"/><Relationship Id="rId8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4.xml" Type="http://schemas.openxmlformats.org/officeDocument/2006/relationships/tags"/><Relationship Id="rId11" Target="../tags/tag35.xml" Type="http://schemas.openxmlformats.org/officeDocument/2006/relationships/tags"/><Relationship Id="rId12" Target="../tags/tag36.xml" Type="http://schemas.openxmlformats.org/officeDocument/2006/relationships/tags"/><Relationship Id="rId13" Target="../tags/tag37.xml" Type="http://schemas.openxmlformats.org/officeDocument/2006/relationships/tags"/><Relationship Id="rId14" Target="../tags/tag38.xml" Type="http://schemas.openxmlformats.org/officeDocument/2006/relationships/tags"/><Relationship Id="rId15" Target="../media/image6.jpeg" Type="http://schemas.openxmlformats.org/officeDocument/2006/relationships/image"/><Relationship Id="rId2" Target="../notesSlides/notesSlide5.xml" Type="http://schemas.openxmlformats.org/officeDocument/2006/relationships/notesSlide"/><Relationship Id="rId3" Target="../tags/tag27.xml" Type="http://schemas.openxmlformats.org/officeDocument/2006/relationships/tags"/><Relationship Id="rId4" Target="../tags/tag28.xml" Type="http://schemas.openxmlformats.org/officeDocument/2006/relationships/tags"/><Relationship Id="rId5" Target="../tags/tag29.xml" Type="http://schemas.openxmlformats.org/officeDocument/2006/relationships/tags"/><Relationship Id="rId6" Target="../tags/tag30.xml" Type="http://schemas.openxmlformats.org/officeDocument/2006/relationships/tags"/><Relationship Id="rId7" Target="../tags/tag31.xml" Type="http://schemas.openxmlformats.org/officeDocument/2006/relationships/tags"/><Relationship Id="rId8" Target="../tags/tag32.xml" Type="http://schemas.openxmlformats.org/officeDocument/2006/relationships/tags"/><Relationship Id="rId9" Target="../tags/tag33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2" Target="../notesSlides/notesSlide6.xml" Type="http://schemas.openxmlformats.org/officeDocument/2006/relationships/notesSlide"/><Relationship Id="rId3" Target="../tags/tag39.xml" Type="http://schemas.openxmlformats.org/officeDocument/2006/relationships/tags"/><Relationship Id="rId4" Target="../media/image1.png" Type="http://schemas.openxmlformats.org/officeDocument/2006/relationships/image"/><Relationship Id="rId5" Target="../tags/tag40.xml" Type="http://schemas.openxmlformats.org/officeDocument/2006/relationships/tags"/><Relationship Id="rId6" Target="../tags/tag41.xml" Type="http://schemas.openxmlformats.org/officeDocument/2006/relationships/tags"/><Relationship Id="rId7" Target="../tags/tag42.xml" Type="http://schemas.openxmlformats.org/officeDocument/2006/relationships/tags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0.png" Type="http://schemas.openxmlformats.org/officeDocument/2006/relationships/image"/><Relationship Id="rId4" Target="../tags/tag43.xml" Type="http://schemas.openxmlformats.org/officeDocument/2006/relationships/tags"/><Relationship Id="rId5" Target="../tags/tag44.xml" Type="http://schemas.openxmlformats.org/officeDocument/2006/relationships/tags"/><Relationship Id="rId6" Target="../tags/tag45.xml" Type="http://schemas.openxmlformats.org/officeDocument/2006/relationships/tags"/><Relationship Id="rId7" Target="../tags/tag46.xml" Type="http://schemas.openxmlformats.org/officeDocument/2006/relationships/tags"/><Relationship Id="rId8" Target="../tags/tag47.xml" Type="http://schemas.openxmlformats.org/officeDocument/2006/relationships/tags"/><Relationship Id="rId9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48.xml" Type="http://schemas.openxmlformats.org/officeDocument/2006/relationships/tags"/><Relationship Id="rId11" Target="../tags/tag49.xml" Type="http://schemas.openxmlformats.org/officeDocument/2006/relationships/tags"/><Relationship Id="rId12" Target="../tags/tag50.xml" Type="http://schemas.openxmlformats.org/officeDocument/2006/relationships/tags"/><Relationship Id="rId13" Target="../tags/tag51.xml" Type="http://schemas.openxmlformats.org/officeDocument/2006/relationships/tags"/><Relationship Id="rId14" Target="../tags/tag52.xml" Type="http://schemas.openxmlformats.org/officeDocument/2006/relationships/tags"/><Relationship Id="rId15" Target="../media/image19.jpe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tags/tag53.xml" Type="http://schemas.openxmlformats.org/officeDocument/2006/relationships/tags"/><Relationship Id="rId4" Target="../tags/tag54.xml" Type="http://schemas.openxmlformats.org/officeDocument/2006/relationships/tags"/><Relationship Id="rId5" Target="../tags/tag55.xml" Type="http://schemas.openxmlformats.org/officeDocument/2006/relationships/tags"/><Relationship Id="rId6" Target="../media/image1.png" Type="http://schemas.openxmlformats.org/officeDocument/2006/relationships/image"/><Relationship Id="rId7" Target="../tags/tag56.xml" Type="http://schemas.openxmlformats.org/officeDocument/2006/relationships/tags"/><Relationship Id="rId8" Target="../tags/tag57.xml" Type="http://schemas.openxmlformats.org/officeDocument/2006/relationships/tags"/><Relationship Id="rId9" Target="../media/image2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库_矩形 3"/>
          <p:cNvSpPr/>
          <p:nvPr>
            <p:custDataLst>
              <p:tags r:id="rId3"/>
            </p:custDataLst>
          </p:nvPr>
        </p:nvSpPr>
        <p:spPr>
          <a:xfrm>
            <a:off x="3644366" y="1641335"/>
            <a:ext cx="4933951" cy="7315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孤  帆  远  影  碧  空  尽               唯  见  长  江  天  际  流</a:t>
            </a:r>
          </a:p>
        </p:txBody>
      </p:sp>
      <p:sp>
        <p:nvSpPr>
          <p:cNvPr id="5" name="PA_库_矩形 4"/>
          <p:cNvSpPr/>
          <p:nvPr>
            <p:custDataLst>
              <p:tags r:id="rId4"/>
            </p:custDataLst>
          </p:nvPr>
        </p:nvSpPr>
        <p:spPr>
          <a:xfrm>
            <a:off x="5540597" y="841116"/>
            <a:ext cx="1554480" cy="22155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60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静  逸</a:t>
            </a:r>
          </a:p>
        </p:txBody>
      </p:sp>
      <p:sp>
        <p:nvSpPr>
          <p:cNvPr id="6" name="PA_库_椭圆 5"/>
          <p:cNvSpPr/>
          <p:nvPr>
            <p:custDataLst>
              <p:tags r:id="rId5"/>
            </p:custDataLst>
          </p:nvPr>
        </p:nvSpPr>
        <p:spPr>
          <a:xfrm>
            <a:off x="6062802" y="1797751"/>
            <a:ext cx="97080" cy="970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PA_库_文本框 6"/>
          <p:cNvSpPr txBox="1"/>
          <p:nvPr>
            <p:custDataLst>
              <p:tags r:id="rId6"/>
            </p:custDataLst>
          </p:nvPr>
        </p:nvSpPr>
        <p:spPr>
          <a:xfrm>
            <a:off x="5652880" y="3054428"/>
            <a:ext cx="335280" cy="2377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0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pic>
        <p:nvPicPr>
          <p:cNvPr id="8" name="PA_库_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816" y="4379792"/>
            <a:ext cx="485726" cy="675278"/>
          </a:xfrm>
          <a:prstGeom prst="rect">
            <a:avLst/>
          </a:prstGeom>
        </p:spPr>
      </p:pic>
      <p:sp>
        <p:nvSpPr>
          <p:cNvPr id="9" name="PA_库_矩形 8"/>
          <p:cNvSpPr/>
          <p:nvPr>
            <p:custDataLst>
              <p:tags r:id="rId9"/>
            </p:custDataLst>
          </p:nvPr>
        </p:nvSpPr>
        <p:spPr>
          <a:xfrm>
            <a:off x="5844595" y="3050299"/>
            <a:ext cx="94648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0" i="0" lang="en-US" smtClean="0" sz="800">
                <a:solidFill>
                  <a:srgbClr val="262626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  <p:sp>
        <p:nvSpPr>
          <p:cNvPr id="10" name="PA_库_矩形 9"/>
          <p:cNvSpPr/>
          <p:nvPr>
            <p:custDataLst>
              <p:tags r:id="rId10"/>
            </p:custDataLst>
          </p:nvPr>
        </p:nvSpPr>
        <p:spPr>
          <a:xfrm>
            <a:off x="397885" y="481809"/>
            <a:ext cx="609600" cy="3716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  <a:t>故人西辞黄鹤楼，烟花三月下扬州。</a:t>
            </a:r>
            <a:b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</a:br>
            <a: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  <a:t>孤帆远影碧空尽，唯见长江天际流。</a:t>
            </a:r>
          </a:p>
        </p:txBody>
      </p:sp>
    </p:spTree>
    <p:extLst>
      <p:ext uri="{BB962C8B-B14F-4D97-AF65-F5344CB8AC3E}">
        <p14:creationId val="1854790059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9"/>
      <p:bldP grpId="0" spid="1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库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8396" y="3429000"/>
            <a:ext cx="485726" cy="675278"/>
          </a:xfrm>
          <a:prstGeom prst="rect">
            <a:avLst/>
          </a:prstGeom>
        </p:spPr>
      </p:pic>
      <p:sp>
        <p:nvSpPr>
          <p:cNvPr id="3" name="PA_库_矩形 11"/>
          <p:cNvSpPr/>
          <p:nvPr>
            <p:custDataLst>
              <p:tags r:id="rId5"/>
            </p:custDataLst>
          </p:nvPr>
        </p:nvSpPr>
        <p:spPr>
          <a:xfrm>
            <a:off x="9575707" y="3504247"/>
            <a:ext cx="662940" cy="22914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050">
                <a:solidFill>
                  <a:schemeClr val="bg1"/>
                </a:solidFill>
                <a:effectLst/>
                <a:latin typeface="+mj-ea"/>
                <a:ea typeface="+mj-ea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4" name="PA_库_矩形 3"/>
          <p:cNvSpPr/>
          <p:nvPr>
            <p:custDataLst>
              <p:tags r:id="rId6"/>
            </p:custDataLst>
          </p:nvPr>
        </p:nvSpPr>
        <p:spPr>
          <a:xfrm>
            <a:off x="6896786" y="3504247"/>
            <a:ext cx="2926080" cy="29962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灵一和尚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《与元居士青山潭饮茶》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野泉烟火白云间，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坐饮香茶爱此山。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岩下维舟不忍去，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青溪流水暮潺潺。</a:t>
            </a:r>
          </a:p>
        </p:txBody>
      </p:sp>
    </p:spTree>
    <p:extLst>
      <p:ext uri="{BB962C8B-B14F-4D97-AF65-F5344CB8AC3E}">
        <p14:creationId val="224158339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4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348610" y="247650"/>
            <a:ext cx="2398889" cy="2590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81316" y="-1341521"/>
            <a:ext cx="8229368" cy="6858000"/>
          </a:xfrm>
          <a:prstGeom prst="rect">
            <a:avLst/>
          </a:prstGeom>
        </p:spPr>
      </p:pic>
      <p:sp>
        <p:nvSpPr>
          <p:cNvPr id="8" name="PA_库_矩形 7"/>
          <p:cNvSpPr/>
          <p:nvPr>
            <p:custDataLst>
              <p:tags r:id="rId5"/>
            </p:custDataLst>
          </p:nvPr>
        </p:nvSpPr>
        <p:spPr>
          <a:xfrm>
            <a:off x="5772595" y="1018780"/>
            <a:ext cx="612322" cy="612322"/>
          </a:xfrm>
          <a:prstGeom prst="rect">
            <a:avLst/>
          </a:prstGeom>
          <a:solidFill>
            <a:srgbClr val="0C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typeface="+mj-ea"/>
                <a:ea typeface="+mj-ea"/>
              </a:rPr>
              <a:t>佛</a:t>
            </a:r>
          </a:p>
        </p:txBody>
      </p:sp>
      <p:sp>
        <p:nvSpPr>
          <p:cNvPr id="9" name="PA_库_矩形 8"/>
          <p:cNvSpPr/>
          <p:nvPr>
            <p:custDataLst>
              <p:tags r:id="rId6"/>
            </p:custDataLst>
          </p:nvPr>
        </p:nvSpPr>
        <p:spPr>
          <a:xfrm>
            <a:off x="3094121" y="1732782"/>
            <a:ext cx="6096000" cy="579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b="0" i="0" lang="zh-CN" smtClean="0" sz="160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映水色不别，向月光还度。倾在荷叶中，有时看是露。时间的演变，承载着记忆的画卷，如冰冻的水晶。</a:t>
            </a:r>
          </a:p>
        </p:txBody>
      </p:sp>
      <p:pic>
        <p:nvPicPr>
          <p:cNvPr id="11" name="PA_库_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7183" l="1389" r="90278" t="56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775" y="545139"/>
            <a:ext cx="685714" cy="676190"/>
          </a:xfrm>
          <a:prstGeom prst="rect">
            <a:avLst/>
          </a:prstGeom>
        </p:spPr>
      </p:pic>
      <p:cxnSp>
        <p:nvCxnSpPr>
          <p:cNvPr id="13" name="PA_库_直接连接符 12"/>
          <p:cNvCxnSpPr/>
          <p:nvPr>
            <p:custDataLst>
              <p:tags r:id="rId9"/>
            </p:custDataLst>
          </p:nvPr>
        </p:nvCxnSpPr>
        <p:spPr>
          <a:xfrm flipH="1">
            <a:off x="2368912" y="685800"/>
            <a:ext cx="0" cy="2981325"/>
          </a:xfrm>
          <a:prstGeom prst="line">
            <a:avLst/>
          </a:prstGeom>
          <a:ln>
            <a:solidFill>
              <a:srgbClr val="AEC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_库_文本框 13"/>
          <p:cNvSpPr txBox="1"/>
          <p:nvPr>
            <p:custDataLst>
              <p:tags r:id="rId10"/>
            </p:custDataLst>
          </p:nvPr>
        </p:nvSpPr>
        <p:spPr>
          <a:xfrm>
            <a:off x="2294339" y="595973"/>
            <a:ext cx="342900" cy="24917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5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sp>
        <p:nvSpPr>
          <p:cNvPr id="15" name="PA_库_文本框 14"/>
          <p:cNvSpPr txBox="1"/>
          <p:nvPr>
            <p:custDataLst>
              <p:tags r:id="rId11"/>
            </p:custDataLst>
          </p:nvPr>
        </p:nvSpPr>
        <p:spPr>
          <a:xfrm rot="5400000">
            <a:off x="192711" y="2044134"/>
            <a:ext cx="359736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有一种生活，值得等待，有一种生活，来自花园国度；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澄净透明的空气里，阳光穿过浓密的树叶，洒照在飘满花香的千亩土地上。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赤足走在花园中，耳旁隐隐传来鸟儿的呢喃……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时时充盈活力、自由、亲善与和谐，来自花园国度的原味生活，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总是如此轻易的让你爱上，就算是等待，也是一种美丽……</a:t>
            </a:r>
          </a:p>
        </p:txBody>
      </p:sp>
      <p:cxnSp>
        <p:nvCxnSpPr>
          <p:cNvPr id="16" name="PA_库_直接连接符 15"/>
          <p:cNvCxnSpPr/>
          <p:nvPr>
            <p:custDataLst>
              <p:tags r:id="rId12"/>
            </p:custDataLst>
          </p:nvPr>
        </p:nvCxnSpPr>
        <p:spPr>
          <a:xfrm flipH="1">
            <a:off x="1582448" y="681037"/>
            <a:ext cx="0" cy="2981325"/>
          </a:xfrm>
          <a:prstGeom prst="line">
            <a:avLst/>
          </a:prstGeom>
          <a:ln>
            <a:solidFill>
              <a:srgbClr val="AEC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PA_库_组合 11"/>
          <p:cNvGrpSpPr/>
          <p:nvPr>
            <p:custDataLst>
              <p:tags r:id="rId13"/>
            </p:custDataLst>
          </p:nvPr>
        </p:nvGrpSpPr>
        <p:grpSpPr>
          <a:xfrm>
            <a:off x="833807" y="336825"/>
            <a:ext cx="800219" cy="3206327"/>
            <a:chOff x="4383766" y="262397"/>
            <a:chExt cx="800219" cy="3206327"/>
          </a:xfrm>
        </p:grpSpPr>
        <p:sp>
          <p:nvSpPr>
            <p:cNvPr id="18" name="文本框 17"/>
            <p:cNvSpPr txBox="1"/>
            <p:nvPr/>
          </p:nvSpPr>
          <p:spPr>
            <a:xfrm>
              <a:off x="4383766" y="761574"/>
              <a:ext cx="792480" cy="190754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4000">
                  <a:latin charset="-122" pitchFamily="2" typeface="造字工房悦圆（非商用）常规体"/>
                  <a:ea charset="-122" pitchFamily="2" typeface="造字工房悦圆（非商用）常规体"/>
                </a:rPr>
                <a:t>佛性禅心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 rot="5400000">
              <a:off x="2255248" y="2416318"/>
              <a:ext cx="5008880" cy="70104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zh-CN" lang="en-US" smtClean="0" sz="4000">
                  <a:latin charset="-122" pitchFamily="2" typeface="造字工房悦圆（非商用）常规体"/>
                  <a:ea charset="-122" pitchFamily="2" typeface="造字工房悦圆（非商用）常规体"/>
                </a:rPr>
                <a:t>【               】</a:t>
              </a:r>
            </a:p>
          </p:txBody>
        </p:sp>
      </p:grpSp>
    </p:spTree>
    <p:extLst>
      <p:ext uri="{BB962C8B-B14F-4D97-AF65-F5344CB8AC3E}">
        <p14:creationId val="290254447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4"/>
      <p:bldP grpId="0" spid="1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8">
            <a:lum/>
          </a:blip>
          <a:stretch>
            <a:fillRect b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PA_库_组合 3"/>
          <p:cNvGrpSpPr/>
          <p:nvPr>
            <p:custDataLst>
              <p:tags r:id="rId3"/>
            </p:custDataLst>
          </p:nvPr>
        </p:nvGrpSpPr>
        <p:grpSpPr>
          <a:xfrm>
            <a:off x="5722613" y="337731"/>
            <a:ext cx="746773" cy="883665"/>
            <a:chOff x="5893042" y="337731"/>
            <a:chExt cx="746773" cy="8836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3711" l="3175" r="96825" t="377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93042" y="337731"/>
              <a:ext cx="700263" cy="88366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6042553" y="539157"/>
              <a:ext cx="594360" cy="50006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色空</a:t>
              </a:r>
            </a:p>
          </p:txBody>
        </p:sp>
      </p:grpSp>
      <p:sp>
        <p:nvSpPr>
          <p:cNvPr id="5" name="PA_库_矩形 4"/>
          <p:cNvSpPr/>
          <p:nvPr>
            <p:custDataLst>
              <p:tags r:id="rId5"/>
            </p:custDataLst>
          </p:nvPr>
        </p:nvSpPr>
        <p:spPr>
          <a:xfrm>
            <a:off x="3996148" y="1725468"/>
            <a:ext cx="419970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6" name="PA_库_文本框 5"/>
          <p:cNvSpPr txBox="1"/>
          <p:nvPr>
            <p:custDataLst>
              <p:tags r:id="rId6"/>
            </p:custDataLst>
          </p:nvPr>
        </p:nvSpPr>
        <p:spPr>
          <a:xfrm>
            <a:off x="4114801" y="1294581"/>
            <a:ext cx="3910262" cy="426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HAPPINESS， CHOICE IS THE BEGINNING OF HAPPINESS</a:t>
            </a:r>
          </a:p>
        </p:txBody>
      </p:sp>
      <p:sp>
        <p:nvSpPr>
          <p:cNvPr id="7" name="PA_库_矩形 6"/>
          <p:cNvSpPr/>
          <p:nvPr>
            <p:custDataLst>
              <p:tags r:id="rId7"/>
            </p:custDataLst>
          </p:nvPr>
        </p:nvSpPr>
        <p:spPr>
          <a:xfrm>
            <a:off x="11054192" y="1299533"/>
            <a:ext cx="662940" cy="25986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050"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</p:spTree>
    <p:extLst>
      <p:ext uri="{BB962C8B-B14F-4D97-AF65-F5344CB8AC3E}">
        <p14:creationId val="273463108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8">
            <a:lum/>
          </a:blip>
          <a:stretch>
            <a:fillRect b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库_文本框 1"/>
          <p:cNvSpPr txBox="1"/>
          <p:nvPr>
            <p:custDataLst>
              <p:tags r:id="rId3"/>
            </p:custDataLst>
          </p:nvPr>
        </p:nvSpPr>
        <p:spPr>
          <a:xfrm>
            <a:off x="5904285" y="214976"/>
            <a:ext cx="335280" cy="2377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0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pic>
        <p:nvPicPr>
          <p:cNvPr id="3" name="PA_库_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7221" y="1540340"/>
            <a:ext cx="485726" cy="675278"/>
          </a:xfrm>
          <a:prstGeom prst="rect">
            <a:avLst/>
          </a:prstGeom>
        </p:spPr>
      </p:pic>
      <p:sp>
        <p:nvSpPr>
          <p:cNvPr id="4" name="PA_库_矩形 3"/>
          <p:cNvSpPr/>
          <p:nvPr>
            <p:custDataLst>
              <p:tags r:id="rId6"/>
            </p:custDataLst>
          </p:nvPr>
        </p:nvSpPr>
        <p:spPr>
          <a:xfrm>
            <a:off x="6096000" y="210847"/>
            <a:ext cx="94648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0" i="0" lang="en-US" smtClean="0" sz="800">
                <a:solidFill>
                  <a:srgbClr val="262626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  <p:sp>
        <p:nvSpPr>
          <p:cNvPr id="5" name="PA_库_矩形 4"/>
          <p:cNvSpPr/>
          <p:nvPr>
            <p:custDataLst>
              <p:tags r:id="rId7"/>
            </p:custDataLst>
          </p:nvPr>
        </p:nvSpPr>
        <p:spPr>
          <a:xfrm>
            <a:off x="5323979" y="210847"/>
            <a:ext cx="609600" cy="3716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  <a:t>故人西辞黄鹤楼，烟花三月下扬州。</a:t>
            </a:r>
            <a:b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</a:br>
            <a: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  <a:t>孤帆远影碧空尽，唯见长江天际流。</a:t>
            </a:r>
          </a:p>
        </p:txBody>
      </p:sp>
    </p:spTree>
    <p:extLst>
      <p:ext uri="{BB962C8B-B14F-4D97-AF65-F5344CB8AC3E}">
        <p14:creationId val="194844923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6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67855" y="-1393365"/>
            <a:ext cx="10796337" cy="96447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60029" y="83914"/>
            <a:ext cx="4310742" cy="38509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8624" y="4343400"/>
            <a:ext cx="2814851" cy="2514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30893" y="978767"/>
            <a:ext cx="3309041" cy="2956077"/>
          </a:xfrm>
          <a:prstGeom prst="rect">
            <a:avLst/>
          </a:prstGeom>
        </p:spPr>
      </p:pic>
      <p:sp>
        <p:nvSpPr>
          <p:cNvPr id="12" name="PA_库_文本框 11"/>
          <p:cNvSpPr txBox="1"/>
          <p:nvPr>
            <p:custDataLst>
              <p:tags r:id="rId7"/>
            </p:custDataLst>
          </p:nvPr>
        </p:nvSpPr>
        <p:spPr>
          <a:xfrm>
            <a:off x="136302" y="360947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latin charset="-122" panose="02010601030101010101" pitchFamily="2" typeface="叶根友行书繁"/>
                <a:ea charset="-122" panose="02010601030101010101" pitchFamily="2" typeface="叶根友行书繁"/>
              </a:rPr>
              <a:t>静</a:t>
            </a:r>
          </a:p>
        </p:txBody>
      </p:sp>
      <p:sp>
        <p:nvSpPr>
          <p:cNvPr id="13" name="PA_库_文本框 12"/>
          <p:cNvSpPr txBox="1"/>
          <p:nvPr>
            <p:custDataLst>
              <p:tags r:id="rId8"/>
            </p:custDataLst>
          </p:nvPr>
        </p:nvSpPr>
        <p:spPr>
          <a:xfrm>
            <a:off x="345732" y="1124162"/>
            <a:ext cx="640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latin charset="-122" panose="02010601030101010101" pitchFamily="2" typeface="叶根友行书繁"/>
                <a:ea charset="-122" panose="02010601030101010101" pitchFamily="2" typeface="叶根友行书繁"/>
              </a:rPr>
              <a:t>以</a:t>
            </a:r>
          </a:p>
        </p:txBody>
      </p:sp>
      <p:sp>
        <p:nvSpPr>
          <p:cNvPr id="14" name="PA_库_文本框 13"/>
          <p:cNvSpPr txBox="1"/>
          <p:nvPr>
            <p:custDataLst>
              <p:tags r:id="rId9"/>
            </p:custDataLst>
          </p:nvPr>
        </p:nvSpPr>
        <p:spPr>
          <a:xfrm>
            <a:off x="377075" y="1524527"/>
            <a:ext cx="640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latin charset="-122" panose="02010601030101010101" pitchFamily="2" typeface="叶根友行书繁"/>
                <a:ea charset="-122" panose="02010601030101010101" pitchFamily="2" typeface="叶根友行书繁"/>
              </a:rPr>
              <a:t>修</a:t>
            </a:r>
          </a:p>
        </p:txBody>
      </p:sp>
      <p:sp>
        <p:nvSpPr>
          <p:cNvPr id="15" name="PA_库_文本框 14"/>
          <p:cNvSpPr txBox="1"/>
          <p:nvPr>
            <p:custDataLst>
              <p:tags r:id="rId10"/>
            </p:custDataLst>
          </p:nvPr>
        </p:nvSpPr>
        <p:spPr>
          <a:xfrm>
            <a:off x="195768" y="1973283"/>
            <a:ext cx="538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latin charset="-122" panose="02010601030101010101" pitchFamily="2" typeface="叶根友行书繁"/>
                <a:ea charset="-122" panose="02010601030101010101" pitchFamily="2" typeface="叶根友行书繁"/>
              </a:rPr>
              <a:t>身</a:t>
            </a:r>
          </a:p>
        </p:txBody>
      </p:sp>
      <p:cxnSp>
        <p:nvCxnSpPr>
          <p:cNvPr id="17" name="PA_库_直接连接符 16"/>
          <p:cNvCxnSpPr/>
          <p:nvPr>
            <p:custDataLst>
              <p:tags r:id="rId11"/>
            </p:custDataLst>
          </p:nvPr>
        </p:nvCxnSpPr>
        <p:spPr>
          <a:xfrm flipH="1">
            <a:off x="992063" y="733926"/>
            <a:ext cx="0" cy="1722879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库_直接连接符 17"/>
          <p:cNvCxnSpPr/>
          <p:nvPr>
            <p:custDataLst>
              <p:tags r:id="rId12"/>
            </p:custDataLst>
          </p:nvPr>
        </p:nvCxnSpPr>
        <p:spPr>
          <a:xfrm flipH="1">
            <a:off x="1023406" y="868778"/>
            <a:ext cx="0" cy="1722879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库_文本框 18"/>
          <p:cNvSpPr txBox="1"/>
          <p:nvPr>
            <p:custDataLst>
              <p:tags r:id="rId13"/>
            </p:custDataLst>
          </p:nvPr>
        </p:nvSpPr>
        <p:spPr>
          <a:xfrm rot="5400000">
            <a:off x="403056" y="1178893"/>
            <a:ext cx="13814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chemeClr val="bg2">
                    <a:lumMod val="50000"/>
                  </a:schemeClr>
                </a:solidFill>
              </a:rPr>
              <a:t>JINGYIXIUSHEN</a:t>
            </a:r>
          </a:p>
        </p:txBody>
      </p:sp>
      <p:sp>
        <p:nvSpPr>
          <p:cNvPr id="20" name="PA_库_矩形 19"/>
          <p:cNvSpPr/>
          <p:nvPr>
            <p:custDataLst>
              <p:tags r:id="rId14"/>
            </p:custDataLst>
          </p:nvPr>
        </p:nvSpPr>
        <p:spPr>
          <a:xfrm>
            <a:off x="1064256" y="701574"/>
            <a:ext cx="670560" cy="30666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800">
                <a:solidFill>
                  <a:srgbClr val="333333"/>
                </a:solidFill>
                <a:effectLst/>
                <a:latin typeface="+mj-ea"/>
                <a:ea typeface="+mj-ea"/>
              </a:rPr>
              <a:t>芝兰生於深林,不以无人而不芳；君子修道立德,不谓困厄而改节.为之者人也,生死者命也.是以晋重耳之有霸心,生於曹、卫；越王勾践之有霸心,生於会稽.故居下而无忧者,则思不远；处身而常逸者,则志不广.庸知其终始乎?</a:t>
            </a:r>
          </a:p>
        </p:txBody>
      </p:sp>
    </p:spTree>
    <p:extLst>
      <p:ext uri="{BB962C8B-B14F-4D97-AF65-F5344CB8AC3E}">
        <p14:creationId val="39620451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9"/>
      <p:bldP grpId="0" spid="2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5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库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74495" y="1105787"/>
            <a:ext cx="1850065" cy="3700130"/>
          </a:xfrm>
          <a:prstGeom prst="rect">
            <a:avLst/>
          </a:prstGeom>
        </p:spPr>
      </p:pic>
      <p:pic>
        <p:nvPicPr>
          <p:cNvPr id="3" name="PA_库_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89175" y="1212112"/>
            <a:ext cx="1850065" cy="3700130"/>
          </a:xfrm>
          <a:prstGeom prst="rect">
            <a:avLst/>
          </a:prstGeom>
        </p:spPr>
      </p:pic>
      <p:pic>
        <p:nvPicPr>
          <p:cNvPr id="4" name="PA_库_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31835" y="1212112"/>
            <a:ext cx="1850065" cy="3700130"/>
          </a:xfrm>
          <a:prstGeom prst="rect">
            <a:avLst/>
          </a:prstGeom>
        </p:spPr>
      </p:pic>
      <p:sp>
        <p:nvSpPr>
          <p:cNvPr id="5" name="PA_库_文本框 4"/>
          <p:cNvSpPr txBox="1"/>
          <p:nvPr>
            <p:custDataLst>
              <p:tags r:id="rId9"/>
            </p:custDataLst>
          </p:nvPr>
        </p:nvSpPr>
        <p:spPr>
          <a:xfrm rot="5400000">
            <a:off x="753930" y="2248497"/>
            <a:ext cx="13814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chemeClr val="bg2">
                    <a:lumMod val="50000"/>
                  </a:schemeClr>
                </a:solidFill>
              </a:rPr>
              <a:t>JINGYIXIUSHEN</a:t>
            </a:r>
          </a:p>
        </p:txBody>
      </p:sp>
      <p:sp>
        <p:nvSpPr>
          <p:cNvPr id="6" name="PA_库_矩形 5"/>
          <p:cNvSpPr/>
          <p:nvPr>
            <p:custDataLst>
              <p:tags r:id="rId10"/>
            </p:custDataLst>
          </p:nvPr>
        </p:nvSpPr>
        <p:spPr>
          <a:xfrm>
            <a:off x="1415130" y="1771178"/>
            <a:ext cx="670560" cy="30666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800">
                <a:solidFill>
                  <a:srgbClr val="333333"/>
                </a:solidFill>
                <a:effectLst/>
                <a:latin typeface="+mj-ea"/>
                <a:ea typeface="+mj-ea"/>
              </a:rPr>
              <a:t>芝兰生於深林,不以无人而不芳；君子修道立德,不谓困厄而改节.为之者人也,生死者命也.是以晋重耳之有霸心,生於曹、卫；越王勾践之有霸心,生於会稽.故居下而无忧者,则思不远；处身而常逸者,则志不广.庸知其终始乎?</a:t>
            </a:r>
          </a:p>
        </p:txBody>
      </p:sp>
      <p:sp>
        <p:nvSpPr>
          <p:cNvPr id="7" name="PA_库_文本框 6"/>
          <p:cNvSpPr txBox="1"/>
          <p:nvPr>
            <p:custDataLst>
              <p:tags r:id="rId11"/>
            </p:custDataLst>
          </p:nvPr>
        </p:nvSpPr>
        <p:spPr>
          <a:xfrm rot="5400000">
            <a:off x="4393527" y="2216598"/>
            <a:ext cx="13814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chemeClr val="bg2">
                    <a:lumMod val="50000"/>
                  </a:schemeClr>
                </a:solidFill>
              </a:rPr>
              <a:t>JINGYIXIUSHEN</a:t>
            </a:r>
          </a:p>
        </p:txBody>
      </p:sp>
      <p:sp>
        <p:nvSpPr>
          <p:cNvPr id="8" name="PA_库_矩形 7"/>
          <p:cNvSpPr/>
          <p:nvPr>
            <p:custDataLst>
              <p:tags r:id="rId12"/>
            </p:custDataLst>
          </p:nvPr>
        </p:nvSpPr>
        <p:spPr>
          <a:xfrm>
            <a:off x="5054727" y="1739279"/>
            <a:ext cx="670560" cy="30666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800">
                <a:solidFill>
                  <a:srgbClr val="333333"/>
                </a:solidFill>
                <a:effectLst/>
                <a:latin typeface="+mj-ea"/>
                <a:ea typeface="+mj-ea"/>
              </a:rPr>
              <a:t>芝兰生於深林,不以无人而不芳；君子修道立德,不谓困厄而改节.为之者人也,生死者命也.是以晋重耳之有霸心,生於曹、卫；越王勾践之有霸心,生於会稽.故居下而无忧者,则思不远；处身而常逸者,则志不广.庸知其终始乎?</a:t>
            </a:r>
          </a:p>
        </p:txBody>
      </p:sp>
      <p:sp>
        <p:nvSpPr>
          <p:cNvPr id="9" name="PA_库_文本框 8"/>
          <p:cNvSpPr txBox="1"/>
          <p:nvPr>
            <p:custDataLst>
              <p:tags r:id="rId13"/>
            </p:custDataLst>
          </p:nvPr>
        </p:nvSpPr>
        <p:spPr>
          <a:xfrm rot="5400000">
            <a:off x="8285325" y="2216598"/>
            <a:ext cx="13814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chemeClr val="bg2">
                    <a:lumMod val="50000"/>
                  </a:schemeClr>
                </a:solidFill>
              </a:rPr>
              <a:t>JINGYIXIUSHEN</a:t>
            </a:r>
          </a:p>
        </p:txBody>
      </p:sp>
      <p:sp>
        <p:nvSpPr>
          <p:cNvPr id="10" name="PA_库_矩形 9"/>
          <p:cNvSpPr/>
          <p:nvPr>
            <p:custDataLst>
              <p:tags r:id="rId14"/>
            </p:custDataLst>
          </p:nvPr>
        </p:nvSpPr>
        <p:spPr>
          <a:xfrm>
            <a:off x="8946527" y="1739279"/>
            <a:ext cx="670560" cy="30666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800">
                <a:solidFill>
                  <a:srgbClr val="333333"/>
                </a:solidFill>
                <a:effectLst/>
                <a:latin typeface="+mj-ea"/>
                <a:ea typeface="+mj-ea"/>
              </a:rPr>
              <a:t>芝兰生於深林,不以无人而不芳；君子修道立德,不谓困厄而改节.为之者人也,生死者命也.是以晋重耳之有霸心,生於曹、卫；越王勾践之有霸心,生於会稽.故居下而无忧者,则思不远；处身而常逸者,则志不广.庸知其终始乎?</a:t>
            </a:r>
          </a:p>
        </p:txBody>
      </p:sp>
    </p:spTree>
    <p:extLst>
      <p:ext uri="{BB962C8B-B14F-4D97-AF65-F5344CB8AC3E}">
        <p14:creationId val="195831826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9">
            <a:lum/>
          </a:blip>
          <a:stretch>
            <a:fillRect b="-2000"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库_文本框 1"/>
          <p:cNvSpPr txBox="1"/>
          <p:nvPr>
            <p:custDataLst>
              <p:tags r:id="rId3"/>
            </p:custDataLst>
          </p:nvPr>
        </p:nvSpPr>
        <p:spPr>
          <a:xfrm>
            <a:off x="4957801" y="1246334"/>
            <a:ext cx="335280" cy="2377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0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pic>
        <p:nvPicPr>
          <p:cNvPr id="3" name="PA_库_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0737" y="2571698"/>
            <a:ext cx="485726" cy="675278"/>
          </a:xfrm>
          <a:prstGeom prst="rect">
            <a:avLst/>
          </a:prstGeom>
        </p:spPr>
      </p:pic>
      <p:sp>
        <p:nvSpPr>
          <p:cNvPr id="4" name="PA_库_矩形 3"/>
          <p:cNvSpPr/>
          <p:nvPr>
            <p:custDataLst>
              <p:tags r:id="rId6"/>
            </p:custDataLst>
          </p:nvPr>
        </p:nvSpPr>
        <p:spPr>
          <a:xfrm>
            <a:off x="5149516" y="1242205"/>
            <a:ext cx="94648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0" i="0" lang="en-US" smtClean="0" sz="800">
                <a:solidFill>
                  <a:srgbClr val="262626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  <p:sp>
        <p:nvSpPr>
          <p:cNvPr id="5" name="PA_库_矩形 4"/>
          <p:cNvSpPr/>
          <p:nvPr>
            <p:custDataLst>
              <p:tags r:id="rId7"/>
            </p:custDataLst>
          </p:nvPr>
        </p:nvSpPr>
        <p:spPr>
          <a:xfrm>
            <a:off x="4377495" y="1242205"/>
            <a:ext cx="609600" cy="3716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  <a:t>故人西辞黄鹤楼，烟花三月下扬州。</a:t>
            </a:r>
            <a:b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</a:br>
            <a: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  <a:t>孤帆远影碧空尽，唯见长江天际流。</a:t>
            </a:r>
          </a:p>
        </p:txBody>
      </p:sp>
      <p:sp>
        <p:nvSpPr>
          <p:cNvPr id="6" name="PA_库_矩形 5"/>
          <p:cNvSpPr/>
          <p:nvPr>
            <p:custDataLst>
              <p:tags r:id="rId8"/>
            </p:custDataLst>
          </p:nvPr>
        </p:nvSpPr>
        <p:spPr>
          <a:xfrm>
            <a:off x="6883258" y="1242205"/>
            <a:ext cx="2926080" cy="29962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灵一和尚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《与元居士青山潭饮茶》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野泉烟火白云间，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坐饮香茶爱此山。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岩下维舟不忍去，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青溪流水暮潺潺。</a:t>
            </a:r>
          </a:p>
        </p:txBody>
      </p:sp>
    </p:spTree>
    <p:extLst>
      <p:ext uri="{BB962C8B-B14F-4D97-AF65-F5344CB8AC3E}">
        <p14:creationId val="398190110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9">
            <a:lum/>
          </a:blip>
          <a:stretch>
            <a:fillRect b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库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30203" y="-96251"/>
            <a:ext cx="4821225" cy="4499810"/>
          </a:xfrm>
          <a:prstGeom prst="rect">
            <a:avLst/>
          </a:prstGeom>
        </p:spPr>
      </p:pic>
      <p:pic>
        <p:nvPicPr>
          <p:cNvPr id="3" name="PA_库_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55997" y="-96251"/>
            <a:ext cx="4821225" cy="4499810"/>
          </a:xfrm>
          <a:prstGeom prst="rect">
            <a:avLst/>
          </a:prstGeom>
        </p:spPr>
      </p:pic>
      <p:pic>
        <p:nvPicPr>
          <p:cNvPr id="4" name="PA_库_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2217" y="-96251"/>
            <a:ext cx="4821224" cy="4499810"/>
          </a:xfrm>
          <a:prstGeom prst="rect">
            <a:avLst/>
          </a:prstGeom>
        </p:spPr>
      </p:pic>
      <p:sp>
        <p:nvSpPr>
          <p:cNvPr id="5" name="PA_库_文本框 4"/>
          <p:cNvSpPr txBox="1"/>
          <p:nvPr>
            <p:custDataLst>
              <p:tags r:id="rId9"/>
            </p:custDataLst>
          </p:nvPr>
        </p:nvSpPr>
        <p:spPr>
          <a:xfrm>
            <a:off x="2173509" y="1962757"/>
            <a:ext cx="335280" cy="2377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0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pic>
        <p:nvPicPr>
          <p:cNvPr id="6" name="PA_库_图片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6445" y="3288121"/>
            <a:ext cx="485726" cy="675278"/>
          </a:xfrm>
          <a:prstGeom prst="rect">
            <a:avLst/>
          </a:prstGeom>
        </p:spPr>
      </p:pic>
      <p:sp>
        <p:nvSpPr>
          <p:cNvPr id="7" name="PA_库_矩形 6"/>
          <p:cNvSpPr/>
          <p:nvPr>
            <p:custDataLst>
              <p:tags r:id="rId12"/>
            </p:custDataLst>
          </p:nvPr>
        </p:nvSpPr>
        <p:spPr>
          <a:xfrm>
            <a:off x="2365224" y="1958628"/>
            <a:ext cx="94648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0" i="0" lang="en-US" smtClean="0" sz="800">
                <a:solidFill>
                  <a:srgbClr val="262626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  <p:sp>
        <p:nvSpPr>
          <p:cNvPr id="8" name="PA_库_文本框 7"/>
          <p:cNvSpPr txBox="1"/>
          <p:nvPr>
            <p:custDataLst>
              <p:tags r:id="rId13"/>
            </p:custDataLst>
          </p:nvPr>
        </p:nvSpPr>
        <p:spPr>
          <a:xfrm>
            <a:off x="5568301" y="3084249"/>
            <a:ext cx="335280" cy="2377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0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1237" y="4409613"/>
            <a:ext cx="485726" cy="675278"/>
          </a:xfrm>
          <a:prstGeom prst="rect">
            <a:avLst/>
          </a:prstGeom>
        </p:spPr>
      </p:pic>
      <p:sp>
        <p:nvSpPr>
          <p:cNvPr id="10" name="PA_库_矩形 9"/>
          <p:cNvSpPr/>
          <p:nvPr>
            <p:custDataLst>
              <p:tags r:id="rId15"/>
            </p:custDataLst>
          </p:nvPr>
        </p:nvSpPr>
        <p:spPr>
          <a:xfrm>
            <a:off x="5760016" y="3080120"/>
            <a:ext cx="94648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0" i="0" lang="en-US" smtClean="0" sz="800">
                <a:solidFill>
                  <a:srgbClr val="262626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  <p:sp>
        <p:nvSpPr>
          <p:cNvPr id="14" name="PA_库_文本框 13"/>
          <p:cNvSpPr txBox="1"/>
          <p:nvPr>
            <p:custDataLst>
              <p:tags r:id="rId16"/>
            </p:custDataLst>
          </p:nvPr>
        </p:nvSpPr>
        <p:spPr>
          <a:xfrm>
            <a:off x="10389527" y="2290182"/>
            <a:ext cx="335280" cy="2377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0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pic>
        <p:nvPicPr>
          <p:cNvPr id="15" name="PA_库_图片 1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2462" y="3615546"/>
            <a:ext cx="485726" cy="675278"/>
          </a:xfrm>
          <a:prstGeom prst="rect">
            <a:avLst/>
          </a:prstGeom>
        </p:spPr>
      </p:pic>
      <p:sp>
        <p:nvSpPr>
          <p:cNvPr id="16" name="PA_库_矩形 15"/>
          <p:cNvSpPr/>
          <p:nvPr>
            <p:custDataLst>
              <p:tags r:id="rId18"/>
            </p:custDataLst>
          </p:nvPr>
        </p:nvSpPr>
        <p:spPr>
          <a:xfrm>
            <a:off x="10581240" y="2286053"/>
            <a:ext cx="94648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0" i="0" lang="en-US" smtClean="0" sz="800">
                <a:solidFill>
                  <a:srgbClr val="262626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</p:spTree>
    <p:extLst>
      <p:ext uri="{BB962C8B-B14F-4D97-AF65-F5344CB8AC3E}">
        <p14:creationId val="18976610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10"/>
      <p:bldP grpId="0" spid="14"/>
      <p:bldP grpId="0" spid="1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库_矩形 3"/>
          <p:cNvSpPr/>
          <p:nvPr>
            <p:custDataLst>
              <p:tags r:id="rId3"/>
            </p:custDataLst>
          </p:nvPr>
        </p:nvSpPr>
        <p:spPr>
          <a:xfrm>
            <a:off x="10974055" y="638516"/>
            <a:ext cx="1097280" cy="29962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 sz="20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《江雪》</a:t>
            </a:r>
          </a:p>
          <a:p>
            <a:pPr algn="ctr">
              <a:lnSpc>
                <a:spcPct val="150000"/>
              </a:lnSpc>
            </a:pPr>
            <a:r>
              <a:rPr altLang="zh-CN" lang="en-US" smtClean="0" sz="20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柳宗元</a:t>
            </a:r>
          </a:p>
        </p:txBody>
      </p:sp>
      <p:sp>
        <p:nvSpPr>
          <p:cNvPr id="5" name="PA_库_矩形 4"/>
          <p:cNvSpPr/>
          <p:nvPr>
            <p:custDataLst>
              <p:tags r:id="rId4"/>
            </p:custDataLst>
          </p:nvPr>
        </p:nvSpPr>
        <p:spPr>
          <a:xfrm>
            <a:off x="10318862" y="1830651"/>
            <a:ext cx="1645920" cy="29962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千山鸟飞绝，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万径人踪灭。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孤舟蓑笠翁，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独钓寒江雪。</a:t>
            </a:r>
          </a:p>
        </p:txBody>
      </p:sp>
      <p:sp>
        <p:nvSpPr>
          <p:cNvPr id="6" name="PA_库_文本框 5"/>
          <p:cNvSpPr txBox="1"/>
          <p:nvPr>
            <p:custDataLst>
              <p:tags r:id="rId5"/>
            </p:custDataLst>
          </p:nvPr>
        </p:nvSpPr>
        <p:spPr>
          <a:xfrm>
            <a:off x="482933" y="1834780"/>
            <a:ext cx="335280" cy="2377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0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pic>
        <p:nvPicPr>
          <p:cNvPr id="7" name="PA_库_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869" y="3160144"/>
            <a:ext cx="485726" cy="675278"/>
          </a:xfrm>
          <a:prstGeom prst="rect">
            <a:avLst/>
          </a:prstGeom>
        </p:spPr>
      </p:pic>
      <p:sp>
        <p:nvSpPr>
          <p:cNvPr id="8" name="PA_库_矩形 7"/>
          <p:cNvSpPr/>
          <p:nvPr>
            <p:custDataLst>
              <p:tags r:id="rId8"/>
            </p:custDataLst>
          </p:nvPr>
        </p:nvSpPr>
        <p:spPr>
          <a:xfrm>
            <a:off x="674648" y="1830651"/>
            <a:ext cx="94648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0" i="0" lang="en-US" smtClean="0" sz="800">
                <a:solidFill>
                  <a:srgbClr val="262626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</p:spTree>
    <p:extLst>
      <p:ext uri="{BB962C8B-B14F-4D97-AF65-F5344CB8AC3E}">
        <p14:creationId val="4061396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0">
            <a:lum/>
          </a:blip>
          <a:stretch>
            <a:fillRect b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库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7183" l="1389" r="90278" t="56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775" y="545139"/>
            <a:ext cx="685714" cy="676190"/>
          </a:xfrm>
          <a:prstGeom prst="rect">
            <a:avLst/>
          </a:prstGeom>
        </p:spPr>
      </p:pic>
      <p:cxnSp>
        <p:nvCxnSpPr>
          <p:cNvPr id="3" name="PA_库_直接连接符 2"/>
          <p:cNvCxnSpPr/>
          <p:nvPr>
            <p:custDataLst>
              <p:tags r:id="rId5"/>
            </p:custDataLst>
          </p:nvPr>
        </p:nvCxnSpPr>
        <p:spPr>
          <a:xfrm flipH="1">
            <a:off x="2368912" y="685800"/>
            <a:ext cx="0" cy="2981325"/>
          </a:xfrm>
          <a:prstGeom prst="line">
            <a:avLst/>
          </a:prstGeom>
          <a:ln>
            <a:solidFill>
              <a:srgbClr val="AEC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_库_文本框 3"/>
          <p:cNvSpPr txBox="1"/>
          <p:nvPr>
            <p:custDataLst>
              <p:tags r:id="rId6"/>
            </p:custDataLst>
          </p:nvPr>
        </p:nvSpPr>
        <p:spPr>
          <a:xfrm>
            <a:off x="2294339" y="595973"/>
            <a:ext cx="342900" cy="24917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5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sp>
        <p:nvSpPr>
          <p:cNvPr id="5" name="PA_库_文本框 4"/>
          <p:cNvSpPr txBox="1"/>
          <p:nvPr>
            <p:custDataLst>
              <p:tags r:id="rId7"/>
            </p:custDataLst>
          </p:nvPr>
        </p:nvSpPr>
        <p:spPr>
          <a:xfrm rot="5400000">
            <a:off x="192711" y="2044134"/>
            <a:ext cx="359736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有一种生活，值得等待，有一种生活，来自花园国度；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澄净透明的空气里，阳光穿过浓密的树叶，洒照在飘满花香的千亩土地上。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赤足走在花园中，耳旁隐隐传来鸟儿的呢喃……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时时充盈活力、自由、亲善与和谐，来自花园国度的原味生活，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总是如此轻易的让你爱上，就算是等待，也是一种美丽……</a:t>
            </a:r>
          </a:p>
        </p:txBody>
      </p:sp>
      <p:cxnSp>
        <p:nvCxnSpPr>
          <p:cNvPr id="6" name="PA_库_直接连接符 5"/>
          <p:cNvCxnSpPr/>
          <p:nvPr>
            <p:custDataLst>
              <p:tags r:id="rId8"/>
            </p:custDataLst>
          </p:nvPr>
        </p:nvCxnSpPr>
        <p:spPr>
          <a:xfrm flipH="1">
            <a:off x="1582448" y="681037"/>
            <a:ext cx="0" cy="2981325"/>
          </a:xfrm>
          <a:prstGeom prst="line">
            <a:avLst/>
          </a:prstGeom>
          <a:ln>
            <a:solidFill>
              <a:srgbClr val="AEC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PA_库_组合 7"/>
          <p:cNvGrpSpPr/>
          <p:nvPr>
            <p:custDataLst>
              <p:tags r:id="rId9"/>
            </p:custDataLst>
          </p:nvPr>
        </p:nvGrpSpPr>
        <p:grpSpPr>
          <a:xfrm>
            <a:off x="806808" y="336825"/>
            <a:ext cx="800219" cy="3206327"/>
            <a:chOff x="4383766" y="262397"/>
            <a:chExt cx="800219" cy="3206327"/>
          </a:xfrm>
        </p:grpSpPr>
        <p:sp>
          <p:nvSpPr>
            <p:cNvPr id="9" name="文本框 8"/>
            <p:cNvSpPr txBox="1"/>
            <p:nvPr/>
          </p:nvSpPr>
          <p:spPr>
            <a:xfrm>
              <a:off x="4383766" y="761574"/>
              <a:ext cx="792480" cy="190754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4000">
                  <a:latin charset="-122" pitchFamily="2" typeface="造字工房悦圆（非商用）常规体"/>
                  <a:ea charset="-122" pitchFamily="2" typeface="造字工房悦圆（非商用）常规体"/>
                </a:rPr>
                <a:t>佛性禅心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5400000">
              <a:off x="2255249" y="2416317"/>
              <a:ext cx="5008880" cy="70104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zh-CN" lang="en-US" smtClean="0" sz="4000">
                  <a:latin charset="-122" pitchFamily="2" typeface="造字工房悦圆（非商用）常规体"/>
                  <a:ea charset="-122" pitchFamily="2" typeface="造字工房悦圆（非商用）常规体"/>
                </a:rPr>
                <a:t>【               】</a:t>
              </a:r>
            </a:p>
          </p:txBody>
        </p:sp>
      </p:grpSp>
    </p:spTree>
    <p:extLst>
      <p:ext uri="{BB962C8B-B14F-4D97-AF65-F5344CB8AC3E}">
        <p14:creationId val="332669116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8">
            <a:lum/>
          </a:blip>
          <a:stretch>
            <a:fillRect b="-2000"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A_库_矩形 2"/>
          <p:cNvSpPr/>
          <p:nvPr>
            <p:custDataLst>
              <p:tags r:id="rId3"/>
            </p:custDataLst>
          </p:nvPr>
        </p:nvSpPr>
        <p:spPr>
          <a:xfrm>
            <a:off x="1006515" y="2028263"/>
            <a:ext cx="5303521" cy="29962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灵一和尚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《与元居士青山潭饮茶》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野泉烟火白云间，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坐饮香茶爱此山。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岩下维舟不忍去，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青溪流水暮潺潺。</a:t>
            </a:r>
          </a:p>
        </p:txBody>
      </p:sp>
      <p:sp>
        <p:nvSpPr>
          <p:cNvPr id="4" name="PA_库_矩形 3"/>
          <p:cNvSpPr/>
          <p:nvPr>
            <p:custDataLst>
              <p:tags r:id="rId4"/>
            </p:custDataLst>
          </p:nvPr>
        </p:nvSpPr>
        <p:spPr>
          <a:xfrm>
            <a:off x="9153468" y="3910262"/>
            <a:ext cx="464039" cy="464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流</a:t>
            </a:r>
          </a:p>
        </p:txBody>
      </p:sp>
      <p:sp>
        <p:nvSpPr>
          <p:cNvPr id="5" name="PA_库_矩形 4"/>
          <p:cNvSpPr/>
          <p:nvPr>
            <p:custDataLst>
              <p:tags r:id="rId5"/>
            </p:custDataLst>
          </p:nvPr>
        </p:nvSpPr>
        <p:spPr>
          <a:xfrm>
            <a:off x="6802208" y="4424356"/>
            <a:ext cx="516656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0" i="0" lang="en-US" smtClean="0" sz="1600"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  <p:sp>
        <p:nvSpPr>
          <p:cNvPr id="6" name="PA_库_矩形 5"/>
          <p:cNvSpPr/>
          <p:nvPr>
            <p:custDataLst>
              <p:tags r:id="rId6"/>
            </p:custDataLst>
          </p:nvPr>
        </p:nvSpPr>
        <p:spPr>
          <a:xfrm>
            <a:off x="6802208" y="5906758"/>
            <a:ext cx="5166560" cy="4114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孤帆远影碧空尽  </a:t>
            </a:r>
          </a:p>
        </p:txBody>
      </p:sp>
      <p:cxnSp>
        <p:nvCxnSpPr>
          <p:cNvPr id="8" name="PA_库_直接连接符 7"/>
          <p:cNvCxnSpPr/>
          <p:nvPr>
            <p:custDataLst>
              <p:tags r:id="rId7"/>
            </p:custDataLst>
          </p:nvPr>
        </p:nvCxnSpPr>
        <p:spPr>
          <a:xfrm>
            <a:off x="6802207" y="5745004"/>
            <a:ext cx="5166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083601298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A_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783768"/>
            <a:ext cx="12192000" cy="6570477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6659" t="23241"/>
          <a:stretch>
            <a:fillRect/>
          </a:stretch>
        </p:blipFill>
        <p:spPr>
          <a:xfrm flipH="1">
            <a:off x="-92242" y="0"/>
            <a:ext cx="12284242" cy="6890657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829" y="2643511"/>
            <a:ext cx="3484288" cy="3252002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74628" y="0"/>
            <a:ext cx="2202801" cy="2055948"/>
          </a:xfrm>
          <a:prstGeom prst="rect">
            <a:avLst/>
          </a:prstGeom>
        </p:spPr>
      </p:pic>
      <p:pic>
        <p:nvPicPr>
          <p:cNvPr id="9" name="PA_库_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4628" y="4491345"/>
            <a:ext cx="485726" cy="675278"/>
          </a:xfrm>
          <a:prstGeom prst="rect">
            <a:avLst/>
          </a:prstGeom>
        </p:spPr>
      </p:pic>
      <p:sp>
        <p:nvSpPr>
          <p:cNvPr id="10" name="PA_库_矩形 9"/>
          <p:cNvSpPr/>
          <p:nvPr>
            <p:custDataLst>
              <p:tags r:id="rId13"/>
            </p:custDataLst>
          </p:nvPr>
        </p:nvSpPr>
        <p:spPr>
          <a:xfrm>
            <a:off x="5772595" y="1018780"/>
            <a:ext cx="612322" cy="612322"/>
          </a:xfrm>
          <a:prstGeom prst="rect">
            <a:avLst/>
          </a:prstGeom>
          <a:solidFill>
            <a:srgbClr val="0C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typeface="+mj-ea"/>
                <a:ea typeface="+mj-ea"/>
              </a:rPr>
              <a:t>禅</a:t>
            </a:r>
          </a:p>
        </p:txBody>
      </p:sp>
      <p:sp>
        <p:nvSpPr>
          <p:cNvPr id="11" name="PA_库_矩形 10"/>
          <p:cNvSpPr/>
          <p:nvPr>
            <p:custDataLst>
              <p:tags r:id="rId14"/>
            </p:custDataLst>
          </p:nvPr>
        </p:nvSpPr>
        <p:spPr>
          <a:xfrm>
            <a:off x="3094121" y="1732782"/>
            <a:ext cx="6096000" cy="579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b="0" i="0" lang="zh-CN" smtClean="0" sz="160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12" name="PA_库_矩形 11"/>
          <p:cNvSpPr/>
          <p:nvPr>
            <p:custDataLst>
              <p:tags r:id="rId15"/>
            </p:custDataLst>
          </p:nvPr>
        </p:nvSpPr>
        <p:spPr>
          <a:xfrm>
            <a:off x="8671939" y="4566592"/>
            <a:ext cx="662940" cy="22914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050">
                <a:solidFill>
                  <a:schemeClr val="bg1"/>
                </a:solidFill>
                <a:effectLst/>
                <a:latin typeface="+mj-ea"/>
                <a:ea typeface="+mj-ea"/>
              </a:rPr>
              <a:t>映水色不别，向月光还度。倾在荷叶中，有时看是露。时间的演变，承载着记忆的画卷，如冰冻的水晶。</a:t>
            </a:r>
          </a:p>
        </p:txBody>
      </p:sp>
    </p:spTree>
    <p:extLst>
      <p:ext uri="{BB962C8B-B14F-4D97-AF65-F5344CB8AC3E}">
        <p14:creationId val="40450290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00300" y="1407186"/>
            <a:ext cx="9772650" cy="56794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48900" y="172746"/>
            <a:ext cx="1787978" cy="1668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05550" y="-480060"/>
            <a:ext cx="3673928" cy="3429000"/>
          </a:xfrm>
          <a:prstGeom prst="rect">
            <a:avLst/>
          </a:prstGeom>
        </p:spPr>
      </p:pic>
      <p:pic>
        <p:nvPicPr>
          <p:cNvPr id="7" name="PA_库_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95183" y="86468"/>
            <a:ext cx="3581284" cy="3342532"/>
          </a:xfrm>
          <a:prstGeom prst="rect">
            <a:avLst/>
          </a:prstGeom>
        </p:spPr>
      </p:pic>
      <p:sp>
        <p:nvSpPr>
          <p:cNvPr id="8" name="PA_库_矩形 7"/>
          <p:cNvSpPr/>
          <p:nvPr>
            <p:custDataLst>
              <p:tags r:id="rId8"/>
            </p:custDataLst>
          </p:nvPr>
        </p:nvSpPr>
        <p:spPr>
          <a:xfrm>
            <a:off x="1169448" y="532666"/>
            <a:ext cx="914400" cy="30651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mtClean="0" sz="2400">
                <a:latin charset="-122" panose="02010601030101010101" pitchFamily="2" typeface="草檀斋毛泽东字体"/>
                <a:ea charset="-122" panose="02010601030101010101" pitchFamily="2" typeface="草檀斋毛泽东字体"/>
              </a:rPr>
              <a:t>接天莲叶无穷碧  </a:t>
            </a:r>
          </a:p>
          <a:p>
            <a:r>
              <a:rPr altLang="en-US" lang="zh-CN" smtClean="0" sz="2400">
                <a:latin charset="-122" panose="02010601030101010101" pitchFamily="2" typeface="草檀斋毛泽东字体"/>
                <a:ea charset="-122" panose="02010601030101010101" pitchFamily="2" typeface="草檀斋毛泽东字体"/>
              </a:rPr>
              <a:t>       映日荷花别样红</a:t>
            </a:r>
          </a:p>
        </p:txBody>
      </p:sp>
    </p:spTree>
    <p:extLst>
      <p:ext uri="{BB962C8B-B14F-4D97-AF65-F5344CB8AC3E}">
        <p14:creationId val="383400966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5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库_矩形 1"/>
          <p:cNvSpPr/>
          <p:nvPr>
            <p:custDataLst>
              <p:tags r:id="rId3"/>
            </p:custDataLst>
          </p:nvPr>
        </p:nvSpPr>
        <p:spPr>
          <a:xfrm>
            <a:off x="5795211" y="842211"/>
            <a:ext cx="721894" cy="72189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6000">
                <a:solidFill>
                  <a:schemeClr val="bg2">
                    <a:lumMod val="50000"/>
                  </a:schemeClr>
                </a:solidFill>
                <a:latin charset="-122" panose="02010601030101010101" pitchFamily="2" typeface="叶根友蚕燕隶书08"/>
                <a:ea charset="-122" panose="02010601030101010101" pitchFamily="2" typeface="叶根友蚕燕隶书08"/>
              </a:rPr>
              <a:t>悟</a:t>
            </a:r>
          </a:p>
        </p:txBody>
      </p:sp>
      <p:sp>
        <p:nvSpPr>
          <p:cNvPr id="3" name="PA_库_矩形 2"/>
          <p:cNvSpPr/>
          <p:nvPr>
            <p:custDataLst>
              <p:tags r:id="rId4"/>
            </p:custDataLst>
          </p:nvPr>
        </p:nvSpPr>
        <p:spPr>
          <a:xfrm>
            <a:off x="5556759" y="2868957"/>
            <a:ext cx="1078477" cy="2971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冰冻的水晶</a:t>
            </a:r>
          </a:p>
        </p:txBody>
      </p:sp>
      <p:sp>
        <p:nvSpPr>
          <p:cNvPr id="4" name="PA_库_矩形 3"/>
          <p:cNvSpPr/>
          <p:nvPr>
            <p:custDataLst>
              <p:tags r:id="rId5"/>
            </p:custDataLst>
          </p:nvPr>
        </p:nvSpPr>
        <p:spPr>
          <a:xfrm>
            <a:off x="2133601" y="842211"/>
            <a:ext cx="721894" cy="72189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6000">
                <a:solidFill>
                  <a:schemeClr val="bg2">
                    <a:lumMod val="50000"/>
                  </a:schemeClr>
                </a:solidFill>
                <a:latin charset="-122" panose="02010601030101010101" pitchFamily="2" typeface="叶根友蚕燕隶书08"/>
                <a:ea charset="-122" panose="02010601030101010101" pitchFamily="2" typeface="叶根友蚕燕隶书08"/>
              </a:rPr>
              <a:t>禅</a:t>
            </a:r>
          </a:p>
        </p:txBody>
      </p:sp>
      <p:sp>
        <p:nvSpPr>
          <p:cNvPr id="5" name="PA_库_矩形 4"/>
          <p:cNvSpPr/>
          <p:nvPr>
            <p:custDataLst>
              <p:tags r:id="rId6"/>
            </p:custDataLst>
          </p:nvPr>
        </p:nvSpPr>
        <p:spPr>
          <a:xfrm>
            <a:off x="881633" y="1715900"/>
            <a:ext cx="323173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6" name="PA_库_文本框 5"/>
          <p:cNvSpPr txBox="1"/>
          <p:nvPr>
            <p:custDataLst>
              <p:tags r:id="rId7"/>
            </p:custDataLst>
          </p:nvPr>
        </p:nvSpPr>
        <p:spPr>
          <a:xfrm>
            <a:off x="807294" y="2370194"/>
            <a:ext cx="3374508" cy="426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HAPPINESS， CHOICE IS THE BEGINNING OF HAPPINESS</a:t>
            </a:r>
          </a:p>
        </p:txBody>
      </p:sp>
      <p:sp>
        <p:nvSpPr>
          <p:cNvPr id="7" name="PA_库_矩形 6"/>
          <p:cNvSpPr/>
          <p:nvPr>
            <p:custDataLst>
              <p:tags r:id="rId8"/>
            </p:custDataLst>
          </p:nvPr>
        </p:nvSpPr>
        <p:spPr>
          <a:xfrm>
            <a:off x="1895149" y="2868957"/>
            <a:ext cx="1078477" cy="2971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冰冻的水晶</a:t>
            </a:r>
          </a:p>
        </p:txBody>
      </p:sp>
      <p:sp>
        <p:nvSpPr>
          <p:cNvPr id="8" name="PA_库_矩形 7"/>
          <p:cNvSpPr/>
          <p:nvPr>
            <p:custDataLst>
              <p:tags r:id="rId9"/>
            </p:custDataLst>
          </p:nvPr>
        </p:nvSpPr>
        <p:spPr>
          <a:xfrm>
            <a:off x="4583350" y="1715900"/>
            <a:ext cx="323173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9" name="PA_库_文本框 8"/>
          <p:cNvSpPr txBox="1"/>
          <p:nvPr>
            <p:custDataLst>
              <p:tags r:id="rId10"/>
            </p:custDataLst>
          </p:nvPr>
        </p:nvSpPr>
        <p:spPr>
          <a:xfrm>
            <a:off x="4509011" y="2370194"/>
            <a:ext cx="3374508" cy="426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HAPPINESS， CHOICE IS THE BEGINNING OF HAPPINESS</a:t>
            </a:r>
          </a:p>
        </p:txBody>
      </p:sp>
      <p:sp>
        <p:nvSpPr>
          <p:cNvPr id="10" name="PA_库_矩形 9"/>
          <p:cNvSpPr/>
          <p:nvPr>
            <p:custDataLst>
              <p:tags r:id="rId11"/>
            </p:custDataLst>
          </p:nvPr>
        </p:nvSpPr>
        <p:spPr>
          <a:xfrm>
            <a:off x="9456821" y="842211"/>
            <a:ext cx="721894" cy="72189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6000">
                <a:solidFill>
                  <a:schemeClr val="bg2">
                    <a:lumMod val="50000"/>
                  </a:schemeClr>
                </a:solidFill>
                <a:latin charset="-122" panose="02010601030101010101" pitchFamily="2" typeface="叶根友蚕燕隶书08"/>
                <a:ea charset="-122" panose="02010601030101010101" pitchFamily="2" typeface="叶根友蚕燕隶书08"/>
              </a:rPr>
              <a:t>道</a:t>
            </a:r>
          </a:p>
        </p:txBody>
      </p:sp>
      <p:sp>
        <p:nvSpPr>
          <p:cNvPr id="11" name="PA_库_矩形 10"/>
          <p:cNvSpPr/>
          <p:nvPr>
            <p:custDataLst>
              <p:tags r:id="rId12"/>
            </p:custDataLst>
          </p:nvPr>
        </p:nvSpPr>
        <p:spPr>
          <a:xfrm>
            <a:off x="9218368" y="2868957"/>
            <a:ext cx="1078477" cy="2971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冰冻的水晶</a:t>
            </a:r>
          </a:p>
        </p:txBody>
      </p:sp>
      <p:sp>
        <p:nvSpPr>
          <p:cNvPr id="12" name="PA_库_矩形 11"/>
          <p:cNvSpPr/>
          <p:nvPr>
            <p:custDataLst>
              <p:tags r:id="rId13"/>
            </p:custDataLst>
          </p:nvPr>
        </p:nvSpPr>
        <p:spPr>
          <a:xfrm>
            <a:off x="8244960" y="1715900"/>
            <a:ext cx="323173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13" name="PA_库_文本框 12"/>
          <p:cNvSpPr txBox="1"/>
          <p:nvPr>
            <p:custDataLst>
              <p:tags r:id="rId14"/>
            </p:custDataLst>
          </p:nvPr>
        </p:nvSpPr>
        <p:spPr>
          <a:xfrm>
            <a:off x="8170621" y="2370194"/>
            <a:ext cx="3374508" cy="426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HAPPINESS， CHOICE IS THE BEGINNING OF HAPPINESS</a:t>
            </a:r>
          </a:p>
        </p:txBody>
      </p:sp>
    </p:spTree>
    <p:extLst>
      <p:ext uri="{BB962C8B-B14F-4D97-AF65-F5344CB8AC3E}">
        <p14:creationId val="39557056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7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8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9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9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9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4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库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043" y="2152396"/>
            <a:ext cx="323165" cy="449278"/>
          </a:xfrm>
          <a:prstGeom prst="rect">
            <a:avLst/>
          </a:prstGeom>
        </p:spPr>
      </p:pic>
      <p:sp>
        <p:nvSpPr>
          <p:cNvPr id="3" name="PA_库_矩形 2"/>
          <p:cNvSpPr/>
          <p:nvPr>
            <p:custDataLst>
              <p:tags r:id="rId5"/>
            </p:custDataLst>
          </p:nvPr>
        </p:nvSpPr>
        <p:spPr>
          <a:xfrm>
            <a:off x="1579043" y="807917"/>
            <a:ext cx="640080" cy="22914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000"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pic>
        <p:nvPicPr>
          <p:cNvPr id="4" name="PA_库_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718" y="2152396"/>
            <a:ext cx="323165" cy="449278"/>
          </a:xfrm>
          <a:prstGeom prst="rect">
            <a:avLst/>
          </a:prstGeom>
        </p:spPr>
      </p:pic>
      <p:sp>
        <p:nvSpPr>
          <p:cNvPr id="5" name="PA_库_矩形 4"/>
          <p:cNvSpPr/>
          <p:nvPr>
            <p:custDataLst>
              <p:tags r:id="rId7"/>
            </p:custDataLst>
          </p:nvPr>
        </p:nvSpPr>
        <p:spPr>
          <a:xfrm>
            <a:off x="710718" y="807917"/>
            <a:ext cx="640080" cy="22914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000"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pic>
        <p:nvPicPr>
          <p:cNvPr id="6" name="PA_库_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7368" y="2152396"/>
            <a:ext cx="323165" cy="449278"/>
          </a:xfrm>
          <a:prstGeom prst="rect">
            <a:avLst/>
          </a:prstGeom>
        </p:spPr>
      </p:pic>
      <p:sp>
        <p:nvSpPr>
          <p:cNvPr id="7" name="PA_库_矩形 6"/>
          <p:cNvSpPr/>
          <p:nvPr>
            <p:custDataLst>
              <p:tags r:id="rId9"/>
            </p:custDataLst>
          </p:nvPr>
        </p:nvSpPr>
        <p:spPr>
          <a:xfrm>
            <a:off x="2447368" y="807917"/>
            <a:ext cx="640080" cy="22914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000"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8" name="PA_库_矩形 7"/>
          <p:cNvSpPr/>
          <p:nvPr>
            <p:custDataLst>
              <p:tags r:id="rId10"/>
            </p:custDataLst>
          </p:nvPr>
        </p:nvSpPr>
        <p:spPr>
          <a:xfrm>
            <a:off x="8558044" y="687330"/>
            <a:ext cx="464039" cy="464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流</a:t>
            </a:r>
          </a:p>
        </p:txBody>
      </p:sp>
      <p:sp>
        <p:nvSpPr>
          <p:cNvPr id="9" name="PA_库_矩形 8"/>
          <p:cNvSpPr/>
          <p:nvPr>
            <p:custDataLst>
              <p:tags r:id="rId11"/>
            </p:custDataLst>
          </p:nvPr>
        </p:nvSpPr>
        <p:spPr>
          <a:xfrm>
            <a:off x="6206784" y="1201423"/>
            <a:ext cx="516656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0" i="0" lang="en-US" smtClean="0" sz="1600"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  <p:sp>
        <p:nvSpPr>
          <p:cNvPr id="10" name="PA_库_矩形 9"/>
          <p:cNvSpPr/>
          <p:nvPr>
            <p:custDataLst>
              <p:tags r:id="rId12"/>
            </p:custDataLst>
          </p:nvPr>
        </p:nvSpPr>
        <p:spPr>
          <a:xfrm>
            <a:off x="6206784" y="2683826"/>
            <a:ext cx="5166560" cy="4114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孤帆远影碧空尽  </a:t>
            </a:r>
          </a:p>
        </p:txBody>
      </p:sp>
      <p:cxnSp>
        <p:nvCxnSpPr>
          <p:cNvPr id="11" name="PA_库_直接连接符 10"/>
          <p:cNvCxnSpPr/>
          <p:nvPr>
            <p:custDataLst>
              <p:tags r:id="rId13"/>
            </p:custDataLst>
          </p:nvPr>
        </p:nvCxnSpPr>
        <p:spPr>
          <a:xfrm>
            <a:off x="6206783" y="2522072"/>
            <a:ext cx="5166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1954129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1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6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7"/>
      <p:bldP grpId="0" spid="8"/>
      <p:bldP grpId="0" spid="9"/>
      <p:bldP grpId="0" spid="1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0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库_矩形 1"/>
          <p:cNvSpPr/>
          <p:nvPr>
            <p:custDataLst>
              <p:tags r:id="rId3"/>
            </p:custDataLst>
          </p:nvPr>
        </p:nvSpPr>
        <p:spPr>
          <a:xfrm>
            <a:off x="9563519" y="701749"/>
            <a:ext cx="426422" cy="426422"/>
          </a:xfrm>
          <a:prstGeom prst="rect">
            <a:avLst/>
          </a:prstGeom>
          <a:solidFill>
            <a:srgbClr val="52646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32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禅</a:t>
            </a:r>
          </a:p>
        </p:txBody>
      </p:sp>
      <p:sp>
        <p:nvSpPr>
          <p:cNvPr id="3" name="PA_库_矩形 2"/>
          <p:cNvSpPr/>
          <p:nvPr>
            <p:custDataLst>
              <p:tags r:id="rId4"/>
            </p:custDataLst>
          </p:nvPr>
        </p:nvSpPr>
        <p:spPr>
          <a:xfrm>
            <a:off x="8228731" y="1343761"/>
            <a:ext cx="323173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4" name="PA_库_文本框 3"/>
          <p:cNvSpPr txBox="1"/>
          <p:nvPr>
            <p:custDataLst>
              <p:tags r:id="rId5"/>
            </p:custDataLst>
          </p:nvPr>
        </p:nvSpPr>
        <p:spPr>
          <a:xfrm>
            <a:off x="8154392" y="1998055"/>
            <a:ext cx="3374508" cy="426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HAPPINESS， CHOICE IS THE BEGINNING OF HAPPINESS</a:t>
            </a:r>
          </a:p>
        </p:txBody>
      </p:sp>
      <p:sp>
        <p:nvSpPr>
          <p:cNvPr id="5" name="PA_库_矩形 4"/>
          <p:cNvSpPr/>
          <p:nvPr>
            <p:custDataLst>
              <p:tags r:id="rId6"/>
            </p:custDataLst>
          </p:nvPr>
        </p:nvSpPr>
        <p:spPr>
          <a:xfrm>
            <a:off x="9242246" y="2496818"/>
            <a:ext cx="1078477" cy="2971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冰冻的水晶</a:t>
            </a:r>
          </a:p>
        </p:txBody>
      </p:sp>
      <p:pic>
        <p:nvPicPr>
          <p:cNvPr id="6" name="PA_库_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230" y="2046228"/>
            <a:ext cx="323165" cy="449278"/>
          </a:xfrm>
          <a:prstGeom prst="rect">
            <a:avLst/>
          </a:prstGeom>
        </p:spPr>
      </p:pic>
      <p:sp>
        <p:nvSpPr>
          <p:cNvPr id="7" name="PA_库_矩形 6"/>
          <p:cNvSpPr/>
          <p:nvPr>
            <p:custDataLst>
              <p:tags r:id="rId9"/>
            </p:custDataLst>
          </p:nvPr>
        </p:nvSpPr>
        <p:spPr>
          <a:xfrm>
            <a:off x="2837230" y="701749"/>
            <a:ext cx="640080" cy="22914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000"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</p:spTree>
    <p:extLst>
      <p:ext uri="{BB962C8B-B14F-4D97-AF65-F5344CB8AC3E}">
        <p14:creationId val="15098183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库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9661" y="1026042"/>
            <a:ext cx="485726" cy="675278"/>
          </a:xfrm>
          <a:prstGeom prst="rect">
            <a:avLst/>
          </a:prstGeom>
        </p:spPr>
      </p:pic>
      <p:sp>
        <p:nvSpPr>
          <p:cNvPr id="3" name="PA_库_矩形 11"/>
          <p:cNvSpPr/>
          <p:nvPr>
            <p:custDataLst>
              <p:tags r:id="rId5"/>
            </p:custDataLst>
          </p:nvPr>
        </p:nvSpPr>
        <p:spPr>
          <a:xfrm>
            <a:off x="9596970" y="1101290"/>
            <a:ext cx="662940" cy="22914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050">
                <a:solidFill>
                  <a:schemeClr val="bg1"/>
                </a:solidFill>
                <a:effectLst/>
                <a:latin typeface="+mj-ea"/>
                <a:ea typeface="+mj-ea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4" name="PA_库_矩形 3"/>
          <p:cNvSpPr/>
          <p:nvPr>
            <p:custDataLst>
              <p:tags r:id="rId6"/>
            </p:custDataLst>
          </p:nvPr>
        </p:nvSpPr>
        <p:spPr>
          <a:xfrm>
            <a:off x="6918051" y="1101290"/>
            <a:ext cx="2926080" cy="29962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灵一和尚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《与元居士青山潭饮茶》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野泉烟火白云间，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坐饮香茶爱此山。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岩下维舟不忍去，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2000">
                <a:solidFill>
                  <a:schemeClr val="bg1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青溪流水暮潺潺。</a:t>
            </a:r>
          </a:p>
        </p:txBody>
      </p:sp>
    </p:spTree>
    <p:extLst>
      <p:ext uri="{BB962C8B-B14F-4D97-AF65-F5344CB8AC3E}">
        <p14:creationId val="297264048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5">
            <a:lum/>
          </a:blip>
          <a:stretch>
            <a:fillRect b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A_库_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2958" y="2482072"/>
            <a:ext cx="323165" cy="449278"/>
          </a:xfrm>
          <a:prstGeom prst="rect">
            <a:avLst/>
          </a:prstGeom>
        </p:spPr>
      </p:pic>
      <p:sp>
        <p:nvSpPr>
          <p:cNvPr id="4" name="PA_库_矩形 3"/>
          <p:cNvSpPr/>
          <p:nvPr>
            <p:custDataLst>
              <p:tags r:id="rId5"/>
            </p:custDataLst>
          </p:nvPr>
        </p:nvSpPr>
        <p:spPr>
          <a:xfrm>
            <a:off x="1812958" y="1137593"/>
            <a:ext cx="640080" cy="22914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000"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5" name="PA_库_矩形 4"/>
          <p:cNvSpPr/>
          <p:nvPr>
            <p:custDataLst>
              <p:tags r:id="rId6"/>
            </p:custDataLst>
          </p:nvPr>
        </p:nvSpPr>
        <p:spPr>
          <a:xfrm>
            <a:off x="3996148" y="2283296"/>
            <a:ext cx="419970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6" name="PA_库_文本框 5"/>
          <p:cNvSpPr txBox="1"/>
          <p:nvPr>
            <p:custDataLst>
              <p:tags r:id="rId7"/>
            </p:custDataLst>
          </p:nvPr>
        </p:nvSpPr>
        <p:spPr>
          <a:xfrm>
            <a:off x="4114801" y="1852409"/>
            <a:ext cx="3910262" cy="426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HAPPINESS， CHOICE IS THE BEGINNING OF HAPPINESS</a:t>
            </a:r>
          </a:p>
        </p:txBody>
      </p:sp>
      <p:sp>
        <p:nvSpPr>
          <p:cNvPr id="7" name="PA_库_文本框 6"/>
          <p:cNvSpPr txBox="1"/>
          <p:nvPr>
            <p:custDataLst>
              <p:tags r:id="rId8"/>
            </p:custDataLst>
          </p:nvPr>
        </p:nvSpPr>
        <p:spPr>
          <a:xfrm>
            <a:off x="5618945" y="1052189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静</a:t>
            </a:r>
          </a:p>
        </p:txBody>
      </p:sp>
      <p:sp>
        <p:nvSpPr>
          <p:cNvPr id="8" name="PA_库_文本框 7"/>
          <p:cNvSpPr txBox="1"/>
          <p:nvPr>
            <p:custDataLst>
              <p:tags r:id="rId9"/>
            </p:custDataLst>
          </p:nvPr>
        </p:nvSpPr>
        <p:spPr>
          <a:xfrm>
            <a:off x="-1" y="2683406"/>
            <a:ext cx="3827780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700">
                <a:latin charset="-122" panose="02000603000000000000" pitchFamily="2" typeface="李旭科书法 v1.4"/>
                <a:ea charset="-122" panose="02000603000000000000" pitchFamily="2" typeface="李旭科书法 v1.4"/>
              </a:rPr>
              <a:t>禅</a:t>
            </a:r>
          </a:p>
        </p:txBody>
      </p:sp>
      <p:sp>
        <p:nvSpPr>
          <p:cNvPr id="9" name="PA_库_文本框 8"/>
          <p:cNvSpPr txBox="1"/>
          <p:nvPr>
            <p:custDataLst>
              <p:tags r:id="rId10"/>
            </p:custDataLst>
          </p:nvPr>
        </p:nvSpPr>
        <p:spPr>
          <a:xfrm>
            <a:off x="4163420" y="2349073"/>
            <a:ext cx="3827780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700">
                <a:latin charset="-122" panose="02000603000000000000" pitchFamily="2" typeface="李旭科书法 v1.4"/>
                <a:ea charset="-122" panose="02000603000000000000" pitchFamily="2" typeface="李旭科书法 v1.4"/>
              </a:rPr>
              <a:t>茶</a:t>
            </a:r>
          </a:p>
        </p:txBody>
      </p:sp>
      <p:sp>
        <p:nvSpPr>
          <p:cNvPr id="10" name="PA_库_文本框 9"/>
          <p:cNvSpPr txBox="1"/>
          <p:nvPr>
            <p:custDataLst>
              <p:tags r:id="rId11"/>
            </p:custDataLst>
          </p:nvPr>
        </p:nvSpPr>
        <p:spPr>
          <a:xfrm>
            <a:off x="8363121" y="2349072"/>
            <a:ext cx="3827780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700">
                <a:latin charset="-122" panose="02000603000000000000" pitchFamily="2" typeface="李旭科书法 v1.4"/>
                <a:ea charset="-122" panose="02000603000000000000" pitchFamily="2" typeface="李旭科书法 v1.4"/>
              </a:rPr>
              <a:t>味</a:t>
            </a:r>
          </a:p>
        </p:txBody>
      </p:sp>
      <p:pic>
        <p:nvPicPr>
          <p:cNvPr id="11" name="PA_库_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02037" y="3777916"/>
            <a:ext cx="3877450" cy="3618954"/>
          </a:xfrm>
          <a:prstGeom prst="rect">
            <a:avLst/>
          </a:prstGeom>
        </p:spPr>
      </p:pic>
      <p:pic>
        <p:nvPicPr>
          <p:cNvPr id="12" name="PA_库_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90142" y="3239045"/>
            <a:ext cx="3877450" cy="3618954"/>
          </a:xfrm>
          <a:prstGeom prst="rect">
            <a:avLst/>
          </a:prstGeom>
        </p:spPr>
      </p:pic>
    </p:spTree>
    <p:extLst>
      <p:ext uri="{BB962C8B-B14F-4D97-AF65-F5344CB8AC3E}">
        <p14:creationId val="23823193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库_文本框 1"/>
          <p:cNvSpPr txBox="1"/>
          <p:nvPr>
            <p:custDataLst>
              <p:tags r:id="rId3"/>
            </p:custDataLst>
          </p:nvPr>
        </p:nvSpPr>
        <p:spPr>
          <a:xfrm>
            <a:off x="-1" y="-1623902"/>
            <a:ext cx="3827780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700">
                <a:latin charset="-122" panose="02000603000000000000" pitchFamily="2" typeface="李旭科书法 v1.4"/>
                <a:ea charset="-122" panose="02000603000000000000" pitchFamily="2" typeface="李旭科书法 v1.4"/>
              </a:rPr>
              <a:t>禅</a:t>
            </a:r>
          </a:p>
        </p:txBody>
      </p:sp>
      <p:sp>
        <p:nvSpPr>
          <p:cNvPr id="3" name="PA_库_文本框 2"/>
          <p:cNvSpPr txBox="1"/>
          <p:nvPr>
            <p:custDataLst>
              <p:tags r:id="rId4"/>
            </p:custDataLst>
          </p:nvPr>
        </p:nvSpPr>
        <p:spPr>
          <a:xfrm>
            <a:off x="4163420" y="-1958235"/>
            <a:ext cx="3827780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700">
                <a:latin charset="-122" panose="02000603000000000000" pitchFamily="2" typeface="李旭科书法 v1.4"/>
                <a:ea charset="-122" panose="02000603000000000000" pitchFamily="2" typeface="李旭科书法 v1.4"/>
              </a:rPr>
              <a:t>茶</a:t>
            </a:r>
          </a:p>
        </p:txBody>
      </p:sp>
      <p:sp>
        <p:nvSpPr>
          <p:cNvPr id="4" name="PA_库_文本框 3"/>
          <p:cNvSpPr txBox="1"/>
          <p:nvPr>
            <p:custDataLst>
              <p:tags r:id="rId5"/>
            </p:custDataLst>
          </p:nvPr>
        </p:nvSpPr>
        <p:spPr>
          <a:xfrm>
            <a:off x="8363121" y="-1958236"/>
            <a:ext cx="3827780" cy="4465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700">
                <a:latin charset="-122" panose="02000603000000000000" pitchFamily="2" typeface="李旭科书法 v1.4"/>
                <a:ea charset="-122" panose="02000603000000000000" pitchFamily="2" typeface="李旭科书法 v1.4"/>
              </a:rPr>
              <a:t>味</a:t>
            </a:r>
          </a:p>
        </p:txBody>
      </p:sp>
      <p:pic>
        <p:nvPicPr>
          <p:cNvPr id="5" name="PA_库_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02037" y="-529392"/>
            <a:ext cx="3877450" cy="3618954"/>
          </a:xfrm>
          <a:prstGeom prst="rect">
            <a:avLst/>
          </a:prstGeom>
        </p:spPr>
      </p:pic>
      <p:pic>
        <p:nvPicPr>
          <p:cNvPr id="6" name="PA_库_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90142" y="-1068263"/>
            <a:ext cx="3877450" cy="3618954"/>
          </a:xfrm>
          <a:prstGeom prst="rect">
            <a:avLst/>
          </a:prstGeom>
        </p:spPr>
      </p:pic>
      <p:sp>
        <p:nvSpPr>
          <p:cNvPr id="7" name="PA_库_文本框 6"/>
          <p:cNvSpPr txBox="1"/>
          <p:nvPr>
            <p:custDataLst>
              <p:tags r:id="rId9"/>
            </p:custDataLst>
          </p:nvPr>
        </p:nvSpPr>
        <p:spPr>
          <a:xfrm>
            <a:off x="2726961" y="1565715"/>
            <a:ext cx="335280" cy="2377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0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pic>
        <p:nvPicPr>
          <p:cNvPr id="8" name="PA_库_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9897" y="2891079"/>
            <a:ext cx="485726" cy="675278"/>
          </a:xfrm>
          <a:prstGeom prst="rect">
            <a:avLst/>
          </a:prstGeom>
        </p:spPr>
      </p:pic>
      <p:sp>
        <p:nvSpPr>
          <p:cNvPr id="9" name="PA_库_矩形 8"/>
          <p:cNvSpPr/>
          <p:nvPr>
            <p:custDataLst>
              <p:tags r:id="rId12"/>
            </p:custDataLst>
          </p:nvPr>
        </p:nvSpPr>
        <p:spPr>
          <a:xfrm>
            <a:off x="2918676" y="1561586"/>
            <a:ext cx="94648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0" i="0" lang="en-US" smtClean="0" sz="800">
                <a:solidFill>
                  <a:srgbClr val="262626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</p:spTree>
    <p:extLst>
      <p:ext uri="{BB962C8B-B14F-4D97-AF65-F5344CB8AC3E}">
        <p14:creationId val="113030299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7"/>
      <p:bldP grpId="0" spid="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3">
            <a:lum/>
          </a:blip>
          <a:stretch>
            <a:fillRect b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库_矩形 1"/>
          <p:cNvSpPr/>
          <p:nvPr>
            <p:custDataLst>
              <p:tags r:id="rId3"/>
            </p:custDataLst>
          </p:nvPr>
        </p:nvSpPr>
        <p:spPr>
          <a:xfrm>
            <a:off x="9894155" y="907826"/>
            <a:ext cx="502920" cy="3716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05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  <a:t>故人西辞黄鹤楼，烟花三月下扬州。</a:t>
            </a:r>
            <a:br>
              <a:rPr altLang="en-US" b="0" i="0" lang="zh-CN" smtClean="0" sz="105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</a:br>
            <a:r>
              <a:rPr altLang="en-US" b="0" i="0" lang="zh-CN" smtClean="0" sz="105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  <a:t>孤帆远影碧空尽，唯见长江天际流。</a:t>
            </a:r>
          </a:p>
        </p:txBody>
      </p:sp>
      <p:sp>
        <p:nvSpPr>
          <p:cNvPr id="6" name="PA_库_矩形 5"/>
          <p:cNvSpPr/>
          <p:nvPr>
            <p:custDataLst>
              <p:tags r:id="rId4"/>
            </p:custDataLst>
          </p:nvPr>
        </p:nvSpPr>
        <p:spPr>
          <a:xfrm>
            <a:off x="2169682" y="907826"/>
            <a:ext cx="1417320" cy="166020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54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气 度</a:t>
            </a:r>
          </a:p>
        </p:txBody>
      </p:sp>
      <p:sp>
        <p:nvSpPr>
          <p:cNvPr id="7" name="PA_库_文本框 6"/>
          <p:cNvSpPr txBox="1"/>
          <p:nvPr>
            <p:custDataLst>
              <p:tags r:id="rId5"/>
            </p:custDataLst>
          </p:nvPr>
        </p:nvSpPr>
        <p:spPr>
          <a:xfrm>
            <a:off x="2239829" y="2554981"/>
            <a:ext cx="335280" cy="2377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0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pic>
        <p:nvPicPr>
          <p:cNvPr id="8" name="PA_库_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2765" y="3880345"/>
            <a:ext cx="485726" cy="675278"/>
          </a:xfrm>
          <a:prstGeom prst="rect">
            <a:avLst/>
          </a:prstGeom>
        </p:spPr>
      </p:pic>
      <p:sp>
        <p:nvSpPr>
          <p:cNvPr id="9" name="PA_库_矩形 8"/>
          <p:cNvSpPr/>
          <p:nvPr>
            <p:custDataLst>
              <p:tags r:id="rId8"/>
            </p:custDataLst>
          </p:nvPr>
        </p:nvSpPr>
        <p:spPr>
          <a:xfrm>
            <a:off x="2431544" y="2550852"/>
            <a:ext cx="726326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0" i="0" lang="en-US" smtClean="0" sz="800">
                <a:solidFill>
                  <a:srgbClr val="262626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</a:t>
            </a:r>
          </a:p>
        </p:txBody>
      </p:sp>
      <p:sp>
        <p:nvSpPr>
          <p:cNvPr id="10" name="PA_库_矩形 9"/>
          <p:cNvSpPr/>
          <p:nvPr>
            <p:custDataLst>
              <p:tags r:id="rId9"/>
            </p:custDataLst>
          </p:nvPr>
        </p:nvSpPr>
        <p:spPr>
          <a:xfrm rot="5400000">
            <a:off x="106459" y="2669887"/>
            <a:ext cx="3935601" cy="4114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宁/静/平/和/境/界/致/远</a:t>
            </a:r>
          </a:p>
        </p:txBody>
      </p:sp>
      <p:sp>
        <p:nvSpPr>
          <p:cNvPr id="11" name="PA_库_矩形 10"/>
          <p:cNvSpPr/>
          <p:nvPr>
            <p:custDataLst>
              <p:tags r:id="rId10"/>
            </p:custDataLst>
          </p:nvPr>
        </p:nvSpPr>
        <p:spPr>
          <a:xfrm>
            <a:off x="5453542" y="2060883"/>
            <a:ext cx="1078477" cy="2971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冰冻的水晶</a:t>
            </a:r>
          </a:p>
        </p:txBody>
      </p:sp>
      <p:sp>
        <p:nvSpPr>
          <p:cNvPr id="12" name="PA_库_矩形 11"/>
          <p:cNvSpPr/>
          <p:nvPr>
            <p:custDataLst>
              <p:tags r:id="rId11"/>
            </p:custDataLst>
          </p:nvPr>
        </p:nvSpPr>
        <p:spPr>
          <a:xfrm>
            <a:off x="4480133" y="907826"/>
            <a:ext cx="323173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13" name="PA_库_文本框 12"/>
          <p:cNvSpPr txBox="1"/>
          <p:nvPr>
            <p:custDataLst>
              <p:tags r:id="rId12"/>
            </p:custDataLst>
          </p:nvPr>
        </p:nvSpPr>
        <p:spPr>
          <a:xfrm>
            <a:off x="4405794" y="1562120"/>
            <a:ext cx="3374508" cy="426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HAPPINESS， CHOICE IS THE BEGINNING OF HAPPINESS</a:t>
            </a:r>
          </a:p>
        </p:txBody>
      </p:sp>
    </p:spTree>
    <p:extLst>
      <p:ext uri="{BB962C8B-B14F-4D97-AF65-F5344CB8AC3E}">
        <p14:creationId val="791940914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9"/>
      <p:bldP grpId="0" spid="10"/>
      <p:bldP grpId="0" spid="11"/>
      <p:bldP grpId="0" spid="12"/>
      <p:bldP grpId="0" spid="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8">
            <a:lum/>
          </a:blip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PA_库_直接连接符 2"/>
          <p:cNvCxnSpPr/>
          <p:nvPr>
            <p:custDataLst>
              <p:tags r:id="rId3"/>
            </p:custDataLst>
          </p:nvPr>
        </p:nvCxnSpPr>
        <p:spPr>
          <a:xfrm flipH="1">
            <a:off x="5997448" y="721559"/>
            <a:ext cx="0" cy="2981325"/>
          </a:xfrm>
          <a:prstGeom prst="line">
            <a:avLst/>
          </a:prstGeom>
          <a:ln>
            <a:solidFill>
              <a:srgbClr val="AEC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_库_文本框 3"/>
          <p:cNvSpPr txBox="1"/>
          <p:nvPr>
            <p:custDataLst>
              <p:tags r:id="rId4"/>
            </p:custDataLst>
          </p:nvPr>
        </p:nvSpPr>
        <p:spPr>
          <a:xfrm>
            <a:off x="5922875" y="631732"/>
            <a:ext cx="342900" cy="24917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5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sp>
        <p:nvSpPr>
          <p:cNvPr id="5" name="PA_库_文本框 4"/>
          <p:cNvSpPr txBox="1"/>
          <p:nvPr>
            <p:custDataLst>
              <p:tags r:id="rId5"/>
            </p:custDataLst>
          </p:nvPr>
        </p:nvSpPr>
        <p:spPr>
          <a:xfrm rot="5400000">
            <a:off x="3821247" y="2079893"/>
            <a:ext cx="359736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有一种生活，值得等待，有一种生活，来自花园国度；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澄净透明的空气里，阳光穿过浓密的树叶，洒照在飘满花香的千亩土地上。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赤足走在花园中，耳旁隐隐传来鸟儿的呢喃……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时时充盈活力、自由、亲善与和谐，来自花园国度的原味生活，</a:t>
            </a:r>
          </a:p>
          <a:p>
            <a:r>
              <a:rPr altLang="en-US" lang="zh-CN" smtClean="0" sz="800">
                <a:solidFill>
                  <a:srgbClr val="52635B"/>
                </a:solidFill>
                <a:latin typeface="+mj-ea"/>
                <a:ea typeface="+mj-ea"/>
              </a:rPr>
              <a:t>总是如此轻易的让你爱上，就算是等待，也是一种美丽……</a:t>
            </a:r>
          </a:p>
        </p:txBody>
      </p:sp>
      <p:cxnSp>
        <p:nvCxnSpPr>
          <p:cNvPr id="6" name="PA_库_直接连接符 5"/>
          <p:cNvCxnSpPr/>
          <p:nvPr>
            <p:custDataLst>
              <p:tags r:id="rId6"/>
            </p:custDataLst>
          </p:nvPr>
        </p:nvCxnSpPr>
        <p:spPr>
          <a:xfrm flipH="1">
            <a:off x="5210984" y="716796"/>
            <a:ext cx="0" cy="2981325"/>
          </a:xfrm>
          <a:prstGeom prst="line">
            <a:avLst/>
          </a:prstGeom>
          <a:ln>
            <a:solidFill>
              <a:srgbClr val="AEC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PA_库_组合 8"/>
          <p:cNvGrpSpPr/>
          <p:nvPr>
            <p:custDataLst>
              <p:tags r:id="rId7"/>
            </p:custDataLst>
          </p:nvPr>
        </p:nvGrpSpPr>
        <p:grpSpPr>
          <a:xfrm>
            <a:off x="4448843" y="336825"/>
            <a:ext cx="800219" cy="3206327"/>
            <a:chOff x="4383766" y="262397"/>
            <a:chExt cx="800219" cy="3206327"/>
          </a:xfrm>
        </p:grpSpPr>
        <p:sp>
          <p:nvSpPr>
            <p:cNvPr id="7" name="文本框 6"/>
            <p:cNvSpPr txBox="1"/>
            <p:nvPr/>
          </p:nvSpPr>
          <p:spPr>
            <a:xfrm>
              <a:off x="4383767" y="761574"/>
              <a:ext cx="792480" cy="190754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4000">
                  <a:latin charset="-122" pitchFamily="2" typeface="造字工房悦圆（非商用）常规体"/>
                  <a:ea charset="-122" pitchFamily="2" typeface="造字工房悦圆（非商用）常规体"/>
                </a:rPr>
                <a:t>佛性禅心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2255248" y="2416318"/>
              <a:ext cx="5008880" cy="70104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zh-CN" lang="en-US" smtClean="0" sz="4000">
                  <a:latin charset="-122" pitchFamily="2" typeface="造字工房悦圆（非商用）常规体"/>
                  <a:ea charset="-122" pitchFamily="2" typeface="造字工房悦圆（非商用）常规体"/>
                </a:rPr>
                <a:t>【               】</a:t>
              </a:r>
            </a:p>
          </p:txBody>
        </p:sp>
      </p:grpSp>
    </p:spTree>
    <p:extLst>
      <p:ext uri="{BB962C8B-B14F-4D97-AF65-F5344CB8AC3E}">
        <p14:creationId val="379681726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A_库_矩形 2"/>
          <p:cNvSpPr/>
          <p:nvPr>
            <p:custDataLst>
              <p:tags r:id="rId3"/>
            </p:custDataLst>
          </p:nvPr>
        </p:nvSpPr>
        <p:spPr>
          <a:xfrm>
            <a:off x="5795211" y="842211"/>
            <a:ext cx="721894" cy="72189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6000">
                <a:solidFill>
                  <a:schemeClr val="bg2">
                    <a:lumMod val="50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静</a:t>
            </a:r>
          </a:p>
        </p:txBody>
      </p:sp>
      <p:sp>
        <p:nvSpPr>
          <p:cNvPr id="6" name="PA_库_矩形 5"/>
          <p:cNvSpPr/>
          <p:nvPr>
            <p:custDataLst>
              <p:tags r:id="rId4"/>
            </p:custDataLst>
          </p:nvPr>
        </p:nvSpPr>
        <p:spPr>
          <a:xfrm>
            <a:off x="5556759" y="2868957"/>
            <a:ext cx="1078477" cy="2971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冰冻的水晶</a:t>
            </a:r>
          </a:p>
        </p:txBody>
      </p:sp>
      <p:sp>
        <p:nvSpPr>
          <p:cNvPr id="7" name="PA_库_矩形 6"/>
          <p:cNvSpPr/>
          <p:nvPr>
            <p:custDataLst>
              <p:tags r:id="rId5"/>
            </p:custDataLst>
          </p:nvPr>
        </p:nvSpPr>
        <p:spPr>
          <a:xfrm>
            <a:off x="2133601" y="842211"/>
            <a:ext cx="721894" cy="72189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6000">
                <a:solidFill>
                  <a:schemeClr val="bg2">
                    <a:lumMod val="50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净</a:t>
            </a:r>
          </a:p>
        </p:txBody>
      </p:sp>
      <p:sp>
        <p:nvSpPr>
          <p:cNvPr id="8" name="PA_库_矩形 7"/>
          <p:cNvSpPr/>
          <p:nvPr>
            <p:custDataLst>
              <p:tags r:id="rId6"/>
            </p:custDataLst>
          </p:nvPr>
        </p:nvSpPr>
        <p:spPr>
          <a:xfrm>
            <a:off x="881633" y="1715900"/>
            <a:ext cx="323173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9" name="PA_库_文本框 8"/>
          <p:cNvSpPr txBox="1"/>
          <p:nvPr>
            <p:custDataLst>
              <p:tags r:id="rId7"/>
            </p:custDataLst>
          </p:nvPr>
        </p:nvSpPr>
        <p:spPr>
          <a:xfrm>
            <a:off x="807294" y="2370194"/>
            <a:ext cx="3374508" cy="426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HAPPINESS， CHOICE IS THE BEGINNING OF HAPPINESS</a:t>
            </a:r>
          </a:p>
        </p:txBody>
      </p:sp>
      <p:sp>
        <p:nvSpPr>
          <p:cNvPr id="10" name="PA_库_矩形 9"/>
          <p:cNvSpPr/>
          <p:nvPr>
            <p:custDataLst>
              <p:tags r:id="rId8"/>
            </p:custDataLst>
          </p:nvPr>
        </p:nvSpPr>
        <p:spPr>
          <a:xfrm>
            <a:off x="1895149" y="2868957"/>
            <a:ext cx="1078477" cy="2971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冰冻的水晶</a:t>
            </a:r>
          </a:p>
        </p:txBody>
      </p:sp>
      <p:sp>
        <p:nvSpPr>
          <p:cNvPr id="11" name="PA_库_矩形 10"/>
          <p:cNvSpPr/>
          <p:nvPr>
            <p:custDataLst>
              <p:tags r:id="rId9"/>
            </p:custDataLst>
          </p:nvPr>
        </p:nvSpPr>
        <p:spPr>
          <a:xfrm>
            <a:off x="4583350" y="1715900"/>
            <a:ext cx="323173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12" name="PA_库_文本框 11"/>
          <p:cNvSpPr txBox="1"/>
          <p:nvPr>
            <p:custDataLst>
              <p:tags r:id="rId10"/>
            </p:custDataLst>
          </p:nvPr>
        </p:nvSpPr>
        <p:spPr>
          <a:xfrm>
            <a:off x="4509011" y="2370194"/>
            <a:ext cx="3374508" cy="426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HAPPINESS， CHOICE IS THE BEGINNING OF HAPPINESS</a:t>
            </a:r>
          </a:p>
        </p:txBody>
      </p:sp>
      <p:sp>
        <p:nvSpPr>
          <p:cNvPr id="13" name="PA_库_矩形 12"/>
          <p:cNvSpPr/>
          <p:nvPr>
            <p:custDataLst>
              <p:tags r:id="rId11"/>
            </p:custDataLst>
          </p:nvPr>
        </p:nvSpPr>
        <p:spPr>
          <a:xfrm>
            <a:off x="9456821" y="842211"/>
            <a:ext cx="721894" cy="72189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6000">
                <a:solidFill>
                  <a:schemeClr val="bg2">
                    <a:lumMod val="50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境</a:t>
            </a:r>
          </a:p>
        </p:txBody>
      </p:sp>
      <p:sp>
        <p:nvSpPr>
          <p:cNvPr id="14" name="PA_库_矩形 13"/>
          <p:cNvSpPr/>
          <p:nvPr>
            <p:custDataLst>
              <p:tags r:id="rId12"/>
            </p:custDataLst>
          </p:nvPr>
        </p:nvSpPr>
        <p:spPr>
          <a:xfrm>
            <a:off x="9218368" y="2868957"/>
            <a:ext cx="1078477" cy="2971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冰冻的水晶</a:t>
            </a:r>
          </a:p>
        </p:txBody>
      </p:sp>
      <p:sp>
        <p:nvSpPr>
          <p:cNvPr id="15" name="PA_库_矩形 14"/>
          <p:cNvSpPr/>
          <p:nvPr>
            <p:custDataLst>
              <p:tags r:id="rId13"/>
            </p:custDataLst>
          </p:nvPr>
        </p:nvSpPr>
        <p:spPr>
          <a:xfrm>
            <a:off x="8244960" y="1715900"/>
            <a:ext cx="323173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16" name="PA_库_文本框 15"/>
          <p:cNvSpPr txBox="1"/>
          <p:nvPr>
            <p:custDataLst>
              <p:tags r:id="rId14"/>
            </p:custDataLst>
          </p:nvPr>
        </p:nvSpPr>
        <p:spPr>
          <a:xfrm>
            <a:off x="8170621" y="2370194"/>
            <a:ext cx="3374508" cy="426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HAPPINESS， CHOICE IS THE BEGINNING OF HAPPINESS</a:t>
            </a:r>
          </a:p>
        </p:txBody>
      </p:sp>
    </p:spTree>
    <p:extLst>
      <p:ext uri="{BB962C8B-B14F-4D97-AF65-F5344CB8AC3E}">
        <p14:creationId val="315516497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7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8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9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9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9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0">
            <a:lum/>
          </a:blip>
          <a:stretch>
            <a:fillRect b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库_文本框 1"/>
          <p:cNvSpPr txBox="1"/>
          <p:nvPr>
            <p:custDataLst>
              <p:tags r:id="rId3"/>
            </p:custDataLst>
          </p:nvPr>
        </p:nvSpPr>
        <p:spPr>
          <a:xfrm>
            <a:off x="8937500" y="599986"/>
            <a:ext cx="335280" cy="2377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0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pic>
        <p:nvPicPr>
          <p:cNvPr id="3" name="PA_库_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0437" y="1925350"/>
            <a:ext cx="485726" cy="675278"/>
          </a:xfrm>
          <a:prstGeom prst="rect">
            <a:avLst/>
          </a:prstGeom>
        </p:spPr>
      </p:pic>
      <p:sp>
        <p:nvSpPr>
          <p:cNvPr id="4" name="PA_库_矩形 3"/>
          <p:cNvSpPr/>
          <p:nvPr>
            <p:custDataLst>
              <p:tags r:id="rId6"/>
            </p:custDataLst>
          </p:nvPr>
        </p:nvSpPr>
        <p:spPr>
          <a:xfrm>
            <a:off x="9129216" y="595857"/>
            <a:ext cx="94648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0" i="0" lang="en-US" smtClean="0" sz="800">
                <a:solidFill>
                  <a:srgbClr val="262626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  <p:sp>
        <p:nvSpPr>
          <p:cNvPr id="5" name="PA_库_矩形 4"/>
          <p:cNvSpPr/>
          <p:nvPr>
            <p:custDataLst>
              <p:tags r:id="rId7"/>
            </p:custDataLst>
          </p:nvPr>
        </p:nvSpPr>
        <p:spPr>
          <a:xfrm>
            <a:off x="8357195" y="595857"/>
            <a:ext cx="609600" cy="3716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  <a:t>故人西辞黄鹤楼，烟花三月下扬州。</a:t>
            </a:r>
            <a:b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</a:br>
            <a:r>
              <a:rPr altLang="en-US" b="0" i="0" lang="zh-CN" smtClean="0" sz="1400">
                <a:effectLst/>
                <a:latin charset="-122" pitchFamily="2" typeface="造字工房悦圆（非商用）常规体"/>
                <a:ea charset="-122" pitchFamily="2" typeface="造字工房悦圆（非商用）常规体"/>
              </a:rPr>
              <a:t>孤帆远影碧空尽，唯见长江天际流。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51651" y="1257576"/>
            <a:ext cx="767686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3304" y="60159"/>
            <a:ext cx="3771091" cy="3368841"/>
          </a:xfrm>
          <a:prstGeom prst="rect">
            <a:avLst/>
          </a:prstGeom>
        </p:spPr>
      </p:pic>
    </p:spTree>
    <p:extLst>
      <p:ext uri="{BB962C8B-B14F-4D97-AF65-F5344CB8AC3E}">
        <p14:creationId val="424551402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9">
            <a:lum/>
          </a:blip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9700" y="-189738"/>
            <a:ext cx="2451100" cy="2647188"/>
          </a:xfrm>
          <a:prstGeom prst="rect">
            <a:avLst/>
          </a:prstGeom>
        </p:spPr>
      </p:pic>
      <p:sp>
        <p:nvSpPr>
          <p:cNvPr id="4" name="PA_库_矩形 3"/>
          <p:cNvSpPr/>
          <p:nvPr>
            <p:custDataLst>
              <p:tags r:id="rId4"/>
            </p:custDataLst>
          </p:nvPr>
        </p:nvSpPr>
        <p:spPr>
          <a:xfrm>
            <a:off x="4033531" y="1133856"/>
            <a:ext cx="612322" cy="612322"/>
          </a:xfrm>
          <a:prstGeom prst="rect">
            <a:avLst/>
          </a:prstGeom>
          <a:solidFill>
            <a:srgbClr val="0C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typeface="+mj-ea"/>
                <a:ea typeface="+mj-ea"/>
              </a:rPr>
              <a:t>境</a:t>
            </a:r>
          </a:p>
        </p:txBody>
      </p:sp>
      <p:sp>
        <p:nvSpPr>
          <p:cNvPr id="5" name="PA_库_矩形 4"/>
          <p:cNvSpPr/>
          <p:nvPr>
            <p:custDataLst>
              <p:tags r:id="rId5"/>
            </p:custDataLst>
          </p:nvPr>
        </p:nvSpPr>
        <p:spPr>
          <a:xfrm>
            <a:off x="2617871" y="1926195"/>
            <a:ext cx="347812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20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6" name="PA_库_矩形 5"/>
          <p:cNvSpPr/>
          <p:nvPr>
            <p:custDataLst>
              <p:tags r:id="rId6"/>
            </p:custDataLst>
          </p:nvPr>
        </p:nvSpPr>
        <p:spPr>
          <a:xfrm>
            <a:off x="8776981" y="1133856"/>
            <a:ext cx="612322" cy="612322"/>
          </a:xfrm>
          <a:prstGeom prst="rect">
            <a:avLst/>
          </a:prstGeom>
          <a:solidFill>
            <a:srgbClr val="0C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typeface="+mj-ea"/>
                <a:ea typeface="+mj-ea"/>
              </a:rPr>
              <a:t>界</a:t>
            </a:r>
          </a:p>
        </p:txBody>
      </p:sp>
      <p:sp>
        <p:nvSpPr>
          <p:cNvPr id="7" name="PA_库_矩形 6"/>
          <p:cNvSpPr/>
          <p:nvPr>
            <p:custDataLst>
              <p:tags r:id="rId7"/>
            </p:custDataLst>
          </p:nvPr>
        </p:nvSpPr>
        <p:spPr>
          <a:xfrm>
            <a:off x="7361322" y="1926195"/>
            <a:ext cx="347812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20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8" name="PA_库_矩形 7"/>
          <p:cNvSpPr/>
          <p:nvPr>
            <p:custDataLst>
              <p:tags r:id="rId8"/>
            </p:custDataLst>
          </p:nvPr>
        </p:nvSpPr>
        <p:spPr>
          <a:xfrm>
            <a:off x="4816515" y="3190330"/>
            <a:ext cx="5303521" cy="29962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灵一和尚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《与元居士青山潭饮茶》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野泉烟火白云间，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坐饮香茶爱此山。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岩下维舟不忍去，</a:t>
            </a:r>
          </a:p>
          <a:p>
            <a:pPr>
              <a:lnSpc>
                <a:spcPct val="150000"/>
              </a:lnSpc>
            </a:pPr>
            <a:r>
              <a:rPr altLang="en-US" b="0" i="0" lang="zh-CN" smtClean="0" sz="3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青溪流水暮潺潺。</a:t>
            </a:r>
          </a:p>
        </p:txBody>
      </p:sp>
    </p:spTree>
    <p:extLst>
      <p:ext uri="{BB962C8B-B14F-4D97-AF65-F5344CB8AC3E}">
        <p14:creationId val="86887482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4521200"/>
            <a:ext cx="12191999" cy="1137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7972" y="-2"/>
            <a:ext cx="12191998" cy="113791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9550" y="-3127655"/>
            <a:ext cx="11982450" cy="99856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81316" y="704850"/>
            <a:ext cx="822936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2052" y="0"/>
            <a:ext cx="8229368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2052" y="-3966343"/>
            <a:ext cx="12496103" cy="11663030"/>
          </a:xfrm>
          <a:prstGeom prst="rect">
            <a:avLst/>
          </a:prstGeom>
        </p:spPr>
      </p:pic>
      <p:pic>
        <p:nvPicPr>
          <p:cNvPr id="10" name="PA_库_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48091" y="-1504951"/>
            <a:ext cx="6476942" cy="6045147"/>
          </a:xfrm>
          <a:prstGeom prst="rect">
            <a:avLst/>
          </a:prstGeom>
        </p:spPr>
      </p:pic>
      <p:sp>
        <p:nvSpPr>
          <p:cNvPr id="11" name="PA_库_矩形 10"/>
          <p:cNvSpPr/>
          <p:nvPr>
            <p:custDataLst>
              <p:tags r:id="rId11"/>
            </p:custDataLst>
          </p:nvPr>
        </p:nvSpPr>
        <p:spPr>
          <a:xfrm>
            <a:off x="304887" y="1319895"/>
            <a:ext cx="1005840" cy="29962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一叶菩提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一花一世界</a:t>
            </a:r>
          </a:p>
        </p:txBody>
      </p:sp>
      <p:sp>
        <p:nvSpPr>
          <p:cNvPr id="12" name="PA_库_矩形 11"/>
          <p:cNvSpPr/>
          <p:nvPr>
            <p:custDataLst>
              <p:tags r:id="rId12"/>
            </p:custDataLst>
          </p:nvPr>
        </p:nvSpPr>
        <p:spPr>
          <a:xfrm>
            <a:off x="3850694" y="5689598"/>
            <a:ext cx="4490612" cy="4114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心如止水  /   了无杂念</a:t>
            </a:r>
          </a:p>
        </p:txBody>
      </p:sp>
      <p:cxnSp>
        <p:nvCxnSpPr>
          <p:cNvPr id="14" name="PA_库_直接连接符 13"/>
          <p:cNvCxnSpPr/>
          <p:nvPr>
            <p:custDataLst>
              <p:tags r:id="rId13"/>
            </p:custDataLst>
          </p:nvPr>
        </p:nvCxnSpPr>
        <p:spPr>
          <a:xfrm>
            <a:off x="3849189" y="6045146"/>
            <a:ext cx="44376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_库_矩形 15"/>
          <p:cNvSpPr/>
          <p:nvPr>
            <p:custDataLst>
              <p:tags r:id="rId14"/>
            </p:custDataLst>
          </p:nvPr>
        </p:nvSpPr>
        <p:spPr>
          <a:xfrm>
            <a:off x="3149191" y="6069061"/>
            <a:ext cx="5893613" cy="3429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一念一心痛，一情一生殇。一花一世界，一树一菩提。一诗一盏茶，一坐一生静。</a:t>
            </a:r>
          </a:p>
        </p:txBody>
      </p:sp>
    </p:spTree>
    <p:extLst>
      <p:ext uri="{BB962C8B-B14F-4D97-AF65-F5344CB8AC3E}">
        <p14:creationId val="36612837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3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9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库_矩形 1"/>
          <p:cNvSpPr/>
          <p:nvPr>
            <p:custDataLst>
              <p:tags r:id="rId3"/>
            </p:custDataLst>
          </p:nvPr>
        </p:nvSpPr>
        <p:spPr>
          <a:xfrm>
            <a:off x="9732582" y="1686749"/>
            <a:ext cx="612322" cy="612322"/>
          </a:xfrm>
          <a:prstGeom prst="rect">
            <a:avLst/>
          </a:prstGeom>
          <a:solidFill>
            <a:srgbClr val="0C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typeface="+mj-ea"/>
                <a:ea typeface="+mj-ea"/>
              </a:rPr>
              <a:t>境</a:t>
            </a:r>
          </a:p>
        </p:txBody>
      </p:sp>
      <p:sp>
        <p:nvSpPr>
          <p:cNvPr id="3" name="PA_库_矩形 2"/>
          <p:cNvSpPr/>
          <p:nvPr>
            <p:custDataLst>
              <p:tags r:id="rId4"/>
            </p:custDataLst>
          </p:nvPr>
        </p:nvSpPr>
        <p:spPr>
          <a:xfrm>
            <a:off x="8316923" y="2479088"/>
            <a:ext cx="347812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0" i="0" lang="zh-CN" smtClean="0" sz="120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映水色不别，向月光还度。倾在荷叶中，有时看是露。时间的演变，承载着记忆的画卷，如冰冻的水晶。</a:t>
            </a:r>
          </a:p>
        </p:txBody>
      </p:sp>
      <p:sp>
        <p:nvSpPr>
          <p:cNvPr id="6" name="PA_库_文本框 5"/>
          <p:cNvSpPr txBox="1"/>
          <p:nvPr>
            <p:custDataLst>
              <p:tags r:id="rId5"/>
            </p:custDataLst>
          </p:nvPr>
        </p:nvSpPr>
        <p:spPr>
          <a:xfrm>
            <a:off x="2715771" y="1690878"/>
            <a:ext cx="335280" cy="2377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000">
                <a:solidFill>
                  <a:srgbClr val="526464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CHOICE IS THE BEGINNING OF HAPPINESS</a:t>
            </a:r>
          </a:p>
        </p:txBody>
      </p:sp>
      <p:pic>
        <p:nvPicPr>
          <p:cNvPr id="7" name="PA_库_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982" l="0" r="91463" t="8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707" y="3016242"/>
            <a:ext cx="485726" cy="675278"/>
          </a:xfrm>
          <a:prstGeom prst="rect">
            <a:avLst/>
          </a:prstGeom>
        </p:spPr>
      </p:pic>
      <p:sp>
        <p:nvSpPr>
          <p:cNvPr id="8" name="PA_库_矩形 7"/>
          <p:cNvSpPr/>
          <p:nvPr>
            <p:custDataLst>
              <p:tags r:id="rId8"/>
            </p:custDataLst>
          </p:nvPr>
        </p:nvSpPr>
        <p:spPr>
          <a:xfrm>
            <a:off x="2907486" y="1686749"/>
            <a:ext cx="94648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0" i="0" lang="en-US" smtClean="0" sz="800">
                <a:solidFill>
                  <a:srgbClr val="262626"/>
                </a:solidFill>
                <a:effectLst/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Early in the day it was whispered that we should sail in a boat, only thou and I, and never a soul in the world would know of this our pilgrimage to no country and to no end.</a:t>
            </a:r>
          </a:p>
        </p:txBody>
      </p:sp>
    </p:spTree>
    <p:extLst>
      <p:ext uri="{BB962C8B-B14F-4D97-AF65-F5344CB8AC3E}">
        <p14:creationId val="240365816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6"/>
      <p:bldP grpId="0" spid="8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PA" val="v4.0.0"/>
</p:tagLst>
</file>

<file path=ppt/tags/tag105.xml><?xml version="1.0" encoding="utf-8"?>
<p:tagLst xmlns:p="http://schemas.openxmlformats.org/presentationml/2006/main">
  <p:tag name="PA" val="v4.0.0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0.0"/>
</p:tagLst>
</file>

<file path=ppt/tags/tag108.xml><?xml version="1.0" encoding="utf-8"?>
<p:tagLst xmlns:p="http://schemas.openxmlformats.org/presentationml/2006/main">
  <p:tag name="PA" val="v4.0.0"/>
</p:tagLst>
</file>

<file path=ppt/tags/tag109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10.xml><?xml version="1.0" encoding="utf-8"?>
<p:tagLst xmlns:p="http://schemas.openxmlformats.org/presentationml/2006/main">
  <p:tag name="PA" val="v4.0.0"/>
</p:tagLst>
</file>

<file path=ppt/tags/tag111.xml><?xml version="1.0" encoding="utf-8"?>
<p:tagLst xmlns:p="http://schemas.openxmlformats.org/presentationml/2006/main">
  <p:tag name="PA" val="v4.0.0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PA" val="v4.0.0"/>
</p:tagLst>
</file>

<file path=ppt/tags/tag114.xml><?xml version="1.0" encoding="utf-8"?>
<p:tagLst xmlns:p="http://schemas.openxmlformats.org/presentationml/2006/main">
  <p:tag name="PA" val="v4.0.0"/>
</p:tagLst>
</file>

<file path=ppt/tags/tag115.xml><?xml version="1.0" encoding="utf-8"?>
<p:tagLst xmlns:p="http://schemas.openxmlformats.org/presentationml/2006/main">
  <p:tag name="PA" val="v4.0.0"/>
</p:tagLst>
</file>

<file path=ppt/tags/tag116.xml><?xml version="1.0" encoding="utf-8"?>
<p:tagLst xmlns:p="http://schemas.openxmlformats.org/presentationml/2006/main">
  <p:tag name="PA" val="v4.0.0"/>
</p:tagLst>
</file>

<file path=ppt/tags/tag117.xml><?xml version="1.0" encoding="utf-8"?>
<p:tagLst xmlns:p="http://schemas.openxmlformats.org/presentationml/2006/main">
  <p:tag name="PA" val="v4.0.0"/>
</p:tagLst>
</file>

<file path=ppt/tags/tag118.xml><?xml version="1.0" encoding="utf-8"?>
<p:tagLst xmlns:p="http://schemas.openxmlformats.org/presentationml/2006/main">
  <p:tag name="PA" val="v4.0.0"/>
</p:tagLst>
</file>

<file path=ppt/tags/tag119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20.xml><?xml version="1.0" encoding="utf-8"?>
<p:tagLst xmlns:p="http://schemas.openxmlformats.org/presentationml/2006/main">
  <p:tag name="PA" val="v4.0.0"/>
</p:tagLst>
</file>

<file path=ppt/tags/tag121.xml><?xml version="1.0" encoding="utf-8"?>
<p:tagLst xmlns:p="http://schemas.openxmlformats.org/presentationml/2006/main">
  <p:tag name="PA" val="v4.0.0"/>
</p:tagLst>
</file>

<file path=ppt/tags/tag122.xml><?xml version="1.0" encoding="utf-8"?>
<p:tagLst xmlns:p="http://schemas.openxmlformats.org/presentationml/2006/main">
  <p:tag name="PA" val="v4.0.0"/>
</p:tagLst>
</file>

<file path=ppt/tags/tag123.xml><?xml version="1.0" encoding="utf-8"?>
<p:tagLst xmlns:p="http://schemas.openxmlformats.org/presentationml/2006/main">
  <p:tag name="PA" val="v4.0.0"/>
</p:tagLst>
</file>

<file path=ppt/tags/tag124.xml><?xml version="1.0" encoding="utf-8"?>
<p:tagLst xmlns:p="http://schemas.openxmlformats.org/presentationml/2006/main">
  <p:tag name="PA" val="v4.0.0"/>
</p:tagLst>
</file>

<file path=ppt/tags/tag125.xml><?xml version="1.0" encoding="utf-8"?>
<p:tagLst xmlns:p="http://schemas.openxmlformats.org/presentationml/2006/main">
  <p:tag name="PA" val="v4.0.0"/>
</p:tagLst>
</file>

<file path=ppt/tags/tag126.xml><?xml version="1.0" encoding="utf-8"?>
<p:tagLst xmlns:p="http://schemas.openxmlformats.org/presentationml/2006/main">
  <p:tag name="PA" val="v4.0.0"/>
</p:tagLst>
</file>

<file path=ppt/tags/tag127.xml><?xml version="1.0" encoding="utf-8"?>
<p:tagLst xmlns:p="http://schemas.openxmlformats.org/presentationml/2006/main">
  <p:tag name="PA" val="v4.0.0"/>
</p:tagLst>
</file>

<file path=ppt/tags/tag128.xml><?xml version="1.0" encoding="utf-8"?>
<p:tagLst xmlns:p="http://schemas.openxmlformats.org/presentationml/2006/main">
  <p:tag name="PA" val="v4.0.0"/>
</p:tagLst>
</file>

<file path=ppt/tags/tag129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30.xml><?xml version="1.0" encoding="utf-8"?>
<p:tagLst xmlns:p="http://schemas.openxmlformats.org/presentationml/2006/main">
  <p:tag name="PA" val="v4.0.0"/>
</p:tagLst>
</file>

<file path=ppt/tags/tag131.xml><?xml version="1.0" encoding="utf-8"?>
<p:tagLst xmlns:p="http://schemas.openxmlformats.org/presentationml/2006/main">
  <p:tag name="PA" val="v4.0.0"/>
</p:tagLst>
</file>

<file path=ppt/tags/tag132.xml><?xml version="1.0" encoding="utf-8"?>
<p:tagLst xmlns:p="http://schemas.openxmlformats.org/presentationml/2006/main">
  <p:tag name="PA" val="v4.0.0"/>
</p:tagLst>
</file>

<file path=ppt/tags/tag133.xml><?xml version="1.0" encoding="utf-8"?>
<p:tagLst xmlns:p="http://schemas.openxmlformats.org/presentationml/2006/main">
  <p:tag name="PA" val="v4.0.0"/>
</p:tagLst>
</file>

<file path=ppt/tags/tag134.xml><?xml version="1.0" encoding="utf-8"?>
<p:tagLst xmlns:p="http://schemas.openxmlformats.org/presentationml/2006/main">
  <p:tag name="PA" val="v4.0.0"/>
</p:tagLst>
</file>

<file path=ppt/tags/tag135.xml><?xml version="1.0" encoding="utf-8"?>
<p:tagLst xmlns:p="http://schemas.openxmlformats.org/presentationml/2006/main">
  <p:tag name="PA" val="v4.0.0"/>
</p:tagLst>
</file>

<file path=ppt/tags/tag136.xml><?xml version="1.0" encoding="utf-8"?>
<p:tagLst xmlns:p="http://schemas.openxmlformats.org/presentationml/2006/main">
  <p:tag name="PA" val="v4.0.0"/>
</p:tagLst>
</file>

<file path=ppt/tags/tag137.xml><?xml version="1.0" encoding="utf-8"?>
<p:tagLst xmlns:p="http://schemas.openxmlformats.org/presentationml/2006/main">
  <p:tag name="PA" val="v4.0.0"/>
</p:tagLst>
</file>

<file path=ppt/tags/tag138.xml><?xml version="1.0" encoding="utf-8"?>
<p:tagLst xmlns:p="http://schemas.openxmlformats.org/presentationml/2006/main">
  <p:tag name="PA" val="v4.0.0"/>
</p:tagLst>
</file>

<file path=ppt/tags/tag139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40.xml><?xml version="1.0" encoding="utf-8"?>
<p:tagLst xmlns:p="http://schemas.openxmlformats.org/presentationml/2006/main">
  <p:tag name="PA" val="v4.0.0"/>
</p:tagLst>
</file>

<file path=ppt/tags/tag141.xml><?xml version="1.0" encoding="utf-8"?>
<p:tagLst xmlns:p="http://schemas.openxmlformats.org/presentationml/2006/main">
  <p:tag name="PA" val="v4.0.0"/>
</p:tagLst>
</file>

<file path=ppt/tags/tag142.xml><?xml version="1.0" encoding="utf-8"?>
<p:tagLst xmlns:p="http://schemas.openxmlformats.org/presentationml/2006/main">
  <p:tag name="PA" val="v4.0.0"/>
</p:tagLst>
</file>

<file path=ppt/tags/tag143.xml><?xml version="1.0" encoding="utf-8"?>
<p:tagLst xmlns:p="http://schemas.openxmlformats.org/presentationml/2006/main">
  <p:tag name="PA" val="v4.0.0"/>
</p:tagLst>
</file>

<file path=ppt/tags/tag144.xml><?xml version="1.0" encoding="utf-8"?>
<p:tagLst xmlns:p="http://schemas.openxmlformats.org/presentationml/2006/main">
  <p:tag name="PA" val="v4.0.0"/>
</p:tagLst>
</file>

<file path=ppt/tags/tag145.xml><?xml version="1.0" encoding="utf-8"?>
<p:tagLst xmlns:p="http://schemas.openxmlformats.org/presentationml/2006/main">
  <p:tag name="PA" val="v4.0.0"/>
</p:tagLst>
</file>

<file path=ppt/tags/tag146.xml><?xml version="1.0" encoding="utf-8"?>
<p:tagLst xmlns:p="http://schemas.openxmlformats.org/presentationml/2006/main">
  <p:tag name="PA" val="v4.0.0"/>
</p:tagLst>
</file>

<file path=ppt/tags/tag147.xml><?xml version="1.0" encoding="utf-8"?>
<p:tagLst xmlns:p="http://schemas.openxmlformats.org/presentationml/2006/main">
  <p:tag name="PA" val="v4.0.0"/>
</p:tagLst>
</file>

<file path=ppt/tags/tag148.xml><?xml version="1.0" encoding="utf-8"?>
<p:tagLst xmlns:p="http://schemas.openxmlformats.org/presentationml/2006/main">
  <p:tag name="PA" val="v4.0.0"/>
</p:tagLst>
</file>

<file path=ppt/tags/tag149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50.xml><?xml version="1.0" encoding="utf-8"?>
<p:tagLst xmlns:p="http://schemas.openxmlformats.org/presentationml/2006/main">
  <p:tag name="PA" val="v4.0.0"/>
</p:tagLst>
</file>

<file path=ppt/tags/tag151.xml><?xml version="1.0" encoding="utf-8"?>
<p:tagLst xmlns:p="http://schemas.openxmlformats.org/presentationml/2006/main">
  <p:tag name="PA" val="v4.0.0"/>
</p:tagLst>
</file>

<file path=ppt/tags/tag152.xml><?xml version="1.0" encoding="utf-8"?>
<p:tagLst xmlns:p="http://schemas.openxmlformats.org/presentationml/2006/main">
  <p:tag name="PA" val="v4.0.0"/>
</p:tagLst>
</file>

<file path=ppt/tags/tag153.xml><?xml version="1.0" encoding="utf-8"?>
<p:tagLst xmlns:p="http://schemas.openxmlformats.org/presentationml/2006/main">
  <p:tag name="PA" val="v4.0.0"/>
</p:tagLst>
</file>

<file path=ppt/tags/tag154.xml><?xml version="1.0" encoding="utf-8"?>
<p:tagLst xmlns:p="http://schemas.openxmlformats.org/presentationml/2006/main">
  <p:tag name="PA" val="v4.0.0"/>
</p:tagLst>
</file>

<file path=ppt/tags/tag155.xml><?xml version="1.0" encoding="utf-8"?>
<p:tagLst xmlns:p="http://schemas.openxmlformats.org/presentationml/2006/main">
  <p:tag name="PA" val="v4.0.0"/>
</p:tagLst>
</file>

<file path=ppt/tags/tag156.xml><?xml version="1.0" encoding="utf-8"?>
<p:tagLst xmlns:p="http://schemas.openxmlformats.org/presentationml/2006/main">
  <p:tag name="PA" val="v4.0.0"/>
</p:tagLst>
</file>

<file path=ppt/tags/tag157.xml><?xml version="1.0" encoding="utf-8"?>
<p:tagLst xmlns:p="http://schemas.openxmlformats.org/presentationml/2006/main">
  <p:tag name="PA" val="v4.0.0"/>
</p:tagLst>
</file>

<file path=ppt/tags/tag158.xml><?xml version="1.0" encoding="utf-8"?>
<p:tagLst xmlns:p="http://schemas.openxmlformats.org/presentationml/2006/main">
  <p:tag name="PA" val="v4.0.0"/>
</p:tagLst>
</file>

<file path=ppt/tags/tag159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60.xml><?xml version="1.0" encoding="utf-8"?>
<p:tagLst xmlns:p="http://schemas.openxmlformats.org/presentationml/2006/main">
  <p:tag name="PA" val="v4.0.0"/>
</p:tagLst>
</file>

<file path=ppt/tags/tag161.xml><?xml version="1.0" encoding="utf-8"?>
<p:tagLst xmlns:p="http://schemas.openxmlformats.org/presentationml/2006/main">
  <p:tag name="PA" val="v4.0.0"/>
</p:tagLst>
</file>

<file path=ppt/tags/tag162.xml><?xml version="1.0" encoding="utf-8"?>
<p:tagLst xmlns:p="http://schemas.openxmlformats.org/presentationml/2006/main">
  <p:tag name="PA" val="v4.0.0"/>
</p:tagLst>
</file>

<file path=ppt/tags/tag163.xml><?xml version="1.0" encoding="utf-8"?>
<p:tagLst xmlns:p="http://schemas.openxmlformats.org/presentationml/2006/main">
  <p:tag name="PA" val="v4.0.0"/>
</p:tagLst>
</file>

<file path=ppt/tags/tag164.xml><?xml version="1.0" encoding="utf-8"?>
<p:tagLst xmlns:p="http://schemas.openxmlformats.org/presentationml/2006/main">
  <p:tag name="PA" val="v4.0.0"/>
</p:tagLst>
</file>

<file path=ppt/tags/tag165.xml><?xml version="1.0" encoding="utf-8"?>
<p:tagLst xmlns:p="http://schemas.openxmlformats.org/presentationml/2006/main">
  <p:tag name="PA" val="v4.0.0"/>
</p:tagLst>
</file>

<file path=ppt/tags/tag166.xml><?xml version="1.0" encoding="utf-8"?>
<p:tagLst xmlns:p="http://schemas.openxmlformats.org/presentationml/2006/main">
  <p:tag name="PA" val="v4.0.0"/>
</p:tagLst>
</file>

<file path=ppt/tags/tag167.xml><?xml version="1.0" encoding="utf-8"?>
<p:tagLst xmlns:p="http://schemas.openxmlformats.org/presentationml/2006/main">
  <p:tag name="PA" val="v4.0.0"/>
</p:tagLst>
</file>

<file path=ppt/tags/tag168.xml><?xml version="1.0" encoding="utf-8"?>
<p:tagLst xmlns:p="http://schemas.openxmlformats.org/presentationml/2006/main">
  <p:tag name="PA" val="v4.0.0"/>
</p:tagLst>
</file>

<file path=ppt/tags/tag169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70.xml><?xml version="1.0" encoding="utf-8"?>
<p:tagLst xmlns:p="http://schemas.openxmlformats.org/presentationml/2006/main">
  <p:tag name="PA" val="v4.0.0"/>
</p:tagLst>
</file>

<file path=ppt/tags/tag171.xml><?xml version="1.0" encoding="utf-8"?>
<p:tagLst xmlns:p="http://schemas.openxmlformats.org/presentationml/2006/main">
  <p:tag name="PA" val="v4.0.0"/>
</p:tagLst>
</file>

<file path=ppt/tags/tag172.xml><?xml version="1.0" encoding="utf-8"?>
<p:tagLst xmlns:p="http://schemas.openxmlformats.org/presentationml/2006/main">
  <p:tag name="PA" val="v4.0.0"/>
</p:tagLst>
</file>

<file path=ppt/tags/tag173.xml><?xml version="1.0" encoding="utf-8"?>
<p:tagLst xmlns:p="http://schemas.openxmlformats.org/presentationml/2006/main">
  <p:tag name="PA" val="v4.0.0"/>
</p:tagLst>
</file>

<file path=ppt/tags/tag174.xml><?xml version="1.0" encoding="utf-8"?>
<p:tagLst xmlns:p="http://schemas.openxmlformats.org/presentationml/2006/main">
  <p:tag name="PA" val="v4.0.0"/>
</p:tagLst>
</file>

<file path=ppt/tags/tag175.xml><?xml version="1.0" encoding="utf-8"?>
<p:tagLst xmlns:p="http://schemas.openxmlformats.org/presentationml/2006/main">
  <p:tag name="PA" val="v4.0.0"/>
</p:tagLst>
</file>

<file path=ppt/tags/tag176.xml><?xml version="1.0" encoding="utf-8"?>
<p:tagLst xmlns:p="http://schemas.openxmlformats.org/presentationml/2006/main">
  <p:tag name="PA" val="v4.0.0"/>
</p:tagLst>
</file>

<file path=ppt/tags/tag177.xml><?xml version="1.0" encoding="utf-8"?>
<p:tagLst xmlns:p="http://schemas.openxmlformats.org/presentationml/2006/main">
  <p:tag name="PA" val="v4.0.0"/>
</p:tagLst>
</file>

<file path=ppt/tags/tag178.xml><?xml version="1.0" encoding="utf-8"?>
<p:tagLst xmlns:p="http://schemas.openxmlformats.org/presentationml/2006/main">
  <p:tag name="PA" val="v4.0.0"/>
</p:tagLst>
</file>

<file path=ppt/tags/tag179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80.xml><?xml version="1.0" encoding="utf-8"?>
<p:tagLst xmlns:p="http://schemas.openxmlformats.org/presentationml/2006/main">
  <p:tag name="PA" val="v4.0.0"/>
</p:tagLst>
</file>

<file path=ppt/tags/tag18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中国风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3F6BFF4A-A58E-4B1E-8ED9-90034EDAA762"/>
  <p:tag name="ISPRINGCLOUDFOLDERID" val="0"/>
  <p:tag name="ISPRINGCLOUDFOLDERPATH" val="函式庫"/>
  <p:tag name="ISPRINGONLINEFOLDERID" val="0"/>
  <p:tag name="ISPRINGONLINEFOLDERPATH" val="內容清單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177</Paragraphs>
  <Slides>27</Slides>
  <Notes>27</Notes>
  <TotalTime>427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0">
      <vt:lpstr>Arial</vt:lpstr>
      <vt:lpstr>等线 Light</vt:lpstr>
      <vt:lpstr>等线</vt:lpstr>
      <vt:lpstr>Calibri Light</vt:lpstr>
      <vt:lpstr>Calibri</vt:lpstr>
      <vt:lpstr>方正清刻本悦宋简体</vt:lpstr>
      <vt:lpstr>造字工房悦圆（非商用）常规体</vt:lpstr>
      <vt:lpstr>叶根友行书繁</vt:lpstr>
      <vt:lpstr>草檀斋毛泽东字体</vt:lpstr>
      <vt:lpstr>叶根友蚕燕隶书08</vt:lpstr>
      <vt:lpstr>华文隶书</vt:lpstr>
      <vt:lpstr>李旭科书法 v1.4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2018-01-16T07:19:53Z</dcterms:created>
  <cp:lastModifiedBy>优品PPT</cp:lastModifiedBy>
  <dcterms:modified xsi:type="dcterms:W3CDTF">2021-08-20T11:20:06Z</dcterms:modified>
  <cp:revision>151</cp:revision>
  <dc:title>PowerPoint 演示文稿</dc:title>
</cp:coreProperties>
</file>